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7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Chốt: Hỗn số bằng tổng của phần nguyên và phần phân số.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Đặt thêm câu hỏi mở rộng, phân hóa.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Chốt:  </a:t>
            </a:r>
            <a:r>
              <a:rPr lang="en-US" dirty="0" err="1">
                <a:sym typeface="+mn-ea"/>
              </a:rPr>
              <a:t>Nêu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cách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đọc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một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Khi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Qua BT 1, con </a:t>
            </a:r>
            <a:r>
              <a:rPr lang="en-US" dirty="0" err="1">
                <a:sym typeface="+mn-ea"/>
              </a:rPr>
              <a:t>đã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đạt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mục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tiêu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học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Mỗi phân số gồm hai phần: Phân nguyên là số tự nhiên và phần phân số bé hơn 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slide" Target="slide6.xml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" t="-45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 rotWithShape="1">
                <a:blip r:embed="rId3"/>
                <a:stretch>
                  <a:fillRect l="-7" t="-71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 rotWithShape="1">
                <a:blip r:embed="rId4"/>
                <a:stretch>
                  <a:fillRect l="-2" t="-48" r="4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/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23" t="-4" r="7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 rotWithShape="1">
                <a:blip r:embed="rId2"/>
                <a:stretch>
                  <a:fillRect l="-18" t="-6" r="4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/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44"/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/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 rotWithShape="1">
                <a:blip r:embed="rId3"/>
                <a:stretch>
                  <a:fillRect l="-5" t="-58" r="2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98" t="-712" r="-88" b="-60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6"/>
                <a:stretch>
                  <a:fillRect l="-102" t="-696" r="-84" b="-571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thay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đổi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hình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trên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alt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/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hỗn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là </a:t>
                </a: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tác động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vào hình trên?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  <p:bldP spid="2" grpId="1"/>
      <p:bldP spid="4" grpId="0"/>
      <p:bldP spid="4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 rotWithShape="1">
                <a:blip r:embed="rId4"/>
                <a:stretch>
                  <a:fillRect l="-301" t="-412" r="-274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 rotWithShape="1">
                <a:blip r:embed="rId5"/>
                <a:stretch>
                  <a:fillRect l="-305" t="-412" r="-270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/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 rotWithShape="1">
                <a:blip r:embed="rId6"/>
                <a:stretch>
                  <a:fillRect l="-289" t="-405" r="-257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/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 rotWithShape="1">
                <a:blip r:embed="rId7"/>
                <a:stretch>
                  <a:fillRect l="-280" t="-405" r="-238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303" t="-592" r="-283" b="-57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/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 rotWithShape="1">
                <a:blip r:embed="rId4"/>
                <a:stretch>
                  <a:fillRect l="-335" t="-635" r="-307" b="-57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 rotWithShape="1">
                <a:blip r:embed="rId5"/>
                <a:stretch>
                  <a:fillRect l="-336" t="-744" r="-292" b="-65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 rotWithShape="1">
                <a:blip r:embed="rId6"/>
                <a:stretch>
                  <a:fillRect l="-282" t="-646" r="-237" b="-583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/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/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 rotWithShape="1">
                <a:blip r:embed="rId7"/>
                <a:stretch>
                  <a:fillRect l="-185" t="-1088" r="-168" b="-94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/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/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 rotWithShape="1">
                <a:blip r:embed="rId8"/>
                <a:stretch>
                  <a:fillRect l="-183" t="-1111" r="-170" b="-102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/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/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 rotWithShape="1">
                <a:blip r:embed="rId9"/>
                <a:stretch>
                  <a:fillRect l="-177" t="-1107" r="-159" b="-92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/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/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 rotWithShape="1">
                <a:blip r:embed="rId10"/>
                <a:stretch>
                  <a:fillRect l="-174" t="-1085" r="-162" b="-946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477250" y="2701925"/>
            <a:ext cx="3481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 phần phân số của các hỗn số với 1?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 bldLvl="0" animBg="1"/>
      <p:bldP spid="15" grpId="0" bldLvl="0" animBg="1"/>
      <p:bldP spid="17" grpId="0" bldLvl="0" animBg="1"/>
      <p:bldP spid="19" grpId="0" bldLvl="0" animBg="1"/>
      <p:bldP spid="21" grpId="0" bldLvl="0" animBg="1"/>
      <p:bldP spid="23" grpId="0" bldLvl="0" animBg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578"/>
            <a:ext cx="2951129" cy="49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137" t="-634" r="-119" b="-52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 rotWithShape="1">
                <a:blip r:embed="rId5"/>
                <a:stretch>
                  <a:fillRect l="-23" t="-14" r="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14" t="-21" r="28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 rotWithShape="1">
                <a:blip r:embed="rId7"/>
                <a:stretch>
                  <a:fillRect l="-17" t="-3" r="21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 rotWithShape="1">
                <a:blip r:embed="rId8"/>
                <a:stretch>
                  <a:fillRect l="-17" t="-59" r="2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022640" y="1942183"/>
            <a:ext cx="9176353" cy="1198880"/>
            <a:chOff x="833998" y="2559498"/>
            <a:chExt cx="6731888" cy="1197457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119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kĩ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đọc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viết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978190" y="3368504"/>
            <a:ext cx="10494355" cy="2343321"/>
            <a:chOff x="907706" y="3457893"/>
            <a:chExt cx="9740433" cy="2343317"/>
          </a:xfrm>
        </p:grpSpPr>
        <p:sp>
          <p:nvSpPr>
            <p:cNvPr id="6" name="Freeform 11"/>
            <p:cNvSpPr/>
            <p:nvPr/>
          </p:nvSpPr>
          <p:spPr>
            <a:xfrm>
              <a:off x="907706" y="3457893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534032" y="4602332"/>
              <a:ext cx="9114107" cy="119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Viết được hỗn số thành tổng của phần nguyên và phần phân số.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33575" y="1452880"/>
            <a:ext cx="8227060" cy="769620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995170" y="3187700"/>
            <a:ext cx="9819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 biết được phần nguyên, phần phân số 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22640" y="4655014"/>
            <a:ext cx="673884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49" r="17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 rotWithShape="1">
                <a:blip r:embed="rId4"/>
                <a:stretch>
                  <a:fillRect l="-93" t="-561" r="-93" b="-556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4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 rotWithShape="1">
                <a:blip r:embed="rId4"/>
                <a:stretch>
                  <a:fillRect l="-69" t="-15457" r="-69" b="-15440"/>
                </a:stretch>
              </a:blip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5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/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 rotWithShape="1">
                <a:blip r:embed="rId7"/>
                <a:stretch>
                  <a:fillRect l="-492" t="-1527" r="-465" b="-20328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 rotWithShape="1">
                <a:blip r:embed="rId8"/>
                <a:stretch>
                  <a:fillRect l="-7" t="-68" r="4" b="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" grpId="0" bldLvl="0" animBg="1"/>
      <p:bldP spid="18" grpId="0" bldLvl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86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#9Slide03 Encode SeEx Black</vt:lpstr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DL190824</cp:lastModifiedBy>
  <cp:revision>3</cp:revision>
  <dcterms:created xsi:type="dcterms:W3CDTF">2024-09-02T06:51:59Z</dcterms:created>
  <dcterms:modified xsi:type="dcterms:W3CDTF">2024-09-15T00:30:19Z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1F9218FC1A00441A9D7B68ABD466B5B4_11</vt:lpwstr>
  </property>
  <property fmtid="{D5CDD505-2E9C-101B-9397-08002B2CF9AE}" pid="3" name="KSOProductBuildVer">
    <vt:lpwstr>1033-12.2.0.17562</vt:lpwstr>
  </property>
</Properties>
</file>