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9" r:id="rId2"/>
    <p:sldId id="286" r:id="rId3"/>
    <p:sldId id="287" r:id="rId4"/>
    <p:sldId id="259" r:id="rId5"/>
    <p:sldId id="262" r:id="rId6"/>
    <p:sldId id="288" r:id="rId7"/>
    <p:sldId id="263" r:id="rId8"/>
    <p:sldId id="28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122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GHC</cp:lastModifiedBy>
  <cp:revision>28</cp:revision>
  <dcterms:created xsi:type="dcterms:W3CDTF">2020-08-09T09:43:52Z</dcterms:created>
  <dcterms:modified xsi:type="dcterms:W3CDTF">2024-09-12T07:54:44Z</dcterms:modified>
</cp:coreProperties>
</file>