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85" r:id="rId2"/>
    <p:sldMasterId id="2147483726" r:id="rId3"/>
    <p:sldMasterId id="2147483750" r:id="rId4"/>
    <p:sldMasterId id="2147483764" r:id="rId5"/>
    <p:sldMasterId id="2147483776" r:id="rId6"/>
    <p:sldMasterId id="2147483788" r:id="rId7"/>
  </p:sldMasterIdLst>
  <p:notesMasterIdLst>
    <p:notesMasterId r:id="rId22"/>
  </p:notesMasterIdLst>
  <p:sldIdLst>
    <p:sldId id="262" r:id="rId8"/>
    <p:sldId id="325" r:id="rId9"/>
    <p:sldId id="271" r:id="rId10"/>
    <p:sldId id="327" r:id="rId11"/>
    <p:sldId id="328" r:id="rId12"/>
    <p:sldId id="275" r:id="rId13"/>
    <p:sldId id="352" r:id="rId14"/>
    <p:sldId id="353" r:id="rId15"/>
    <p:sldId id="358" r:id="rId16"/>
    <p:sldId id="355" r:id="rId17"/>
    <p:sldId id="356" r:id="rId18"/>
    <p:sldId id="357" r:id="rId19"/>
    <p:sldId id="359" r:id="rId20"/>
    <p:sldId id="3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13/09/2024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13/09/2024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13/09/2024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3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3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3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10691" y="2680488"/>
            <a:ext cx="7190509" cy="547622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301</Words>
  <Application>Microsoft Office PowerPoint</Application>
  <PresentationFormat>Widescreen</PresentationFormat>
  <Paragraphs>92</Paragraphs>
  <Slides>14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Microsoft YaHei</vt:lpstr>
      <vt:lpstr>SimSun</vt:lpstr>
      <vt:lpstr>SimSun</vt:lpstr>
      <vt:lpstr>.VnBlack</vt:lpstr>
      <vt:lpstr>Arial</vt:lpstr>
      <vt:lpstr>Arial Rounded MT Bold</vt:lpstr>
      <vt:lpstr>Arial-Rounded</vt:lpstr>
      <vt:lpstr>Calibri</vt:lpstr>
      <vt:lpstr>Calibri Light</vt:lpstr>
      <vt:lpstr>HP001 4 hàng</vt:lpstr>
      <vt:lpstr>黑体</vt:lpstr>
      <vt:lpstr>Tahoma</vt:lpstr>
      <vt:lpstr>Times New Roman</vt:lpstr>
      <vt:lpstr>Verdana</vt:lpstr>
      <vt:lpstr>Wingdings</vt:lpstr>
      <vt:lpstr>2_Office Theme</vt:lpstr>
      <vt:lpstr>4_Office Theme</vt:lpstr>
      <vt:lpstr>2_Office 主题​​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DL210723</cp:lastModifiedBy>
  <cp:revision>12</cp:revision>
  <dcterms:created xsi:type="dcterms:W3CDTF">2020-10-07T08:19:00Z</dcterms:created>
  <dcterms:modified xsi:type="dcterms:W3CDTF">2024-09-13T05:43:06Z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