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46" r:id="rId4"/>
  </p:sldMasterIdLst>
  <p:notesMasterIdLst>
    <p:notesMasterId r:id="rId16"/>
  </p:notesMasterIdLst>
  <p:sldIdLst>
    <p:sldId id="257" r:id="rId5"/>
    <p:sldId id="310" r:id="rId6"/>
    <p:sldId id="485" r:id="rId7"/>
    <p:sldId id="467" r:id="rId8"/>
    <p:sldId id="260" r:id="rId9"/>
    <p:sldId id="477" r:id="rId10"/>
    <p:sldId id="468" r:id="rId11"/>
    <p:sldId id="478" r:id="rId12"/>
    <p:sldId id="479" r:id="rId13"/>
    <p:sldId id="340" r:id="rId14"/>
    <p:sldId id="4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44" d="100"/>
          <a:sy n="44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DF617-4C85-44D5-993E-B04C6D9E92B0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4C689-0797-4A8F-B2C6-5687E1566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21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C4C689-0797-4A8F-B2C6-5687E1566F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81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41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19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769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659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923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7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83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7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7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9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1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98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ABC84-CD79-4F8A-8B2C-0631AD15B4AB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426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CF6C-AB48-4145-9CD2-DA00EAC05549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2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50D9-D237-4433-99FB-A444C1A586A4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25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BDABC-F711-4597-8ABF-D3394326ECCE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07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7A6F7-9955-464D-82FD-B7D9443146B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77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4E9E-1171-4EE8-90F0-24EE25EB2D42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645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D877-DAE7-4EF7-8996-E93FC9594007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54639-9C0D-4FAF-95F6-C4F4176C7433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7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E6DB5-6B02-4C92-A039-03756B2BBDC8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4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2F941-B879-467C-A3C5-8166A920575D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67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62C-F0CB-4946-A9E2-D9A99654B6DC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047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8523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760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80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180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8354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4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5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00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600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9138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7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0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7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5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0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38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E7CA22-7B4E-411B-8058-F1CACA9C7BA5}" type="slidenum">
              <a:rPr lang="en-US" altLang="en-US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90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2024/9/13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0978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52" y="2465007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43825" y="4230988"/>
            <a:ext cx="3773430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2564906" y="895347"/>
            <a:ext cx="72763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  <a:p>
            <a:pPr algn="ctr"/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Montserrat Medium" panose="00000600000000000000" pitchFamily="2" charset="0"/>
                <a:ea typeface="等线" panose="02010600030101010101" pitchFamily="2" charset="-122"/>
                <a:cs typeface="+mn-ea"/>
                <a:sym typeface="+mn-lt"/>
              </a:rPr>
              <a:t> </a:t>
            </a:r>
          </a:p>
        </p:txBody>
      </p:sp>
      <p:pic>
        <p:nvPicPr>
          <p:cNvPr id="21" name="Picture 20" descr="A picture containing diagram&#10;&#10;Description automatically generated">
            <a:extLst>
              <a:ext uri="{FF2B5EF4-FFF2-40B4-BE49-F238E27FC236}">
                <a16:creationId xmlns:a16="http://schemas.microsoft.com/office/drawing/2014/main" id="{496F8484-8875-40C5-95D5-9FB2C610DF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8" y="2798616"/>
            <a:ext cx="6477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53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294F09-CEFA-4BC1-AD30-E136911A978E}"/>
              </a:ext>
            </a:extLst>
          </p:cNvPr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F567BB0-5218-44B4-9DC4-8122A52B06A8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2EFB8FE-2723-4E93-9B72-5EDA9CFFAD6C}"/>
                </a:ext>
              </a:extLst>
            </p:cNvPr>
            <p:cNvSpPr txBox="1"/>
            <p:nvPr/>
          </p:nvSpPr>
          <p:spPr>
            <a:xfrm>
              <a:off x="348022" y="2318206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Trả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28" name="2">
            <a:extLst>
              <a:ext uri="{FF2B5EF4-FFF2-40B4-BE49-F238E27FC236}">
                <a16:creationId xmlns:a16="http://schemas.microsoft.com/office/drawing/2014/main" id="{FE62F7A7-67DE-4EED-A23A-3695851F37DD}"/>
              </a:ext>
            </a:extLst>
          </p:cNvPr>
          <p:cNvSpPr/>
          <p:nvPr/>
        </p:nvSpPr>
        <p:spPr>
          <a:xfrm>
            <a:off x="2265853" y="238944"/>
            <a:ext cx="9926147" cy="6278814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9CCE898-329D-43E9-9EF7-6935E8B121BC}"/>
              </a:ext>
            </a:extLst>
          </p:cNvPr>
          <p:cNvGrpSpPr/>
          <p:nvPr/>
        </p:nvGrpSpPr>
        <p:grpSpPr>
          <a:xfrm>
            <a:off x="2539039" y="943551"/>
            <a:ext cx="9366929" cy="1798189"/>
            <a:chOff x="156834" y="1993081"/>
            <a:chExt cx="2145255" cy="2109019"/>
          </a:xfrm>
        </p:grpSpPr>
        <p:sp>
          <p:nvSpPr>
            <p:cNvPr id="43" name="Hexagon 42">
              <a:extLst>
                <a:ext uri="{FF2B5EF4-FFF2-40B4-BE49-F238E27FC236}">
                  <a16:creationId xmlns:a16="http://schemas.microsoft.com/office/drawing/2014/main" id="{C9A10510-73D6-48FC-9336-FA1260DCA4BA}"/>
                </a:ext>
              </a:extLst>
            </p:cNvPr>
            <p:cNvSpPr/>
            <p:nvPr/>
          </p:nvSpPr>
          <p:spPr>
            <a:xfrm>
              <a:off x="156834" y="1993081"/>
              <a:ext cx="2109019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B12FD35-A33C-446F-AE51-FD7DA0AF6ED3}"/>
                </a:ext>
              </a:extLst>
            </p:cNvPr>
            <p:cNvSpPr txBox="1"/>
            <p:nvPr/>
          </p:nvSpPr>
          <p:spPr>
            <a:xfrm>
              <a:off x="290850" y="2133622"/>
              <a:ext cx="2011239" cy="75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just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điều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41CFAA6-6438-4757-B49C-780B6727DAED}"/>
              </a:ext>
            </a:extLst>
          </p:cNvPr>
          <p:cNvGrpSpPr/>
          <p:nvPr/>
        </p:nvGrpSpPr>
        <p:grpSpPr>
          <a:xfrm>
            <a:off x="2265853" y="2746167"/>
            <a:ext cx="9685141" cy="1719070"/>
            <a:chOff x="156834" y="1993082"/>
            <a:chExt cx="2183734" cy="2109019"/>
          </a:xfrm>
        </p:grpSpPr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E98511CB-5C82-4127-9D0D-44A00807F68E}"/>
                </a:ext>
              </a:extLst>
            </p:cNvPr>
            <p:cNvSpPr/>
            <p:nvPr/>
          </p:nvSpPr>
          <p:spPr>
            <a:xfrm>
              <a:off x="156834" y="1993082"/>
              <a:ext cx="2183734" cy="2109019"/>
            </a:xfrm>
            <a:prstGeom prst="hexagon">
              <a:avLst/>
            </a:prstGeom>
            <a:solidFill>
              <a:srgbClr val="F7ACB9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E63824-232E-4FC8-865F-8EA8AEC431CC}"/>
                </a:ext>
              </a:extLst>
            </p:cNvPr>
            <p:cNvSpPr txBox="1"/>
            <p:nvPr/>
          </p:nvSpPr>
          <p:spPr>
            <a:xfrm>
              <a:off x="192196" y="2318525"/>
              <a:ext cx="2109019" cy="792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2. Theo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lời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bố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ngày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hôm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qua ở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những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đâu</a:t>
              </a:r>
              <a:r>
                <a:rPr lang="en-US" altLang="zh-CN" sz="36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AFF1E6-8493-4BEB-AD88-34B31DD52F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02409" y="128255"/>
            <a:ext cx="780947" cy="815296"/>
          </a:xfrm>
          <a:prstGeom prst="rect">
            <a:avLst/>
          </a:prstGeom>
        </p:spPr>
      </p:pic>
      <p:sp>
        <p:nvSpPr>
          <p:cNvPr id="37" name="Hexagon 36">
            <a:extLst>
              <a:ext uri="{FF2B5EF4-FFF2-40B4-BE49-F238E27FC236}">
                <a16:creationId xmlns:a16="http://schemas.microsoft.com/office/drawing/2014/main" id="{C68AC6E3-ED1D-4540-BF03-E8B0F50E3ECE}"/>
              </a:ext>
            </a:extLst>
          </p:cNvPr>
          <p:cNvSpPr/>
          <p:nvPr/>
        </p:nvSpPr>
        <p:spPr>
          <a:xfrm>
            <a:off x="2487646" y="4575926"/>
            <a:ext cx="9685141" cy="171907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F863AD-1BAC-4B3E-B466-1D8EAC0EDC3A}"/>
              </a:ext>
            </a:extLst>
          </p:cNvPr>
          <p:cNvSpPr txBox="1"/>
          <p:nvPr/>
        </p:nvSpPr>
        <p:spPr>
          <a:xfrm>
            <a:off x="2729586" y="4586825"/>
            <a:ext cx="9353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3.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khổ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thơ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cuối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bố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gì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ngày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hôm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qua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vẫn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còn</a:t>
            </a:r>
            <a:r>
              <a:rPr lang="en-US" altLang="zh-CN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?</a:t>
            </a:r>
          </a:p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021B82-93CD-4DB0-B071-C923085FC772}"/>
              </a:ext>
            </a:extLst>
          </p:cNvPr>
          <p:cNvSpPr txBox="1"/>
          <p:nvPr/>
        </p:nvSpPr>
        <p:spPr>
          <a:xfrm>
            <a:off x="3283026" y="1842645"/>
            <a:ext cx="774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327375-4554-4BE3-B834-83A4D5E673F9}"/>
              </a:ext>
            </a:extLst>
          </p:cNvPr>
          <p:cNvSpPr txBox="1"/>
          <p:nvPr/>
        </p:nvSpPr>
        <p:spPr>
          <a:xfrm>
            <a:off x="3426246" y="3569465"/>
            <a:ext cx="641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Cành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hoa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hạt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lúa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,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vở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hồng</a:t>
            </a:r>
            <a:endParaRPr kumimoji="0" lang="zh-CN" alt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211F57-E2E8-40E6-8DE1-E350B9E6F4B4}"/>
              </a:ext>
            </a:extLst>
          </p:cNvPr>
          <p:cNvSpPr txBox="1"/>
          <p:nvPr/>
        </p:nvSpPr>
        <p:spPr>
          <a:xfrm>
            <a:off x="5469874" y="30847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097F0-3C46-4C7A-B4C7-C6BA027FEEE6}"/>
              </a:ext>
            </a:extLst>
          </p:cNvPr>
          <p:cNvSpPr txBox="1"/>
          <p:nvPr/>
        </p:nvSpPr>
        <p:spPr>
          <a:xfrm>
            <a:off x="3559118" y="5724174"/>
            <a:ext cx="7542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Dặn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bạn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nhỏ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học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hành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chăm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chỉ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45" name="Content Placeholder 20" descr="logo">
            <a:extLst>
              <a:ext uri="{FF2B5EF4-FFF2-40B4-BE49-F238E27FC236}">
                <a16:creationId xmlns:a16="http://schemas.microsoft.com/office/drawing/2014/main" id="{B47546B7-38BB-43F5-95B2-05C67F2984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4006" y="53512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4" grpId="0"/>
      <p:bldP spid="16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pic>
        <p:nvPicPr>
          <p:cNvPr id="17" name="Content Placeholder 20" descr="logo">
            <a:extLst>
              <a:ext uri="{FF2B5EF4-FFF2-40B4-BE49-F238E27FC236}">
                <a16:creationId xmlns:a16="http://schemas.microsoft.com/office/drawing/2014/main" id="{82B47712-E700-4A68-AA13-98F7D8B7D8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84033" y="5259705"/>
            <a:ext cx="1564640" cy="15982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2141273-8F8A-4217-A9D4-C2988F0FFD90}"/>
              </a:ext>
            </a:extLst>
          </p:cNvPr>
          <p:cNvSpPr/>
          <p:nvPr/>
        </p:nvSpPr>
        <p:spPr>
          <a:xfrm>
            <a:off x="8523768" y="18217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bldLvl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6200DB-59C6-46AF-9A09-D0A7D23E4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9931" y="1933575"/>
            <a:ext cx="8953500" cy="1495425"/>
          </a:xfrm>
          <a:prstGeom prst="rect">
            <a:avLst/>
          </a:prstGeom>
        </p:spPr>
      </p:pic>
      <p:pic>
        <p:nvPicPr>
          <p:cNvPr id="4" name="Content Placeholder 20" descr="logo">
            <a:extLst>
              <a:ext uri="{FF2B5EF4-FFF2-40B4-BE49-F238E27FC236}">
                <a16:creationId xmlns:a16="http://schemas.microsoft.com/office/drawing/2014/main" id="{17651466-5006-4891-942E-14441C57F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华文楷体" panose="02010600040101010101" pitchFamily="2" charset="-122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华文楷体" panose="0201060004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>
            <p:custDataLst>
              <p:tags r:id="rId1"/>
            </p:custDataLst>
          </p:nvPr>
        </p:nvSpPr>
        <p:spPr>
          <a:xfrm>
            <a:off x="2626360" y="2230120"/>
            <a:ext cx="4079240" cy="15684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 1</a:t>
            </a:r>
            <a:endParaRPr kumimoji="0" lang="en-US" sz="9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52062" y="-2681938"/>
            <a:ext cx="6858000" cy="122218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9" name="18">
            <a:extLst>
              <a:ext uri="{FF2B5EF4-FFF2-40B4-BE49-F238E27FC236}">
                <a16:creationId xmlns:a16="http://schemas.microsoft.com/office/drawing/2014/main" id="{EC8D8931-2480-4EF2-87B8-07DBE99D56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9714797" y="3632886"/>
            <a:ext cx="2263295" cy="36240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27ADA6-213D-424A-8265-DDE2F08EB70B}"/>
              </a:ext>
            </a:extLst>
          </p:cNvPr>
          <p:cNvSpPr txBox="1"/>
          <p:nvPr/>
        </p:nvSpPr>
        <p:spPr>
          <a:xfrm>
            <a:off x="4222321" y="2524939"/>
            <a:ext cx="5492476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0" name="139">
            <a:extLst>
              <a:ext uri="{FF2B5EF4-FFF2-40B4-BE49-F238E27FC236}">
                <a16:creationId xmlns:a16="http://schemas.microsoft.com/office/drawing/2014/main" id="{EB60CA3F-A946-4219-9E8C-B5E600CA0F70}"/>
              </a:ext>
            </a:extLst>
          </p:cNvPr>
          <p:cNvGrpSpPr/>
          <p:nvPr/>
        </p:nvGrpSpPr>
        <p:grpSpPr>
          <a:xfrm>
            <a:off x="86755" y="51066"/>
            <a:ext cx="1213285" cy="1061298"/>
            <a:chOff x="1353570" y="1860082"/>
            <a:chExt cx="1425587" cy="1247005"/>
          </a:xfrm>
        </p:grpSpPr>
        <p:sp>
          <p:nvSpPr>
            <p:cNvPr id="31" name="16">
              <a:extLst>
                <a:ext uri="{FF2B5EF4-FFF2-40B4-BE49-F238E27FC236}">
                  <a16:creationId xmlns:a16="http://schemas.microsoft.com/office/drawing/2014/main" id="{3F9DE229-1895-4C69-97AA-EC06BCAC4819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2" name="24">
              <a:extLst>
                <a:ext uri="{FF2B5EF4-FFF2-40B4-BE49-F238E27FC236}">
                  <a16:creationId xmlns:a16="http://schemas.microsoft.com/office/drawing/2014/main" id="{41B41C85-81B1-4EBB-BF92-4178F503EC08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21524754-C788-4C9F-8E18-3ABD698E7CB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3F37A581-45C9-4999-89C0-CA07188A4F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8924" y="5065940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7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93D29594-C800-41B2-B56B-DFE171EEA65B}"/>
              </a:ext>
            </a:extLst>
          </p:cNvPr>
          <p:cNvGrpSpPr/>
          <p:nvPr/>
        </p:nvGrpSpPr>
        <p:grpSpPr>
          <a:xfrm>
            <a:off x="0" y="6529844"/>
            <a:ext cx="12194509" cy="328254"/>
            <a:chOff x="0" y="6557554"/>
            <a:chExt cx="12194509" cy="32825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1835D78-6C08-4D94-B187-94125838C057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AE22C0-D51E-48AE-8E5E-42656018EAD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4D619A7-83FA-4A5E-8336-F928BB9AC04E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0AF3B07-778D-404C-9534-FAE84F3F1105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AC41089-C3C0-46E4-B523-AA0B29F40293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" name="135">
            <a:extLst>
              <a:ext uri="{FF2B5EF4-FFF2-40B4-BE49-F238E27FC236}">
                <a16:creationId xmlns:a16="http://schemas.microsoft.com/office/drawing/2014/main" id="{278C08CB-67BD-483C-A48C-F498561DCEB6}"/>
              </a:ext>
            </a:extLst>
          </p:cNvPr>
          <p:cNvGrpSpPr/>
          <p:nvPr/>
        </p:nvGrpSpPr>
        <p:grpSpPr>
          <a:xfrm>
            <a:off x="1237103" y="240305"/>
            <a:ext cx="10511773" cy="966897"/>
            <a:chOff x="2470108" y="2002067"/>
            <a:chExt cx="8485044" cy="966897"/>
          </a:xfrm>
        </p:grpSpPr>
        <p:sp>
          <p:nvSpPr>
            <p:cNvPr id="3" name="23">
              <a:extLst>
                <a:ext uri="{FF2B5EF4-FFF2-40B4-BE49-F238E27FC236}">
                  <a16:creationId xmlns:a16="http://schemas.microsoft.com/office/drawing/2014/main" id="{73235391-F2E9-4996-88E0-654BF9ED4930}"/>
                </a:ext>
              </a:extLst>
            </p:cNvPr>
            <p:cNvSpPr/>
            <p:nvPr/>
          </p:nvSpPr>
          <p:spPr>
            <a:xfrm>
              <a:off x="2470108" y="2002067"/>
              <a:ext cx="8236231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ED2F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" name="137">
              <a:extLst>
                <a:ext uri="{FF2B5EF4-FFF2-40B4-BE49-F238E27FC236}">
                  <a16:creationId xmlns:a16="http://schemas.microsoft.com/office/drawing/2014/main" id="{BF909960-8CBD-47FE-BE43-514C00E744FB}"/>
                </a:ext>
              </a:extLst>
            </p:cNvPr>
            <p:cNvSpPr txBox="1"/>
            <p:nvPr/>
          </p:nvSpPr>
          <p:spPr>
            <a:xfrm>
              <a:off x="2470108" y="2129641"/>
              <a:ext cx="84850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việc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ngày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hôm</a:t>
              </a: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qua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" name="139">
            <a:extLst>
              <a:ext uri="{FF2B5EF4-FFF2-40B4-BE49-F238E27FC236}">
                <a16:creationId xmlns:a16="http://schemas.microsoft.com/office/drawing/2014/main" id="{856D3597-4233-45C4-978F-CE7EA86CB373}"/>
              </a:ext>
            </a:extLst>
          </p:cNvPr>
          <p:cNvGrpSpPr/>
          <p:nvPr/>
        </p:nvGrpSpPr>
        <p:grpSpPr>
          <a:xfrm>
            <a:off x="0" y="98319"/>
            <a:ext cx="1158949" cy="1247005"/>
            <a:chOff x="1353570" y="1860082"/>
            <a:chExt cx="1425587" cy="1247005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E3DEC840-C65B-4021-AFDF-110A95503517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7" name="24">
              <a:extLst>
                <a:ext uri="{FF2B5EF4-FFF2-40B4-BE49-F238E27FC236}">
                  <a16:creationId xmlns:a16="http://schemas.microsoft.com/office/drawing/2014/main" id="{0CF8BDCA-CF83-4416-90E7-E584793304B4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Đọc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E44DB74-ED1E-498B-AFE4-35693CF738E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8" name="18">
            <a:extLst>
              <a:ext uri="{FF2B5EF4-FFF2-40B4-BE49-F238E27FC236}">
                <a16:creationId xmlns:a16="http://schemas.microsoft.com/office/drawing/2014/main" id="{A94688D0-FD46-4D6D-8EC6-1AFC3D7182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1174819" y="-78491"/>
            <a:ext cx="922531" cy="1154256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C7209459-DF6C-4C54-BC5C-F55254C38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65005"/>
            <a:ext cx="6446874" cy="3698955"/>
          </a:xfrm>
          <a:prstGeom prst="rect">
            <a:avLst/>
          </a:prstGeom>
        </p:spPr>
      </p:pic>
      <p:pic>
        <p:nvPicPr>
          <p:cNvPr id="21" name="Content Placeholder 20" descr="logo">
            <a:extLst>
              <a:ext uri="{FF2B5EF4-FFF2-40B4-BE49-F238E27FC236}">
                <a16:creationId xmlns:a16="http://schemas.microsoft.com/office/drawing/2014/main" id="{4A3A9E26-CAC6-4E3C-BEF5-0E96AD462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631" y="5095676"/>
            <a:ext cx="1564640" cy="159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7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45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lang="en-US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vi-VN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algn="ctr">
              <a:lnSpc>
                <a:spcPct val="150000"/>
              </a:lnSpc>
            </a:pPr>
            <a:r>
              <a:rPr lang="vi-VN" sz="2400" dirty="0"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lang="en-US" sz="24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FDD291-A611-41BD-BC88-7353C6F2AC80}"/>
              </a:ext>
            </a:extLst>
          </p:cNvPr>
          <p:cNvCxnSpPr/>
          <p:nvPr/>
        </p:nvCxnSpPr>
        <p:spPr>
          <a:xfrm flipH="1">
            <a:off x="2852584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C217F34-5280-433D-A5A5-7548CA71C8D1}"/>
              </a:ext>
            </a:extLst>
          </p:cNvPr>
          <p:cNvCxnSpPr/>
          <p:nvPr/>
        </p:nvCxnSpPr>
        <p:spPr>
          <a:xfrm flipH="1">
            <a:off x="3742035" y="170823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DEA0FA0-FC1D-4CD5-8873-750A020CF7B4}"/>
              </a:ext>
            </a:extLst>
          </p:cNvPr>
          <p:cNvCxnSpPr/>
          <p:nvPr/>
        </p:nvCxnSpPr>
        <p:spPr>
          <a:xfrm flipH="1">
            <a:off x="3130485" y="224286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C1A6F11-BD8D-4933-BDAA-86A5D31EE1BB}"/>
              </a:ext>
            </a:extLst>
          </p:cNvPr>
          <p:cNvCxnSpPr/>
          <p:nvPr/>
        </p:nvCxnSpPr>
        <p:spPr>
          <a:xfrm flipH="1">
            <a:off x="3301634" y="287478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FA372A-25DF-4673-85E7-30EAAD2BC32C}"/>
              </a:ext>
            </a:extLst>
          </p:cNvPr>
          <p:cNvCxnSpPr/>
          <p:nvPr/>
        </p:nvCxnSpPr>
        <p:spPr>
          <a:xfrm flipH="1">
            <a:off x="3301634" y="390488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7447FD-EBB7-44F3-97D3-6D3770E97E47}"/>
              </a:ext>
            </a:extLst>
          </p:cNvPr>
          <p:cNvCxnSpPr/>
          <p:nvPr/>
        </p:nvCxnSpPr>
        <p:spPr>
          <a:xfrm flipH="1">
            <a:off x="3854074" y="446199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519CEC2-4311-437A-AE83-65D6B73DD5F9}"/>
              </a:ext>
            </a:extLst>
          </p:cNvPr>
          <p:cNvCxnSpPr/>
          <p:nvPr/>
        </p:nvCxnSpPr>
        <p:spPr>
          <a:xfrm flipH="1">
            <a:off x="3237875" y="501361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5248F5-3096-4A5B-8CD0-FC045C870947}"/>
              </a:ext>
            </a:extLst>
          </p:cNvPr>
          <p:cNvCxnSpPr/>
          <p:nvPr/>
        </p:nvCxnSpPr>
        <p:spPr>
          <a:xfrm flipH="1">
            <a:off x="3736744" y="553884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829FA84-415F-43CC-AE59-12CBDE88312C}"/>
              </a:ext>
            </a:extLst>
          </p:cNvPr>
          <p:cNvCxnSpPr/>
          <p:nvPr/>
        </p:nvCxnSpPr>
        <p:spPr>
          <a:xfrm flipH="1">
            <a:off x="7023081" y="121835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7AA5BF-EDBE-4F33-87FD-5F4BBA78276A}"/>
              </a:ext>
            </a:extLst>
          </p:cNvPr>
          <p:cNvCxnSpPr/>
          <p:nvPr/>
        </p:nvCxnSpPr>
        <p:spPr>
          <a:xfrm flipH="1">
            <a:off x="7178497" y="168986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6D33B4-CECA-40FC-9332-9B9125E69705}"/>
              </a:ext>
            </a:extLst>
          </p:cNvPr>
          <p:cNvCxnSpPr/>
          <p:nvPr/>
        </p:nvCxnSpPr>
        <p:spPr>
          <a:xfrm flipH="1">
            <a:off x="7178497" y="22557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FB7956-6E69-460C-812F-07149ED21583}"/>
              </a:ext>
            </a:extLst>
          </p:cNvPr>
          <p:cNvCxnSpPr/>
          <p:nvPr/>
        </p:nvCxnSpPr>
        <p:spPr>
          <a:xfrm flipH="1">
            <a:off x="7517351" y="287394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A827A7-26DA-4B9B-84E8-FF3A4CA25562}"/>
              </a:ext>
            </a:extLst>
          </p:cNvPr>
          <p:cNvCxnSpPr/>
          <p:nvPr/>
        </p:nvCxnSpPr>
        <p:spPr>
          <a:xfrm flipH="1">
            <a:off x="7023081" y="3942438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69FD04C-0337-43F2-A448-D1920D16E9E4}"/>
              </a:ext>
            </a:extLst>
          </p:cNvPr>
          <p:cNvCxnSpPr/>
          <p:nvPr/>
        </p:nvCxnSpPr>
        <p:spPr>
          <a:xfrm flipH="1">
            <a:off x="7140397" y="445008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7ECF74-C224-4601-8DD8-F3DC732803C9}"/>
              </a:ext>
            </a:extLst>
          </p:cNvPr>
          <p:cNvCxnSpPr/>
          <p:nvPr/>
        </p:nvCxnSpPr>
        <p:spPr>
          <a:xfrm flipH="1">
            <a:off x="7323617" y="49111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6F1A60-3E92-45AE-8AA5-47E302C91BF6}"/>
              </a:ext>
            </a:extLst>
          </p:cNvPr>
          <p:cNvCxnSpPr/>
          <p:nvPr/>
        </p:nvCxnSpPr>
        <p:spPr>
          <a:xfrm flipH="1">
            <a:off x="6931534" y="5491452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84BC162-1694-4503-BF44-CF32A7774A92}"/>
              </a:ext>
            </a:extLst>
          </p:cNvPr>
          <p:cNvGrpSpPr/>
          <p:nvPr/>
        </p:nvGrpSpPr>
        <p:grpSpPr>
          <a:xfrm>
            <a:off x="197503" y="6049203"/>
            <a:ext cx="5386363" cy="769441"/>
            <a:chOff x="708943" y="6033135"/>
            <a:chExt cx="5825836" cy="76944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6AD77EA-041E-481B-A2BA-C3B29EDA86D0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F15A88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6193EB1-0BC5-45F9-BAC6-FD290924A265}"/>
                </a:ext>
              </a:extLst>
            </p:cNvPr>
            <p:cNvSpPr txBox="1"/>
            <p:nvPr/>
          </p:nvSpPr>
          <p:spPr>
            <a:xfrm>
              <a:off x="1016462" y="6033135"/>
              <a:ext cx="516738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287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đoạn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nối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tiếp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8333A0D-EA70-40D8-99F3-699751D48C91}"/>
              </a:ext>
            </a:extLst>
          </p:cNvPr>
          <p:cNvSpPr/>
          <p:nvPr/>
        </p:nvSpPr>
        <p:spPr>
          <a:xfrm>
            <a:off x="197503" y="1020726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13B03CA-D329-49EF-A566-042E79C2EE9B}"/>
              </a:ext>
            </a:extLst>
          </p:cNvPr>
          <p:cNvSpPr/>
          <p:nvPr/>
        </p:nvSpPr>
        <p:spPr>
          <a:xfrm>
            <a:off x="325522" y="3720774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291A0A1-D218-4075-ADBB-4F45871B9FD2}"/>
              </a:ext>
            </a:extLst>
          </p:cNvPr>
          <p:cNvSpPr/>
          <p:nvPr/>
        </p:nvSpPr>
        <p:spPr>
          <a:xfrm>
            <a:off x="3994667" y="100847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4EF5EA6-F810-4FA7-8DAB-40A7BA681070}"/>
              </a:ext>
            </a:extLst>
          </p:cNvPr>
          <p:cNvSpPr/>
          <p:nvPr/>
        </p:nvSpPr>
        <p:spPr>
          <a:xfrm>
            <a:off x="4047070" y="3686959"/>
            <a:ext cx="391544" cy="38660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67029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  <p:bldP spid="2" grpId="0" animBg="1"/>
      <p:bldP spid="26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">
            <a:extLst>
              <a:ext uri="{FF2B5EF4-FFF2-40B4-BE49-F238E27FC236}">
                <a16:creationId xmlns:a16="http://schemas.microsoft.com/office/drawing/2014/main" id="{BB9BF4F1-0998-404D-B991-9FA42CC3CE3A}"/>
              </a:ext>
            </a:extLst>
          </p:cNvPr>
          <p:cNvSpPr/>
          <p:nvPr/>
        </p:nvSpPr>
        <p:spPr>
          <a:xfrm>
            <a:off x="188076" y="926462"/>
            <a:ext cx="11821672" cy="5762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  <a:sym typeface="+mn-lt"/>
            </a:endParaRPr>
          </a:p>
        </p:txBody>
      </p:sp>
      <p:grpSp>
        <p:nvGrpSpPr>
          <p:cNvPr id="5" name="135">
            <a:extLst>
              <a:ext uri="{FF2B5EF4-FFF2-40B4-BE49-F238E27FC236}">
                <a16:creationId xmlns:a16="http://schemas.microsoft.com/office/drawing/2014/main" id="{835916E1-3EC8-49F0-A643-915A82461DE0}"/>
              </a:ext>
            </a:extLst>
          </p:cNvPr>
          <p:cNvGrpSpPr/>
          <p:nvPr/>
        </p:nvGrpSpPr>
        <p:grpSpPr>
          <a:xfrm>
            <a:off x="868680" y="39356"/>
            <a:ext cx="1695411" cy="707886"/>
            <a:chOff x="2470108" y="1864944"/>
            <a:chExt cx="2704644" cy="1129272"/>
          </a:xfrm>
        </p:grpSpPr>
        <p:sp>
          <p:nvSpPr>
            <p:cNvPr id="7" name="23">
              <a:extLst>
                <a:ext uri="{FF2B5EF4-FFF2-40B4-BE49-F238E27FC236}">
                  <a16:creationId xmlns:a16="http://schemas.microsoft.com/office/drawing/2014/main" id="{171ACA6A-3677-4982-9EF3-A41A4020501B}"/>
                </a:ext>
              </a:extLst>
            </p:cNvPr>
            <p:cNvSpPr/>
            <p:nvPr/>
          </p:nvSpPr>
          <p:spPr>
            <a:xfrm>
              <a:off x="2470108" y="2002067"/>
              <a:ext cx="2297849" cy="966897"/>
            </a:xfrm>
            <a:prstGeom prst="roundRect">
              <a:avLst>
                <a:gd name="adj" fmla="val 50000"/>
              </a:avLst>
            </a:prstGeom>
            <a:noFill/>
            <a:ln w="38100">
              <a:solidFill>
                <a:srgbClr val="F15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8" name="137">
              <a:extLst>
                <a:ext uri="{FF2B5EF4-FFF2-40B4-BE49-F238E27FC236}">
                  <a16:creationId xmlns:a16="http://schemas.microsoft.com/office/drawing/2014/main" id="{D0DCA77A-83BB-4959-8249-E4AD05A53C89}"/>
                </a:ext>
              </a:extLst>
            </p:cNvPr>
            <p:cNvSpPr txBox="1"/>
            <p:nvPr/>
          </p:nvSpPr>
          <p:spPr>
            <a:xfrm>
              <a:off x="2722742" y="1864944"/>
              <a:ext cx="2452010" cy="1129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</a:rPr>
                <a:t>ĐỌC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endParaRPr>
            </a:p>
          </p:txBody>
        </p:sp>
      </p:grpSp>
      <p:grpSp>
        <p:nvGrpSpPr>
          <p:cNvPr id="9" name="139">
            <a:extLst>
              <a:ext uri="{FF2B5EF4-FFF2-40B4-BE49-F238E27FC236}">
                <a16:creationId xmlns:a16="http://schemas.microsoft.com/office/drawing/2014/main" id="{BE942117-73E3-49AC-BC4E-92D5B6F19489}"/>
              </a:ext>
            </a:extLst>
          </p:cNvPr>
          <p:cNvGrpSpPr/>
          <p:nvPr/>
        </p:nvGrpSpPr>
        <p:grpSpPr>
          <a:xfrm>
            <a:off x="86756" y="51066"/>
            <a:ext cx="893632" cy="781688"/>
            <a:chOff x="1353570" y="1860082"/>
            <a:chExt cx="1425587" cy="1247005"/>
          </a:xfrm>
        </p:grpSpPr>
        <p:sp>
          <p:nvSpPr>
            <p:cNvPr id="10" name="16">
              <a:extLst>
                <a:ext uri="{FF2B5EF4-FFF2-40B4-BE49-F238E27FC236}">
                  <a16:creationId xmlns:a16="http://schemas.microsoft.com/office/drawing/2014/main" id="{913F2B3C-459B-4222-B97D-5F7F67E0B5A2}"/>
                </a:ext>
              </a:extLst>
            </p:cNvPr>
            <p:cNvSpPr/>
            <p:nvPr/>
          </p:nvSpPr>
          <p:spPr>
            <a:xfrm>
              <a:off x="1353570" y="1860082"/>
              <a:ext cx="1425587" cy="1247005"/>
            </a:xfrm>
            <a:custGeom>
              <a:avLst/>
              <a:gdLst>
                <a:gd name="connsiteX0" fmla="*/ 724918 w 1425587"/>
                <a:gd name="connsiteY0" fmla="*/ 126948 h 1247005"/>
                <a:gd name="connsiteX1" fmla="*/ 698669 w 1425587"/>
                <a:gd name="connsiteY1" fmla="*/ 127403 h 1247005"/>
                <a:gd name="connsiteX2" fmla="*/ 682523 w 1425587"/>
                <a:gd name="connsiteY2" fmla="*/ 134262 h 1247005"/>
                <a:gd name="connsiteX3" fmla="*/ 682492 w 1425587"/>
                <a:gd name="connsiteY3" fmla="*/ 134241 h 1247005"/>
                <a:gd name="connsiteX4" fmla="*/ 287866 w 1425587"/>
                <a:gd name="connsiteY4" fmla="*/ 331554 h 1247005"/>
                <a:gd name="connsiteX5" fmla="*/ 278988 w 1425587"/>
                <a:gd name="connsiteY5" fmla="*/ 339062 h 1247005"/>
                <a:gd name="connsiteX6" fmla="*/ 266985 w 1425587"/>
                <a:gd name="connsiteY6" fmla="*/ 362410 h 1247005"/>
                <a:gd name="connsiteX7" fmla="*/ 265400 w 1425587"/>
                <a:gd name="connsiteY7" fmla="*/ 379880 h 1247005"/>
                <a:gd name="connsiteX8" fmla="*/ 264826 w 1425587"/>
                <a:gd name="connsiteY8" fmla="*/ 380196 h 1247005"/>
                <a:gd name="connsiteX9" fmla="*/ 264826 w 1425587"/>
                <a:gd name="connsiteY9" fmla="*/ 902103 h 1247005"/>
                <a:gd name="connsiteX10" fmla="*/ 268187 w 1425587"/>
                <a:gd name="connsiteY10" fmla="*/ 918750 h 1247005"/>
                <a:gd name="connsiteX11" fmla="*/ 282863 w 1425587"/>
                <a:gd name="connsiteY11" fmla="*/ 940517 h 1247005"/>
                <a:gd name="connsiteX12" fmla="*/ 297408 w 1425587"/>
                <a:gd name="connsiteY12" fmla="*/ 950324 h 1247005"/>
                <a:gd name="connsiteX13" fmla="*/ 297408 w 1425587"/>
                <a:gd name="connsiteY13" fmla="*/ 950681 h 1247005"/>
                <a:gd name="connsiteX14" fmla="*/ 690681 w 1425587"/>
                <a:gd name="connsiteY14" fmla="*/ 1147318 h 1247005"/>
                <a:gd name="connsiteX15" fmla="*/ 681190 w 1425587"/>
                <a:gd name="connsiteY15" fmla="*/ 1141150 h 1247005"/>
                <a:gd name="connsiteX16" fmla="*/ 701216 w 1425587"/>
                <a:gd name="connsiteY16" fmla="*/ 1149080 h 1247005"/>
                <a:gd name="connsiteX17" fmla="*/ 727465 w 1425587"/>
                <a:gd name="connsiteY17" fmla="*/ 1148636 h 1247005"/>
                <a:gd name="connsiteX18" fmla="*/ 743613 w 1425587"/>
                <a:gd name="connsiteY18" fmla="*/ 1141783 h 1247005"/>
                <a:gd name="connsiteX19" fmla="*/ 744397 w 1425587"/>
                <a:gd name="connsiteY19" fmla="*/ 1142292 h 1247005"/>
                <a:gd name="connsiteX20" fmla="*/ 741193 w 1425587"/>
                <a:gd name="connsiteY20" fmla="*/ 1144173 h 1247005"/>
                <a:gd name="connsiteX21" fmla="*/ 1137772 w 1425587"/>
                <a:gd name="connsiteY21" fmla="*/ 945884 h 1247005"/>
                <a:gd name="connsiteX22" fmla="*/ 1146771 w 1425587"/>
                <a:gd name="connsiteY22" fmla="*/ 938118 h 1247005"/>
                <a:gd name="connsiteX23" fmla="*/ 1158539 w 1425587"/>
                <a:gd name="connsiteY23" fmla="*/ 914651 h 1247005"/>
                <a:gd name="connsiteX24" fmla="*/ 1159948 w 1425587"/>
                <a:gd name="connsiteY24" fmla="*/ 897165 h 1247005"/>
                <a:gd name="connsiteX25" fmla="*/ 1160760 w 1425587"/>
                <a:gd name="connsiteY25" fmla="*/ 896708 h 1247005"/>
                <a:gd name="connsiteX26" fmla="*/ 1160760 w 1425587"/>
                <a:gd name="connsiteY26" fmla="*/ 371357 h 1247005"/>
                <a:gd name="connsiteX27" fmla="*/ 1158060 w 1425587"/>
                <a:gd name="connsiteY27" fmla="*/ 357984 h 1247005"/>
                <a:gd name="connsiteX28" fmla="*/ 1143384 w 1425587"/>
                <a:gd name="connsiteY28" fmla="*/ 336217 h 1247005"/>
                <a:gd name="connsiteX29" fmla="*/ 1132874 w 1425587"/>
                <a:gd name="connsiteY29" fmla="*/ 329132 h 1247005"/>
                <a:gd name="connsiteX30" fmla="*/ 742090 w 1425587"/>
                <a:gd name="connsiteY30" fmla="*/ 133740 h 1247005"/>
                <a:gd name="connsiteX31" fmla="*/ 341644 w 1425587"/>
                <a:gd name="connsiteY31" fmla="*/ 0 h 1247005"/>
                <a:gd name="connsiteX32" fmla="*/ 1072853 w 1425587"/>
                <a:gd name="connsiteY32" fmla="*/ 0 h 1247005"/>
                <a:gd name="connsiteX33" fmla="*/ 1073490 w 1425587"/>
                <a:gd name="connsiteY33" fmla="*/ 1130 h 1247005"/>
                <a:gd name="connsiteX34" fmla="*/ 1097827 w 1425587"/>
                <a:gd name="connsiteY34" fmla="*/ 3091 h 1247005"/>
                <a:gd name="connsiteX35" fmla="*/ 1130490 w 1425587"/>
                <a:gd name="connsiteY35" fmla="*/ 19471 h 1247005"/>
                <a:gd name="connsiteX36" fmla="*/ 1141300 w 1425587"/>
                <a:gd name="connsiteY36" fmla="*/ 31995 h 1247005"/>
                <a:gd name="connsiteX37" fmla="*/ 1417288 w 1425587"/>
                <a:gd name="connsiteY37" fmla="*/ 583973 h 1247005"/>
                <a:gd name="connsiteX38" fmla="*/ 1414670 w 1425587"/>
                <a:gd name="connsiteY38" fmla="*/ 579514 h 1247005"/>
                <a:gd name="connsiteX39" fmla="*/ 1413961 w 1425587"/>
                <a:gd name="connsiteY39" fmla="*/ 580605 h 1247005"/>
                <a:gd name="connsiteX40" fmla="*/ 1423500 w 1425587"/>
                <a:gd name="connsiteY40" fmla="*/ 603081 h 1247005"/>
                <a:gd name="connsiteX41" fmla="*/ 1424118 w 1425587"/>
                <a:gd name="connsiteY41" fmla="*/ 639616 h 1247005"/>
                <a:gd name="connsiteX42" fmla="*/ 1413081 w 1425587"/>
                <a:gd name="connsiteY42" fmla="*/ 667489 h 1247005"/>
                <a:gd name="connsiteX43" fmla="*/ 1421665 w 1425587"/>
                <a:gd name="connsiteY43" fmla="*/ 654279 h 1247005"/>
                <a:gd name="connsiteX44" fmla="*/ 1147977 w 1425587"/>
                <a:gd name="connsiteY44" fmla="*/ 1201656 h 1247005"/>
                <a:gd name="connsiteX45" fmla="*/ 1147479 w 1425587"/>
                <a:gd name="connsiteY45" fmla="*/ 1201656 h 1247005"/>
                <a:gd name="connsiteX46" fmla="*/ 1133830 w 1425587"/>
                <a:gd name="connsiteY46" fmla="*/ 1221900 h 1247005"/>
                <a:gd name="connsiteX47" fmla="*/ 1103533 w 1425587"/>
                <a:gd name="connsiteY47" fmla="*/ 1242327 h 1247005"/>
                <a:gd name="connsiteX48" fmla="*/ 1080363 w 1425587"/>
                <a:gd name="connsiteY48" fmla="*/ 1247005 h 1247005"/>
                <a:gd name="connsiteX49" fmla="*/ 353947 w 1425587"/>
                <a:gd name="connsiteY49" fmla="*/ 1247005 h 1247005"/>
                <a:gd name="connsiteX50" fmla="*/ 353507 w 1425587"/>
                <a:gd name="connsiteY50" fmla="*/ 1246206 h 1247005"/>
                <a:gd name="connsiteX51" fmla="*/ 329191 w 1425587"/>
                <a:gd name="connsiteY51" fmla="*/ 1243999 h 1247005"/>
                <a:gd name="connsiteX52" fmla="*/ 296694 w 1425587"/>
                <a:gd name="connsiteY52" fmla="*/ 1227293 h 1247005"/>
                <a:gd name="connsiteX53" fmla="*/ 286245 w 1425587"/>
                <a:gd name="connsiteY53" fmla="*/ 1214937 h 1247005"/>
                <a:gd name="connsiteX54" fmla="*/ 11615 w 1425587"/>
                <a:gd name="connsiteY54" fmla="*/ 665677 h 1247005"/>
                <a:gd name="connsiteX55" fmla="*/ 11644 w 1425587"/>
                <a:gd name="connsiteY55" fmla="*/ 665633 h 1247005"/>
                <a:gd name="connsiteX56" fmla="*/ 2097 w 1425587"/>
                <a:gd name="connsiteY56" fmla="*/ 643161 h 1247005"/>
                <a:gd name="connsiteX57" fmla="*/ 1463 w 1425587"/>
                <a:gd name="connsiteY57" fmla="*/ 606626 h 1247005"/>
                <a:gd name="connsiteX58" fmla="*/ 10917 w 1425587"/>
                <a:gd name="connsiteY58" fmla="*/ 582725 h 1247005"/>
                <a:gd name="connsiteX59" fmla="*/ 282873 w 1425587"/>
                <a:gd name="connsiteY59" fmla="*/ 38813 h 1247005"/>
                <a:gd name="connsiteX60" fmla="*/ 292735 w 1425587"/>
                <a:gd name="connsiteY60" fmla="*/ 24185 h 1247005"/>
                <a:gd name="connsiteX61" fmla="*/ 323031 w 1425587"/>
                <a:gd name="connsiteY61" fmla="*/ 3758 h 124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1425587" h="1247005">
                  <a:moveTo>
                    <a:pt x="724918" y="126948"/>
                  </a:moveTo>
                  <a:cubicBezTo>
                    <a:pt x="716159" y="125392"/>
                    <a:pt x="707241" y="125579"/>
                    <a:pt x="698669" y="127403"/>
                  </a:cubicBezTo>
                  <a:lnTo>
                    <a:pt x="682523" y="134262"/>
                  </a:lnTo>
                  <a:lnTo>
                    <a:pt x="682492" y="134241"/>
                  </a:lnTo>
                  <a:lnTo>
                    <a:pt x="287866" y="331554"/>
                  </a:lnTo>
                  <a:lnTo>
                    <a:pt x="278988" y="339062"/>
                  </a:lnTo>
                  <a:cubicBezTo>
                    <a:pt x="273478" y="346046"/>
                    <a:pt x="269429" y="353994"/>
                    <a:pt x="266985" y="362410"/>
                  </a:cubicBezTo>
                  <a:lnTo>
                    <a:pt x="265400" y="379880"/>
                  </a:lnTo>
                  <a:lnTo>
                    <a:pt x="264826" y="380196"/>
                  </a:lnTo>
                  <a:lnTo>
                    <a:pt x="264826" y="902103"/>
                  </a:lnTo>
                  <a:lnTo>
                    <a:pt x="268187" y="918750"/>
                  </a:lnTo>
                  <a:cubicBezTo>
                    <a:pt x="271652" y="926943"/>
                    <a:pt x="276666" y="934321"/>
                    <a:pt x="282863" y="940517"/>
                  </a:cubicBezTo>
                  <a:lnTo>
                    <a:pt x="297408" y="950324"/>
                  </a:lnTo>
                  <a:lnTo>
                    <a:pt x="297408" y="950681"/>
                  </a:lnTo>
                  <a:lnTo>
                    <a:pt x="690681" y="1147318"/>
                  </a:lnTo>
                  <a:lnTo>
                    <a:pt x="681190" y="1141150"/>
                  </a:lnTo>
                  <a:lnTo>
                    <a:pt x="701216" y="1149080"/>
                  </a:lnTo>
                  <a:cubicBezTo>
                    <a:pt x="709974" y="1150639"/>
                    <a:pt x="718892" y="1150455"/>
                    <a:pt x="727465" y="1148636"/>
                  </a:cubicBezTo>
                  <a:lnTo>
                    <a:pt x="743613" y="1141783"/>
                  </a:lnTo>
                  <a:lnTo>
                    <a:pt x="744397" y="1142292"/>
                  </a:lnTo>
                  <a:lnTo>
                    <a:pt x="741193" y="1144173"/>
                  </a:lnTo>
                  <a:lnTo>
                    <a:pt x="1137772" y="945884"/>
                  </a:lnTo>
                  <a:lnTo>
                    <a:pt x="1146771" y="938118"/>
                  </a:lnTo>
                  <a:cubicBezTo>
                    <a:pt x="1152210" y="931079"/>
                    <a:pt x="1156179" y="923090"/>
                    <a:pt x="1158539" y="914651"/>
                  </a:cubicBezTo>
                  <a:lnTo>
                    <a:pt x="1159948" y="897165"/>
                  </a:lnTo>
                  <a:lnTo>
                    <a:pt x="1160760" y="896708"/>
                  </a:lnTo>
                  <a:lnTo>
                    <a:pt x="1160760" y="371357"/>
                  </a:lnTo>
                  <a:lnTo>
                    <a:pt x="1158060" y="357984"/>
                  </a:lnTo>
                  <a:cubicBezTo>
                    <a:pt x="1154595" y="349791"/>
                    <a:pt x="1149580" y="342413"/>
                    <a:pt x="1143384" y="336217"/>
                  </a:cubicBezTo>
                  <a:lnTo>
                    <a:pt x="1132874" y="329132"/>
                  </a:lnTo>
                  <a:lnTo>
                    <a:pt x="742090" y="133740"/>
                  </a:lnTo>
                  <a:close/>
                  <a:moveTo>
                    <a:pt x="341644" y="0"/>
                  </a:moveTo>
                  <a:lnTo>
                    <a:pt x="1072853" y="0"/>
                  </a:lnTo>
                  <a:lnTo>
                    <a:pt x="1073490" y="1130"/>
                  </a:lnTo>
                  <a:lnTo>
                    <a:pt x="1097827" y="3091"/>
                  </a:lnTo>
                  <a:cubicBezTo>
                    <a:pt x="1109574" y="6376"/>
                    <a:pt x="1120693" y="11899"/>
                    <a:pt x="1130490" y="19471"/>
                  </a:cubicBezTo>
                  <a:lnTo>
                    <a:pt x="1141300" y="31995"/>
                  </a:lnTo>
                  <a:lnTo>
                    <a:pt x="1417288" y="583973"/>
                  </a:lnTo>
                  <a:lnTo>
                    <a:pt x="1414670" y="579514"/>
                  </a:lnTo>
                  <a:lnTo>
                    <a:pt x="1413961" y="580605"/>
                  </a:lnTo>
                  <a:lnTo>
                    <a:pt x="1423500" y="603081"/>
                  </a:lnTo>
                  <a:cubicBezTo>
                    <a:pt x="1426032" y="615013"/>
                    <a:pt x="1426288" y="627426"/>
                    <a:pt x="1424118" y="639616"/>
                  </a:cubicBezTo>
                  <a:lnTo>
                    <a:pt x="1413081" y="667489"/>
                  </a:lnTo>
                  <a:lnTo>
                    <a:pt x="1421665" y="654279"/>
                  </a:lnTo>
                  <a:lnTo>
                    <a:pt x="1147977" y="1201656"/>
                  </a:lnTo>
                  <a:lnTo>
                    <a:pt x="1147479" y="1201656"/>
                  </a:lnTo>
                  <a:lnTo>
                    <a:pt x="1133830" y="1221900"/>
                  </a:lnTo>
                  <a:cubicBezTo>
                    <a:pt x="1125206" y="1230525"/>
                    <a:pt x="1114937" y="1237504"/>
                    <a:pt x="1103533" y="1242327"/>
                  </a:cubicBezTo>
                  <a:lnTo>
                    <a:pt x="1080363" y="1247005"/>
                  </a:lnTo>
                  <a:lnTo>
                    <a:pt x="353947" y="1247005"/>
                  </a:lnTo>
                  <a:lnTo>
                    <a:pt x="353507" y="1246206"/>
                  </a:lnTo>
                  <a:lnTo>
                    <a:pt x="329191" y="1243999"/>
                  </a:lnTo>
                  <a:cubicBezTo>
                    <a:pt x="317478" y="1240599"/>
                    <a:pt x="306415" y="1234962"/>
                    <a:pt x="296694" y="1227293"/>
                  </a:cubicBezTo>
                  <a:lnTo>
                    <a:pt x="286245" y="1214937"/>
                  </a:lnTo>
                  <a:lnTo>
                    <a:pt x="11615" y="665677"/>
                  </a:lnTo>
                  <a:lnTo>
                    <a:pt x="11644" y="665633"/>
                  </a:lnTo>
                  <a:lnTo>
                    <a:pt x="2097" y="643161"/>
                  </a:lnTo>
                  <a:cubicBezTo>
                    <a:pt x="-442" y="631230"/>
                    <a:pt x="-702" y="618817"/>
                    <a:pt x="1463" y="606626"/>
                  </a:cubicBezTo>
                  <a:lnTo>
                    <a:pt x="10917" y="582725"/>
                  </a:lnTo>
                  <a:lnTo>
                    <a:pt x="282873" y="38813"/>
                  </a:lnTo>
                  <a:lnTo>
                    <a:pt x="292735" y="24185"/>
                  </a:lnTo>
                  <a:cubicBezTo>
                    <a:pt x="301359" y="15560"/>
                    <a:pt x="311628" y="8581"/>
                    <a:pt x="323031" y="3758"/>
                  </a:cubicBezTo>
                  <a:close/>
                </a:path>
              </a:pathLst>
            </a:cu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1" name="24">
              <a:extLst>
                <a:ext uri="{FF2B5EF4-FFF2-40B4-BE49-F238E27FC236}">
                  <a16:creationId xmlns:a16="http://schemas.microsoft.com/office/drawing/2014/main" id="{DD8C929B-12D0-4925-8097-495BD3855ADA}"/>
                </a:ext>
              </a:extLst>
            </p:cNvPr>
            <p:cNvSpPr/>
            <p:nvPr/>
          </p:nvSpPr>
          <p:spPr>
            <a:xfrm>
              <a:off x="1530242" y="2017407"/>
              <a:ext cx="1072240" cy="937921"/>
            </a:xfrm>
            <a:custGeom>
              <a:avLst/>
              <a:gdLst>
                <a:gd name="connsiteX0" fmla="*/ 339741 w 1417646"/>
                <a:gd name="connsiteY0" fmla="*/ 0 h 1240059"/>
                <a:gd name="connsiteX1" fmla="*/ 1066877 w 1417646"/>
                <a:gd name="connsiteY1" fmla="*/ 0 h 1240059"/>
                <a:gd name="connsiteX2" fmla="*/ 1067510 w 1417646"/>
                <a:gd name="connsiteY2" fmla="*/ 1124 h 1240059"/>
                <a:gd name="connsiteX3" fmla="*/ 1091712 w 1417646"/>
                <a:gd name="connsiteY3" fmla="*/ 3074 h 1240059"/>
                <a:gd name="connsiteX4" fmla="*/ 1124193 w 1417646"/>
                <a:gd name="connsiteY4" fmla="*/ 19362 h 1240059"/>
                <a:gd name="connsiteX5" fmla="*/ 1134942 w 1417646"/>
                <a:gd name="connsiteY5" fmla="*/ 31817 h 1240059"/>
                <a:gd name="connsiteX6" fmla="*/ 1409393 w 1417646"/>
                <a:gd name="connsiteY6" fmla="*/ 580720 h 1240059"/>
                <a:gd name="connsiteX7" fmla="*/ 1406790 w 1417646"/>
                <a:gd name="connsiteY7" fmla="*/ 576286 h 1240059"/>
                <a:gd name="connsiteX8" fmla="*/ 1406085 w 1417646"/>
                <a:gd name="connsiteY8" fmla="*/ 577371 h 1240059"/>
                <a:gd name="connsiteX9" fmla="*/ 1415570 w 1417646"/>
                <a:gd name="connsiteY9" fmla="*/ 599722 h 1240059"/>
                <a:gd name="connsiteX10" fmla="*/ 1416185 w 1417646"/>
                <a:gd name="connsiteY10" fmla="*/ 636053 h 1240059"/>
                <a:gd name="connsiteX11" fmla="*/ 1405209 w 1417646"/>
                <a:gd name="connsiteY11" fmla="*/ 663771 h 1240059"/>
                <a:gd name="connsiteX12" fmla="*/ 1413746 w 1417646"/>
                <a:gd name="connsiteY12" fmla="*/ 650634 h 1240059"/>
                <a:gd name="connsiteX13" fmla="*/ 1141582 w 1417646"/>
                <a:gd name="connsiteY13" fmla="*/ 1194962 h 1240059"/>
                <a:gd name="connsiteX14" fmla="*/ 1141087 w 1417646"/>
                <a:gd name="connsiteY14" fmla="*/ 1194962 h 1240059"/>
                <a:gd name="connsiteX15" fmla="*/ 1127514 w 1417646"/>
                <a:gd name="connsiteY15" fmla="*/ 1215094 h 1240059"/>
                <a:gd name="connsiteX16" fmla="*/ 1097386 w 1417646"/>
                <a:gd name="connsiteY16" fmla="*/ 1235407 h 1240059"/>
                <a:gd name="connsiteX17" fmla="*/ 1074345 w 1417646"/>
                <a:gd name="connsiteY17" fmla="*/ 1240059 h 1240059"/>
                <a:gd name="connsiteX18" fmla="*/ 351975 w 1417646"/>
                <a:gd name="connsiteY18" fmla="*/ 1240059 h 1240059"/>
                <a:gd name="connsiteX19" fmla="*/ 351538 w 1417646"/>
                <a:gd name="connsiteY19" fmla="*/ 1239264 h 1240059"/>
                <a:gd name="connsiteX20" fmla="*/ 327357 w 1417646"/>
                <a:gd name="connsiteY20" fmla="*/ 1237070 h 1240059"/>
                <a:gd name="connsiteX21" fmla="*/ 295041 w 1417646"/>
                <a:gd name="connsiteY21" fmla="*/ 1220457 h 1240059"/>
                <a:gd name="connsiteX22" fmla="*/ 284650 w 1417646"/>
                <a:gd name="connsiteY22" fmla="*/ 1208169 h 1240059"/>
                <a:gd name="connsiteX23" fmla="*/ 11550 w 1417646"/>
                <a:gd name="connsiteY23" fmla="*/ 661969 h 1240059"/>
                <a:gd name="connsiteX24" fmla="*/ 11579 w 1417646"/>
                <a:gd name="connsiteY24" fmla="*/ 661925 h 1240059"/>
                <a:gd name="connsiteX25" fmla="*/ 2085 w 1417646"/>
                <a:gd name="connsiteY25" fmla="*/ 639578 h 1240059"/>
                <a:gd name="connsiteX26" fmla="*/ 1455 w 1417646"/>
                <a:gd name="connsiteY26" fmla="*/ 603247 h 1240059"/>
                <a:gd name="connsiteX27" fmla="*/ 10856 w 1417646"/>
                <a:gd name="connsiteY27" fmla="*/ 579479 h 1240059"/>
                <a:gd name="connsiteX28" fmla="*/ 281297 w 1417646"/>
                <a:gd name="connsiteY28" fmla="*/ 38597 h 1240059"/>
                <a:gd name="connsiteX29" fmla="*/ 291104 w 1417646"/>
                <a:gd name="connsiteY29" fmla="*/ 24050 h 1240059"/>
                <a:gd name="connsiteX30" fmla="*/ 321232 w 1417646"/>
                <a:gd name="connsiteY30" fmla="*/ 3737 h 1240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417646" h="1240059">
                  <a:moveTo>
                    <a:pt x="339741" y="0"/>
                  </a:moveTo>
                  <a:lnTo>
                    <a:pt x="1066877" y="0"/>
                  </a:lnTo>
                  <a:lnTo>
                    <a:pt x="1067510" y="1124"/>
                  </a:lnTo>
                  <a:lnTo>
                    <a:pt x="1091712" y="3074"/>
                  </a:lnTo>
                  <a:cubicBezTo>
                    <a:pt x="1103393" y="6340"/>
                    <a:pt x="1114450" y="11833"/>
                    <a:pt x="1124193" y="19362"/>
                  </a:cubicBezTo>
                  <a:lnTo>
                    <a:pt x="1134942" y="31817"/>
                  </a:lnTo>
                  <a:lnTo>
                    <a:pt x="1409393" y="580720"/>
                  </a:lnTo>
                  <a:lnTo>
                    <a:pt x="1406790" y="576286"/>
                  </a:lnTo>
                  <a:lnTo>
                    <a:pt x="1406085" y="577371"/>
                  </a:lnTo>
                  <a:lnTo>
                    <a:pt x="1415570" y="599722"/>
                  </a:lnTo>
                  <a:cubicBezTo>
                    <a:pt x="1418088" y="611587"/>
                    <a:pt x="1418343" y="623931"/>
                    <a:pt x="1416185" y="636053"/>
                  </a:cubicBezTo>
                  <a:lnTo>
                    <a:pt x="1405209" y="663771"/>
                  </a:lnTo>
                  <a:lnTo>
                    <a:pt x="1413746" y="650634"/>
                  </a:lnTo>
                  <a:lnTo>
                    <a:pt x="1141582" y="1194962"/>
                  </a:lnTo>
                  <a:lnTo>
                    <a:pt x="1141087" y="1194962"/>
                  </a:lnTo>
                  <a:lnTo>
                    <a:pt x="1127514" y="1215094"/>
                  </a:lnTo>
                  <a:cubicBezTo>
                    <a:pt x="1118938" y="1223671"/>
                    <a:pt x="1108726" y="1230611"/>
                    <a:pt x="1097386" y="1235407"/>
                  </a:cubicBezTo>
                  <a:lnTo>
                    <a:pt x="1074345" y="1240059"/>
                  </a:lnTo>
                  <a:lnTo>
                    <a:pt x="351975" y="1240059"/>
                  </a:lnTo>
                  <a:lnTo>
                    <a:pt x="351538" y="1239264"/>
                  </a:lnTo>
                  <a:lnTo>
                    <a:pt x="327357" y="1237070"/>
                  </a:lnTo>
                  <a:cubicBezTo>
                    <a:pt x="315709" y="1233688"/>
                    <a:pt x="304708" y="1228083"/>
                    <a:pt x="295041" y="1220457"/>
                  </a:cubicBezTo>
                  <a:lnTo>
                    <a:pt x="284650" y="1208169"/>
                  </a:lnTo>
                  <a:lnTo>
                    <a:pt x="11550" y="661969"/>
                  </a:lnTo>
                  <a:lnTo>
                    <a:pt x="11579" y="661925"/>
                  </a:lnTo>
                  <a:lnTo>
                    <a:pt x="2085" y="639578"/>
                  </a:lnTo>
                  <a:cubicBezTo>
                    <a:pt x="-439" y="627714"/>
                    <a:pt x="-698" y="615370"/>
                    <a:pt x="1455" y="603247"/>
                  </a:cubicBezTo>
                  <a:lnTo>
                    <a:pt x="10856" y="579479"/>
                  </a:lnTo>
                  <a:lnTo>
                    <a:pt x="281297" y="38597"/>
                  </a:lnTo>
                  <a:lnTo>
                    <a:pt x="291104" y="24050"/>
                  </a:lnTo>
                  <a:cubicBezTo>
                    <a:pt x="299680" y="15473"/>
                    <a:pt x="309892" y="8533"/>
                    <a:pt x="321232" y="3737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D2F6A"/>
                  </a:solidFill>
                  <a:effectLst/>
                  <a:uLnTx/>
                  <a:uFillTx/>
                  <a:latin typeface="Arial-Rounded" panose="020B0604020202020204" pitchFamily="34" charset="0"/>
                  <a:ea typeface="Arial-Rounded" panose="020B0604020202020204" pitchFamily="34" charset="0"/>
                  <a:cs typeface="Arial-Rounded" panose="020B0604020202020204" pitchFamily="34" charset="0"/>
                  <a:sym typeface="+mn-lt"/>
                </a:rPr>
                <a:t>2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D2F6A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  <p:sp>
          <p:nvSpPr>
            <p:cNvPr id="12" name="AutoShape 3">
              <a:extLst>
                <a:ext uri="{FF2B5EF4-FFF2-40B4-BE49-F238E27FC236}">
                  <a16:creationId xmlns:a16="http://schemas.microsoft.com/office/drawing/2014/main" id="{16E57C17-2274-4740-B61E-0EF5AF031E5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63987" y="2224238"/>
              <a:ext cx="381000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  <a:sym typeface="+mn-lt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F4B6D55-9414-4DD7-8435-0D9B28C98F2C}"/>
              </a:ext>
            </a:extLst>
          </p:cNvPr>
          <p:cNvSpPr txBox="1"/>
          <p:nvPr/>
        </p:nvSpPr>
        <p:spPr>
          <a:xfrm>
            <a:off x="3091015" y="149686"/>
            <a:ext cx="6168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Ngày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hôm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qua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đâu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rồi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5AC1C6-BEB8-4DA5-81D6-2484B18A5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0" y="0"/>
            <a:ext cx="1238250" cy="828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37A63C-FB7F-4314-A209-7EDB574EB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6650" y="1218355"/>
            <a:ext cx="4705350" cy="5343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16A0AAF-4EF9-4089-89AC-41B49CF6205D}"/>
              </a:ext>
            </a:extLst>
          </p:cNvPr>
          <p:cNvSpPr txBox="1"/>
          <p:nvPr/>
        </p:nvSpPr>
        <p:spPr>
          <a:xfrm>
            <a:off x="406712" y="1114176"/>
            <a:ext cx="5090321" cy="667182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Em cầm tờ lịch cũ: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đâu rồi?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Ra ngoài sân hỏi bố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Xoa đầu em, bố 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Trên cành hoa trong vườn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Nụ hồng lớn lên mãi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Đợi đến ngày tỏa hương.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B19117-F232-40D6-B218-8F99AA52F7CB}"/>
              </a:ext>
            </a:extLst>
          </p:cNvPr>
          <p:cNvSpPr txBox="1"/>
          <p:nvPr/>
        </p:nvSpPr>
        <p:spPr>
          <a:xfrm>
            <a:off x="4085858" y="1098347"/>
            <a:ext cx="4178595" cy="556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hạt lúa mẹ trồng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Cánh đồng chờ gặt hái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Chín vàng màu ước mong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- Ngày hôm qua ở lại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Trong vở hồng của con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Con học hành chăm chỉ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Là ngày qua vẫn còn.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BẾ KIẾN QUỐC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4C70F7-98D7-42BB-8283-092B9CFAF3FB}"/>
              </a:ext>
            </a:extLst>
          </p:cNvPr>
          <p:cNvGrpSpPr/>
          <p:nvPr/>
        </p:nvGrpSpPr>
        <p:grpSpPr>
          <a:xfrm>
            <a:off x="423663" y="5963247"/>
            <a:ext cx="5392346" cy="769441"/>
            <a:chOff x="708943" y="6018639"/>
            <a:chExt cx="5825836" cy="76944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EC9D71D-3A6F-40AB-ACEF-FD11D37DFA83}"/>
                </a:ext>
              </a:extLst>
            </p:cNvPr>
            <p:cNvSpPr txBox="1"/>
            <p:nvPr/>
          </p:nvSpPr>
          <p:spPr>
            <a:xfrm>
              <a:off x="708943" y="6110866"/>
              <a:ext cx="5825836" cy="649137"/>
            </a:xfrm>
            <a:prstGeom prst="roundRect">
              <a:avLst>
                <a:gd name="adj" fmla="val 50000"/>
              </a:avLst>
            </a:prstGeom>
            <a:solidFill>
              <a:srgbClr val="ED2F6A"/>
            </a:solidFill>
          </p:spPr>
          <p:txBody>
            <a:bodyPr wrap="square" lIns="91403" tIns="45702" rIns="91403" bIns="45702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FC05A3-116D-482E-A2DD-0350445624AC}"/>
                </a:ext>
              </a:extLst>
            </p:cNvPr>
            <p:cNvSpPr txBox="1"/>
            <p:nvPr/>
          </p:nvSpPr>
          <p:spPr>
            <a:xfrm>
              <a:off x="799816" y="6018639"/>
              <a:ext cx="5660976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21" name="Picture 3">
            <a:extLst>
              <a:ext uri="{FF2B5EF4-FFF2-40B4-BE49-F238E27FC236}">
                <a16:creationId xmlns:a16="http://schemas.microsoft.com/office/drawing/2014/main" id="{B2C1D07E-5B8E-4A85-B661-75404850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9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D99AD273-45F9-4E89-93FD-0602C03E5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11814279-1E43-4E39-9A67-26AE0525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93" y="625643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010432CD-3A89-472F-83C6-9CA674FC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33" y="3239905"/>
            <a:ext cx="527050" cy="278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92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8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21313630907_1_1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654</Words>
  <Application>Microsoft Office PowerPoint</Application>
  <PresentationFormat>Widescreen</PresentationFormat>
  <Paragraphs>140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Franklin Gothic Book</vt:lpstr>
      <vt:lpstr>Franklin Gothic Medium</vt:lpstr>
      <vt:lpstr>Montserrat Medium</vt:lpstr>
      <vt:lpstr>Verdana</vt:lpstr>
      <vt:lpstr>Wingdings 2</vt:lpstr>
      <vt:lpstr>1_Office Theme</vt:lpstr>
      <vt:lpstr>Office Theme</vt:lpstr>
      <vt:lpstr>Default Design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 Thảo.Trần</dc:creator>
  <cp:lastModifiedBy>MY PC</cp:lastModifiedBy>
  <cp:revision>17</cp:revision>
  <dcterms:created xsi:type="dcterms:W3CDTF">2021-05-21T10:43:38Z</dcterms:created>
  <dcterms:modified xsi:type="dcterms:W3CDTF">2024-09-13T05:45:05Z</dcterms:modified>
</cp:coreProperties>
</file>