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477" r:id="rId4"/>
    <p:sldId id="425" r:id="rId5"/>
    <p:sldId id="478" r:id="rId6"/>
    <p:sldId id="479" r:id="rId7"/>
    <p:sldId id="480" r:id="rId8"/>
    <p:sldId id="481" r:id="rId9"/>
    <p:sldId id="482" r:id="rId10"/>
    <p:sldId id="483" r:id="rId11"/>
    <p:sldId id="484" r:id="rId12"/>
    <p:sldId id="262" r:id="rId13"/>
    <p:sldId id="426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74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73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1B199B-0AC4-4C7C-A0F9-CE5F1976B6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EA590E3-EA33-445B-833A-CE05FFB8B5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F6DE320-F4E0-4275-8330-DBFD34334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7AEB-E9FD-4F71-8D43-C3BD7E9C8E3A}" type="datetimeFigureOut">
              <a:rPr lang="zh-CN" altLang="en-US" smtClean="0"/>
              <a:t>2024/9/12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50D7A7-86CE-4BBD-A8FD-BCFA6FA37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B7F3FAB-CE11-4192-8BAA-E2A09D12F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7422728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641B4C-FA4A-481A-862F-6621F3EC6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E91CCA5-60B9-4F1A-A6FA-EA63CDBB39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29B6C0C-2A4E-4ADD-A731-AD309E0C4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7AEB-E9FD-4F71-8D43-C3BD7E9C8E3A}" type="datetimeFigureOut">
              <a:rPr lang="zh-CN" altLang="en-US" smtClean="0"/>
              <a:t>2024/9/12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111878A-111D-468C-B634-46C8A3636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2983A19-A37B-4F92-AA32-3255CFDCE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038185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20BD831-F214-47D2-B326-17713C91FA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ABFD754-FC6C-48B0-9633-03533B6C49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3189ADC-A323-4DAE-8080-BC45D1CB0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7AEB-E9FD-4F71-8D43-C3BD7E9C8E3A}" type="datetimeFigureOut">
              <a:rPr lang="zh-CN" altLang="en-US" smtClean="0"/>
              <a:t>2024/9/12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BDA0525-3079-48C1-A823-DBBF7DE80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38FBB0C-EAA3-410C-90C5-F73FF1789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92463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1200E2-0CBE-4AEF-951C-CB2FADFD5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D828E96-1601-4D0B-8BB1-B9ABA3CDB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A15BEA-CC5F-4558-904F-DE96431BE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7AEB-E9FD-4F71-8D43-C3BD7E9C8E3A}" type="datetimeFigureOut">
              <a:rPr lang="zh-CN" altLang="en-US" smtClean="0"/>
              <a:t>2024/9/12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E39F226-FFF3-41CC-BDEA-CC9F38961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DF6A2FB-4991-4BC2-9551-587195D51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9108990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18A79D-D2AD-446B-9CE1-4AC544F9C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33955D8-E1DF-4782-B0E5-6EF553352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1688045-2883-4A9D-948F-3C5B5548C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7AEB-E9FD-4F71-8D43-C3BD7E9C8E3A}" type="datetimeFigureOut">
              <a:rPr lang="zh-CN" altLang="en-US" smtClean="0"/>
              <a:t>2024/9/12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49EFAC-5EBD-4360-BE7A-9883EFE28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DFA7CA2-A4AF-43A6-B5A0-48D0C3DED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9677774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32C429-77CD-4CA7-B792-BA914FC15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41FF9CC-5E0A-46BA-AEC0-E229A600E9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0C2703F-737A-4B37-8B4E-5010898768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7111D34-E945-4756-AD7F-22E73C702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7AEB-E9FD-4F71-8D43-C3BD7E9C8E3A}" type="datetimeFigureOut">
              <a:rPr lang="zh-CN" altLang="en-US" smtClean="0"/>
              <a:t>2024/9/12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94FFA2A-ABCB-43B5-80B6-2AA87CE49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26AE415-25A5-445B-963B-E24993E69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4551991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0CFFD6-F26E-45A0-B658-4858C978C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DC4DE01-1EBA-4A2F-A99F-5C383299CD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1C700FE-95A0-4CC7-AFA4-B7F1759E4D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22490CE-C526-4B62-AB97-BDE9DF0902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8543E69-DA03-4A5A-B281-734BA07A60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52E7F58-82F6-4465-8095-DBAE50A86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7AEB-E9FD-4F71-8D43-C3BD7E9C8E3A}" type="datetimeFigureOut">
              <a:rPr lang="zh-CN" altLang="en-US" smtClean="0"/>
              <a:t>2024/9/12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080AEC4-8140-4BC7-8AB6-97E32E556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E9AB299-A6A9-4F30-81C2-3DEB6514F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2048382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8865427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0A848CE-FF0C-482E-9A8E-9A29309DC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7AEB-E9FD-4F71-8D43-C3BD7E9C8E3A}" type="datetimeFigureOut">
              <a:rPr lang="zh-CN" altLang="en-US" smtClean="0"/>
              <a:t>2024/9/12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BF32BAD-2D21-4B37-A171-518E5A1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FB698CF-DEF2-4343-82BA-CD0954605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7803008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E5EB4A-0C14-4418-B8AB-4247185F0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3AACAC0-5A19-49A7-9B83-0CF415794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0F5CDE3-D72A-4393-8AD6-7F6AF2D8F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01D0F9A-B9B1-4D71-A50A-E5F5AFFFC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7AEB-E9FD-4F71-8D43-C3BD7E9C8E3A}" type="datetimeFigureOut">
              <a:rPr lang="zh-CN" altLang="en-US" smtClean="0"/>
              <a:t>2024/9/12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3F6ABCD-AFD4-4509-AC3B-F3D8A1AD7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0050E3F-7657-461E-A14E-36864ADE8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6239115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97BE21-9438-4ACD-A74E-EDEDA7266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EB51099-5EEA-4A5D-BD30-C0427FA73C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2228F75-76BB-4240-AE28-D507FC2CB3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34FA160-EFA2-46E7-B40B-657969466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7AEB-E9FD-4F71-8D43-C3BD7E9C8E3A}" type="datetimeFigureOut">
              <a:rPr lang="zh-CN" altLang="en-US" smtClean="0"/>
              <a:t>2024/9/12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4C1EF44-FEAE-4375-8B1F-6032247DB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37B3723-590E-426F-8A7D-374E736E0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0960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B527DBA-DF9D-4717-A5D2-531CB0EF6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E3321B4-7E5C-45EB-AB37-4E7CEB51B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53DE458-05C9-46FF-A366-9EB645764B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67AEB-E9FD-4F71-8D43-C3BD7E9C8E3A}" type="datetimeFigureOut">
              <a:rPr lang="zh-CN" altLang="en-US" smtClean="0"/>
              <a:t>2024/9/12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0E397AA-48FE-4B2A-B2B6-C0063BFD80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B1F9B16-5096-47ED-9315-C8C5E0D54F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 dirty="0" err="1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10005753" y="-882196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By: Hồng Linh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14128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8.xml"/><Relationship Id="rId6" Type="http://schemas.microsoft.com/office/2007/relationships/hdphoto" Target="../media/hdphoto1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9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0312" y="-594"/>
            <a:ext cx="12272312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8801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05912" y="979767"/>
            <a:ext cx="496963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ln w="12700">
                  <a:solidFill>
                    <a:schemeClr val="tx1"/>
                  </a:solidFill>
                </a:ln>
                <a:solidFill>
                  <a:srgbClr val="00B0F0"/>
                </a:solidFill>
                <a:latin typeface="#9Slide07 IcielCadena" panose="02000503000000020004" pitchFamily="2" charset="0"/>
              </a:rPr>
              <a:t>KẾT LUẬN</a:t>
            </a:r>
            <a:endParaRPr lang="en-US" sz="8800" dirty="0">
              <a:ln w="12700">
                <a:solidFill>
                  <a:schemeClr val="tx1"/>
                </a:solidFill>
              </a:ln>
              <a:solidFill>
                <a:srgbClr val="00B0F0"/>
              </a:solidFill>
              <a:latin typeface="#9Slide07 IcielCadena" panose="02000503000000020004" pitchFamily="2" charset="0"/>
            </a:endParaRPr>
          </a:p>
        </p:txBody>
      </p:sp>
      <p:sp>
        <p:nvSpPr>
          <p:cNvPr id="6" name="AutoShape 2" descr="Chia sẻ với hơn 349 vẽ hoa 5 cánh siêu hot - thtantai2.edu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36500" y="2246204"/>
            <a:ext cx="93600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riêng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thường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xuyên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huy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5806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形状, 圆圈&#10;&#10;描述已自动生成">
            <a:extLst>
              <a:ext uri="{FF2B5EF4-FFF2-40B4-BE49-F238E27FC236}">
                <a16:creationId xmlns:a16="http://schemas.microsoft.com/office/drawing/2014/main" id="{C29D8D32-349E-4FD9-8D70-6456D85A5B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"/>
            <a:ext cx="12192000" cy="6856549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58FE6388-C5C5-46D8-8C12-AD9FA879B894}"/>
              </a:ext>
            </a:extLst>
          </p:cNvPr>
          <p:cNvSpPr txBox="1"/>
          <p:nvPr/>
        </p:nvSpPr>
        <p:spPr>
          <a:xfrm>
            <a:off x="1793408" y="2850985"/>
            <a:ext cx="899475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b="1" dirty="0" err="1" smtClean="0">
                <a:solidFill>
                  <a:schemeClr val="bg1"/>
                </a:solidFill>
                <a:latin typeface="#9Slide07 SVNZero" panose="02040603050506020204" pitchFamily="18" charset="0"/>
                <a:ea typeface="思源黑体 CN Bold" panose="020B0800000000000000" pitchFamily="34" charset="-122"/>
                <a:sym typeface="思源黑体 CN Regular" panose="020B0500000000000000" pitchFamily="34" charset="-122"/>
              </a:rPr>
              <a:t>Vận</a:t>
            </a:r>
            <a:r>
              <a:rPr lang="en-US" altLang="zh-CN" sz="11500" b="1" dirty="0" smtClean="0">
                <a:solidFill>
                  <a:schemeClr val="bg1"/>
                </a:solidFill>
                <a:latin typeface="#9Slide07 SVNZero" panose="02040603050506020204" pitchFamily="18" charset="0"/>
                <a:ea typeface="思源黑体 CN Bold" panose="020B0800000000000000" pitchFamily="34" charset="-122"/>
                <a:sym typeface="思源黑体 CN Regular" panose="020B0500000000000000" pitchFamily="34" charset="-122"/>
              </a:rPr>
              <a:t> </a:t>
            </a:r>
            <a:r>
              <a:rPr lang="en-US" altLang="zh-CN" sz="11500" b="1" dirty="0" err="1" smtClean="0">
                <a:solidFill>
                  <a:schemeClr val="bg1"/>
                </a:solidFill>
                <a:latin typeface="#9Slide07 SVNZero" panose="02040603050506020204" pitchFamily="18" charset="0"/>
                <a:ea typeface="思源黑体 CN Bold" panose="020B0800000000000000" pitchFamily="34" charset="-122"/>
                <a:sym typeface="思源黑体 CN Regular" panose="020B0500000000000000" pitchFamily="34" charset="-122"/>
              </a:rPr>
              <a:t>dụng</a:t>
            </a:r>
            <a:endParaRPr lang="zh-CN" altLang="en-US" sz="11500" b="1" dirty="0">
              <a:solidFill>
                <a:schemeClr val="bg1"/>
              </a:solidFill>
              <a:latin typeface="#9Slide07 SVNZero" panose="02040603050506020204" pitchFamily="18" charset="0"/>
              <a:ea typeface="思源黑体 CN Bold" panose="020B08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3A6CC87-1FDC-4D6D-973F-F42FF2D9827F}"/>
              </a:ext>
            </a:extLst>
          </p:cNvPr>
          <p:cNvSpPr txBox="1"/>
          <p:nvPr/>
        </p:nvSpPr>
        <p:spPr>
          <a:xfrm>
            <a:off x="3329777" y="1512506"/>
            <a:ext cx="1567540" cy="1195526"/>
          </a:xfrm>
          <a:prstGeom prst="rect">
            <a:avLst/>
          </a:prstGeom>
          <a:noFill/>
        </p:spPr>
        <p:txBody>
          <a:bodyPr wrap="none" rtlCol="0">
            <a:prstTxWarp prst="textPlain">
              <a:avLst>
                <a:gd name="adj" fmla="val 44519"/>
              </a:avLst>
            </a:prstTxWarp>
            <a:spAutoFit/>
          </a:bodyPr>
          <a:lstStyle/>
          <a:p>
            <a:pPr algn="ctr"/>
            <a:r>
              <a:rPr lang="en-US" altLang="zh-CN" sz="4800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#9Slide07 SVNZero" panose="02040603050506020204" pitchFamily="18" charset="0"/>
                <a:ea typeface="思源黑体 CN Bold" panose="020B0800000000000000" pitchFamily="34" charset="-122"/>
                <a:sym typeface="思源黑体 CN Regular" panose="020B0500000000000000" pitchFamily="34" charset="-122"/>
              </a:rPr>
              <a:t>03</a:t>
            </a:r>
            <a:endParaRPr lang="zh-CN" altLang="en-US" sz="4800" dirty="0">
              <a:ln>
                <a:solidFill>
                  <a:schemeClr val="accent1">
                    <a:shade val="50000"/>
                  </a:schemeClr>
                </a:solidFill>
              </a:ln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#9Slide07 SVNZero" panose="02040603050506020204" pitchFamily="18" charset="0"/>
              <a:ea typeface="思源黑体 CN Bold" panose="020B0800000000000000" pitchFamily="34" charset="-122"/>
              <a:sym typeface="思源黑体 CN Regular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004692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2" cy="68580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774" y="853699"/>
            <a:ext cx="12333277" cy="685859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80774" y="84125"/>
            <a:ext cx="99325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latin typeface="#9Slide07 IcielCadena" panose="02000503000000020004" pitchFamily="2" charset="0"/>
              </a:rPr>
              <a:t>CAM KẾT HÀNH ĐỘNG</a:t>
            </a:r>
            <a:endParaRPr lang="en-US" sz="8000" dirty="0">
              <a:ln w="12700">
                <a:solidFill>
                  <a:schemeClr val="tx1"/>
                </a:solidFill>
              </a:ln>
              <a:solidFill>
                <a:srgbClr val="FFFF00"/>
              </a:solidFill>
              <a:latin typeface="#9Slide07 IcielCadena" panose="02000503000000020004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形状, 圆圈&#10;&#10;描述已自动生成">
            <a:extLst>
              <a:ext uri="{FF2B5EF4-FFF2-40B4-BE49-F238E27FC236}">
                <a16:creationId xmlns:a16="http://schemas.microsoft.com/office/drawing/2014/main" id="{C29D8D32-349E-4FD9-8D70-6456D85A5B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"/>
            <a:ext cx="12192000" cy="6856549"/>
          </a:xfrm>
          <a:prstGeom prst="rect">
            <a:avLst/>
          </a:prstGeom>
        </p:spPr>
      </p:pic>
      <p:sp>
        <p:nvSpPr>
          <p:cNvPr id="6" name="文本框 2">
            <a:extLst>
              <a:ext uri="{FF2B5EF4-FFF2-40B4-BE49-F238E27FC236}">
                <a16:creationId xmlns:a16="http://schemas.microsoft.com/office/drawing/2014/main" id="{58FE6388-C5C5-46D8-8C12-AD9FA879B894}"/>
              </a:ext>
            </a:extLst>
          </p:cNvPr>
          <p:cNvSpPr txBox="1"/>
          <p:nvPr/>
        </p:nvSpPr>
        <p:spPr>
          <a:xfrm>
            <a:off x="1598623" y="2820505"/>
            <a:ext cx="89947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b="1" dirty="0" err="1" smtClean="0">
                <a:solidFill>
                  <a:schemeClr val="bg1"/>
                </a:solidFill>
                <a:latin typeface="#9Slide07 SVNZero" panose="02040603050506020204" pitchFamily="18" charset="0"/>
                <a:ea typeface="思源黑体 CN Bold" panose="020B0800000000000000" pitchFamily="34" charset="-122"/>
                <a:sym typeface="思源黑体 CN Regular" panose="020B0500000000000000" pitchFamily="34" charset="-122"/>
              </a:rPr>
              <a:t>Tạm</a:t>
            </a:r>
            <a:r>
              <a:rPr lang="en-US" altLang="zh-CN" sz="8800" b="1" dirty="0" smtClean="0">
                <a:solidFill>
                  <a:schemeClr val="bg1"/>
                </a:solidFill>
                <a:latin typeface="#9Slide07 SVNZero" panose="02040603050506020204" pitchFamily="18" charset="0"/>
                <a:ea typeface="思源黑体 CN Bold" panose="020B0800000000000000" pitchFamily="34" charset="-122"/>
                <a:sym typeface="思源黑体 CN Regular" panose="020B0500000000000000" pitchFamily="34" charset="-122"/>
              </a:rPr>
              <a:t> </a:t>
            </a:r>
            <a:r>
              <a:rPr lang="en-US" altLang="zh-CN" sz="8800" b="1" dirty="0" err="1" smtClean="0">
                <a:solidFill>
                  <a:schemeClr val="bg1"/>
                </a:solidFill>
                <a:latin typeface="#9Slide07 SVNZero" panose="02040603050506020204" pitchFamily="18" charset="0"/>
                <a:ea typeface="思源黑体 CN Bold" panose="020B0800000000000000" pitchFamily="34" charset="-122"/>
                <a:sym typeface="思源黑体 CN Regular" panose="020B0500000000000000" pitchFamily="34" charset="-122"/>
              </a:rPr>
              <a:t>biệt</a:t>
            </a:r>
            <a:r>
              <a:rPr lang="en-US" altLang="zh-CN" sz="8800" b="1" dirty="0" smtClean="0">
                <a:solidFill>
                  <a:schemeClr val="bg1"/>
                </a:solidFill>
                <a:latin typeface="#9Slide07 SVNZero" panose="02040603050506020204" pitchFamily="18" charset="0"/>
                <a:ea typeface="思源黑体 CN Bold" panose="020B0800000000000000" pitchFamily="34" charset="-122"/>
                <a:sym typeface="思源黑体 CN Regular" panose="020B0500000000000000" pitchFamily="34" charset="-122"/>
              </a:rPr>
              <a:t> </a:t>
            </a:r>
            <a:r>
              <a:rPr lang="en-US" altLang="zh-CN" sz="8800" b="1" dirty="0" err="1" smtClean="0">
                <a:solidFill>
                  <a:schemeClr val="bg1"/>
                </a:solidFill>
                <a:latin typeface="#9Slide07 SVNZero" panose="02040603050506020204" pitchFamily="18" charset="0"/>
                <a:ea typeface="思源黑体 CN Bold" panose="020B0800000000000000" pitchFamily="34" charset="-122"/>
                <a:sym typeface="思源黑体 CN Regular" panose="020B0500000000000000" pitchFamily="34" charset="-122"/>
              </a:rPr>
              <a:t>nhé</a:t>
            </a:r>
            <a:r>
              <a:rPr lang="en-US" altLang="zh-CN" sz="8800" b="1" dirty="0" smtClean="0">
                <a:solidFill>
                  <a:schemeClr val="bg1"/>
                </a:solidFill>
                <a:latin typeface="#9Slide07 SVNZero" panose="02040603050506020204" pitchFamily="18" charset="0"/>
                <a:ea typeface="思源黑体 CN Bold" panose="020B0800000000000000" pitchFamily="34" charset="-122"/>
                <a:sym typeface="思源黑体 CN Regular" panose="020B0500000000000000" pitchFamily="34" charset="-122"/>
              </a:rPr>
              <a:t>!</a:t>
            </a:r>
            <a:endParaRPr lang="zh-CN" altLang="en-US" sz="8800" b="1" dirty="0">
              <a:solidFill>
                <a:schemeClr val="bg1"/>
              </a:solidFill>
              <a:latin typeface="#9Slide07 SVNZero" panose="02040603050506020204" pitchFamily="18" charset="0"/>
              <a:ea typeface="思源黑体 CN Bold" panose="020B0800000000000000" pitchFamily="34" charset="-122"/>
              <a:sym typeface="思源黑体 CN Regular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821362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58FE6388-C5C5-46D8-8C12-AD9FA879B894}"/>
              </a:ext>
            </a:extLst>
          </p:cNvPr>
          <p:cNvSpPr txBox="1"/>
          <p:nvPr/>
        </p:nvSpPr>
        <p:spPr>
          <a:xfrm>
            <a:off x="2169328" y="2769705"/>
            <a:ext cx="899475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800" b="1" dirty="0" smtClean="0">
                <a:solidFill>
                  <a:schemeClr val="accent2">
                    <a:lumMod val="75000"/>
                  </a:schemeClr>
                </a:solidFill>
                <a:latin typeface="#9Slide07 SVNZero" panose="02040603050506020204" pitchFamily="18" charset="0"/>
                <a:ea typeface="思源黑体 CN Bold" panose="020B0800000000000000" pitchFamily="34" charset="-122"/>
                <a:sym typeface="思源黑体 CN Regular" panose="020B0500000000000000" pitchFamily="34" charset="-122"/>
              </a:rPr>
              <a:t>KHỞI ĐỘNG</a:t>
            </a:r>
            <a:endParaRPr lang="zh-CN" altLang="en-US" sz="13800" b="1" dirty="0">
              <a:solidFill>
                <a:schemeClr val="accent2">
                  <a:lumMod val="75000"/>
                </a:schemeClr>
              </a:solidFill>
              <a:latin typeface="#9Slide07 SVNZero" panose="02040603050506020204" pitchFamily="18" charset="0"/>
              <a:ea typeface="思源黑体 CN Bold" panose="020B08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3A6CC87-1FDC-4D6D-973F-F42FF2D9827F}"/>
              </a:ext>
            </a:extLst>
          </p:cNvPr>
          <p:cNvSpPr txBox="1"/>
          <p:nvPr/>
        </p:nvSpPr>
        <p:spPr>
          <a:xfrm>
            <a:off x="1511137" y="1370266"/>
            <a:ext cx="1567540" cy="1195526"/>
          </a:xfrm>
          <a:prstGeom prst="rect">
            <a:avLst/>
          </a:prstGeom>
          <a:noFill/>
        </p:spPr>
        <p:txBody>
          <a:bodyPr wrap="none" rtlCol="0">
            <a:prstTxWarp prst="textPlain">
              <a:avLst>
                <a:gd name="adj" fmla="val 44519"/>
              </a:avLst>
            </a:prstTxWarp>
            <a:spAutoFit/>
          </a:bodyPr>
          <a:lstStyle/>
          <a:p>
            <a:pPr algn="ctr"/>
            <a:r>
              <a:rPr lang="en-US" altLang="zh-CN" sz="4800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#9Slide07 SVNZero" panose="02040603050506020204" pitchFamily="18" charset="0"/>
                <a:ea typeface="思源黑体 CN Bold" panose="020B0800000000000000" pitchFamily="34" charset="-122"/>
                <a:sym typeface="思源黑体 CN Regular" panose="020B0500000000000000" pitchFamily="34" charset="-122"/>
              </a:rPr>
              <a:t>01</a:t>
            </a:r>
            <a:endParaRPr lang="zh-CN" altLang="en-US" sz="4800" dirty="0">
              <a:ln>
                <a:solidFill>
                  <a:schemeClr val="accent1">
                    <a:shade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#9Slide07 SVNZero" panose="02040603050506020204" pitchFamily="18" charset="0"/>
              <a:ea typeface="思源黑体 CN Bold" panose="020B0800000000000000" pitchFamily="34" charset="-122"/>
              <a:sym typeface="思源黑体 CN Regular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793945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形状, 圆圈&#10;&#10;描述已自动生成">
            <a:extLst>
              <a:ext uri="{FF2B5EF4-FFF2-40B4-BE49-F238E27FC236}">
                <a16:creationId xmlns:a16="http://schemas.microsoft.com/office/drawing/2014/main" id="{C29D8D32-349E-4FD9-8D70-6456D85A5B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"/>
            <a:ext cx="12192000" cy="6856549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58FE6388-C5C5-46D8-8C12-AD9FA879B894}"/>
              </a:ext>
            </a:extLst>
          </p:cNvPr>
          <p:cNvSpPr txBox="1"/>
          <p:nvPr/>
        </p:nvSpPr>
        <p:spPr>
          <a:xfrm>
            <a:off x="1793408" y="2850985"/>
            <a:ext cx="89947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 err="1" smtClean="0">
                <a:solidFill>
                  <a:schemeClr val="bg1"/>
                </a:solidFill>
                <a:latin typeface="#9Slide07 SVNZero" panose="02040603050506020204" pitchFamily="18" charset="0"/>
                <a:ea typeface="思源黑体 CN Bold" panose="020B0800000000000000" pitchFamily="34" charset="-122"/>
                <a:sym typeface="思源黑体 CN Regular" panose="020B0500000000000000" pitchFamily="34" charset="-122"/>
              </a:rPr>
              <a:t>Khám</a:t>
            </a:r>
            <a:r>
              <a:rPr lang="en-US" altLang="zh-CN" sz="8000" b="1" dirty="0" smtClean="0">
                <a:solidFill>
                  <a:schemeClr val="bg1"/>
                </a:solidFill>
                <a:latin typeface="#9Slide07 SVNZero" panose="02040603050506020204" pitchFamily="18" charset="0"/>
                <a:ea typeface="思源黑体 CN Bold" panose="020B0800000000000000" pitchFamily="34" charset="-122"/>
                <a:sym typeface="思源黑体 CN Regular" panose="020B0500000000000000" pitchFamily="34" charset="-122"/>
              </a:rPr>
              <a:t> </a:t>
            </a:r>
            <a:r>
              <a:rPr lang="en-US" altLang="zh-CN" sz="8000" b="1" dirty="0" err="1" smtClean="0">
                <a:solidFill>
                  <a:schemeClr val="bg1"/>
                </a:solidFill>
                <a:latin typeface="#9Slide07 SVNZero" panose="02040603050506020204" pitchFamily="18" charset="0"/>
                <a:ea typeface="思源黑体 CN Bold" panose="020B0800000000000000" pitchFamily="34" charset="-122"/>
                <a:sym typeface="思源黑体 CN Regular" panose="020B0500000000000000" pitchFamily="34" charset="-122"/>
              </a:rPr>
              <a:t>phá</a:t>
            </a:r>
            <a:r>
              <a:rPr lang="en-US" altLang="zh-CN" sz="8000" b="1" dirty="0" smtClean="0">
                <a:solidFill>
                  <a:schemeClr val="bg1"/>
                </a:solidFill>
                <a:latin typeface="#9Slide07 SVNZero" panose="02040603050506020204" pitchFamily="18" charset="0"/>
                <a:ea typeface="思源黑体 CN Bold" panose="020B0800000000000000" pitchFamily="34" charset="-122"/>
                <a:sym typeface="思源黑体 CN Regular" panose="020B0500000000000000" pitchFamily="34" charset="-122"/>
              </a:rPr>
              <a:t> </a:t>
            </a:r>
          </a:p>
          <a:p>
            <a:pPr algn="ctr"/>
            <a:r>
              <a:rPr lang="en-US" altLang="zh-CN" sz="8000" b="1" dirty="0" err="1" smtClean="0">
                <a:solidFill>
                  <a:schemeClr val="bg1"/>
                </a:solidFill>
                <a:latin typeface="#9Slide07 SVNZero" panose="02040603050506020204" pitchFamily="18" charset="0"/>
                <a:ea typeface="思源黑体 CN Bold" panose="020B0800000000000000" pitchFamily="34" charset="-122"/>
                <a:sym typeface="思源黑体 CN Regular" panose="020B0500000000000000" pitchFamily="34" charset="-122"/>
              </a:rPr>
              <a:t>chủ</a:t>
            </a:r>
            <a:r>
              <a:rPr lang="en-US" altLang="zh-CN" sz="8000" b="1" dirty="0" smtClean="0">
                <a:solidFill>
                  <a:schemeClr val="bg1"/>
                </a:solidFill>
                <a:latin typeface="#9Slide07 SVNZero" panose="02040603050506020204" pitchFamily="18" charset="0"/>
                <a:ea typeface="思源黑体 CN Bold" panose="020B0800000000000000" pitchFamily="34" charset="-122"/>
                <a:sym typeface="思源黑体 CN Regular" panose="020B0500000000000000" pitchFamily="34" charset="-122"/>
              </a:rPr>
              <a:t> </a:t>
            </a:r>
            <a:r>
              <a:rPr lang="en-US" altLang="zh-CN" sz="8000" b="1" dirty="0" err="1" smtClean="0">
                <a:solidFill>
                  <a:schemeClr val="bg1"/>
                </a:solidFill>
                <a:latin typeface="#9Slide07 SVNZero" panose="02040603050506020204" pitchFamily="18" charset="0"/>
                <a:ea typeface="思源黑体 CN Bold" panose="020B0800000000000000" pitchFamily="34" charset="-122"/>
                <a:sym typeface="思源黑体 CN Regular" panose="020B0500000000000000" pitchFamily="34" charset="-122"/>
              </a:rPr>
              <a:t>đề</a:t>
            </a:r>
            <a:endParaRPr lang="zh-CN" altLang="en-US" sz="8000" b="1" dirty="0">
              <a:solidFill>
                <a:schemeClr val="bg1"/>
              </a:solidFill>
              <a:latin typeface="#9Slide07 SVNZero" panose="02040603050506020204" pitchFamily="18" charset="0"/>
              <a:ea typeface="思源黑体 CN Bold" panose="020B08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3A6CC87-1FDC-4D6D-973F-F42FF2D9827F}"/>
              </a:ext>
            </a:extLst>
          </p:cNvPr>
          <p:cNvSpPr txBox="1"/>
          <p:nvPr/>
        </p:nvSpPr>
        <p:spPr>
          <a:xfrm>
            <a:off x="3329777" y="1512506"/>
            <a:ext cx="1567540" cy="1195526"/>
          </a:xfrm>
          <a:prstGeom prst="rect">
            <a:avLst/>
          </a:prstGeom>
          <a:noFill/>
        </p:spPr>
        <p:txBody>
          <a:bodyPr wrap="none" rtlCol="0">
            <a:prstTxWarp prst="textPlain">
              <a:avLst>
                <a:gd name="adj" fmla="val 44519"/>
              </a:avLst>
            </a:prstTxWarp>
            <a:spAutoFit/>
          </a:bodyPr>
          <a:lstStyle/>
          <a:p>
            <a:pPr algn="ctr"/>
            <a:r>
              <a:rPr lang="en-US" altLang="zh-CN" sz="4800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#9Slide07 SVNZero" panose="02040603050506020204" pitchFamily="18" charset="0"/>
                <a:ea typeface="思源黑体 CN Bold" panose="020B0800000000000000" pitchFamily="34" charset="-122"/>
                <a:sym typeface="思源黑体 CN Regular" panose="020B0500000000000000" pitchFamily="34" charset="-122"/>
              </a:rPr>
              <a:t>02</a:t>
            </a:r>
            <a:endParaRPr lang="zh-CN" altLang="en-US" sz="4800" dirty="0">
              <a:ln>
                <a:solidFill>
                  <a:schemeClr val="accent1">
                    <a:shade val="50000"/>
                  </a:schemeClr>
                </a:solidFill>
              </a:ln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#9Slide07 SVNZero" panose="02040603050506020204" pitchFamily="18" charset="0"/>
              <a:ea typeface="思源黑体 CN Bold" panose="020B0800000000000000" pitchFamily="34" charset="-122"/>
              <a:sym typeface="思源黑体 CN Regular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640065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26" y="204282"/>
            <a:ext cx="11186808" cy="642998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81456" y="815230"/>
            <a:ext cx="92663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n w="28575">
                  <a:solidFill>
                    <a:schemeClr val="bg1"/>
                  </a:solidFill>
                </a:ln>
                <a:solidFill>
                  <a:srgbClr val="C00000"/>
                </a:solidFill>
                <a:latin typeface="#9Slide07 IcielCadena" panose="02000503000000020004" pitchFamily="2" charset="0"/>
              </a:rPr>
              <a:t>1- </a:t>
            </a:r>
            <a:r>
              <a:rPr lang="en-US" sz="6000" dirty="0" err="1" smtClean="0">
                <a:ln w="28575">
                  <a:solidFill>
                    <a:schemeClr val="bg1"/>
                  </a:solidFill>
                </a:ln>
                <a:solidFill>
                  <a:srgbClr val="C00000"/>
                </a:solidFill>
                <a:latin typeface="#9Slide07 IcielCadena" panose="02000503000000020004" pitchFamily="2" charset="0"/>
              </a:rPr>
              <a:t>Chơi</a:t>
            </a:r>
            <a:r>
              <a:rPr lang="en-US" sz="6000" dirty="0" smtClean="0">
                <a:ln w="28575">
                  <a:solidFill>
                    <a:schemeClr val="bg1"/>
                  </a:solidFill>
                </a:ln>
                <a:solidFill>
                  <a:srgbClr val="C00000"/>
                </a:solidFill>
                <a:latin typeface="#9Slide07 IcielCadena" panose="02000503000000020004" pitchFamily="2" charset="0"/>
              </a:rPr>
              <a:t> </a:t>
            </a:r>
            <a:r>
              <a:rPr lang="en-US" sz="6000" dirty="0" err="1" smtClean="0">
                <a:ln w="28575">
                  <a:solidFill>
                    <a:schemeClr val="bg1"/>
                  </a:solidFill>
                </a:ln>
                <a:solidFill>
                  <a:srgbClr val="C00000"/>
                </a:solidFill>
                <a:latin typeface="#9Slide07 IcielCadena" panose="02000503000000020004" pitchFamily="2" charset="0"/>
              </a:rPr>
              <a:t>trò</a:t>
            </a:r>
            <a:r>
              <a:rPr lang="en-US" sz="6000" dirty="0" smtClean="0">
                <a:ln w="28575">
                  <a:solidFill>
                    <a:schemeClr val="bg1"/>
                  </a:solidFill>
                </a:ln>
                <a:solidFill>
                  <a:srgbClr val="C00000"/>
                </a:solidFill>
                <a:latin typeface="#9Slide07 IcielCadena" panose="02000503000000020004" pitchFamily="2" charset="0"/>
              </a:rPr>
              <a:t> </a:t>
            </a:r>
            <a:r>
              <a:rPr lang="en-US" sz="6000" dirty="0" err="1" smtClean="0">
                <a:ln w="28575">
                  <a:solidFill>
                    <a:schemeClr val="bg1"/>
                  </a:solidFill>
                </a:ln>
                <a:solidFill>
                  <a:srgbClr val="C00000"/>
                </a:solidFill>
                <a:latin typeface="#9Slide07 IcielCadena" panose="02000503000000020004" pitchFamily="2" charset="0"/>
              </a:rPr>
              <a:t>chơi</a:t>
            </a:r>
            <a:r>
              <a:rPr lang="en-US" sz="6000" dirty="0" smtClean="0">
                <a:ln w="28575">
                  <a:solidFill>
                    <a:schemeClr val="bg1"/>
                  </a:solidFill>
                </a:ln>
                <a:solidFill>
                  <a:srgbClr val="C00000"/>
                </a:solidFill>
                <a:latin typeface="#9Slide07 IcielCadena" panose="02000503000000020004" pitchFamily="2" charset="0"/>
              </a:rPr>
              <a:t> “Xin </a:t>
            </a:r>
            <a:r>
              <a:rPr lang="en-US" sz="6000" dirty="0" err="1" smtClean="0">
                <a:ln w="28575">
                  <a:solidFill>
                    <a:schemeClr val="bg1"/>
                  </a:solidFill>
                </a:ln>
                <a:solidFill>
                  <a:srgbClr val="C00000"/>
                </a:solidFill>
                <a:latin typeface="#9Slide07 IcielCadena" panose="02000503000000020004" pitchFamily="2" charset="0"/>
              </a:rPr>
              <a:t>chào</a:t>
            </a:r>
            <a:r>
              <a:rPr lang="en-US" sz="6000" dirty="0" smtClean="0">
                <a:ln w="28575">
                  <a:solidFill>
                    <a:schemeClr val="bg1"/>
                  </a:solidFill>
                </a:ln>
                <a:solidFill>
                  <a:srgbClr val="C00000"/>
                </a:solidFill>
                <a:latin typeface="#9Slide07 IcielCadena" panose="02000503000000020004" pitchFamily="2" charset="0"/>
              </a:rPr>
              <a:t>”</a:t>
            </a:r>
            <a:endParaRPr lang="en-US" sz="6000" dirty="0">
              <a:ln w="28575">
                <a:solidFill>
                  <a:schemeClr val="bg1"/>
                </a:solidFill>
              </a:ln>
              <a:solidFill>
                <a:srgbClr val="C00000"/>
              </a:solidFill>
              <a:latin typeface="#9Slide07 IcielCadena" panose="02000503000000020004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1055" y="1830893"/>
            <a:ext cx="7191108" cy="404084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5476"/>
            <a:ext cx="2632077" cy="197252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964" y="4509798"/>
            <a:ext cx="2934100" cy="29341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26" y="243068"/>
            <a:ext cx="11186808" cy="63911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51035" y="620847"/>
            <a:ext cx="34910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 smtClean="0">
                <a:ln w="28575">
                  <a:solidFill>
                    <a:schemeClr val="bg1"/>
                  </a:solidFill>
                </a:ln>
                <a:solidFill>
                  <a:srgbClr val="F77490"/>
                </a:solidFill>
                <a:latin typeface="#9Slide07 IcielCadena" panose="02000503000000020004" pitchFamily="2" charset="0"/>
              </a:rPr>
              <a:t>Luật</a:t>
            </a:r>
            <a:r>
              <a:rPr lang="en-US" sz="6000" dirty="0" smtClean="0">
                <a:ln w="28575">
                  <a:solidFill>
                    <a:schemeClr val="bg1"/>
                  </a:solidFill>
                </a:ln>
                <a:solidFill>
                  <a:srgbClr val="F77490"/>
                </a:solidFill>
                <a:latin typeface="#9Slide07 IcielCadena" panose="02000503000000020004" pitchFamily="2" charset="0"/>
              </a:rPr>
              <a:t> </a:t>
            </a:r>
            <a:r>
              <a:rPr lang="en-US" sz="6000" dirty="0" err="1" smtClean="0">
                <a:ln w="28575">
                  <a:solidFill>
                    <a:schemeClr val="bg1"/>
                  </a:solidFill>
                </a:ln>
                <a:solidFill>
                  <a:srgbClr val="F77490"/>
                </a:solidFill>
                <a:latin typeface="#9Slide07 IcielCadena" panose="02000503000000020004" pitchFamily="2" charset="0"/>
              </a:rPr>
              <a:t>chơi</a:t>
            </a:r>
            <a:r>
              <a:rPr lang="en-US" sz="6000" dirty="0" smtClean="0">
                <a:ln w="28575">
                  <a:solidFill>
                    <a:schemeClr val="bg1"/>
                  </a:solidFill>
                </a:ln>
                <a:solidFill>
                  <a:srgbClr val="F77490"/>
                </a:solidFill>
                <a:latin typeface="#9Slide07 IcielCadena" panose="02000503000000020004" pitchFamily="2" charset="0"/>
              </a:rPr>
              <a:t>:</a:t>
            </a:r>
            <a:endParaRPr lang="en-US" sz="6000" dirty="0">
              <a:ln w="28575">
                <a:solidFill>
                  <a:schemeClr val="bg1"/>
                </a:solidFill>
              </a:ln>
              <a:solidFill>
                <a:srgbClr val="F77490"/>
              </a:solidFill>
              <a:latin typeface="#9Slide07 IcielCadena" panose="02000503000000020004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51949" y="1515671"/>
            <a:ext cx="8694517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-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Chúng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ta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sẽ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cần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một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bạn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trong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lớp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đảm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nhiệm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vai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trò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làm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quản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trò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Quản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trò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sẽ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nói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lời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chào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kèm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một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đặc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điểm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đáng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yêu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bạn</a:t>
            </a:r>
            <a:endParaRPr lang="en-US" sz="3200" dirty="0" smtClean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algn="just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   +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Ví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dụ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Tôi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chào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bạn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có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mái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tóc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xoăn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/ </a:t>
            </a:r>
          </a:p>
          <a:p>
            <a:pPr algn="just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	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	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Tôi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chào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bạn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hát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hay</a:t>
            </a:r>
          </a:p>
          <a:p>
            <a:pPr algn="just"/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-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bạn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trong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lớp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nếu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thấy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mình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có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đặc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điểm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được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bạn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quản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trò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nhắc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đến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sẽ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đứng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dậy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vẫy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tay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hô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to: </a:t>
            </a:r>
            <a:r>
              <a:rPr lang="en-US" sz="44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“Xin </a:t>
            </a:r>
            <a:r>
              <a:rPr lang="en-US" sz="44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chào</a:t>
            </a:r>
            <a:r>
              <a:rPr lang="en-US" sz="44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!”</a:t>
            </a:r>
            <a:endParaRPr lang="en-US" sz="4400" b="1" i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58" r="63034" b="1"/>
          <a:stretch/>
        </p:blipFill>
        <p:spPr>
          <a:xfrm>
            <a:off x="81023" y="-51938"/>
            <a:ext cx="2002420" cy="23612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23" t="-5538" b="1"/>
          <a:stretch/>
        </p:blipFill>
        <p:spPr>
          <a:xfrm>
            <a:off x="10546466" y="4352493"/>
            <a:ext cx="1645534" cy="23788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197032"/>
            <a:ext cx="2216344" cy="166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9142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6507">
            <a:off x="379634" y="71367"/>
            <a:ext cx="11706935" cy="68222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86614" y="854052"/>
            <a:ext cx="89274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n w="285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IcielCadena" panose="02000503000000020004" pitchFamily="2" charset="0"/>
              </a:rPr>
              <a:t>2- </a:t>
            </a:r>
            <a:r>
              <a:rPr lang="en-US" sz="6000" dirty="0" err="1" smtClean="0">
                <a:ln w="285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IcielCadena" panose="02000503000000020004" pitchFamily="2" charset="0"/>
              </a:rPr>
              <a:t>Làm</a:t>
            </a:r>
            <a:r>
              <a:rPr lang="en-US" sz="6000" dirty="0" smtClean="0">
                <a:ln w="285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IcielCadena" panose="02000503000000020004" pitchFamily="2" charset="0"/>
              </a:rPr>
              <a:t> </a:t>
            </a:r>
            <a:r>
              <a:rPr lang="en-US" sz="6000" dirty="0" err="1" smtClean="0">
                <a:ln w="285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IcielCadena" panose="02000503000000020004" pitchFamily="2" charset="0"/>
              </a:rPr>
              <a:t>bông</a:t>
            </a:r>
            <a:r>
              <a:rPr lang="en-US" sz="6000" dirty="0" smtClean="0">
                <a:ln w="285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IcielCadena" panose="02000503000000020004" pitchFamily="2" charset="0"/>
              </a:rPr>
              <a:t> </a:t>
            </a:r>
            <a:r>
              <a:rPr lang="en-US" sz="6000" dirty="0" err="1" smtClean="0">
                <a:ln w="285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IcielCadena" panose="02000503000000020004" pitchFamily="2" charset="0"/>
              </a:rPr>
              <a:t>hoa</a:t>
            </a:r>
            <a:r>
              <a:rPr lang="en-US" sz="6000" dirty="0" smtClean="0">
                <a:ln w="285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IcielCadena" panose="02000503000000020004" pitchFamily="2" charset="0"/>
              </a:rPr>
              <a:t> “</a:t>
            </a:r>
            <a:r>
              <a:rPr lang="en-US" sz="6000" dirty="0" err="1" smtClean="0">
                <a:ln w="285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IcielCadena" panose="02000503000000020004" pitchFamily="2" charset="0"/>
              </a:rPr>
              <a:t>tự</a:t>
            </a:r>
            <a:r>
              <a:rPr lang="en-US" sz="6000" dirty="0" smtClean="0">
                <a:ln w="285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IcielCadena" panose="02000503000000020004" pitchFamily="2" charset="0"/>
              </a:rPr>
              <a:t> </a:t>
            </a:r>
            <a:r>
              <a:rPr lang="en-US" sz="6000" dirty="0" err="1" smtClean="0">
                <a:ln w="285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IcielCadena" panose="02000503000000020004" pitchFamily="2" charset="0"/>
              </a:rPr>
              <a:t>hào</a:t>
            </a:r>
            <a:r>
              <a:rPr lang="en-US" sz="6000" dirty="0" smtClean="0">
                <a:ln w="285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IcielCadena" panose="02000503000000020004" pitchFamily="2" charset="0"/>
              </a:rPr>
              <a:t>”</a:t>
            </a:r>
            <a:endParaRPr lang="en-US" sz="6000" dirty="0">
              <a:ln w="28575">
                <a:solidFill>
                  <a:schemeClr val="bg1"/>
                </a:solidFill>
              </a:ln>
              <a:solidFill>
                <a:schemeClr val="accent2">
                  <a:lumMod val="75000"/>
                </a:schemeClr>
              </a:solidFill>
              <a:latin typeface="#9Slide07 IcielCadena" panose="02000503000000020004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1706" y="2087745"/>
            <a:ext cx="83916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just">
              <a:buFont typeface="Wingdings" panose="05000000000000000000" pitchFamily="2" charset="2"/>
              <a:buChar char="§"/>
            </a:pPr>
            <a:r>
              <a:rPr lang="en-US" sz="5000" i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5000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bao</a:t>
            </a:r>
            <a:r>
              <a:rPr lang="en-US" sz="5000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sz="5000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5000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cảm</a:t>
            </a:r>
            <a:r>
              <a:rPr lang="en-US" sz="5000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thấy</a:t>
            </a:r>
            <a:r>
              <a:rPr lang="en-US" sz="5000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5000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hào</a:t>
            </a:r>
            <a:r>
              <a:rPr lang="en-US" sz="5000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5000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</a:t>
            </a:r>
            <a:r>
              <a:rPr lang="en-US" sz="5000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thân</a:t>
            </a:r>
            <a:r>
              <a:rPr lang="en-US" sz="5000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5000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chưa</a:t>
            </a:r>
            <a:r>
              <a:rPr lang="en-US" sz="5000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685800" indent="-685800" algn="just">
              <a:buFont typeface="Wingdings" panose="05000000000000000000" pitchFamily="2" charset="2"/>
              <a:buChar char="§"/>
            </a:pPr>
            <a:r>
              <a:rPr lang="en-US" sz="5000" i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5000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cảm</a:t>
            </a:r>
            <a:r>
              <a:rPr lang="en-US" sz="5000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thấy</a:t>
            </a:r>
            <a:r>
              <a:rPr lang="en-US" sz="5000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5000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hào</a:t>
            </a:r>
            <a:r>
              <a:rPr lang="en-US" sz="5000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sz="5000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5000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5000" i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</a:t>
            </a:r>
            <a:r>
              <a:rPr lang="en-US" sz="5000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thân</a:t>
            </a:r>
            <a:r>
              <a:rPr lang="en-US" sz="5000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5000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5000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5" y="2484537"/>
            <a:ext cx="2500191" cy="4343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5" y="4942390"/>
            <a:ext cx="12180485" cy="191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8065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16358" y="2061886"/>
            <a:ext cx="750866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Bây</a:t>
            </a:r>
            <a:r>
              <a:rPr lang="en-US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cùng</a:t>
            </a:r>
            <a:r>
              <a:rPr lang="en-US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bông</a:t>
            </a:r>
            <a:r>
              <a:rPr lang="en-US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cánh</a:t>
            </a:r>
            <a:r>
              <a:rPr lang="en-US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đặc</a:t>
            </a:r>
            <a:r>
              <a:rPr lang="en-US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bản</a:t>
            </a:r>
            <a:r>
              <a:rPr lang="en-US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thân</a:t>
            </a:r>
            <a:r>
              <a:rPr lang="en-US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lên</a:t>
            </a:r>
            <a:r>
              <a:rPr lang="en-US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cánh</a:t>
            </a:r>
            <a:r>
              <a:rPr lang="en-US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nhé</a:t>
            </a:r>
            <a:r>
              <a:rPr lang="en-US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977" y="3055643"/>
            <a:ext cx="3129023" cy="38023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5" y="4629873"/>
            <a:ext cx="12180485" cy="221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6212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04" y="225678"/>
            <a:ext cx="11616396" cy="63755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7246" y="1356023"/>
            <a:ext cx="717636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just">
              <a:buFontTx/>
              <a:buChar char="-"/>
            </a:pPr>
            <a:r>
              <a:rPr lang="en-US" sz="4400" dirty="0" err="1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Hãy</a:t>
            </a:r>
            <a:r>
              <a:rPr lang="en-US" sz="4400" dirty="0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chuẩn</a:t>
            </a:r>
            <a:r>
              <a:rPr lang="en-US" sz="4400" dirty="0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bị</a:t>
            </a:r>
            <a:r>
              <a:rPr lang="en-US" sz="4400" dirty="0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một</a:t>
            </a:r>
            <a:r>
              <a:rPr lang="en-US" sz="4400" dirty="0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tấm</a:t>
            </a:r>
            <a:r>
              <a:rPr lang="en-US" sz="4400" dirty="0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bìa</a:t>
            </a:r>
            <a:r>
              <a:rPr lang="en-US" sz="4400" dirty="0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4400" dirty="0" err="1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kéo</a:t>
            </a:r>
            <a:r>
              <a:rPr lang="en-US" sz="4400" dirty="0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4400" dirty="0" err="1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bút</a:t>
            </a:r>
            <a:r>
              <a:rPr lang="en-US" sz="4400" dirty="0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chì</a:t>
            </a:r>
            <a:r>
              <a:rPr lang="en-US" sz="4400" dirty="0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lang="en-US" sz="4400" dirty="0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màu</a:t>
            </a:r>
            <a:endParaRPr lang="en-US" sz="4400" dirty="0" smtClean="0">
              <a:ln w="28575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857250" indent="-857250" algn="just">
              <a:buFontTx/>
              <a:buChar char="-"/>
            </a:pPr>
            <a:r>
              <a:rPr lang="en-US" sz="4400" dirty="0" err="1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Vẽ</a:t>
            </a:r>
            <a:r>
              <a:rPr lang="en-US" sz="4400" dirty="0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lang="en-US" sz="4400" dirty="0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cắt</a:t>
            </a:r>
            <a:r>
              <a:rPr lang="en-US" sz="4400" dirty="0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một</a:t>
            </a:r>
            <a:r>
              <a:rPr lang="en-US" sz="4400" dirty="0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bông</a:t>
            </a:r>
            <a:r>
              <a:rPr lang="en-US" sz="4400" dirty="0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hoa</a:t>
            </a:r>
            <a:r>
              <a:rPr lang="en-US" sz="4400" dirty="0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năm</a:t>
            </a:r>
            <a:r>
              <a:rPr lang="en-US" sz="4400" dirty="0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cánh</a:t>
            </a:r>
            <a:r>
              <a:rPr lang="en-US" sz="4400" dirty="0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theo</a:t>
            </a:r>
            <a:r>
              <a:rPr lang="en-US" sz="4400" dirty="0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mẫu</a:t>
            </a:r>
            <a:endParaRPr lang="en-US" sz="4400" dirty="0" smtClean="0">
              <a:ln w="28575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857250" indent="-857250" algn="just">
              <a:buFontTx/>
              <a:buChar char="-"/>
            </a:pPr>
            <a:r>
              <a:rPr lang="en-US" sz="4400" dirty="0" err="1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Viết</a:t>
            </a:r>
            <a:r>
              <a:rPr lang="en-US" sz="4400" dirty="0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những</a:t>
            </a:r>
            <a:r>
              <a:rPr lang="en-US" sz="4400" dirty="0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đặc</a:t>
            </a:r>
            <a:r>
              <a:rPr lang="en-US" sz="4400" dirty="0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điểm</a:t>
            </a:r>
            <a:r>
              <a:rPr lang="en-US" sz="4400" dirty="0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lang="en-US" sz="4400" dirty="0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bản</a:t>
            </a:r>
            <a:r>
              <a:rPr lang="en-US" sz="4400" dirty="0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thân</a:t>
            </a:r>
            <a:r>
              <a:rPr lang="en-US" sz="4400" dirty="0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vào</a:t>
            </a:r>
            <a:r>
              <a:rPr lang="en-US" sz="4400" dirty="0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cánh</a:t>
            </a:r>
            <a:r>
              <a:rPr lang="en-US" sz="4400" dirty="0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hoa</a:t>
            </a:r>
            <a:r>
              <a:rPr lang="en-US" sz="4400" dirty="0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4400" dirty="0" err="1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tên</a:t>
            </a:r>
            <a:r>
              <a:rPr lang="en-US" sz="4400" dirty="0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mình</a:t>
            </a:r>
            <a:r>
              <a:rPr lang="en-US" sz="4400" dirty="0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vào</a:t>
            </a:r>
            <a:r>
              <a:rPr lang="en-US" sz="4400" dirty="0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nhụy</a:t>
            </a:r>
            <a:r>
              <a:rPr lang="en-US" sz="4400" dirty="0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hoa</a:t>
            </a:r>
            <a:endParaRPr lang="en-US" sz="4400" dirty="0">
              <a:ln w="28575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0566" y="432693"/>
            <a:ext cx="77022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n w="285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IcielCadena" panose="02000503000000020004" pitchFamily="2" charset="0"/>
              </a:rPr>
              <a:t>THỰC HÀNH THEO NHÓM</a:t>
            </a:r>
            <a:endParaRPr lang="en-US" sz="5400" dirty="0">
              <a:ln w="28575">
                <a:solidFill>
                  <a:schemeClr val="bg1"/>
                </a:solidFill>
              </a:ln>
              <a:solidFill>
                <a:schemeClr val="accent2">
                  <a:lumMod val="75000"/>
                </a:schemeClr>
              </a:solidFill>
              <a:latin typeface="#9Slide07 IcielCadena" panose="02000503000000020004" pitchFamily="2" charset="0"/>
            </a:endParaRPr>
          </a:p>
        </p:txBody>
      </p:sp>
      <p:sp>
        <p:nvSpPr>
          <p:cNvPr id="6" name="AutoShape 2" descr="Chia sẻ với hơn 349 vẽ hoa 5 cánh siêu hot - thtantai2.edu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9455" l="0" r="9967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92718" y="1421363"/>
            <a:ext cx="4799282" cy="435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4489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04" y="225678"/>
            <a:ext cx="11616396" cy="63755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7872" y="1406487"/>
            <a:ext cx="628569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ln w="12700">
                  <a:solidFill>
                    <a:schemeClr val="tx1"/>
                  </a:solidFill>
                </a:ln>
                <a:solidFill>
                  <a:srgbClr val="00B0F0"/>
                </a:solidFill>
                <a:latin typeface="#9Slide07 IcielCadena" panose="02000503000000020004" pitchFamily="2" charset="0"/>
              </a:rPr>
              <a:t>GÓC CHIA SẺ</a:t>
            </a:r>
            <a:endParaRPr lang="en-US" sz="8800" dirty="0">
              <a:ln w="12700">
                <a:solidFill>
                  <a:schemeClr val="tx1"/>
                </a:solidFill>
              </a:ln>
              <a:solidFill>
                <a:srgbClr val="00B0F0"/>
              </a:solidFill>
              <a:latin typeface="#9Slide07 IcielCadena" panose="02000503000000020004" pitchFamily="2" charset="0"/>
            </a:endParaRPr>
          </a:p>
        </p:txBody>
      </p:sp>
      <p:sp>
        <p:nvSpPr>
          <p:cNvPr id="6" name="AutoShape 2" descr="Chia sẻ với hơn 349 vẽ hoa 5 cánh siêu hot - thtantai2.edu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4500" y1="23153" x2="17375" y2="85222"/>
                        <a14:foregroundMark x1="38125" y1="26108" x2="34250" y2="74631"/>
                        <a14:foregroundMark x1="41625" y1="61823" x2="51750" y2="89901"/>
                        <a14:foregroundMark x1="62125" y1="33005" x2="63500" y2="35961"/>
                        <a14:foregroundMark x1="74250" y1="23153" x2="79250" y2="23892"/>
                        <a14:foregroundMark x1="96125" y1="64532" x2="92375" y2="88177"/>
                        <a14:foregroundMark x1="85500" y1="85961" x2="74250" y2="99754"/>
                        <a14:foregroundMark x1="60500" y1="86946" x2="73250" y2="92365"/>
                        <a14:foregroundMark x1="41125" y1="92611" x2="60000" y2="92611"/>
                        <a14:foregroundMark x1="32625" y1="93103" x2="48500" y2="93596"/>
                        <a14:foregroundMark x1="36375" y1="73399" x2="22000" y2="91626"/>
                        <a14:foregroundMark x1="28375" y1="49261" x2="31625" y2="57389"/>
                        <a14:foregroundMark x1="45375" y1="43350" x2="45375" y2="43350"/>
                        <a14:foregroundMark x1="58125" y1="44828" x2="65000" y2="50739"/>
                        <a14:foregroundMark x1="75500" y1="44828" x2="69000" y2="49015"/>
                        <a14:foregroundMark x1="78250" y1="77340" x2="79125" y2="73399"/>
                        <a14:foregroundMark x1="94750" y1="91133" x2="83625" y2="98768"/>
                        <a14:foregroundMark x1="64875" y1="79557" x2="55500" y2="72660"/>
                        <a14:foregroundMark x1="19750" y1="95813" x2="29000" y2="95813"/>
                        <a14:foregroundMark x1="7500" y1="72414" x2="9000" y2="88177"/>
                        <a14:foregroundMark x1="7625" y1="28079" x2="4875" y2="37192"/>
                        <a14:foregroundMark x1="15625" y1="22414" x2="6875" y2="23399"/>
                        <a14:foregroundMark x1="17750" y1="23645" x2="21375" y2="32020"/>
                        <a14:foregroundMark x1="5000" y1="26847" x2="2875" y2="43596"/>
                        <a14:foregroundMark x1="13625" y1="67488" x2="14125" y2="822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640" y="3484640"/>
            <a:ext cx="6644640" cy="33721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23567" y="737444"/>
            <a:ext cx="47932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bông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endParaRPr lang="en-US" sz="4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lí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do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hào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03" y="4549295"/>
            <a:ext cx="5564797" cy="202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7483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53F9"/>
      </a:accent1>
      <a:accent2>
        <a:srgbClr val="5091FA"/>
      </a:accent2>
      <a:accent3>
        <a:srgbClr val="646464"/>
      </a:accent3>
      <a:accent4>
        <a:srgbClr val="828282"/>
      </a:accent4>
      <a:accent5>
        <a:srgbClr val="A5A5A5"/>
      </a:accent5>
      <a:accent6>
        <a:srgbClr val="C9C9C9"/>
      </a:accent6>
      <a:hlink>
        <a:srgbClr val="4472C4"/>
      </a:hlink>
      <a:folHlink>
        <a:srgbClr val="BFBFBF"/>
      </a:folHlink>
    </a:clrScheme>
    <a:fontScheme name="自定义 1">
      <a:majorFont>
        <a:latin typeface="思源黑体 CN Regular"/>
        <a:ea typeface="思源黑体 CN Bold"/>
        <a:cs typeface=""/>
      </a:majorFont>
      <a:minorFont>
        <a:latin typeface="思源黑体 CN Regular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53F9"/>
    </a:accent1>
    <a:accent2>
      <a:srgbClr val="5091FA"/>
    </a:accent2>
    <a:accent3>
      <a:srgbClr val="646464"/>
    </a:accent3>
    <a:accent4>
      <a:srgbClr val="828282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53F9"/>
    </a:accent1>
    <a:accent2>
      <a:srgbClr val="5091FA"/>
    </a:accent2>
    <a:accent3>
      <a:srgbClr val="646464"/>
    </a:accent3>
    <a:accent4>
      <a:srgbClr val="828282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53F9"/>
    </a:accent1>
    <a:accent2>
      <a:srgbClr val="5091FA"/>
    </a:accent2>
    <a:accent3>
      <a:srgbClr val="646464"/>
    </a:accent3>
    <a:accent4>
      <a:srgbClr val="828282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53F9"/>
    </a:accent1>
    <a:accent2>
      <a:srgbClr val="5091FA"/>
    </a:accent2>
    <a:accent3>
      <a:srgbClr val="646464"/>
    </a:accent3>
    <a:accent4>
      <a:srgbClr val="828282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53F9"/>
    </a:accent1>
    <a:accent2>
      <a:srgbClr val="5091FA"/>
    </a:accent2>
    <a:accent3>
      <a:srgbClr val="646464"/>
    </a:accent3>
    <a:accent4>
      <a:srgbClr val="828282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53F9"/>
    </a:accent1>
    <a:accent2>
      <a:srgbClr val="5091FA"/>
    </a:accent2>
    <a:accent3>
      <a:srgbClr val="646464"/>
    </a:accent3>
    <a:accent4>
      <a:srgbClr val="828282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53F9"/>
    </a:accent1>
    <a:accent2>
      <a:srgbClr val="5091FA"/>
    </a:accent2>
    <a:accent3>
      <a:srgbClr val="646464"/>
    </a:accent3>
    <a:accent4>
      <a:srgbClr val="828282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53F9"/>
    </a:accent1>
    <a:accent2>
      <a:srgbClr val="5091FA"/>
    </a:accent2>
    <a:accent3>
      <a:srgbClr val="646464"/>
    </a:accent3>
    <a:accent4>
      <a:srgbClr val="828282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53F9"/>
    </a:accent1>
    <a:accent2>
      <a:srgbClr val="5091FA"/>
    </a:accent2>
    <a:accent3>
      <a:srgbClr val="646464"/>
    </a:accent3>
    <a:accent4>
      <a:srgbClr val="828282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53F9"/>
    </a:accent1>
    <a:accent2>
      <a:srgbClr val="5091FA"/>
    </a:accent2>
    <a:accent3>
      <a:srgbClr val="646464"/>
    </a:accent3>
    <a:accent4>
      <a:srgbClr val="828282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53F9"/>
    </a:accent1>
    <a:accent2>
      <a:srgbClr val="5091FA"/>
    </a:accent2>
    <a:accent3>
      <a:srgbClr val="646464"/>
    </a:accent3>
    <a:accent4>
      <a:srgbClr val="828282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53F9"/>
    </a:accent1>
    <a:accent2>
      <a:srgbClr val="5091FA"/>
    </a:accent2>
    <a:accent3>
      <a:srgbClr val="646464"/>
    </a:accent3>
    <a:accent4>
      <a:srgbClr val="828282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240</Words>
  <Application>Microsoft Office PowerPoint</Application>
  <PresentationFormat>Widescreen</PresentationFormat>
  <Paragraphs>28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#9Slide07 HoneyCream</vt:lpstr>
      <vt:lpstr>#9Slide07 IcielCadena</vt:lpstr>
      <vt:lpstr>#9Slide07 SVNZero</vt:lpstr>
      <vt:lpstr>Arial</vt:lpstr>
      <vt:lpstr>Calibri</vt:lpstr>
      <vt:lpstr>Cambria</vt:lpstr>
      <vt:lpstr>SVN-Newton</vt:lpstr>
      <vt:lpstr>Times New Roman</vt:lpstr>
      <vt:lpstr>Wingdings</vt:lpstr>
      <vt:lpstr>思源黑体 CN Bold</vt:lpstr>
      <vt:lpstr>思源黑体 CN Regular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MT50</Manager>
  <Company>MT50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MT50</dc:title>
  <dc:subject>MT50</dc:subject>
  <dc:creator>Administrator</dc:creator>
  <cp:keywords>MT50</cp:keywords>
  <dc:description>MT50</dc:description>
  <cp:lastModifiedBy>pc</cp:lastModifiedBy>
  <cp:revision>3</cp:revision>
  <dcterms:created xsi:type="dcterms:W3CDTF">2022-04-16T02:57:57Z</dcterms:created>
  <dcterms:modified xsi:type="dcterms:W3CDTF">2024-09-12T04:54:59Z</dcterms:modified>
  <cp:category>MT50</cp:category>
  <cp:version>MT50</cp:version>
</cp:coreProperties>
</file>