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8" r:id="rId4"/>
    <p:sldId id="300" r:id="rId5"/>
    <p:sldId id="282" r:id="rId6"/>
    <p:sldId id="292" r:id="rId7"/>
    <p:sldId id="294" r:id="rId8"/>
    <p:sldId id="302" r:id="rId9"/>
    <p:sldId id="296" r:id="rId10"/>
    <p:sldId id="297" r:id="rId11"/>
    <p:sldId id="288" r:id="rId12"/>
    <p:sldId id="286" r:id="rId13"/>
    <p:sldId id="290" r:id="rId14"/>
    <p:sldId id="281" r:id="rId15"/>
  </p:sldIdLst>
  <p:sldSz cx="12192000" cy="6858000"/>
  <p:notesSz cx="6858000" cy="9144000"/>
  <p:embeddedFontLst>
    <p:embeddedFont>
      <p:font typeface="Vogue-ExtraBold" panose="020B0500000000000000" charset="-93"/>
      <p:regular r:id="rId18"/>
    </p:embeddedFont>
    <p:embeddedFont>
      <p:font typeface="#9Slide07 HoneyCream" pitchFamily="2" charset="-93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7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1577402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3872A3-F82B-3B9D-7659-B0D55D5C8B45}"/>
              </a:ext>
            </a:extLst>
          </p:cNvPr>
          <p:cNvSpPr txBox="1"/>
          <p:nvPr/>
        </p:nvSpPr>
        <p:spPr>
          <a:xfrm>
            <a:off x="9190188" y="2351531"/>
            <a:ext cx="2801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sinh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Giáo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viên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Bàn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ghế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Bảng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Sách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vở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...</a:t>
            </a: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bài</a:t>
              </a:r>
              <a:r>
                <a:rPr lang="en-US" sz="3200" b="1" dirty="0" smtClean="0">
                  <a:latin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E80C1-1C34-33BF-519A-2FA94E79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6" y="1639669"/>
            <a:ext cx="11541373" cy="419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F9D61-680C-9335-4219-75731033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6" y="1639669"/>
            <a:ext cx="3023878" cy="357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ACCF9-9770-45A8-8CCF-2C5AA43D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11" y="3718609"/>
            <a:ext cx="3981033" cy="1548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4B78E-DB08-038A-3C81-94A9286F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975" y="2247245"/>
            <a:ext cx="1822862" cy="101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E9A2A-3251-3FDD-3BCE-AA66008DA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90" y="2906536"/>
            <a:ext cx="1353429" cy="2383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B3FD8-E8DC-2293-45CF-C94D32AC6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69" y="4302591"/>
            <a:ext cx="2328874" cy="7498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308CFA5-8F50-FF6A-4869-58EB6B49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96207" y="2051455"/>
            <a:ext cx="1190625" cy="1409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16E150-BB81-67BE-3D7D-9A7D5482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351" y="1639669"/>
            <a:ext cx="743776" cy="1481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D882FD-7999-E448-873C-A122B6739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587" y="3121125"/>
            <a:ext cx="1248622" cy="20219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1224649" y="720862"/>
            <a:ext cx="10456319" cy="707886"/>
            <a:chOff x="396978" y="2394202"/>
            <a:chExt cx="10456319" cy="707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429358" y="2394202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Gọi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A3C62-A8CF-5703-F484-8EE41E972A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28" y="2470990"/>
            <a:ext cx="2625974" cy="3322185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84DF44C8-9BD0-FE25-C004-C1EB326F877F}"/>
              </a:ext>
            </a:extLst>
          </p:cNvPr>
          <p:cNvSpPr/>
          <p:nvPr/>
        </p:nvSpPr>
        <p:spPr>
          <a:xfrm>
            <a:off x="367660" y="303784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FEE6C856-A5B6-19A7-7F4C-3B0D874BD63A}"/>
              </a:ext>
            </a:extLst>
          </p:cNvPr>
          <p:cNvSpPr/>
          <p:nvPr/>
        </p:nvSpPr>
        <p:spPr>
          <a:xfrm>
            <a:off x="2816626" y="3436122"/>
            <a:ext cx="835225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Ghế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6D776EE1-82F2-3D1E-79CC-9A07FCF7B626}"/>
              </a:ext>
            </a:extLst>
          </p:cNvPr>
          <p:cNvSpPr/>
          <p:nvPr/>
        </p:nvSpPr>
        <p:spPr>
          <a:xfrm>
            <a:off x="287555" y="1673663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sổ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2CD76B55-8ABF-2D9A-38B9-4F9D43607CFF}"/>
              </a:ext>
            </a:extLst>
          </p:cNvPr>
          <p:cNvSpPr/>
          <p:nvPr/>
        </p:nvSpPr>
        <p:spPr>
          <a:xfrm>
            <a:off x="6445497" y="1827625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Tivi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33225E2C-E255-61FC-91B0-78374B505CA4}"/>
              </a:ext>
            </a:extLst>
          </p:cNvPr>
          <p:cNvSpPr/>
          <p:nvPr/>
        </p:nvSpPr>
        <p:spPr>
          <a:xfrm>
            <a:off x="8004426" y="4843321"/>
            <a:ext cx="718387" cy="599439"/>
          </a:xfrm>
          <a:prstGeom prst="wedgeEllipseCallout">
            <a:avLst>
              <a:gd name="adj1" fmla="val 41934"/>
              <a:gd name="adj2" fmla="val -72174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Tủ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8FC0C1F0-F8AF-257A-00D1-63242352F3C4}"/>
              </a:ext>
            </a:extLst>
          </p:cNvPr>
          <p:cNvSpPr/>
          <p:nvPr/>
        </p:nvSpPr>
        <p:spPr>
          <a:xfrm>
            <a:off x="10769981" y="3684884"/>
            <a:ext cx="937780" cy="701353"/>
          </a:xfrm>
          <a:prstGeom prst="wedgeEllipseCallout">
            <a:avLst>
              <a:gd name="adj1" fmla="val -1402"/>
              <a:gd name="adj2" fmla="val -85212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sách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5D7B58DF-B1A6-4DB1-F4CD-DE88024F3D1F}"/>
              </a:ext>
            </a:extLst>
          </p:cNvPr>
          <p:cNvSpPr/>
          <p:nvPr/>
        </p:nvSpPr>
        <p:spPr>
          <a:xfrm>
            <a:off x="8699706" y="3546146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E4AB38CC-F8E8-C8BF-ABDD-2A871E421BCF}"/>
              </a:ext>
            </a:extLst>
          </p:cNvPr>
          <p:cNvSpPr/>
          <p:nvPr/>
        </p:nvSpPr>
        <p:spPr>
          <a:xfrm>
            <a:off x="4383517" y="473767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F58C6739-97AE-2855-1418-B743C38C5F71}"/>
              </a:ext>
            </a:extLst>
          </p:cNvPr>
          <p:cNvSpPr/>
          <p:nvPr/>
        </p:nvSpPr>
        <p:spPr>
          <a:xfrm>
            <a:off x="5736673" y="2886757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Ông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374</Words>
  <Application>Microsoft Office PowerPoint</Application>
  <PresentationFormat>Widescreen</PresentationFormat>
  <Paragraphs>59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Vogue-ExtraBold</vt:lpstr>
      <vt:lpstr>Arial</vt:lpstr>
      <vt:lpstr>#9Slide07 HoneyCream</vt:lpstr>
      <vt:lpstr>Times New Roman</vt:lpstr>
      <vt:lpstr>SVN-Newton</vt:lpstr>
      <vt:lpstr>SVN-Ready</vt:lpstr>
      <vt:lpstr>Calibri Light</vt:lpstr>
      <vt:lpstr>Calibri</vt:lpstr>
      <vt:lpstr>Cambria</vt:lpstr>
      <vt:lpstr>微软雅黑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pc</cp:lastModifiedBy>
  <cp:revision>3</cp:revision>
  <dcterms:created xsi:type="dcterms:W3CDTF">2023-06-16T08:43:46Z</dcterms:created>
  <dcterms:modified xsi:type="dcterms:W3CDTF">2024-09-12T05:01:04Z</dcterms:modified>
  <cp:category>MT50</cp:category>
  <cp:version>MT50</cp:version>
</cp:coreProperties>
</file>