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4" r:id="rId3"/>
  </p:sldMasterIdLst>
  <p:notesMasterIdLst>
    <p:notesMasterId r:id="rId10"/>
  </p:notesMasterIdLst>
  <p:sldIdLst>
    <p:sldId id="257" r:id="rId4"/>
    <p:sldId id="482" r:id="rId5"/>
    <p:sldId id="481" r:id="rId6"/>
    <p:sldId id="483" r:id="rId7"/>
    <p:sldId id="267" r:id="rId8"/>
    <p:sldId id="4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3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Nghe –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ECE3-26DE-40F3-BEE9-A533CDE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8" name="2">
            <a:extLst>
              <a:ext uri="{FF2B5EF4-FFF2-40B4-BE49-F238E27FC236}">
                <a16:creationId xmlns:a16="http://schemas.microsoft.com/office/drawing/2014/main" id="{38AC8826-0096-4024-921D-F77B8AAF75A0}"/>
              </a:ext>
            </a:extLst>
          </p:cNvPr>
          <p:cNvSpPr/>
          <p:nvPr/>
        </p:nvSpPr>
        <p:spPr>
          <a:xfrm>
            <a:off x="733645" y="1499302"/>
            <a:ext cx="10159683" cy="493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90F1B-688D-4EF1-911C-F8FA7069765C}"/>
              </a:ext>
            </a:extLst>
          </p:cNvPr>
          <p:cNvSpPr txBox="1"/>
          <p:nvPr/>
        </p:nvSpPr>
        <p:spPr>
          <a:xfrm>
            <a:off x="4006702" y="1300366"/>
            <a:ext cx="417859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pic>
        <p:nvPicPr>
          <p:cNvPr id="10" name="Content Placeholder 20" descr="logo">
            <a:extLst>
              <a:ext uri="{FF2B5EF4-FFF2-40B4-BE49-F238E27FC236}">
                <a16:creationId xmlns:a16="http://schemas.microsoft.com/office/drawing/2014/main" id="{DFE86528-4792-48F5-BD04-440432A9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431" y="550568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thiếu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b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</a:b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thuộc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F1869-70EE-4668-B17B-6ECF8D18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7" y="1956391"/>
            <a:ext cx="8410353" cy="4183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0F644-ACF1-4287-9539-A47AFEBEDC91}"/>
              </a:ext>
            </a:extLst>
          </p:cNvPr>
          <p:cNvSpPr txBox="1"/>
          <p:nvPr/>
        </p:nvSpPr>
        <p:spPr>
          <a:xfrm>
            <a:off x="3540640" y="424492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4E077-E2B7-4352-A0D8-657B3750624D}"/>
              </a:ext>
            </a:extLst>
          </p:cNvPr>
          <p:cNvSpPr txBox="1"/>
          <p:nvPr/>
        </p:nvSpPr>
        <p:spPr>
          <a:xfrm>
            <a:off x="3540641" y="5564740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45DF7-A88B-40B1-B379-8090F0C294B0}"/>
              </a:ext>
            </a:extLst>
          </p:cNvPr>
          <p:cNvSpPr txBox="1"/>
          <p:nvPr/>
        </p:nvSpPr>
        <p:spPr>
          <a:xfrm>
            <a:off x="7570381" y="2967335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1AFE9-12BB-4BE3-9BEA-E4A2DF59506A}"/>
              </a:ext>
            </a:extLst>
          </p:cNvPr>
          <p:cNvSpPr txBox="1"/>
          <p:nvPr/>
        </p:nvSpPr>
        <p:spPr>
          <a:xfrm>
            <a:off x="7644809" y="4209111"/>
            <a:ext cx="39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C7EAA6-19F6-4F02-A36D-29FEA50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64" y="681037"/>
            <a:ext cx="7761766" cy="16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9D436-5889-4FEA-AFB3-685E757D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4" y="3214133"/>
            <a:ext cx="1148315" cy="114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E4192-E49F-4594-9C57-767A67567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066" y="3214132"/>
            <a:ext cx="1148315" cy="1060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99BC1-7F2A-4629-A1D5-B1C50936F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168" y="3214133"/>
            <a:ext cx="992372" cy="10601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C68BB4-8C1F-49CB-8B54-556122D90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62" y="3214132"/>
            <a:ext cx="1148315" cy="10601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F5C4A3-C593-4691-81CF-7822D58BB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699" y="3214132"/>
            <a:ext cx="979302" cy="930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B2BCFC-DD08-408B-A609-845137018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2353" y="3149118"/>
            <a:ext cx="1297048" cy="106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141273-8F8A-4217-A9D4-C2988F0FFD90}"/>
              </a:ext>
            </a:extLst>
          </p:cNvPr>
          <p:cNvSpPr/>
          <p:nvPr/>
        </p:nvSpPr>
        <p:spPr>
          <a:xfrm>
            <a:off x="8523768" y="18217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213511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160</Words>
  <Application>Microsoft Office PowerPoint</Application>
  <PresentationFormat>Widescreen</PresentationFormat>
  <Paragraphs>30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Montserrat Medium</vt:lpstr>
      <vt:lpstr>1_Office Theme</vt:lpstr>
      <vt:lpstr>Office Theme</vt:lpstr>
      <vt:lpstr>1_Office 主题​​</vt:lpstr>
      <vt:lpstr>PowerPoint Presentation</vt:lpstr>
      <vt:lpstr>PowerPoint Presentation</vt:lpstr>
      <vt:lpstr>1. Nghe – viết: Ngày hôm qua đâu rồi (2 khổ cuối)</vt:lpstr>
      <vt:lpstr>2. Tìm những chữ cái còn thiếu trong bảng.  Học thuộc tên các chữ cái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17</cp:revision>
  <dcterms:created xsi:type="dcterms:W3CDTF">2021-05-21T10:43:38Z</dcterms:created>
  <dcterms:modified xsi:type="dcterms:W3CDTF">2023-08-10T15:35:08Z</dcterms:modified>
</cp:coreProperties>
</file>