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</p:sldMasterIdLst>
  <p:sldIdLst>
    <p:sldId id="272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2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0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8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5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6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8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8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3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6.jpe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2" name="图片 7" descr="444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8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3.wdp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7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93763" cy="1489289"/>
            <a:chOff x="569798" y="1124402"/>
            <a:chExt cx="2993763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0980" y="1356189"/>
            <a:ext cx="10428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4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8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022355" y="1610762"/>
              <a:ext cx="23353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93763" cy="1489289"/>
            <a:chOff x="569798" y="1124402"/>
            <a:chExt cx="2993763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93763" cy="1489289"/>
            <a:chOff x="569798" y="1124402"/>
            <a:chExt cx="2993763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93763" cy="1489289"/>
            <a:chOff x="569798" y="1124402"/>
            <a:chExt cx="2993763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93763" cy="1489289"/>
            <a:chOff x="569798" y="1124402"/>
            <a:chExt cx="2993763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93763" cy="1489289"/>
            <a:chOff x="569798" y="1124402"/>
            <a:chExt cx="2993763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993763" cy="1489289"/>
            <a:chOff x="569798" y="1124402"/>
            <a:chExt cx="2993763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210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0000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280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方正舒体</vt:lpstr>
      <vt:lpstr>Garamond</vt:lpstr>
      <vt:lpstr>Times New Roman</vt:lpstr>
      <vt:lpstr>UTM Cookies</vt:lpstr>
      <vt:lpstr>Cute Sticker by Slidesgo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DL210723</cp:lastModifiedBy>
  <cp:revision>29</cp:revision>
  <dcterms:created xsi:type="dcterms:W3CDTF">2021-06-11T02:39:36Z</dcterms:created>
  <dcterms:modified xsi:type="dcterms:W3CDTF">2024-09-13T05:32:23Z</dcterms:modified>
</cp:coreProperties>
</file>