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1" r:id="rId3"/>
    <p:sldId id="272" r:id="rId4"/>
    <p:sldId id="274" r:id="rId5"/>
    <p:sldId id="281" r:id="rId6"/>
    <p:sldId id="279" r:id="rId7"/>
    <p:sldId id="275" r:id="rId8"/>
    <p:sldId id="276" r:id="rId9"/>
    <p:sldId id="277" r:id="rId10"/>
    <p:sldId id="280" r:id="rId11"/>
    <p:sldId id="270" r:id="rId12"/>
    <p:sldId id="266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>
      <p:cViewPr varScale="1">
        <p:scale>
          <a:sx n="69" d="100"/>
          <a:sy n="6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838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¤n 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cò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09800" y="4898886"/>
            <a:ext cx="5631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hÞ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c¸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kho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khÕ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.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5" y="4898885"/>
            <a:ext cx="1517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3074" name="Picture 2" descr="D:\ẢNH TV1-T1\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2"/>
          <a:stretch/>
        </p:blipFill>
        <p:spPr bwMode="auto">
          <a:xfrm>
            <a:off x="1281834" y="574964"/>
            <a:ext cx="6559550" cy="361603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94460" y="4904505"/>
            <a:ext cx="87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5834" y="4904505"/>
            <a:ext cx="88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.VnAvant" pitchFamily="34" charset="0"/>
              </a:rPr>
              <a:t>C¸ </a:t>
            </a:r>
            <a:r>
              <a:rPr lang="en-US" sz="3600" dirty="0" err="1" smtClean="0">
                <a:solidFill>
                  <a:srgbClr val="002060"/>
                </a:solidFill>
                <a:latin typeface=".VnAvant" pitchFamily="34" charset="0"/>
              </a:rPr>
              <a:t>c¶nh</a:t>
            </a:r>
            <a:endParaRPr lang="en-US" sz="3600" dirty="0">
              <a:solidFill>
                <a:srgbClr val="002060"/>
              </a:solidFill>
              <a:latin typeface=".VnAvant" pitchFamily="34" charset="0"/>
            </a:endParaRPr>
          </a:p>
        </p:txBody>
      </p:sp>
      <p:pic>
        <p:nvPicPr>
          <p:cNvPr id="4098" name="Picture 2" descr="D:\ẢNH TV1-T1\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8"/>
          <a:stretch/>
        </p:blipFill>
        <p:spPr bwMode="auto">
          <a:xfrm>
            <a:off x="1600200" y="1447800"/>
            <a:ext cx="6559550" cy="461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600" y="1447800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8330" y="455327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.VnAvant" pitchFamily="34" charset="0"/>
              </a:rPr>
              <a:t>MÊy</a:t>
            </a:r>
            <a:r>
              <a:rPr lang="en-US" sz="4800" dirty="0" smtClean="0">
                <a:latin typeface=".VnAvant" pitchFamily="34" charset="0"/>
              </a:rPr>
              <a:t> </a:t>
            </a:r>
            <a:r>
              <a:rPr lang="en-US" sz="4800" dirty="0" err="1" smtClean="0">
                <a:latin typeface=".VnAvant" pitchFamily="34" charset="0"/>
              </a:rPr>
              <a:t>chó</a:t>
            </a:r>
            <a:r>
              <a:rPr lang="en-US" sz="4800" dirty="0" smtClean="0">
                <a:latin typeface=".VnAvant" pitchFamily="34" charset="0"/>
              </a:rPr>
              <a:t> </a:t>
            </a:r>
            <a:r>
              <a:rPr lang="en-US" sz="4800" dirty="0" err="1" smtClean="0">
                <a:latin typeface=".VnAvant" pitchFamily="34" charset="0"/>
              </a:rPr>
              <a:t>khØ</a:t>
            </a:r>
            <a:r>
              <a:rPr lang="en-US" sz="4800" dirty="0" smtClean="0">
                <a:latin typeface=".VnAvant" pitchFamily="34" charset="0"/>
              </a:rPr>
              <a:t> ¨n </a:t>
            </a:r>
            <a:r>
              <a:rPr lang="en-US" sz="4800" dirty="0" err="1" smtClean="0">
                <a:latin typeface=".VnAvant" pitchFamily="34" charset="0"/>
              </a:rPr>
              <a:t>chuèi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5765" y="4558418"/>
            <a:ext cx="180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4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8095" y="4551492"/>
            <a:ext cx="1738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endParaRPr lang="en-US" sz="4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6153" y="4553545"/>
            <a:ext cx="180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48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7" name="Picture 3" descr="D:\ẢNH TV1-T1\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22"/>
          <a:stretch/>
        </p:blipFill>
        <p:spPr bwMode="auto">
          <a:xfrm>
            <a:off x="1524220" y="838200"/>
            <a:ext cx="6583363" cy="3301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ó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ó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kh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9300" y="221673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9600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4572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chÌ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4572000"/>
            <a:ext cx="118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chØ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4585855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h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î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4585854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Kh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Õ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4579203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kho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3300" y="4585855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Kh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«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7850" y="307835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Ø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2184737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Ø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6580" y="3886199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l¸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kh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«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8116" y="3886198"/>
            <a:ext cx="2352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hî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c¸ 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886200"/>
            <a:ext cx="235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hó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khØ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050" name="Picture 2" descr="D:\ẢNH TV1-T1\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59518" r="59407" b="26465"/>
          <a:stretch/>
        </p:blipFill>
        <p:spPr bwMode="auto">
          <a:xfrm>
            <a:off x="201017" y="794420"/>
            <a:ext cx="2921598" cy="232977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ẢNH TV1-T1\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9" t="61940" r="33908" b="26172"/>
          <a:stretch/>
        </p:blipFill>
        <p:spPr bwMode="auto">
          <a:xfrm>
            <a:off x="3200400" y="794421"/>
            <a:ext cx="2819400" cy="232977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ẢNH TV1-T1\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8" t="61940" r="6896" b="26049"/>
          <a:stretch/>
        </p:blipFill>
        <p:spPr bwMode="auto">
          <a:xfrm>
            <a:off x="6162566" y="794422"/>
            <a:ext cx="2905233" cy="232977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6186" y="27051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ó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186" y="18669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3986" y="18669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ó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0986" y="27051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20986" y="18669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kh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055" y="185651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9300" y="221673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8000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41148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chÌ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4114800"/>
            <a:ext cx="118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chØ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4128655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h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î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4128654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Kh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Õ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4122003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kho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3300" y="4128655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Kh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«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3436" y="265925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Ø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1791333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Ø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8031" y="5257799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l¸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kh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«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9567" y="5257798"/>
            <a:ext cx="2352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hî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c¸ 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4251" y="5257800"/>
            <a:ext cx="235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hó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khØ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572616" y="1164432"/>
            <a:ext cx="4067175" cy="4378325"/>
            <a:chOff x="2862" y="1008"/>
            <a:chExt cx="2562" cy="2758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880" y="1008"/>
              <a:ext cx="2544" cy="2704"/>
              <a:chOff x="2880" y="1008"/>
              <a:chExt cx="2544" cy="2704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406" y="3175"/>
                <a:ext cx="509" cy="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4406" y="2640"/>
                <a:ext cx="509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4406" y="2088"/>
                <a:ext cx="509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4406" y="1543"/>
                <a:ext cx="509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4406" y="1008"/>
                <a:ext cx="509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4915" y="3175"/>
                <a:ext cx="509" cy="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898" y="3175"/>
                <a:ext cx="508" cy="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3389" y="3175"/>
                <a:ext cx="509" cy="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2880" y="3175"/>
                <a:ext cx="509" cy="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4915" y="2640"/>
                <a:ext cx="509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3898" y="2640"/>
                <a:ext cx="508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3389" y="2640"/>
                <a:ext cx="509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2880" y="2640"/>
                <a:ext cx="509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4915" y="2088"/>
                <a:ext cx="509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3898" y="2088"/>
                <a:ext cx="508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3389" y="2088"/>
                <a:ext cx="509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2880" y="2088"/>
                <a:ext cx="509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4915" y="1543"/>
                <a:ext cx="509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3898" y="1543"/>
                <a:ext cx="508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3389" y="1543"/>
                <a:ext cx="509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2880" y="1543"/>
                <a:ext cx="509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4915" y="1008"/>
                <a:ext cx="509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3898" y="1008"/>
                <a:ext cx="508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3389" y="1008"/>
                <a:ext cx="509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509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>
                  <a:latin typeface="Arial" charset="0"/>
                </a:endParaRPr>
              </a:p>
            </p:txBody>
          </p:sp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>
                <a:off x="2880" y="1543"/>
                <a:ext cx="2544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5"/>
              <p:cNvSpPr>
                <a:spLocks noChangeShapeType="1"/>
              </p:cNvSpPr>
              <p:nvPr/>
            </p:nvSpPr>
            <p:spPr bwMode="auto">
              <a:xfrm>
                <a:off x="2880" y="2088"/>
                <a:ext cx="2544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6"/>
              <p:cNvSpPr>
                <a:spLocks noChangeShapeType="1"/>
              </p:cNvSpPr>
              <p:nvPr/>
            </p:nvSpPr>
            <p:spPr bwMode="auto">
              <a:xfrm>
                <a:off x="2880" y="2640"/>
                <a:ext cx="2544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7"/>
              <p:cNvSpPr>
                <a:spLocks noChangeShapeType="1"/>
              </p:cNvSpPr>
              <p:nvPr/>
            </p:nvSpPr>
            <p:spPr bwMode="auto">
              <a:xfrm>
                <a:off x="2880" y="3175"/>
                <a:ext cx="2544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8"/>
              <p:cNvSpPr>
                <a:spLocks noChangeShapeType="1"/>
              </p:cNvSpPr>
              <p:nvPr/>
            </p:nvSpPr>
            <p:spPr bwMode="auto">
              <a:xfrm>
                <a:off x="3389" y="1008"/>
                <a:ext cx="0" cy="270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9"/>
              <p:cNvSpPr>
                <a:spLocks noChangeShapeType="1"/>
              </p:cNvSpPr>
              <p:nvPr/>
            </p:nvSpPr>
            <p:spPr bwMode="auto">
              <a:xfrm>
                <a:off x="3898" y="1008"/>
                <a:ext cx="0" cy="270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40"/>
              <p:cNvSpPr>
                <a:spLocks noChangeShapeType="1"/>
              </p:cNvSpPr>
              <p:nvPr/>
            </p:nvSpPr>
            <p:spPr bwMode="auto">
              <a:xfrm>
                <a:off x="4406" y="1008"/>
                <a:ext cx="0" cy="270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1"/>
              <p:cNvSpPr>
                <a:spLocks noChangeShapeType="1"/>
              </p:cNvSpPr>
              <p:nvPr/>
            </p:nvSpPr>
            <p:spPr bwMode="auto">
              <a:xfrm>
                <a:off x="2880" y="1008"/>
                <a:ext cx="2544" cy="0"/>
              </a:xfrm>
              <a:prstGeom prst="line">
                <a:avLst/>
              </a:prstGeom>
              <a:noFill/>
              <a:ln w="38100" cap="sq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2"/>
              <p:cNvSpPr>
                <a:spLocks noChangeShapeType="1"/>
              </p:cNvSpPr>
              <p:nvPr/>
            </p:nvSpPr>
            <p:spPr bwMode="auto">
              <a:xfrm>
                <a:off x="2880" y="1008"/>
                <a:ext cx="0" cy="2704"/>
              </a:xfrm>
              <a:prstGeom prst="line">
                <a:avLst/>
              </a:prstGeom>
              <a:noFill/>
              <a:ln w="38100" cap="sq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3"/>
              <p:cNvSpPr>
                <a:spLocks noChangeShapeType="1"/>
              </p:cNvSpPr>
              <p:nvPr/>
            </p:nvSpPr>
            <p:spPr bwMode="auto">
              <a:xfrm>
                <a:off x="5424" y="1008"/>
                <a:ext cx="0" cy="2704"/>
              </a:xfrm>
              <a:prstGeom prst="line">
                <a:avLst/>
              </a:prstGeom>
              <a:noFill/>
              <a:ln w="38100" cap="sq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4"/>
              <p:cNvSpPr>
                <a:spLocks noChangeShapeType="1"/>
              </p:cNvSpPr>
              <p:nvPr/>
            </p:nvSpPr>
            <p:spPr bwMode="auto">
              <a:xfrm>
                <a:off x="2880" y="3712"/>
                <a:ext cx="2544" cy="0"/>
              </a:xfrm>
              <a:prstGeom prst="line">
                <a:avLst/>
              </a:prstGeom>
              <a:noFill/>
              <a:ln w="38100" cap="sq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45"/>
              <p:cNvSpPr>
                <a:spLocks noChangeShapeType="1"/>
              </p:cNvSpPr>
              <p:nvPr/>
            </p:nvSpPr>
            <p:spPr bwMode="auto">
              <a:xfrm>
                <a:off x="4915" y="1008"/>
                <a:ext cx="0" cy="270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" name="Picture 46" descr="c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" y="1008"/>
              <a:ext cx="2370" cy="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47"/>
            <p:cNvSpPr>
              <a:spLocks noChangeShapeType="1"/>
            </p:cNvSpPr>
            <p:nvPr/>
          </p:nvSpPr>
          <p:spPr bwMode="auto">
            <a:xfrm>
              <a:off x="3951" y="1536"/>
              <a:ext cx="336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8"/>
            <p:cNvSpPr>
              <a:spLocks noChangeShapeType="1"/>
            </p:cNvSpPr>
            <p:nvPr/>
          </p:nvSpPr>
          <p:spPr bwMode="auto">
            <a:xfrm>
              <a:off x="3925" y="2086"/>
              <a:ext cx="24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il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50292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447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sz="72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7200" dirty="0" err="1" smtClean="0">
                <a:solidFill>
                  <a:srgbClr val="0000FF"/>
                </a:solidFill>
                <a:latin typeface=".VnAvant" pitchFamily="34" charset="0"/>
              </a:rPr>
              <a:t>vë</a:t>
            </a:r>
            <a:endParaRPr lang="en-US" sz="72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0eb64617dab77a36c8b556ab15a7564f44ad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83</Words>
  <Application>Microsoft Office PowerPoint</Application>
  <PresentationFormat>On-screen Show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default</cp:lastModifiedBy>
  <cp:revision>67</cp:revision>
  <dcterms:created xsi:type="dcterms:W3CDTF">2020-08-10T13:41:50Z</dcterms:created>
  <dcterms:modified xsi:type="dcterms:W3CDTF">2020-08-18T10:24:06Z</dcterms:modified>
</cp:coreProperties>
</file>