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267823" y="1941937"/>
            <a:ext cx="10111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344158" y="824911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 TIỂU HỌC </a:t>
            </a:r>
            <a:r>
              <a:rPr lang="en-US" b="1" dirty="0" smtClean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LONG BIÊN</a:t>
            </a:r>
            <a:endParaRPr lang="vi-VN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428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642025" y="1408285"/>
            <a:ext cx="11284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57442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309</Words>
  <Application>Microsoft Office PowerPoint</Application>
  <PresentationFormat>Widescreen</PresentationFormat>
  <Paragraphs>72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#9Slide03 Arima Madurai Medium</vt:lpstr>
      <vt:lpstr>Arial</vt:lpstr>
      <vt:lpstr>Arial-Rounded</vt:lpstr>
      <vt:lpstr>Calibri</vt:lpstr>
      <vt:lpstr>等线</vt:lpstr>
      <vt:lpstr>等线</vt:lpstr>
      <vt:lpstr>等线 Light</vt:lpstr>
      <vt:lpstr>Times New Roman</vt:lpstr>
      <vt:lpstr>思源黑体 CN Regular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HN23102023</cp:lastModifiedBy>
  <cp:revision>10</cp:revision>
  <dcterms:created xsi:type="dcterms:W3CDTF">2021-07-24T01:32:28Z</dcterms:created>
  <dcterms:modified xsi:type="dcterms:W3CDTF">2024-09-09T21:59:34Z</dcterms:modified>
</cp:coreProperties>
</file>