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266" r:id="rId2"/>
    <p:sldId id="282" r:id="rId3"/>
    <p:sldId id="9446" r:id="rId4"/>
    <p:sldId id="9445" r:id="rId5"/>
    <p:sldId id="297" r:id="rId6"/>
    <p:sldId id="9439" r:id="rId7"/>
    <p:sldId id="288" r:id="rId8"/>
    <p:sldId id="9437" r:id="rId9"/>
    <p:sldId id="9440" r:id="rId10"/>
    <p:sldId id="9441" r:id="rId11"/>
    <p:sldId id="9443" r:id="rId12"/>
    <p:sldId id="9450" r:id="rId13"/>
    <p:sldId id="9444" r:id="rId14"/>
    <p:sldId id="9451" r:id="rId15"/>
    <p:sldId id="9448" r:id="rId16"/>
    <p:sldId id="9449" r:id="rId17"/>
    <p:sldId id="9438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#9Slide07 Altus" pitchFamily="2" charset="0"/>
      <p:regular r:id="rId21"/>
    </p:embeddedFont>
    <p:embeddedFont>
      <p:font typeface="#9Slide07 HoneyCream" pitchFamily="2" charset="0"/>
      <p:regular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UTM Avo" panose="02040603050506020204" pitchFamily="18" charset="0"/>
      <p:regular r:id="rId25"/>
    </p:embeddedFont>
    <p:embeddedFont>
      <p:font typeface="UVF Kewl Script" panose="020B0604020202020204" charset="0"/>
      <p:regular r:id="rId26"/>
    </p:embeddedFont>
    <p:embeddedFont>
      <p:font typeface="VNI-Cooper" panose="020B0604020202020204"/>
      <p:bold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66CC"/>
    <a:srgbClr val="FFFF00"/>
    <a:srgbClr val="897FE7"/>
    <a:srgbClr val="EBF846"/>
    <a:srgbClr val="3FA212"/>
    <a:srgbClr val="9CF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0" autoAdjust="0"/>
    <p:restoredTop sz="94660"/>
  </p:normalViewPr>
  <p:slideViewPr>
    <p:cSldViewPr snapToGrid="0">
      <p:cViewPr varScale="1">
        <p:scale>
          <a:sx n="81" d="100"/>
          <a:sy n="81" d="100"/>
        </p:scale>
        <p:origin x="34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DEB35-E571-476F-A571-C535182C2091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84294-51A0-4BB3-A4DB-791E99843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406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C961-9BFE-46A3-B93E-ACE79267EB8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32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4294-51A0-4BB3-A4DB-791E9984356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2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4294-51A0-4BB3-A4DB-791E998435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010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00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4294-51A0-4BB3-A4DB-791E9984356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84294-51A0-4BB3-A4DB-791E9984356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329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271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63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1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6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6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8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23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5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95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9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3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8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8E7B6A-4861-4EE5-92C7-70658E9D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8" b="20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4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34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81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A8CA3E-0C79-4C1F-BDA5-00BCBABD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CF5590-5A61-4602-B921-7C6D33945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8C729-B8A5-4B8D-BA6D-5AE061BB0DBD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Google Shape;8;p1"/>
          <p:cNvSpPr txBox="1">
            <a:spLocks/>
          </p:cNvSpPr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0" y="7078013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4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8" y="86867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7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5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 advClick="0" advTm="3000">
        <p:random/>
      </p:transition>
    </mc:Choice>
    <mc:Fallback xmlns="">
      <p:transition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.png"/><Relationship Id="rId3" Type="http://schemas.openxmlformats.org/officeDocument/2006/relationships/tags" Target="../tags/tag1.xml"/><Relationship Id="rId7" Type="http://schemas.openxmlformats.org/officeDocument/2006/relationships/image" Target="../media/image4.jp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1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microsoft.com/office/2007/relationships/hdphoto" Target="../media/hdphoto5.wdp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10" Type="http://schemas.microsoft.com/office/2007/relationships/hdphoto" Target="../media/hdphoto13.wdp"/><Relationship Id="rId4" Type="http://schemas.openxmlformats.org/officeDocument/2006/relationships/image" Target="../media/image48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9.pn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9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21" Type="http://schemas.openxmlformats.org/officeDocument/2006/relationships/image" Target="../media/image27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png"/><Relationship Id="rId10" Type="http://schemas.openxmlformats.org/officeDocument/2006/relationships/image" Target="../media/image20.png"/><Relationship Id="rId19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0.png"/><Relationship Id="rId1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37.png"/><Relationship Id="rId17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8.png"/><Relationship Id="rId10" Type="http://schemas.microsoft.com/office/2007/relationships/hdphoto" Target="../media/hdphoto7.wdp"/><Relationship Id="rId4" Type="http://schemas.openxmlformats.org/officeDocument/2006/relationships/audio" Target="../media/media2.mp3"/><Relationship Id="rId9" Type="http://schemas.openxmlformats.org/officeDocument/2006/relationships/image" Target="../media/image36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9.png"/><Relationship Id="rId10" Type="http://schemas.microsoft.com/office/2007/relationships/hdphoto" Target="../media/hdphoto12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17117"/>
            <a:ext cx="12258675" cy="5997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352704-1C67-41AB-9174-2EE0A36C96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75277" y="4681019"/>
            <a:ext cx="1382098" cy="1798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76E4A1-3777-4EA7-A3C6-3ED800FECD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447415" y="2809875"/>
            <a:ext cx="662591" cy="862379"/>
          </a:xfrm>
          <a:prstGeom prst="rect">
            <a:avLst/>
          </a:prstGeom>
        </p:spPr>
      </p:pic>
      <p:pic>
        <p:nvPicPr>
          <p:cNvPr id="10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AF58B9E7-FD19-4090-B130-46D705F78AB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965200" y="6121078"/>
            <a:ext cx="609600" cy="609600"/>
          </a:xfrm>
          <a:prstGeom prst="rect">
            <a:avLst/>
          </a:prstGeom>
        </p:spPr>
      </p:pic>
      <p:grpSp>
        <p:nvGrpSpPr>
          <p:cNvPr id="11" name="Tiêu đề">
            <a:extLst>
              <a:ext uri="{FF2B5EF4-FFF2-40B4-BE49-F238E27FC236}">
                <a16:creationId xmlns:a16="http://schemas.microsoft.com/office/drawing/2014/main" id="{F6EBEAE0-9310-FE18-7285-AEBFF0FFB562}"/>
              </a:ext>
            </a:extLst>
          </p:cNvPr>
          <p:cNvGrpSpPr/>
          <p:nvPr/>
        </p:nvGrpSpPr>
        <p:grpSpPr>
          <a:xfrm>
            <a:off x="1413094" y="3841738"/>
            <a:ext cx="10541739" cy="2412679"/>
            <a:chOff x="1870322" y="2110626"/>
            <a:chExt cx="9297301" cy="1469732"/>
          </a:xfrm>
        </p:grpSpPr>
        <p:sp>
          <p:nvSpPr>
            <p:cNvPr id="12" name="文本框 23">
              <a:extLst>
                <a:ext uri="{FF2B5EF4-FFF2-40B4-BE49-F238E27FC236}">
                  <a16:creationId xmlns:a16="http://schemas.microsoft.com/office/drawing/2014/main" id="{CEE1CE00-3BC2-DA49-63D8-F52A4BC1A4E0}"/>
                </a:ext>
              </a:extLst>
            </p:cNvPr>
            <p:cNvSpPr txBox="1"/>
            <p:nvPr/>
          </p:nvSpPr>
          <p:spPr>
            <a:xfrm>
              <a:off x="1870322" y="2117950"/>
              <a:ext cx="9289142" cy="1462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15000" dirty="0">
                  <a:ln w="127000">
                    <a:solidFill>
                      <a:schemeClr val="bg1"/>
                    </a:solidFill>
                  </a:ln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F Kewl Script" panose="02000505000000020002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Luyện tập</a:t>
              </a:r>
              <a:endParaRPr lang="zh-CN" altLang="en-US" sz="15000" dirty="0">
                <a:ln w="1270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F Kewl Script" panose="02000505000000020002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24">
              <a:extLst>
                <a:ext uri="{FF2B5EF4-FFF2-40B4-BE49-F238E27FC236}">
                  <a16:creationId xmlns:a16="http://schemas.microsoft.com/office/drawing/2014/main" id="{81146FF0-5DEF-B335-FE28-D8ABEC7870A8}"/>
                </a:ext>
              </a:extLst>
            </p:cNvPr>
            <p:cNvSpPr txBox="1"/>
            <p:nvPr/>
          </p:nvSpPr>
          <p:spPr>
            <a:xfrm>
              <a:off x="1878481" y="2110626"/>
              <a:ext cx="9289142" cy="1462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15000" dirty="0">
                  <a:ln w="38100">
                    <a:noFill/>
                  </a:ln>
                  <a:blipFill>
                    <a:blip r:embed="rId9"/>
                    <a:stretch>
                      <a:fillRect/>
                    </a:stretch>
                  </a:blipFill>
                  <a:effectLst>
                    <a:reflection blurRad="6350" stA="55000" endA="300" endPos="45500" dir="5400000" sy="-100000" algn="bl" rotWithShape="0"/>
                  </a:effectLst>
                  <a:latin typeface="UVF Kewl Script" panose="02000505000000020002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Luyện tập</a:t>
              </a:r>
              <a:endParaRPr lang="zh-CN" altLang="en-US" sz="15000" dirty="0">
                <a:ln w="38100">
                  <a:noFill/>
                </a:ln>
                <a:blipFill>
                  <a:blip r:embed="rId9"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latin typeface="UVF Kewl Script" panose="02000505000000020002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4830" y="-225247"/>
            <a:ext cx="1523956" cy="1508868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" y="4681019"/>
            <a:ext cx="2848214" cy="2224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1095" y="2614329"/>
            <a:ext cx="3103133" cy="14509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0650425" y="2084013"/>
            <a:ext cx="1369560" cy="14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66" y="-4374"/>
            <a:ext cx="12327466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30" name="图形 1">
            <a:extLst>
              <a:ext uri="{FF2B5EF4-FFF2-40B4-BE49-F238E27FC236}">
                <a16:creationId xmlns:a16="http://schemas.microsoft.com/office/drawing/2014/main" id="{3770EE04-F747-41BD-9530-E400987CD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899" y="693974"/>
            <a:ext cx="7967481" cy="3209875"/>
          </a:xfrm>
          <a:prstGeom prst="rect">
            <a:avLst/>
          </a:prstGeom>
        </p:spPr>
      </p:pic>
      <p:grpSp>
        <p:nvGrpSpPr>
          <p:cNvPr id="4" name="B">
            <a:extLst>
              <a:ext uri="{FF2B5EF4-FFF2-40B4-BE49-F238E27FC236}">
                <a16:creationId xmlns:a16="http://schemas.microsoft.com/office/drawing/2014/main" id="{D83B0ED2-9A8D-C1BB-5E67-10EEA0F6A6C4}"/>
              </a:ext>
            </a:extLst>
          </p:cNvPr>
          <p:cNvGrpSpPr/>
          <p:nvPr/>
        </p:nvGrpSpPr>
        <p:grpSpPr>
          <a:xfrm rot="677864">
            <a:off x="1053878" y="5122106"/>
            <a:ext cx="3261382" cy="2020644"/>
            <a:chOff x="749723" y="4499823"/>
            <a:chExt cx="4928483" cy="2793586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3989D8BC-7107-DDB3-DB7B-050A9C0DECA7}"/>
                </a:ext>
              </a:extLst>
            </p:cNvPr>
            <p:cNvGrpSpPr/>
            <p:nvPr/>
          </p:nvGrpSpPr>
          <p:grpSpPr>
            <a:xfrm>
              <a:off x="749723" y="4499823"/>
              <a:ext cx="4928483" cy="2793586"/>
              <a:chOff x="5160299" y="2019309"/>
              <a:chExt cx="6212227" cy="5249369"/>
            </a:xfrm>
          </p:grpSpPr>
          <p:pic>
            <p:nvPicPr>
              <p:cNvPr id="8" name="图片 2">
                <a:extLst>
                  <a:ext uri="{FF2B5EF4-FFF2-40B4-BE49-F238E27FC236}">
                    <a16:creationId xmlns:a16="http://schemas.microsoft.com/office/drawing/2014/main" id="{59E496B4-3AF3-70FD-E23D-F6B392AF1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340401" y="2019309"/>
                <a:ext cx="6032125" cy="5249369"/>
              </a:xfrm>
              <a:prstGeom prst="rect">
                <a:avLst/>
              </a:prstGeom>
            </p:spPr>
          </p:pic>
          <p:sp>
            <p:nvSpPr>
              <p:cNvPr id="9" name="矩形 12">
                <a:extLst>
                  <a:ext uri="{FF2B5EF4-FFF2-40B4-BE49-F238E27FC236}">
                    <a16:creationId xmlns:a16="http://schemas.microsoft.com/office/drawing/2014/main" id="{9A8CBD50-4507-8394-077E-375ED15A574A}"/>
                  </a:ext>
                </a:extLst>
              </p:cNvPr>
              <p:cNvSpPr/>
              <p:nvPr/>
            </p:nvSpPr>
            <p:spPr>
              <a:xfrm>
                <a:off x="5160299" y="3140171"/>
                <a:ext cx="4880551" cy="1703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320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02B146-C2E9-ED2C-8C3A-7183C664A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1154745" y="4641050"/>
              <a:ext cx="1363550" cy="11983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E827C5-9ABA-55AA-BD37-44CB0969FD66}"/>
                </a:ext>
              </a:extLst>
            </p:cNvPr>
            <p:cNvSpPr txBox="1"/>
            <p:nvPr/>
          </p:nvSpPr>
          <p:spPr>
            <a:xfrm rot="359204">
              <a:off x="1381434" y="5624263"/>
              <a:ext cx="3414711" cy="77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latin typeface="UTM Avo" panose="02040603050506020204" pitchFamily="18" charset="0"/>
                </a:rPr>
                <a:t>Rô bốt A</a:t>
              </a:r>
              <a:endParaRPr lang="en-US" sz="30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5F78C745-623C-0EBF-B2DE-9A19E65539BB}"/>
              </a:ext>
            </a:extLst>
          </p:cNvPr>
          <p:cNvGrpSpPr/>
          <p:nvPr/>
        </p:nvGrpSpPr>
        <p:grpSpPr>
          <a:xfrm rot="20915972">
            <a:off x="8195960" y="4542399"/>
            <a:ext cx="2936534" cy="2550648"/>
            <a:chOff x="5899458" y="3299194"/>
            <a:chExt cx="5769070" cy="3835843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90F9F145-327A-30A9-7DF0-6B1E012272D5}"/>
                </a:ext>
              </a:extLst>
            </p:cNvPr>
            <p:cNvGrpSpPr/>
            <p:nvPr/>
          </p:nvGrpSpPr>
          <p:grpSpPr>
            <a:xfrm>
              <a:off x="5899458" y="3767351"/>
              <a:ext cx="5769070" cy="3367686"/>
              <a:chOff x="3542393" y="690805"/>
              <a:chExt cx="7271764" cy="6328147"/>
            </a:xfrm>
          </p:grpSpPr>
          <p:pic>
            <p:nvPicPr>
              <p:cNvPr id="14" name="图片 2">
                <a:extLst>
                  <a:ext uri="{FF2B5EF4-FFF2-40B4-BE49-F238E27FC236}">
                    <a16:creationId xmlns:a16="http://schemas.microsoft.com/office/drawing/2014/main" id="{2C3CB163-B107-5B9F-D322-2F9B4E5C1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42393" y="690805"/>
                <a:ext cx="7271764" cy="6328147"/>
              </a:xfrm>
              <a:prstGeom prst="rect">
                <a:avLst/>
              </a:prstGeom>
            </p:spPr>
          </p:pic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id="{9E0385CC-D3BB-A110-C06C-FB3DC23DE911}"/>
                  </a:ext>
                </a:extLst>
              </p:cNvPr>
              <p:cNvSpPr/>
              <p:nvPr/>
            </p:nvSpPr>
            <p:spPr>
              <a:xfrm>
                <a:off x="5160299" y="3115506"/>
                <a:ext cx="4880552" cy="1752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320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F09A4F-0E61-5ECE-B0C6-DD2B76EB8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38871A-66F1-CD57-9A39-1DFEC2D18C79}"/>
                </a:ext>
              </a:extLst>
            </p:cNvPr>
            <p:cNvSpPr txBox="1"/>
            <p:nvPr/>
          </p:nvSpPr>
          <p:spPr>
            <a:xfrm>
              <a:off x="6970738" y="5155481"/>
              <a:ext cx="4210472" cy="833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latin typeface="UTM Avo" panose="02040603050506020204" pitchFamily="18" charset="0"/>
                </a:rPr>
                <a:t>Rô bốt C</a:t>
              </a:r>
              <a:endParaRPr lang="en-US" sz="30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A">
            <a:extLst>
              <a:ext uri="{FF2B5EF4-FFF2-40B4-BE49-F238E27FC236}">
                <a16:creationId xmlns:a16="http://schemas.microsoft.com/office/drawing/2014/main" id="{EDFDF13A-1798-7442-92E7-64B3654251DC}"/>
              </a:ext>
            </a:extLst>
          </p:cNvPr>
          <p:cNvGrpSpPr/>
          <p:nvPr/>
        </p:nvGrpSpPr>
        <p:grpSpPr>
          <a:xfrm rot="20715018">
            <a:off x="4762497" y="4348093"/>
            <a:ext cx="2951184" cy="2274459"/>
            <a:chOff x="3619805" y="1501507"/>
            <a:chExt cx="5491070" cy="3191792"/>
          </a:xfrm>
        </p:grpSpPr>
        <p:grpSp>
          <p:nvGrpSpPr>
            <p:cNvPr id="17" name="组合 3">
              <a:extLst>
                <a:ext uri="{FF2B5EF4-FFF2-40B4-BE49-F238E27FC236}">
                  <a16:creationId xmlns:a16="http://schemas.microsoft.com/office/drawing/2014/main" id="{7C57159E-F8DF-AD7C-F224-24DCD52F3D21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0" name="图片 2">
                <a:extLst>
                  <a:ext uri="{FF2B5EF4-FFF2-40B4-BE49-F238E27FC236}">
                    <a16:creationId xmlns:a16="http://schemas.microsoft.com/office/drawing/2014/main" id="{F284959B-0168-ACCD-FC93-02D71D8AA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1" name="矩形 12">
                <a:extLst>
                  <a:ext uri="{FF2B5EF4-FFF2-40B4-BE49-F238E27FC236}">
                    <a16:creationId xmlns:a16="http://schemas.microsoft.com/office/drawing/2014/main" id="{F2DD829D-1ED9-86E1-4C7C-4040D13CF881}"/>
                  </a:ext>
                </a:extLst>
              </p:cNvPr>
              <p:cNvSpPr/>
              <p:nvPr/>
            </p:nvSpPr>
            <p:spPr>
              <a:xfrm>
                <a:off x="5160299" y="3049900"/>
                <a:ext cx="4880551" cy="1883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320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6DCA49-CAC3-60B6-60FE-9EC8950F3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B11148-8B15-7B34-D593-B066B940B405}"/>
                </a:ext>
              </a:extLst>
            </p:cNvPr>
            <p:cNvSpPr txBox="1"/>
            <p:nvPr/>
          </p:nvSpPr>
          <p:spPr>
            <a:xfrm>
              <a:off x="4449495" y="2855215"/>
              <a:ext cx="3414710" cy="777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latin typeface="UTM Avo" panose="02040603050506020204" pitchFamily="18" charset="0"/>
                </a:rPr>
                <a:t>Rô bốt B</a:t>
              </a:r>
              <a:endParaRPr lang="en-US" sz="30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505094E-2C95-670F-9AF8-00C56CC19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9BC3310-B985-823A-5656-369F5BEC67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BAC21EF4-72C9-3F4B-F268-37617317EB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25" name="SAI">
            <a:extLst>
              <a:ext uri="{FF2B5EF4-FFF2-40B4-BE49-F238E27FC236}">
                <a16:creationId xmlns:a16="http://schemas.microsoft.com/office/drawing/2014/main" id="{BDEA0DA2-7AB9-728E-B208-49D7CB8D7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15617" y="4914216"/>
            <a:ext cx="1853540" cy="1853540"/>
          </a:xfrm>
          <a:prstGeom prst="rect">
            <a:avLst/>
          </a:prstGeom>
        </p:spPr>
      </p:pic>
      <p:pic>
        <p:nvPicPr>
          <p:cNvPr id="26" name="SAI">
            <a:extLst>
              <a:ext uri="{FF2B5EF4-FFF2-40B4-BE49-F238E27FC236}">
                <a16:creationId xmlns:a16="http://schemas.microsoft.com/office/drawing/2014/main" id="{7D640C7E-81A9-9B5E-C90A-B016BF1C65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13486">
            <a:off x="6405550" y="3801087"/>
            <a:ext cx="1759147" cy="1759147"/>
          </a:xfrm>
          <a:prstGeom prst="rect">
            <a:avLst/>
          </a:prstGeom>
        </p:spPr>
      </p:pic>
      <p:pic>
        <p:nvPicPr>
          <p:cNvPr id="27" name="ĐÚNG">
            <a:extLst>
              <a:ext uri="{FF2B5EF4-FFF2-40B4-BE49-F238E27FC236}">
                <a16:creationId xmlns:a16="http://schemas.microsoft.com/office/drawing/2014/main" id="{8796FBB4-6B41-7599-2BCA-F19C0D7086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78986" y="4182287"/>
            <a:ext cx="1689605" cy="16949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134397" y="68191"/>
            <a:ext cx="1013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Ba bạn rô- bốt rủ nhau đo chiều cao.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544637" y="0"/>
            <a:ext cx="769120" cy="958522"/>
            <a:chOff x="3174278" y="311487"/>
            <a:chExt cx="605826" cy="83099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solidFill>
                  <a:srgbClr val="00206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59596" y="311487"/>
              <a:ext cx="5005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68831" y="3828344"/>
            <a:ext cx="6085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Rô bốt nào cao nhất ?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071F1B4-D1E7-BE4A-8F9A-92EC2BD68B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283" y="876920"/>
            <a:ext cx="6066325" cy="258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3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559699" y="3229388"/>
            <a:ext cx="7583274" cy="16287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3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2652" y="49920"/>
            <a:ext cx="12327466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34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42" y="-249387"/>
            <a:ext cx="7018192" cy="35859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399B42-355A-FD44-9B01-C1299CE4544D}"/>
              </a:ext>
            </a:extLst>
          </p:cNvPr>
          <p:cNvGrpSpPr/>
          <p:nvPr/>
        </p:nvGrpSpPr>
        <p:grpSpPr>
          <a:xfrm>
            <a:off x="871449" y="83284"/>
            <a:ext cx="605826" cy="830997"/>
            <a:chOff x="3198046" y="39689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520FA72-6BA0-3E4E-827A-2739FB315832}"/>
                </a:ext>
              </a:extLst>
            </p:cNvPr>
            <p:cNvSpPr/>
            <p:nvPr/>
          </p:nvSpPr>
          <p:spPr>
            <a:xfrm>
              <a:off x="3198046" y="193102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 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3EA08D-7D8F-F34C-8CC9-D73F3CAEC3FC}"/>
                </a:ext>
              </a:extLst>
            </p:cNvPr>
            <p:cNvSpPr txBox="1"/>
            <p:nvPr/>
          </p:nvSpPr>
          <p:spPr>
            <a:xfrm>
              <a:off x="3235769" y="39689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 "/>
                  <a:ea typeface="微软雅黑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538822" y="49920"/>
            <a:ext cx="13740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6948" y="3424328"/>
            <a:ext cx="612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Rô bốt A cao hơn rô – bốt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     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0B88A98-65A8-C04A-9F64-01E4F8D7B6AA}"/>
              </a:ext>
            </a:extLst>
          </p:cNvPr>
          <p:cNvSpPr/>
          <p:nvPr/>
        </p:nvSpPr>
        <p:spPr>
          <a:xfrm>
            <a:off x="5205925" y="3410391"/>
            <a:ext cx="679431" cy="6221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4DE9CA-C4C1-7C45-9BC9-FC3EDAB73CEB}"/>
              </a:ext>
            </a:extLst>
          </p:cNvPr>
          <p:cNvSpPr/>
          <p:nvPr/>
        </p:nvSpPr>
        <p:spPr>
          <a:xfrm>
            <a:off x="2078765" y="4224660"/>
            <a:ext cx="4873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56 cm – </a:t>
            </a:r>
            <a:r>
              <a:rPr lang="vi-VN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cm = 2 cm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8042" y="122294"/>
            <a:ext cx="5561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9DB6"/>
              </a:solidFill>
              <a:effectLst/>
              <a:uLnTx/>
              <a:uFillTx/>
              <a:latin typeface="VNI-Cooper" pitchFamily="2" charset="0"/>
              <a:ea typeface="微软雅黑"/>
              <a:cs typeface="+mn-cs"/>
            </a:endParaRPr>
          </a:p>
        </p:txBody>
      </p:sp>
      <p:pic>
        <p:nvPicPr>
          <p:cNvPr id="41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57222" l="23123" r="57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6200" r="46312" b="39261"/>
          <a:stretch/>
        </p:blipFill>
        <p:spPr>
          <a:xfrm>
            <a:off x="-49356" y="3730005"/>
            <a:ext cx="1701369" cy="18209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71F1B4-D1E7-BE4A-8F9A-92EC2BD68B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62">
            <a:off x="3978864" y="468874"/>
            <a:ext cx="6066325" cy="258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57222" l="23123" r="57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6200" r="46312" b="39261"/>
          <a:stretch/>
        </p:blipFill>
        <p:spPr>
          <a:xfrm>
            <a:off x="1353541" y="4688146"/>
            <a:ext cx="1910580" cy="2360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42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2652" y="49920"/>
            <a:ext cx="12327466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34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42" y="-249387"/>
            <a:ext cx="7018192" cy="35859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399B42-355A-FD44-9B01-C1299CE4544D}"/>
              </a:ext>
            </a:extLst>
          </p:cNvPr>
          <p:cNvGrpSpPr/>
          <p:nvPr/>
        </p:nvGrpSpPr>
        <p:grpSpPr>
          <a:xfrm>
            <a:off x="871449" y="83284"/>
            <a:ext cx="605826" cy="830997"/>
            <a:chOff x="3198046" y="39689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520FA72-6BA0-3E4E-827A-2739FB315832}"/>
                </a:ext>
              </a:extLst>
            </p:cNvPr>
            <p:cNvSpPr/>
            <p:nvPr/>
          </p:nvSpPr>
          <p:spPr>
            <a:xfrm>
              <a:off x="3198046" y="193102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 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3EA08D-7D8F-F34C-8CC9-D73F3CAEC3FC}"/>
                </a:ext>
              </a:extLst>
            </p:cNvPr>
            <p:cNvSpPr txBox="1"/>
            <p:nvPr/>
          </p:nvSpPr>
          <p:spPr>
            <a:xfrm>
              <a:off x="3235769" y="39689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 "/>
                  <a:ea typeface="微软雅黑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538822" y="49920"/>
            <a:ext cx="13740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8042" y="122294"/>
            <a:ext cx="5561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9DB6"/>
              </a:solidFill>
              <a:effectLst/>
              <a:uLnTx/>
              <a:uFillTx/>
              <a:latin typeface="VNI-Cooper" pitchFamily="2" charset="0"/>
              <a:ea typeface="微软雅黑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7" b="98670" l="854" r="98780">
                        <a14:foregroundMark x1="49512" y1="82262" x2="49512" y2="82262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0" y="2915266"/>
            <a:ext cx="8015676" cy="2387532"/>
          </a:xfrm>
          <a:prstGeom prst="rect">
            <a:avLst/>
          </a:prstGeom>
        </p:spPr>
      </p:pic>
      <p:pic>
        <p:nvPicPr>
          <p:cNvPr id="41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57222" l="23123" r="57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6200" r="46312" b="39261"/>
          <a:stretch/>
        </p:blipFill>
        <p:spPr>
          <a:xfrm>
            <a:off x="-49356" y="3730005"/>
            <a:ext cx="1701369" cy="18209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Rounded Rectangle 44"/>
          <p:cNvSpPr/>
          <p:nvPr/>
        </p:nvSpPr>
        <p:spPr>
          <a:xfrm>
            <a:off x="2912916" y="4945924"/>
            <a:ext cx="9230302" cy="18890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115476" y="5283653"/>
            <a:ext cx="9076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 Rô – bốt B thấp hơn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rô – bốt 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cm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0CDBFC-1A4A-654F-8EEA-9CFF28EBF532}"/>
              </a:ext>
            </a:extLst>
          </p:cNvPr>
          <p:cNvSpPr/>
          <p:nvPr/>
        </p:nvSpPr>
        <p:spPr>
          <a:xfrm>
            <a:off x="5612125" y="5853350"/>
            <a:ext cx="4633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 cm – </a:t>
            </a:r>
            <a:r>
              <a:rPr lang="vi-VN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 = 5 cm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7" b="98670" l="854" r="98780">
                        <a14:foregroundMark x1="49512" y1="82262" x2="49512" y2="82262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45" y="4701386"/>
            <a:ext cx="9565586" cy="2378132"/>
          </a:xfrm>
          <a:prstGeom prst="rect">
            <a:avLst/>
          </a:prstGeom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D871B51F-8CE4-DB47-9818-4EEBE2B2410D}"/>
              </a:ext>
            </a:extLst>
          </p:cNvPr>
          <p:cNvSpPr/>
          <p:nvPr/>
        </p:nvSpPr>
        <p:spPr>
          <a:xfrm>
            <a:off x="9029501" y="5234669"/>
            <a:ext cx="679431" cy="63251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?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071F1B4-D1E7-BE4A-8F9A-92EC2BD68B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62">
            <a:off x="3978864" y="468874"/>
            <a:ext cx="6066325" cy="258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57222" l="23123" r="57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6200" r="46312" b="39261"/>
          <a:stretch/>
        </p:blipFill>
        <p:spPr>
          <a:xfrm>
            <a:off x="1353541" y="4688146"/>
            <a:ext cx="1910580" cy="2360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850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66" y="-4374"/>
            <a:ext cx="12327466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sp>
        <p:nvSpPr>
          <p:cNvPr id="24" name="Freeform: Shape 230">
            <a:extLst>
              <a:ext uri="{FF2B5EF4-FFF2-40B4-BE49-F238E27FC236}">
                <a16:creationId xmlns:a16="http://schemas.microsoft.com/office/drawing/2014/main" id="{FDBB89D1-AF3F-40F6-9D55-84DD01271C8C}"/>
              </a:ext>
            </a:extLst>
          </p:cNvPr>
          <p:cNvSpPr/>
          <p:nvPr/>
        </p:nvSpPr>
        <p:spPr>
          <a:xfrm>
            <a:off x="28676" y="3950138"/>
            <a:ext cx="10650210" cy="2396800"/>
          </a:xfrm>
          <a:custGeom>
            <a:avLst/>
            <a:gdLst>
              <a:gd name="connsiteX0" fmla="*/ 470574 w 11532520"/>
              <a:gd name="connsiteY0" fmla="*/ 0 h 6235247"/>
              <a:gd name="connsiteX1" fmla="*/ 10614904 w 11532520"/>
              <a:gd name="connsiteY1" fmla="*/ 0 h 6235247"/>
              <a:gd name="connsiteX2" fmla="*/ 11085478 w 11532520"/>
              <a:gd name="connsiteY2" fmla="*/ 470574 h 6235247"/>
              <a:gd name="connsiteX3" fmla="*/ 11085478 w 11532520"/>
              <a:gd name="connsiteY3" fmla="*/ 556491 h 6235247"/>
              <a:gd name="connsiteX4" fmla="*/ 11116921 w 11532520"/>
              <a:gd name="connsiteY4" fmla="*/ 546730 h 6235247"/>
              <a:gd name="connsiteX5" fmla="*/ 11184853 w 11532520"/>
              <a:gd name="connsiteY5" fmla="*/ 539882 h 6235247"/>
              <a:gd name="connsiteX6" fmla="*/ 11195450 w 11532520"/>
              <a:gd name="connsiteY6" fmla="*/ 539882 h 6235247"/>
              <a:gd name="connsiteX7" fmla="*/ 11532520 w 11532520"/>
              <a:gd name="connsiteY7" fmla="*/ 876952 h 6235247"/>
              <a:gd name="connsiteX8" fmla="*/ 11195450 w 11532520"/>
              <a:gd name="connsiteY8" fmla="*/ 1214022 h 6235247"/>
              <a:gd name="connsiteX9" fmla="*/ 11184853 w 11532520"/>
              <a:gd name="connsiteY9" fmla="*/ 1214022 h 6235247"/>
              <a:gd name="connsiteX10" fmla="*/ 11116921 w 11532520"/>
              <a:gd name="connsiteY10" fmla="*/ 1207174 h 6235247"/>
              <a:gd name="connsiteX11" fmla="*/ 11085478 w 11532520"/>
              <a:gd name="connsiteY11" fmla="*/ 1197414 h 6235247"/>
              <a:gd name="connsiteX12" fmla="*/ 11085478 w 11532520"/>
              <a:gd name="connsiteY12" fmla="*/ 5764673 h 6235247"/>
              <a:gd name="connsiteX13" fmla="*/ 10614904 w 11532520"/>
              <a:gd name="connsiteY13" fmla="*/ 6235247 h 6235247"/>
              <a:gd name="connsiteX14" fmla="*/ 470574 w 11532520"/>
              <a:gd name="connsiteY14" fmla="*/ 6235247 h 6235247"/>
              <a:gd name="connsiteX15" fmla="*/ 0 w 11532520"/>
              <a:gd name="connsiteY15" fmla="*/ 5764673 h 6235247"/>
              <a:gd name="connsiteX16" fmla="*/ 0 w 11532520"/>
              <a:gd name="connsiteY16" fmla="*/ 470574 h 6235247"/>
              <a:gd name="connsiteX17" fmla="*/ 470574 w 11532520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32520" h="6235247">
                <a:moveTo>
                  <a:pt x="470574" y="0"/>
                </a:moveTo>
                <a:lnTo>
                  <a:pt x="10614904" y="0"/>
                </a:lnTo>
                <a:cubicBezTo>
                  <a:pt x="10874795" y="0"/>
                  <a:pt x="11085478" y="210683"/>
                  <a:pt x="11085478" y="470574"/>
                </a:cubicBezTo>
                <a:lnTo>
                  <a:pt x="11085478" y="556491"/>
                </a:lnTo>
                <a:lnTo>
                  <a:pt x="11116921" y="546730"/>
                </a:lnTo>
                <a:cubicBezTo>
                  <a:pt x="11138864" y="542240"/>
                  <a:pt x="11161583" y="539882"/>
                  <a:pt x="11184853" y="539882"/>
                </a:cubicBezTo>
                <a:lnTo>
                  <a:pt x="11195450" y="539882"/>
                </a:lnTo>
                <a:cubicBezTo>
                  <a:pt x="11381609" y="539882"/>
                  <a:pt x="11532520" y="690793"/>
                  <a:pt x="11532520" y="876952"/>
                </a:cubicBezTo>
                <a:cubicBezTo>
                  <a:pt x="11532520" y="1063111"/>
                  <a:pt x="11381609" y="1214022"/>
                  <a:pt x="11195450" y="1214022"/>
                </a:cubicBezTo>
                <a:lnTo>
                  <a:pt x="11184853" y="1214022"/>
                </a:lnTo>
                <a:cubicBezTo>
                  <a:pt x="11161583" y="1214022"/>
                  <a:pt x="11138864" y="1211664"/>
                  <a:pt x="11116921" y="1207174"/>
                </a:cubicBezTo>
                <a:lnTo>
                  <a:pt x="11085478" y="1197414"/>
                </a:lnTo>
                <a:lnTo>
                  <a:pt x="11085478" y="5764673"/>
                </a:lnTo>
                <a:cubicBezTo>
                  <a:pt x="11085478" y="6024564"/>
                  <a:pt x="10874795" y="6235247"/>
                  <a:pt x="10614904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rgbClr val="DDBEA9"/>
          </a:solidFill>
          <a:ln>
            <a:noFill/>
          </a:ln>
          <a:effectLst>
            <a:outerShdw blurRad="1397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D5B09-138A-4C4A-A27B-DEECAEAF38A3}"/>
              </a:ext>
            </a:extLst>
          </p:cNvPr>
          <p:cNvSpPr txBox="1"/>
          <p:nvPr/>
        </p:nvSpPr>
        <p:spPr>
          <a:xfrm>
            <a:off x="412095" y="90872"/>
            <a:ext cx="103856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TM Avo" panose="02040603050506020204" pitchFamily="18" charset="0"/>
              </a:rPr>
              <a:t> </a:t>
            </a:r>
            <a:r>
              <a:rPr lang="vi-VN" sz="3500" b="1" dirty="0">
                <a:solidFill>
                  <a:schemeClr val="bg1"/>
                </a:solidFill>
                <a:latin typeface="Cambrial"/>
              </a:rPr>
              <a:t>Mai và Nam gấp được các thuyền giấy như hình dưới đây:</a:t>
            </a:r>
            <a:endParaRPr lang="en-VN" sz="35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CD75A-4C1E-4F42-9CB2-CA04FC216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16" y="1102479"/>
            <a:ext cx="6008058" cy="296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E5EF23-286F-E240-987D-FFF69B4AFADB}"/>
              </a:ext>
            </a:extLst>
          </p:cNvPr>
          <p:cNvSpPr/>
          <p:nvPr/>
        </p:nvSpPr>
        <p:spPr>
          <a:xfrm>
            <a:off x="437966" y="4277118"/>
            <a:ext cx="9368668" cy="936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mấy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11BEA0-9851-BE47-99AD-F24A87FA5873}"/>
              </a:ext>
            </a:extLst>
          </p:cNvPr>
          <p:cNvSpPr/>
          <p:nvPr/>
        </p:nvSpPr>
        <p:spPr>
          <a:xfrm rot="1216043">
            <a:off x="3994590" y="2064064"/>
            <a:ext cx="1544370" cy="1875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BC1CB6C-E566-2640-9469-0C517F92F379}"/>
              </a:ext>
            </a:extLst>
          </p:cNvPr>
          <p:cNvSpPr/>
          <p:nvPr/>
        </p:nvSpPr>
        <p:spPr>
          <a:xfrm>
            <a:off x="1215704" y="2982165"/>
            <a:ext cx="1559655" cy="1084076"/>
          </a:xfrm>
          <a:prstGeom prst="wedgeRoundRectCallout">
            <a:avLst>
              <a:gd name="adj1" fmla="val 51444"/>
              <a:gd name="adj2" fmla="val -837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A7DEBC-46F1-A647-B513-179C1CA7496A}"/>
              </a:ext>
            </a:extLst>
          </p:cNvPr>
          <p:cNvSpPr/>
          <p:nvPr/>
        </p:nvSpPr>
        <p:spPr>
          <a:xfrm rot="20043691">
            <a:off x="6089017" y="2027060"/>
            <a:ext cx="1623751" cy="187549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0CBC20E-360E-5245-AB75-6F44B60E01FA}"/>
              </a:ext>
            </a:extLst>
          </p:cNvPr>
          <p:cNvSpPr/>
          <p:nvPr/>
        </p:nvSpPr>
        <p:spPr>
          <a:xfrm>
            <a:off x="8619531" y="2928968"/>
            <a:ext cx="1559655" cy="1084076"/>
          </a:xfrm>
          <a:prstGeom prst="wedgeRoundRectCallout">
            <a:avLst>
              <a:gd name="adj1" fmla="val -58484"/>
              <a:gd name="adj2" fmla="val -890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0070C0"/>
                </a:solidFill>
              </a:rPr>
              <a:t>6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2F7A48-E5AA-CF44-A68C-F499F88FCFD6}"/>
              </a:ext>
            </a:extLst>
          </p:cNvPr>
          <p:cNvGrpSpPr/>
          <p:nvPr/>
        </p:nvGrpSpPr>
        <p:grpSpPr>
          <a:xfrm>
            <a:off x="135053" y="86183"/>
            <a:ext cx="605826" cy="830997"/>
            <a:chOff x="2871365" y="205375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1A2683-229D-964B-A207-BB22FEB2ECEA}"/>
                </a:ext>
              </a:extLst>
            </p:cNvPr>
            <p:cNvSpPr/>
            <p:nvPr/>
          </p:nvSpPr>
          <p:spPr>
            <a:xfrm>
              <a:off x="2871365" y="304049"/>
              <a:ext cx="605826" cy="6058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FCAABA-DEFD-5A42-9A2F-93385FB8EBB5}"/>
                </a:ext>
              </a:extLst>
            </p:cNvPr>
            <p:cNvSpPr txBox="1"/>
            <p:nvPr/>
          </p:nvSpPr>
          <p:spPr>
            <a:xfrm>
              <a:off x="2872592" y="205375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4</a:t>
              </a:r>
              <a:endParaRPr lang="en-VN" sz="4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34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66" y="-4374"/>
            <a:ext cx="12327466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26" name="Picture 25" descr="Text, letter&#10;&#10;Description automatically generated">
            <a:extLst>
              <a:ext uri="{FF2B5EF4-FFF2-40B4-BE49-F238E27FC236}">
                <a16:creationId xmlns:a16="http://schemas.microsoft.com/office/drawing/2014/main" id="{BC5D5C61-98C5-4850-9D5B-FEDA3BE48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04" y="4305582"/>
            <a:ext cx="11158920" cy="22943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1731" y="4949918"/>
            <a:ext cx="8775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32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Arial 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D5B09-138A-4C4A-A27B-DEECAEAF38A3}"/>
              </a:ext>
            </a:extLst>
          </p:cNvPr>
          <p:cNvSpPr txBox="1"/>
          <p:nvPr/>
        </p:nvSpPr>
        <p:spPr>
          <a:xfrm>
            <a:off x="412095" y="90872"/>
            <a:ext cx="103856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UTM Avo" panose="02040603050506020204" pitchFamily="18" charset="0"/>
              </a:rPr>
              <a:t> </a:t>
            </a:r>
            <a:r>
              <a:rPr lang="vi-VN" sz="3500" b="1" dirty="0">
                <a:solidFill>
                  <a:schemeClr val="bg1"/>
                </a:solidFill>
                <a:latin typeface="Cambrial"/>
              </a:rPr>
              <a:t>Mai và Nam gấp được các thuyền giấy như hình dưới đây:</a:t>
            </a:r>
            <a:endParaRPr lang="en-VN" sz="35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CD75A-4C1E-4F42-9CB2-CA04FC216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16" y="1102479"/>
            <a:ext cx="6008058" cy="296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811BEA0-9851-BE47-99AD-F24A87FA5873}"/>
              </a:ext>
            </a:extLst>
          </p:cNvPr>
          <p:cNvSpPr/>
          <p:nvPr/>
        </p:nvSpPr>
        <p:spPr>
          <a:xfrm rot="1216043">
            <a:off x="3994590" y="2064064"/>
            <a:ext cx="1544370" cy="1875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BC1CB6C-E566-2640-9469-0C517F92F379}"/>
              </a:ext>
            </a:extLst>
          </p:cNvPr>
          <p:cNvSpPr/>
          <p:nvPr/>
        </p:nvSpPr>
        <p:spPr>
          <a:xfrm>
            <a:off x="1215704" y="2982165"/>
            <a:ext cx="1559655" cy="1084076"/>
          </a:xfrm>
          <a:prstGeom prst="wedgeRoundRectCallout">
            <a:avLst>
              <a:gd name="adj1" fmla="val 51444"/>
              <a:gd name="adj2" fmla="val -837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A7DEBC-46F1-A647-B513-179C1CA7496A}"/>
              </a:ext>
            </a:extLst>
          </p:cNvPr>
          <p:cNvSpPr/>
          <p:nvPr/>
        </p:nvSpPr>
        <p:spPr>
          <a:xfrm rot="20043691">
            <a:off x="6089017" y="2027060"/>
            <a:ext cx="1623751" cy="187549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0CBC20E-360E-5245-AB75-6F44B60E01FA}"/>
              </a:ext>
            </a:extLst>
          </p:cNvPr>
          <p:cNvSpPr/>
          <p:nvPr/>
        </p:nvSpPr>
        <p:spPr>
          <a:xfrm>
            <a:off x="8619531" y="2928968"/>
            <a:ext cx="1559655" cy="1084076"/>
          </a:xfrm>
          <a:prstGeom prst="wedgeRoundRectCallout">
            <a:avLst>
              <a:gd name="adj1" fmla="val -58484"/>
              <a:gd name="adj2" fmla="val -890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solidFill>
                  <a:srgbClr val="0070C0"/>
                </a:solidFill>
              </a:rPr>
              <a:t>6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2F7A48-E5AA-CF44-A68C-F499F88FCFD6}"/>
              </a:ext>
            </a:extLst>
          </p:cNvPr>
          <p:cNvGrpSpPr/>
          <p:nvPr/>
        </p:nvGrpSpPr>
        <p:grpSpPr>
          <a:xfrm>
            <a:off x="135053" y="86183"/>
            <a:ext cx="605826" cy="830997"/>
            <a:chOff x="2871365" y="205375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E1A2683-229D-964B-A207-BB22FEB2ECEA}"/>
                </a:ext>
              </a:extLst>
            </p:cNvPr>
            <p:cNvSpPr/>
            <p:nvPr/>
          </p:nvSpPr>
          <p:spPr>
            <a:xfrm>
              <a:off x="2871365" y="304049"/>
              <a:ext cx="605826" cy="6058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FCAABA-DEFD-5A42-9A2F-93385FB8EBB5}"/>
                </a:ext>
              </a:extLst>
            </p:cNvPr>
            <p:cNvSpPr txBox="1"/>
            <p:nvPr/>
          </p:nvSpPr>
          <p:spPr>
            <a:xfrm>
              <a:off x="2872592" y="205375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4</a:t>
              </a:r>
              <a:endParaRPr lang="en-VN" sz="4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81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94">
            <a:off x="103932" y="530681"/>
            <a:ext cx="8772933" cy="5551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CCD75A-4C1E-4F42-9CB2-CA04FC216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0"/>
            <a:ext cx="5092700" cy="261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1098902" y="2503620"/>
            <a:ext cx="8077200" cy="2544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00" b="1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800" b="1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800" b="1" dirty="0">
              <a:solidFill>
                <a:srgbClr val="00206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17" descr="图片包含 箭头&#10;&#10;描述已自动生成">
            <a:extLst>
              <a:ext uri="{FF2B5EF4-FFF2-40B4-BE49-F238E27FC236}">
                <a16:creationId xmlns:a16="http://schemas.microsoft.com/office/drawing/2014/main" id="{2571DF95-A4B3-5D39-847C-082903C175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42" y="468519"/>
            <a:ext cx="2660712" cy="26018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71101" y="1226220"/>
            <a:ext cx="99965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endParaRPr lang="en-US" sz="5000" dirty="0">
              <a:solidFill>
                <a:srgbClr val="C00000"/>
              </a:solidFill>
            </a:endParaRPr>
          </a:p>
        </p:txBody>
      </p:sp>
      <p:pic>
        <p:nvPicPr>
          <p:cNvPr id="16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3004" y="1451"/>
            <a:ext cx="12327466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011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94">
            <a:off x="103932" y="530681"/>
            <a:ext cx="8772933" cy="5551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CCD75A-4C1E-4F42-9CB2-CA04FC216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00" y="0"/>
            <a:ext cx="5092700" cy="261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 rot="254528">
            <a:off x="880042" y="2382379"/>
            <a:ext cx="8077200" cy="318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Nam </a:t>
            </a:r>
            <a:r>
              <a:rPr lang="en-US" sz="4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gấp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kém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Mai </a:t>
            </a:r>
            <a:r>
              <a:rPr lang="en-US" sz="4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thuyền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:</a:t>
            </a:r>
          </a:p>
          <a:p>
            <a:r>
              <a:rPr lang="vi-VN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        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8</a:t>
            </a:r>
            <a:r>
              <a:rPr lang="vi-VN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–</a:t>
            </a:r>
            <a:r>
              <a:rPr lang="vi-VN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6</a:t>
            </a:r>
            <a:r>
              <a:rPr lang="vi-VN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=</a:t>
            </a:r>
            <a:r>
              <a:rPr lang="vi-VN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2 (</a:t>
            </a:r>
            <a:r>
              <a:rPr lang="en-US" sz="4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thuyền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)</a:t>
            </a:r>
          </a:p>
          <a:p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                 </a:t>
            </a:r>
            <a:r>
              <a:rPr lang="en-US" sz="4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Đáp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UTM Avo" panose="02040603050506020204" pitchFamily="18" charset="0"/>
              </a:rPr>
              <a:t> 2 </a:t>
            </a:r>
            <a:r>
              <a:rPr lang="en-US" sz="4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thuyền</a:t>
            </a:r>
            <a:endParaRPr lang="en-US" sz="4000" b="1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17" descr="图片包含 箭头&#10;&#10;描述已自动生成">
            <a:extLst>
              <a:ext uri="{FF2B5EF4-FFF2-40B4-BE49-F238E27FC236}">
                <a16:creationId xmlns:a16="http://schemas.microsoft.com/office/drawing/2014/main" id="{2571DF95-A4B3-5D39-847C-082903C175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42" y="468519"/>
            <a:ext cx="2660712" cy="26018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71101" y="1226220"/>
            <a:ext cx="99965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C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66" y="224656"/>
            <a:ext cx="12327466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44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E434F7AA-65C3-4448-A372-081B6A489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55" y="1721839"/>
            <a:ext cx="5941417" cy="39008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79765"/>
            <a:ext cx="12258675" cy="5997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2995" y="-225247"/>
            <a:ext cx="1523956" cy="15088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11438"/>
          <a:stretch/>
        </p:blipFill>
        <p:spPr>
          <a:xfrm>
            <a:off x="959719" y="5233646"/>
            <a:ext cx="96645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751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2127447" y="245312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328312" y="563410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846384" y="577516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1</a:t>
            </a:r>
            <a:endParaRPr lang="zh-CN" altLang="en-US" sz="9600" dirty="0">
              <a:solidFill>
                <a:srgbClr val="FFC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00817A-6DC6-4264-8B6E-E9A6486B9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" y="3588999"/>
            <a:ext cx="3289390" cy="3191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626" y="1441395"/>
            <a:ext cx="813886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8" b="976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93" y="2851363"/>
            <a:ext cx="1291469" cy="1199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8" b="976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40" y="2846445"/>
            <a:ext cx="1291469" cy="1199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8" b="976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39" y="2878400"/>
            <a:ext cx="1291469" cy="1199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8" b="976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88" y="2878400"/>
            <a:ext cx="1291469" cy="1199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8" b="976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04" y="2807120"/>
            <a:ext cx="1291469" cy="1199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931" r="89915">
                        <a14:foregroundMark x1="42725" y1="38568" x2="42725" y2="45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104" y="742330"/>
            <a:ext cx="2140735" cy="2140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931" r="89915">
                        <a14:foregroundMark x1="42725" y1="38568" x2="42725" y2="45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21" y="793951"/>
            <a:ext cx="2140735" cy="2140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931" r="89915">
                        <a14:foregroundMark x1="42725" y1="38568" x2="42725" y2="45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20" y="771824"/>
            <a:ext cx="2140735" cy="2140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8" b="976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53" y="2846445"/>
            <a:ext cx="1291469" cy="1199532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-26729" y="859107"/>
            <a:ext cx="6927858" cy="1720896"/>
          </a:xfrm>
          <a:prstGeom prst="round2DiagRect">
            <a:avLst/>
          </a:prstGeom>
          <a:solidFill>
            <a:srgbClr val="FF99FF">
              <a:alpha val="91765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5323" y="1101319"/>
            <a:ext cx="6959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cà rốt ít hơn số bí đỏ bao nhiêu quả? </a:t>
            </a:r>
            <a:endParaRPr lang="en-VN" sz="4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B">
            <a:extLst>
              <a:ext uri="{FF2B5EF4-FFF2-40B4-BE49-F238E27FC236}">
                <a16:creationId xmlns:a16="http://schemas.microsoft.com/office/drawing/2014/main" id="{12710223-E058-1F85-6FE3-9B6CB759B1C3}"/>
              </a:ext>
            </a:extLst>
          </p:cNvPr>
          <p:cNvGrpSpPr/>
          <p:nvPr/>
        </p:nvGrpSpPr>
        <p:grpSpPr>
          <a:xfrm rot="677864">
            <a:off x="3991132" y="4060228"/>
            <a:ext cx="4616414" cy="3030004"/>
            <a:chOff x="17069" y="3988729"/>
            <a:chExt cx="5661137" cy="3304680"/>
          </a:xfrm>
        </p:grpSpPr>
        <p:grpSp>
          <p:nvGrpSpPr>
            <p:cNvPr id="16" name="组合 3">
              <a:extLst>
                <a:ext uri="{FF2B5EF4-FFF2-40B4-BE49-F238E27FC236}">
                  <a16:creationId xmlns:a16="http://schemas.microsoft.com/office/drawing/2014/main" id="{2B91D89C-9463-EEE0-347E-DD09D465EFD6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19" name="图片 2">
                <a:extLst>
                  <a:ext uri="{FF2B5EF4-FFF2-40B4-BE49-F238E27FC236}">
                    <a16:creationId xmlns:a16="http://schemas.microsoft.com/office/drawing/2014/main" id="{BDB4DA1D-1EB4-9282-B9A6-3D50B1784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0" name="矩形 12">
                <a:extLst>
                  <a:ext uri="{FF2B5EF4-FFF2-40B4-BE49-F238E27FC236}">
                    <a16:creationId xmlns:a16="http://schemas.microsoft.com/office/drawing/2014/main" id="{20A7248C-8FD4-2868-B868-8E459D9C6DB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BCAE4B-B0D3-6DA3-2C99-FE5120BBD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F8F3A3-A142-B6AC-D382-237E7CAA40C2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atin typeface="UTM Avo" panose="02040603050506020204" pitchFamily="18" charset="0"/>
                </a:rPr>
                <a:t>3 quả</a:t>
              </a:r>
              <a:endParaRPr lang="en-US" sz="66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C">
            <a:extLst>
              <a:ext uri="{FF2B5EF4-FFF2-40B4-BE49-F238E27FC236}">
                <a16:creationId xmlns:a16="http://schemas.microsoft.com/office/drawing/2014/main" id="{195EC32C-8C5E-0710-EC4C-023EC2F22EF8}"/>
              </a:ext>
            </a:extLst>
          </p:cNvPr>
          <p:cNvGrpSpPr/>
          <p:nvPr/>
        </p:nvGrpSpPr>
        <p:grpSpPr>
          <a:xfrm rot="20915972">
            <a:off x="8092027" y="4032451"/>
            <a:ext cx="4119938" cy="3327421"/>
            <a:chOff x="6322128" y="3299194"/>
            <a:chExt cx="5661137" cy="4128815"/>
          </a:xfrm>
        </p:grpSpPr>
        <p:grpSp>
          <p:nvGrpSpPr>
            <p:cNvPr id="22" name="组合 3">
              <a:extLst>
                <a:ext uri="{FF2B5EF4-FFF2-40B4-BE49-F238E27FC236}">
                  <a16:creationId xmlns:a16="http://schemas.microsoft.com/office/drawing/2014/main" id="{6039FFE2-E44D-D513-A2DC-5A0D686769A3}"/>
                </a:ext>
              </a:extLst>
            </p:cNvPr>
            <p:cNvGrpSpPr/>
            <p:nvPr/>
          </p:nvGrpSpPr>
          <p:grpSpPr>
            <a:xfrm>
              <a:off x="6322128" y="4123329"/>
              <a:ext cx="5661137" cy="3304680"/>
              <a:chOff x="4075158" y="1359715"/>
              <a:chExt cx="7135718" cy="6209754"/>
            </a:xfrm>
          </p:grpSpPr>
          <p:pic>
            <p:nvPicPr>
              <p:cNvPr id="25" name="图片 2">
                <a:extLst>
                  <a:ext uri="{FF2B5EF4-FFF2-40B4-BE49-F238E27FC236}">
                    <a16:creationId xmlns:a16="http://schemas.microsoft.com/office/drawing/2014/main" id="{A00CDFBE-8C6A-6420-F45D-64CA1E349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75158" y="1359715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6" name="矩形 12">
                <a:extLst>
                  <a:ext uri="{FF2B5EF4-FFF2-40B4-BE49-F238E27FC236}">
                    <a16:creationId xmlns:a16="http://schemas.microsoft.com/office/drawing/2014/main" id="{25705315-7CDA-ED69-07C1-2D695D642719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3CA29B1-98B7-0977-A5A3-914E883A7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EBA359-9C51-138A-A1C7-432C62413114}"/>
                </a:ext>
              </a:extLst>
            </p:cNvPr>
            <p:cNvSpPr txBox="1"/>
            <p:nvPr/>
          </p:nvSpPr>
          <p:spPr>
            <a:xfrm>
              <a:off x="7269587" y="4967622"/>
              <a:ext cx="3782511" cy="13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atin typeface="UTM Avo" panose="02040603050506020204" pitchFamily="18" charset="0"/>
                </a:rPr>
                <a:t>9 quả</a:t>
              </a:r>
              <a:endParaRPr lang="en-US" sz="66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A">
            <a:extLst>
              <a:ext uri="{FF2B5EF4-FFF2-40B4-BE49-F238E27FC236}">
                <a16:creationId xmlns:a16="http://schemas.microsoft.com/office/drawing/2014/main" id="{FEBF2981-2EEF-BECC-178E-2C3CDDFC3EAB}"/>
              </a:ext>
            </a:extLst>
          </p:cNvPr>
          <p:cNvGrpSpPr/>
          <p:nvPr/>
        </p:nvGrpSpPr>
        <p:grpSpPr>
          <a:xfrm rot="21106730">
            <a:off x="-235482" y="3030694"/>
            <a:ext cx="4403998" cy="2472715"/>
            <a:chOff x="3619805" y="1501507"/>
            <a:chExt cx="5491070" cy="3191792"/>
          </a:xfrm>
        </p:grpSpPr>
        <p:grpSp>
          <p:nvGrpSpPr>
            <p:cNvPr id="28" name="组合 3">
              <a:extLst>
                <a:ext uri="{FF2B5EF4-FFF2-40B4-BE49-F238E27FC236}">
                  <a16:creationId xmlns:a16="http://schemas.microsoft.com/office/drawing/2014/main" id="{9ACCDC9E-1222-929A-04C6-F80E7865C052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31" name="图片 2">
                <a:extLst>
                  <a:ext uri="{FF2B5EF4-FFF2-40B4-BE49-F238E27FC236}">
                    <a16:creationId xmlns:a16="http://schemas.microsoft.com/office/drawing/2014/main" id="{77C6ECBA-67A6-FA01-5261-EE325121B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32" name="矩形 12">
                <a:extLst>
                  <a:ext uri="{FF2B5EF4-FFF2-40B4-BE49-F238E27FC236}">
                    <a16:creationId xmlns:a16="http://schemas.microsoft.com/office/drawing/2014/main" id="{A49D9FA1-A9E5-60E9-D5FA-2B6E46BCEDB9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F3BDA3D-469E-8C61-242F-55576DCE5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46A90E-19C4-7ADC-615D-7FAD8E546C83}"/>
                </a:ext>
              </a:extLst>
            </p:cNvPr>
            <p:cNvSpPr txBox="1"/>
            <p:nvPr/>
          </p:nvSpPr>
          <p:spPr>
            <a:xfrm>
              <a:off x="4399429" y="2495477"/>
              <a:ext cx="3414710" cy="1430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>
                  <a:latin typeface="UTM Avo" panose="02040603050506020204" pitchFamily="18" charset="0"/>
                </a:rPr>
                <a:t>4 quả</a:t>
              </a:r>
              <a:endParaRPr lang="en-US" sz="66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33" name="SAI">
            <a:extLst>
              <a:ext uri="{FF2B5EF4-FFF2-40B4-BE49-F238E27FC236}">
                <a16:creationId xmlns:a16="http://schemas.microsoft.com/office/drawing/2014/main" id="{3F4F38A6-4438-C904-5541-40571CF794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7227" y="3300922"/>
            <a:ext cx="1853540" cy="1853540"/>
          </a:xfrm>
          <a:prstGeom prst="rect">
            <a:avLst/>
          </a:prstGeom>
        </p:spPr>
      </p:pic>
      <p:pic>
        <p:nvPicPr>
          <p:cNvPr id="34" name="SAI">
            <a:extLst>
              <a:ext uri="{FF2B5EF4-FFF2-40B4-BE49-F238E27FC236}">
                <a16:creationId xmlns:a16="http://schemas.microsoft.com/office/drawing/2014/main" id="{7D2DB71A-9886-0E2C-F84F-227B9E87B8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221333">
            <a:off x="10577462" y="3816463"/>
            <a:ext cx="1759147" cy="1759147"/>
          </a:xfrm>
          <a:prstGeom prst="rect">
            <a:avLst/>
          </a:prstGeom>
        </p:spPr>
      </p:pic>
      <p:pic>
        <p:nvPicPr>
          <p:cNvPr id="35" name="ĐÚNG">
            <a:extLst>
              <a:ext uri="{FF2B5EF4-FFF2-40B4-BE49-F238E27FC236}">
                <a16:creationId xmlns:a16="http://schemas.microsoft.com/office/drawing/2014/main" id="{DC497D5A-7BC2-4065-3DC9-5D42BEA0196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80918" y="4022031"/>
            <a:ext cx="1689605" cy="1694985"/>
          </a:xfrm>
          <a:prstGeom prst="rect">
            <a:avLst/>
          </a:prstGeom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6275C92A-9230-4310-8D8C-6FCA14777FF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58" y="4930374"/>
            <a:ext cx="2117308" cy="1935956"/>
          </a:xfrm>
          <a:prstGeom prst="rect">
            <a:avLst/>
          </a:prstGeom>
        </p:spPr>
      </p:pic>
      <p:pic>
        <p:nvPicPr>
          <p:cNvPr id="4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099F8002-9B57-3B8D-C88C-6133C4CF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43" name="ÂM THANH SAI">
            <a:hlinkClick r:id="" action="ppaction://media"/>
            <a:extLst>
              <a:ext uri="{FF2B5EF4-FFF2-40B4-BE49-F238E27FC236}">
                <a16:creationId xmlns:a16="http://schemas.microsoft.com/office/drawing/2014/main" id="{A35268A6-BAF7-8C8F-DEDF-C8CFC1DE39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4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B3E2B44-141B-5A38-F016-507CE3CDC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9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2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454341" y="140751"/>
            <a:ext cx="8032113" cy="1560230"/>
          </a:xfrm>
          <a:prstGeom prst="round2DiagRect">
            <a:avLst/>
          </a:prstGeom>
          <a:solidFill>
            <a:srgbClr val="FF99FF">
              <a:alpha val="91765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61C6424-CACD-4D8A-ABD5-C253C291FF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5232" r="15429" b="3630"/>
          <a:stretch/>
        </p:blipFill>
        <p:spPr>
          <a:xfrm>
            <a:off x="4539010" y="1046940"/>
            <a:ext cx="9269904" cy="7128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C262B9-9811-4C4C-A633-691E4F03F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58" y="2458065"/>
            <a:ext cx="4827639" cy="396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11677" y="140751"/>
            <a:ext cx="912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chim cành trên hơn</a:t>
            </a:r>
          </a:p>
          <a:p>
            <a:pPr algn="ctr"/>
            <a:r>
              <a:rPr lang="vi-VN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chim cành dưới mấy con? </a:t>
            </a:r>
            <a:endParaRPr lang="en-VN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6" name="B">
            <a:extLst>
              <a:ext uri="{FF2B5EF4-FFF2-40B4-BE49-F238E27FC236}">
                <a16:creationId xmlns:a16="http://schemas.microsoft.com/office/drawing/2014/main" id="{996EA3AF-FDC0-F147-AC31-77489BA82F98}"/>
              </a:ext>
            </a:extLst>
          </p:cNvPr>
          <p:cNvGrpSpPr/>
          <p:nvPr/>
        </p:nvGrpSpPr>
        <p:grpSpPr>
          <a:xfrm rot="677864">
            <a:off x="52597" y="4340333"/>
            <a:ext cx="3539300" cy="2180263"/>
            <a:chOff x="17069" y="3988729"/>
            <a:chExt cx="5661137" cy="3304680"/>
          </a:xfrm>
        </p:grpSpPr>
        <p:grpSp>
          <p:nvGrpSpPr>
            <p:cNvPr id="47" name="组合 3">
              <a:extLst>
                <a:ext uri="{FF2B5EF4-FFF2-40B4-BE49-F238E27FC236}">
                  <a16:creationId xmlns:a16="http://schemas.microsoft.com/office/drawing/2014/main" id="{EAD1C3BC-D267-B3EC-0D61-A65AB29DD32E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50" name="图片 2">
                <a:extLst>
                  <a:ext uri="{FF2B5EF4-FFF2-40B4-BE49-F238E27FC236}">
                    <a16:creationId xmlns:a16="http://schemas.microsoft.com/office/drawing/2014/main" id="{8DE2016B-DC07-DCC9-5226-9EC7238E7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51" name="矩形 12">
                <a:extLst>
                  <a:ext uri="{FF2B5EF4-FFF2-40B4-BE49-F238E27FC236}">
                    <a16:creationId xmlns:a16="http://schemas.microsoft.com/office/drawing/2014/main" id="{EBDF05B9-31F2-604A-0E22-F2A60DFEDE0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229E865-D522-288E-7581-F08239F3D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C9B27AC-A2F9-3D56-BFC1-28B68B6DBB54}"/>
                </a:ext>
              </a:extLst>
            </p:cNvPr>
            <p:cNvSpPr txBox="1"/>
            <p:nvPr/>
          </p:nvSpPr>
          <p:spPr>
            <a:xfrm>
              <a:off x="1052952" y="5237533"/>
              <a:ext cx="3414710" cy="855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latin typeface="UTM Avo" panose="02040603050506020204" pitchFamily="18" charset="0"/>
                </a:rPr>
                <a:t>3 con</a:t>
              </a:r>
              <a:endParaRPr lang="en-US" sz="45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2" name="C">
            <a:extLst>
              <a:ext uri="{FF2B5EF4-FFF2-40B4-BE49-F238E27FC236}">
                <a16:creationId xmlns:a16="http://schemas.microsoft.com/office/drawing/2014/main" id="{F018753E-4B19-9D49-096B-B9A257B51D3C}"/>
              </a:ext>
            </a:extLst>
          </p:cNvPr>
          <p:cNvGrpSpPr/>
          <p:nvPr/>
        </p:nvGrpSpPr>
        <p:grpSpPr>
          <a:xfrm rot="20915972">
            <a:off x="3290686" y="1863793"/>
            <a:ext cx="3823421" cy="2933833"/>
            <a:chOff x="6240154" y="3519792"/>
            <a:chExt cx="4814868" cy="3390902"/>
          </a:xfrm>
        </p:grpSpPr>
        <p:grpSp>
          <p:nvGrpSpPr>
            <p:cNvPr id="53" name="组合 3">
              <a:extLst>
                <a:ext uri="{FF2B5EF4-FFF2-40B4-BE49-F238E27FC236}">
                  <a16:creationId xmlns:a16="http://schemas.microsoft.com/office/drawing/2014/main" id="{85DC1ED6-F5B6-FFFD-1FD2-7DD824A3F5D7}"/>
                </a:ext>
              </a:extLst>
            </p:cNvPr>
            <p:cNvGrpSpPr/>
            <p:nvPr/>
          </p:nvGrpSpPr>
          <p:grpSpPr>
            <a:xfrm>
              <a:off x="6240154" y="4418279"/>
              <a:ext cx="4814868" cy="2492415"/>
              <a:chOff x="3971832" y="1913949"/>
              <a:chExt cx="6069018" cy="4683444"/>
            </a:xfrm>
          </p:grpSpPr>
          <p:pic>
            <p:nvPicPr>
              <p:cNvPr id="56" name="图片 2">
                <a:extLst>
                  <a:ext uri="{FF2B5EF4-FFF2-40B4-BE49-F238E27FC236}">
                    <a16:creationId xmlns:a16="http://schemas.microsoft.com/office/drawing/2014/main" id="{86C1DAEA-B21B-368C-6589-C47290072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71832" y="1913949"/>
                <a:ext cx="5381812" cy="4683444"/>
              </a:xfrm>
              <a:prstGeom prst="rect">
                <a:avLst/>
              </a:prstGeom>
            </p:spPr>
          </p:pic>
          <p:sp>
            <p:nvSpPr>
              <p:cNvPr id="57" name="矩形 12">
                <a:extLst>
                  <a:ext uri="{FF2B5EF4-FFF2-40B4-BE49-F238E27FC236}">
                    <a16:creationId xmlns:a16="http://schemas.microsoft.com/office/drawing/2014/main" id="{0D883811-A3CB-EC07-59A6-BDA148996DEE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FE42263-746C-77A2-D8E3-92664B2BB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6819689" y="3519792"/>
              <a:ext cx="1477278" cy="188462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6ABEC6-25EC-7F39-E339-3EDD5AA9D13F}"/>
                </a:ext>
              </a:extLst>
            </p:cNvPr>
            <p:cNvSpPr txBox="1"/>
            <p:nvPr/>
          </p:nvSpPr>
          <p:spPr>
            <a:xfrm>
              <a:off x="6715951" y="5245644"/>
              <a:ext cx="3414710" cy="907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latin typeface="UTM Avo" panose="02040603050506020204" pitchFamily="18" charset="0"/>
                </a:rPr>
                <a:t>1 con</a:t>
              </a:r>
              <a:endParaRPr lang="en-US" sz="45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1" name="A">
            <a:extLst>
              <a:ext uri="{FF2B5EF4-FFF2-40B4-BE49-F238E27FC236}">
                <a16:creationId xmlns:a16="http://schemas.microsoft.com/office/drawing/2014/main" id="{1B8A6883-FDE4-383B-8E48-E096971F9D50}"/>
              </a:ext>
            </a:extLst>
          </p:cNvPr>
          <p:cNvGrpSpPr/>
          <p:nvPr/>
        </p:nvGrpSpPr>
        <p:grpSpPr>
          <a:xfrm rot="21106730">
            <a:off x="7857" y="1667004"/>
            <a:ext cx="3397881" cy="2320851"/>
            <a:chOff x="3619805" y="1501507"/>
            <a:chExt cx="5491070" cy="3191792"/>
          </a:xfrm>
        </p:grpSpPr>
        <p:grpSp>
          <p:nvGrpSpPr>
            <p:cNvPr id="62" name="组合 3">
              <a:extLst>
                <a:ext uri="{FF2B5EF4-FFF2-40B4-BE49-F238E27FC236}">
                  <a16:creationId xmlns:a16="http://schemas.microsoft.com/office/drawing/2014/main" id="{18EBC92A-DD42-F4D8-055F-2DC4F05B6248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65" name="图片 2">
                <a:extLst>
                  <a:ext uri="{FF2B5EF4-FFF2-40B4-BE49-F238E27FC236}">
                    <a16:creationId xmlns:a16="http://schemas.microsoft.com/office/drawing/2014/main" id="{82A0186A-396E-CCB3-31F5-6C3D73690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66" name="矩形 12">
                <a:extLst>
                  <a:ext uri="{FF2B5EF4-FFF2-40B4-BE49-F238E27FC236}">
                    <a16:creationId xmlns:a16="http://schemas.microsoft.com/office/drawing/2014/main" id="{F56DA585-2E50-30EB-9990-ACE00EF81F4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20608FE-F0F1-2F33-73D7-5641E6003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995936D-914A-60DB-8EA6-27B6221AD461}"/>
                </a:ext>
              </a:extLst>
            </p:cNvPr>
            <p:cNvSpPr txBox="1"/>
            <p:nvPr/>
          </p:nvSpPr>
          <p:spPr>
            <a:xfrm>
              <a:off x="4743018" y="2711879"/>
              <a:ext cx="3414710" cy="1079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latin typeface="UTM Avo" panose="02040603050506020204" pitchFamily="18" charset="0"/>
                </a:rPr>
                <a:t>2 con</a:t>
              </a:r>
              <a:endParaRPr lang="en-US" sz="45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6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099F8002-9B57-3B8D-C88C-6133C4CF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6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A35268A6-BAF7-8C8F-DEDF-C8CFC1DE39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69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B3E2B44-141B-5A38-F016-507CE3CDC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70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29247" y="4017143"/>
            <a:ext cx="1853540" cy="1853540"/>
          </a:xfrm>
          <a:prstGeom prst="rect">
            <a:avLst/>
          </a:prstGeom>
        </p:spPr>
      </p:pic>
      <p:pic>
        <p:nvPicPr>
          <p:cNvPr id="71" name="SAI">
            <a:extLst>
              <a:ext uri="{FF2B5EF4-FFF2-40B4-BE49-F238E27FC236}">
                <a16:creationId xmlns:a16="http://schemas.microsoft.com/office/drawing/2014/main" id="{E7BC9DF8-205C-7AFE-BABE-C02BFA3CE8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221333">
            <a:off x="5011473" y="1840392"/>
            <a:ext cx="1759147" cy="1759147"/>
          </a:xfrm>
          <a:prstGeom prst="rect">
            <a:avLst/>
          </a:prstGeom>
        </p:spPr>
      </p:pic>
      <p:pic>
        <p:nvPicPr>
          <p:cNvPr id="72" name="ĐÚNG">
            <a:extLst>
              <a:ext uri="{FF2B5EF4-FFF2-40B4-BE49-F238E27FC236}">
                <a16:creationId xmlns:a16="http://schemas.microsoft.com/office/drawing/2014/main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55385" y="1425467"/>
            <a:ext cx="1689605" cy="1694985"/>
          </a:xfrm>
          <a:prstGeom prst="rect">
            <a:avLst/>
          </a:prstGeom>
        </p:spPr>
      </p:pic>
      <p:pic>
        <p:nvPicPr>
          <p:cNvPr id="76" name="图片 1">
            <a:extLst>
              <a:ext uri="{FF2B5EF4-FFF2-40B4-BE49-F238E27FC236}">
                <a16:creationId xmlns:a16="http://schemas.microsoft.com/office/drawing/2014/main" id="{651FCFA1-E47C-41D8-B6DF-BE6D9B0C47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82" y="3717036"/>
            <a:ext cx="3336060" cy="33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2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6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66" y="-4374"/>
            <a:ext cx="12327466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4CD8496-D115-47D9-8E82-7C28891A8B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800" y="-1270206"/>
            <a:ext cx="8955026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8AC381-6CF0-482F-8CC1-5D3AC6BFF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25" y="2148389"/>
            <a:ext cx="4628279" cy="46282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7923" y="1229138"/>
            <a:ext cx="6170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 có 4 cây bút chì, Hùng có 7 cây bút chì. Hỏi số bút chì của ai nhiều hơn</a:t>
            </a:r>
            <a:endParaRPr lang="en-VN" sz="3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矩形 12">
            <a:extLst>
              <a:ext uri="{FF2B5EF4-FFF2-40B4-BE49-F238E27FC236}">
                <a16:creationId xmlns:a16="http://schemas.microsoft.com/office/drawing/2014/main" id="{9E0385CC-D3BB-A110-C06C-FB3DC23DE911}"/>
              </a:ext>
            </a:extLst>
          </p:cNvPr>
          <p:cNvSpPr/>
          <p:nvPr/>
        </p:nvSpPr>
        <p:spPr>
          <a:xfrm rot="20915972">
            <a:off x="8401672" y="5030925"/>
            <a:ext cx="3074698" cy="713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zh-CN" altLang="en-US" i="0" dirty="0">
              <a:solidFill>
                <a:srgbClr val="000000"/>
              </a:solidFill>
              <a:effectLst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1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9BC3310-B985-823A-5656-369F5BEC6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3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BAC21EF4-72C9-3F4B-F268-37617317E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grpSp>
        <p:nvGrpSpPr>
          <p:cNvPr id="69" name="B">
            <a:extLst>
              <a:ext uri="{FF2B5EF4-FFF2-40B4-BE49-F238E27FC236}">
                <a16:creationId xmlns:a16="http://schemas.microsoft.com/office/drawing/2014/main" id="{996EA3AF-FDC0-F147-AC31-77489BA82F98}"/>
              </a:ext>
            </a:extLst>
          </p:cNvPr>
          <p:cNvGrpSpPr/>
          <p:nvPr/>
        </p:nvGrpSpPr>
        <p:grpSpPr>
          <a:xfrm rot="677864">
            <a:off x="3940763" y="3629354"/>
            <a:ext cx="5508353" cy="3359368"/>
            <a:chOff x="-133690" y="3287113"/>
            <a:chExt cx="5661137" cy="3055146"/>
          </a:xfrm>
        </p:grpSpPr>
        <p:grpSp>
          <p:nvGrpSpPr>
            <p:cNvPr id="70" name="组合 3">
              <a:extLst>
                <a:ext uri="{FF2B5EF4-FFF2-40B4-BE49-F238E27FC236}">
                  <a16:creationId xmlns:a16="http://schemas.microsoft.com/office/drawing/2014/main" id="{EAD1C3BC-D267-B3EC-0D61-A65AB29DD32E}"/>
                </a:ext>
              </a:extLst>
            </p:cNvPr>
            <p:cNvGrpSpPr/>
            <p:nvPr/>
          </p:nvGrpSpPr>
          <p:grpSpPr>
            <a:xfrm>
              <a:off x="-133690" y="3433219"/>
              <a:ext cx="5661137" cy="2909040"/>
              <a:chOff x="4046780" y="15076"/>
              <a:chExt cx="7135718" cy="5466315"/>
            </a:xfrm>
          </p:grpSpPr>
          <p:pic>
            <p:nvPicPr>
              <p:cNvPr id="73" name="图片 2">
                <a:extLst>
                  <a:ext uri="{FF2B5EF4-FFF2-40B4-BE49-F238E27FC236}">
                    <a16:creationId xmlns:a16="http://schemas.microsoft.com/office/drawing/2014/main" id="{8DE2016B-DC07-DCC9-5226-9EC7238E7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46780" y="15076"/>
                <a:ext cx="7135718" cy="5466315"/>
              </a:xfrm>
              <a:prstGeom prst="rect">
                <a:avLst/>
              </a:prstGeom>
            </p:spPr>
          </p:pic>
          <p:sp>
            <p:nvSpPr>
              <p:cNvPr id="74" name="矩形 12">
                <a:extLst>
                  <a:ext uri="{FF2B5EF4-FFF2-40B4-BE49-F238E27FC236}">
                    <a16:creationId xmlns:a16="http://schemas.microsoft.com/office/drawing/2014/main" id="{EBDF05B9-31F2-604A-0E22-F2A60DFEDE0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229E865-D522-288E-7581-F08239F3D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540767" y="3287113"/>
              <a:ext cx="1363551" cy="119838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9B27AC-A2F9-3D56-BFC1-28B68B6DBB54}"/>
                </a:ext>
              </a:extLst>
            </p:cNvPr>
            <p:cNvSpPr txBox="1"/>
            <p:nvPr/>
          </p:nvSpPr>
          <p:spPr>
            <a:xfrm rot="249377">
              <a:off x="789555" y="4353723"/>
              <a:ext cx="3838512" cy="979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latin typeface="UTM Avo" panose="02040603050506020204" pitchFamily="18" charset="0"/>
                </a:rPr>
                <a:t>Số bút chì của Hùng nhiều hơn.</a:t>
              </a:r>
              <a:endParaRPr lang="en-US" sz="32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4" name="A">
            <a:extLst>
              <a:ext uri="{FF2B5EF4-FFF2-40B4-BE49-F238E27FC236}">
                <a16:creationId xmlns:a16="http://schemas.microsoft.com/office/drawing/2014/main" id="{1B8A6883-FDE4-383B-8E48-E096971F9D50}"/>
              </a:ext>
            </a:extLst>
          </p:cNvPr>
          <p:cNvGrpSpPr/>
          <p:nvPr/>
        </p:nvGrpSpPr>
        <p:grpSpPr>
          <a:xfrm rot="21106730">
            <a:off x="37669" y="3153322"/>
            <a:ext cx="4884820" cy="2846227"/>
            <a:chOff x="3619805" y="1501507"/>
            <a:chExt cx="5491070" cy="3191792"/>
          </a:xfrm>
        </p:grpSpPr>
        <p:grpSp>
          <p:nvGrpSpPr>
            <p:cNvPr id="85" name="组合 3">
              <a:extLst>
                <a:ext uri="{FF2B5EF4-FFF2-40B4-BE49-F238E27FC236}">
                  <a16:creationId xmlns:a16="http://schemas.microsoft.com/office/drawing/2014/main" id="{18EBC92A-DD42-F4D8-055F-2DC4F05B6248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88" name="图片 2">
                <a:extLst>
                  <a:ext uri="{FF2B5EF4-FFF2-40B4-BE49-F238E27FC236}">
                    <a16:creationId xmlns:a16="http://schemas.microsoft.com/office/drawing/2014/main" id="{82A0186A-396E-CCB3-31F5-6C3D73690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89" name="矩形 12">
                <a:extLst>
                  <a:ext uri="{FF2B5EF4-FFF2-40B4-BE49-F238E27FC236}">
                    <a16:creationId xmlns:a16="http://schemas.microsoft.com/office/drawing/2014/main" id="{F56DA585-2E50-30EB-9990-ACE00EF81F4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20608FE-F0F1-2F33-73D7-5641E6003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995936D-914A-60DB-8EA6-27B6221AD461}"/>
                </a:ext>
              </a:extLst>
            </p:cNvPr>
            <p:cNvSpPr txBox="1"/>
            <p:nvPr/>
          </p:nvSpPr>
          <p:spPr>
            <a:xfrm>
              <a:off x="4389768" y="2708560"/>
              <a:ext cx="3989218" cy="1138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latin typeface="UTM Avo" panose="02040603050506020204" pitchFamily="18" charset="0"/>
                </a:rPr>
                <a:t>Số bút chì của Lan nhiều hơn.</a:t>
              </a:r>
              <a:endParaRPr lang="en-US" sz="30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91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099F8002-9B57-3B8D-C88C-6133C4CF34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8334" y="436458"/>
            <a:ext cx="1240175" cy="1240175"/>
          </a:xfrm>
          <a:prstGeom prst="rect">
            <a:avLst/>
          </a:prstGeom>
        </p:spPr>
      </p:pic>
      <p:pic>
        <p:nvPicPr>
          <p:cNvPr id="94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21" y="3075025"/>
            <a:ext cx="1853540" cy="1853540"/>
          </a:xfrm>
          <a:prstGeom prst="rect">
            <a:avLst/>
          </a:prstGeom>
        </p:spPr>
      </p:pic>
      <p:pic>
        <p:nvPicPr>
          <p:cNvPr id="96" name="ĐÚNG">
            <a:extLst>
              <a:ext uri="{FF2B5EF4-FFF2-40B4-BE49-F238E27FC236}">
                <a16:creationId xmlns:a16="http://schemas.microsoft.com/office/drawing/2014/main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34499" y="3823005"/>
            <a:ext cx="1689605" cy="169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38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站酷快乐体2016修订版" panose="02010600030101010101" pitchFamily="2" charset="-122"/>
              </a:rPr>
              <a:t>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633" y="1109482"/>
            <a:ext cx="700491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/>
        </p:nvGrpSpPr>
        <p:grpSpPr>
          <a:xfrm>
            <a:off x="-126359" y="570288"/>
            <a:ext cx="8117362" cy="6388778"/>
            <a:chOff x="2246898" y="972460"/>
            <a:chExt cx="7698203" cy="3497470"/>
          </a:xfrm>
        </p:grpSpPr>
        <p:sp>
          <p:nvSpPr>
            <p:cNvPr id="35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36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rgbClr val="002060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B050947B-66ED-457E-B67A-E72B2FCA0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693" y="5213906"/>
            <a:ext cx="3952357" cy="15848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7C4724-A248-4B46-AFBD-92FBBF206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/>
        </p:blipFill>
        <p:spPr>
          <a:xfrm rot="19114847" flipH="1">
            <a:off x="11242787" y="-124960"/>
            <a:ext cx="877357" cy="1525215"/>
          </a:xfrm>
          <a:prstGeom prst="rect">
            <a:avLst/>
          </a:prstGeom>
        </p:spPr>
      </p:pic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6359" y="-150610"/>
            <a:ext cx="2237784" cy="863493"/>
          </a:xfrm>
          <a:prstGeom prst="rect">
            <a:avLst/>
          </a:prstGeom>
          <a:noFill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DE8C7E7-CE21-8C41-8751-E791DA616CF0}"/>
              </a:ext>
            </a:extLst>
          </p:cNvPr>
          <p:cNvGrpSpPr/>
          <p:nvPr/>
        </p:nvGrpSpPr>
        <p:grpSpPr>
          <a:xfrm>
            <a:off x="168097" y="4724082"/>
            <a:ext cx="7086505" cy="2133918"/>
            <a:chOff x="84315" y="4149434"/>
            <a:chExt cx="7086505" cy="213391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28279D-54E8-0A47-B428-E2A91C575E88}"/>
                </a:ext>
              </a:extLst>
            </p:cNvPr>
            <p:cNvGrpSpPr/>
            <p:nvPr/>
          </p:nvGrpSpPr>
          <p:grpSpPr>
            <a:xfrm>
              <a:off x="84315" y="4149434"/>
              <a:ext cx="7086505" cy="2133918"/>
              <a:chOff x="58436" y="2116557"/>
              <a:chExt cx="7086505" cy="213391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40A9F3F-B6AF-D842-AB6E-9D673CD7755E}"/>
                  </a:ext>
                </a:extLst>
              </p:cNvPr>
              <p:cNvSpPr/>
              <p:nvPr/>
            </p:nvSpPr>
            <p:spPr>
              <a:xfrm>
                <a:off x="58436" y="2116557"/>
                <a:ext cx="7086505" cy="2133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b="1" i="1" dirty="0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b="1" i="1" dirty="0" err="1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800" b="1" i="1" dirty="0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lang="vi-VN" sz="2800" b="1" i="1" dirty="0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b="1" i="1" dirty="0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ngắn</a:t>
                </a:r>
                <a:r>
                  <a:rPr lang="en-US" sz="2800" b="1" i="1" dirty="0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b="1" i="1" dirty="0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800" b="1" i="1" dirty="0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800" b="1" i="1" dirty="0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800" b="1" i="1" dirty="0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mấy</a:t>
                </a:r>
                <a:r>
                  <a:rPr lang="en-US" sz="2800" b="1" i="1" dirty="0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xăng-ti-mét</a:t>
                </a:r>
                <a:r>
                  <a:rPr lang="en-US" sz="2800" b="1" i="1" dirty="0">
                    <a:solidFill>
                      <a:srgbClr val="7030A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VN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cm –             cm =           cm</a:t>
                </a:r>
                <a:endParaRPr lang="en-VN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77959CC9-B2B8-5342-B548-12B920DEDDC1}"/>
                  </a:ext>
                </a:extLst>
              </p:cNvPr>
              <p:cNvSpPr/>
              <p:nvPr/>
            </p:nvSpPr>
            <p:spPr>
              <a:xfrm>
                <a:off x="4848766" y="3455527"/>
                <a:ext cx="685095" cy="61181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6158A4D-1B0C-B64C-8736-23BB98263823}"/>
                </a:ext>
              </a:extLst>
            </p:cNvPr>
            <p:cNvSpPr/>
            <p:nvPr/>
          </p:nvSpPr>
          <p:spPr>
            <a:xfrm>
              <a:off x="2739065" y="5454819"/>
              <a:ext cx="679431" cy="63086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25F49FF-C867-4F4D-AF66-C298660BE704}"/>
                </a:ext>
              </a:extLst>
            </p:cNvPr>
            <p:cNvSpPr/>
            <p:nvPr/>
          </p:nvSpPr>
          <p:spPr>
            <a:xfrm>
              <a:off x="492928" y="5521778"/>
              <a:ext cx="679431" cy="58932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862757" y="764880"/>
            <a:ext cx="48954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800" b="1" dirty="0">
                <a:solidFill>
                  <a:srgbClr val="7030A0"/>
                </a:solidFill>
                <a:latin typeface="UTM Avo" panose="02040603050506020204" pitchFamily="18" charset="0"/>
              </a:rPr>
              <a:t>Số?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8EFFC3-B612-4D4D-992C-7EA9D5710A89}"/>
              </a:ext>
            </a:extLst>
          </p:cNvPr>
          <p:cNvGrpSpPr/>
          <p:nvPr/>
        </p:nvGrpSpPr>
        <p:grpSpPr>
          <a:xfrm>
            <a:off x="8214871" y="1837133"/>
            <a:ext cx="3727860" cy="3535360"/>
            <a:chOff x="6615953" y="1375818"/>
            <a:chExt cx="4329952" cy="41063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9B194A-5668-3541-995C-36F6C6DC6AFC}"/>
                </a:ext>
              </a:extLst>
            </p:cNvPr>
            <p:cNvSpPr/>
            <p:nvPr/>
          </p:nvSpPr>
          <p:spPr>
            <a:xfrm>
              <a:off x="6615953" y="1899040"/>
              <a:ext cx="4329952" cy="75303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A74495-3854-4740-ACB0-8C7A80A6317C}"/>
                </a:ext>
              </a:extLst>
            </p:cNvPr>
            <p:cNvSpPr/>
            <p:nvPr/>
          </p:nvSpPr>
          <p:spPr>
            <a:xfrm>
              <a:off x="6615953" y="3289649"/>
              <a:ext cx="2675964" cy="75303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D65F51-495D-CD44-93FC-9B46C4CB1989}"/>
                </a:ext>
              </a:extLst>
            </p:cNvPr>
            <p:cNvSpPr/>
            <p:nvPr/>
          </p:nvSpPr>
          <p:spPr>
            <a:xfrm>
              <a:off x="6615953" y="4729147"/>
              <a:ext cx="3671047" cy="75303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260A99-0D62-C343-9B28-636224978375}"/>
                </a:ext>
              </a:extLst>
            </p:cNvPr>
            <p:cNvSpPr txBox="1"/>
            <p:nvPr/>
          </p:nvSpPr>
          <p:spPr>
            <a:xfrm>
              <a:off x="7826188" y="1375818"/>
              <a:ext cx="1707777" cy="60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 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A8AAF1-9962-0742-B7E0-50FAB3E91FD3}"/>
                </a:ext>
              </a:extLst>
            </p:cNvPr>
            <p:cNvSpPr txBox="1"/>
            <p:nvPr/>
          </p:nvSpPr>
          <p:spPr>
            <a:xfrm>
              <a:off x="6776308" y="2711398"/>
              <a:ext cx="1707777" cy="60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4 cm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955208-6800-4043-88A9-A2A359EBC367}"/>
                </a:ext>
              </a:extLst>
            </p:cNvPr>
            <p:cNvSpPr txBox="1"/>
            <p:nvPr/>
          </p:nvSpPr>
          <p:spPr>
            <a:xfrm>
              <a:off x="6915882" y="4229967"/>
              <a:ext cx="1707777" cy="607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6 cm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DCA4992-839F-0345-8DA2-D4633C6C01B2}"/>
              </a:ext>
            </a:extLst>
          </p:cNvPr>
          <p:cNvSpPr/>
          <p:nvPr/>
        </p:nvSpPr>
        <p:spPr>
          <a:xfrm>
            <a:off x="322321" y="1218857"/>
            <a:ext cx="7736693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b="1" i="1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0" indent="-762000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cm – 4cm = 2 cm</a:t>
            </a:r>
            <a:endParaRPr lang="en-VN" sz="2800" b="1" dirty="0">
              <a:solidFill>
                <a:srgbClr val="00206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8D8769-EAEC-DB4E-87BF-731EF7E121B1}"/>
              </a:ext>
            </a:extLst>
          </p:cNvPr>
          <p:cNvGrpSpPr/>
          <p:nvPr/>
        </p:nvGrpSpPr>
        <p:grpSpPr>
          <a:xfrm>
            <a:off x="12566" y="2949602"/>
            <a:ext cx="7644861" cy="2133918"/>
            <a:chOff x="709750" y="2910353"/>
            <a:chExt cx="6096000" cy="213391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61BE4A-6B8B-5145-B720-E61C03FA491B}"/>
                </a:ext>
              </a:extLst>
            </p:cNvPr>
            <p:cNvSpPr/>
            <p:nvPr/>
          </p:nvSpPr>
          <p:spPr>
            <a:xfrm>
              <a:off x="709750" y="2910353"/>
              <a:ext cx="6096000" cy="21339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800" b="1" i="1" dirty="0" err="1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đỏ</a:t>
              </a: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vàng</a:t>
              </a: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mấy</a:t>
              </a: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xăng-ti-mét</a:t>
              </a:r>
              <a:r>
                <a:rPr lang="en-US" sz="2800" b="1" i="1" dirty="0">
                  <a:solidFill>
                    <a:srgbClr val="7030A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VN" sz="2800" b="1" i="1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cm – 4 cm =           cm</a:t>
              </a:r>
              <a:endParaRPr lang="en-VN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02E34F80-607E-2340-8D88-78726A0F61C7}"/>
                </a:ext>
              </a:extLst>
            </p:cNvPr>
            <p:cNvSpPr/>
            <p:nvPr/>
          </p:nvSpPr>
          <p:spPr>
            <a:xfrm>
              <a:off x="4263319" y="4208633"/>
              <a:ext cx="538921" cy="6256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b="1" dirty="0">
                  <a:solidFill>
                    <a:srgbClr val="002060"/>
                  </a:solidFill>
                  <a:latin typeface="UTM Avo "/>
                </a:rPr>
                <a:t>?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EF4504B-5954-E84B-9892-FCBF054F1DF1}"/>
              </a:ext>
            </a:extLst>
          </p:cNvPr>
          <p:cNvSpPr/>
          <p:nvPr/>
        </p:nvSpPr>
        <p:spPr>
          <a:xfrm>
            <a:off x="4448142" y="4263154"/>
            <a:ext cx="717603" cy="66271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30CBFAC-8353-DD48-A727-C90E9710DC19}"/>
              </a:ext>
            </a:extLst>
          </p:cNvPr>
          <p:cNvSpPr/>
          <p:nvPr/>
        </p:nvSpPr>
        <p:spPr>
          <a:xfrm>
            <a:off x="576709" y="6079314"/>
            <a:ext cx="679431" cy="66643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8C03646-45FD-B344-AAC6-A97AF4E8FE66}"/>
              </a:ext>
            </a:extLst>
          </p:cNvPr>
          <p:cNvSpPr/>
          <p:nvPr/>
        </p:nvSpPr>
        <p:spPr>
          <a:xfrm>
            <a:off x="2822847" y="6057292"/>
            <a:ext cx="679431" cy="66624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5291C4C-1B93-FB46-9740-19A77EB6C314}"/>
              </a:ext>
            </a:extLst>
          </p:cNvPr>
          <p:cNvSpPr/>
          <p:nvPr/>
        </p:nvSpPr>
        <p:spPr>
          <a:xfrm>
            <a:off x="4958427" y="6043445"/>
            <a:ext cx="679431" cy="6314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197919" y="600510"/>
            <a:ext cx="605826" cy="830997"/>
            <a:chOff x="2704895" y="270581"/>
            <a:chExt cx="605826" cy="83099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2704895" y="41826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solidFill>
                  <a:srgbClr val="00206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2773372" y="270581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rgbClr val="7030A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</p:transition>
    </mc:Choice>
    <mc:Fallback xmlns="">
      <p:transition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3" grpId="0"/>
          <p:bldP spid="27" grpId="0" animBg="1"/>
          <p:bldP spid="28" grpId="0" animBg="1"/>
          <p:bldP spid="29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3" grpId="0"/>
          <p:bldP spid="27" grpId="0" animBg="1"/>
          <p:bldP spid="28" grpId="0" animBg="1"/>
          <p:bldP spid="29" grpId="0" animBg="1"/>
          <p:bldP spid="30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7" b="100000" l="0" r="100000">
                        <a14:backgroundMark x1="38724" y1="49260" x2="54944" y2="69135"/>
                        <a14:backgroundMark x1="87238" y1="64458" x2="99318" y2="63757"/>
                        <a14:backgroundMark x1="10472" y1="54014" x2="22114" y2="67264"/>
                        <a14:backgroundMark x1="28251" y1="63679" x2="52411" y2="82307"/>
                        <a14:backgroundMark x1="73161" y1="81917" x2="78909" y2="78410"/>
                        <a14:backgroundMark x1="84949" y1="78410" x2="89625" y2="79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49" y="20411"/>
            <a:ext cx="12192001" cy="6837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1A7B28-40DA-8A40-96AB-573C2E3C5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9" y="958715"/>
            <a:ext cx="8494771" cy="3384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624FEB-1092-544E-9B6B-B6B2E84CA84A}"/>
              </a:ext>
            </a:extLst>
          </p:cNvPr>
          <p:cNvGrpSpPr/>
          <p:nvPr/>
        </p:nvGrpSpPr>
        <p:grpSpPr>
          <a:xfrm>
            <a:off x="757615" y="88587"/>
            <a:ext cx="821181" cy="936402"/>
            <a:chOff x="3174278" y="271409"/>
            <a:chExt cx="605826" cy="76293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1BA291B-F14B-CE45-B143-8397FA43E4E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b="1"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FE8885-CFBB-9740-81D1-4F5D4A4E162B}"/>
                </a:ext>
              </a:extLst>
            </p:cNvPr>
            <p:cNvSpPr txBox="1"/>
            <p:nvPr/>
          </p:nvSpPr>
          <p:spPr>
            <a:xfrm>
              <a:off x="3249698" y="271409"/>
              <a:ext cx="425485" cy="762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0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852FF29-715D-2B43-ABAE-55EF7C136380}"/>
              </a:ext>
            </a:extLst>
          </p:cNvPr>
          <p:cNvSpPr/>
          <p:nvPr/>
        </p:nvSpPr>
        <p:spPr>
          <a:xfrm>
            <a:off x="921462" y="5141846"/>
            <a:ext cx="293537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A.  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chì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F74C14-E0A4-9B4E-8D77-596404359AA0}"/>
              </a:ext>
            </a:extLst>
          </p:cNvPr>
          <p:cNvSpPr/>
          <p:nvPr/>
        </p:nvSpPr>
        <p:spPr>
          <a:xfrm>
            <a:off x="4504708" y="4678958"/>
            <a:ext cx="300299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B.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mực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4C7E83A-BD2C-474C-AF4B-CEC0FCDAF138}"/>
              </a:ext>
            </a:extLst>
          </p:cNvPr>
          <p:cNvSpPr/>
          <p:nvPr/>
        </p:nvSpPr>
        <p:spPr>
          <a:xfrm>
            <a:off x="7916857" y="5563332"/>
            <a:ext cx="285230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sáp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1E9F71-9B19-5544-AAE9-E1853ADE7162}"/>
              </a:ext>
            </a:extLst>
          </p:cNvPr>
          <p:cNvSpPr/>
          <p:nvPr/>
        </p:nvSpPr>
        <p:spPr>
          <a:xfrm>
            <a:off x="921462" y="5104364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5D90F9-18D8-D749-A83C-FA953F5D3589}"/>
              </a:ext>
            </a:extLst>
          </p:cNvPr>
          <p:cNvSpPr/>
          <p:nvPr/>
        </p:nvSpPr>
        <p:spPr>
          <a:xfrm>
            <a:off x="4521274" y="4678958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E23E53-B2CD-EE4A-AF3B-2C44319BDD33}"/>
              </a:ext>
            </a:extLst>
          </p:cNvPr>
          <p:cNvSpPr/>
          <p:nvPr/>
        </p:nvSpPr>
        <p:spPr>
          <a:xfrm>
            <a:off x="7910438" y="5563332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52999" y="88587"/>
            <a:ext cx="71329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 nào ngắn nhất?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FB1DA2C1-2611-4C77-99AC-F04BC0637B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71" y="110723"/>
            <a:ext cx="2350491" cy="53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00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7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543214" y="3216740"/>
            <a:ext cx="6949786" cy="16287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8301"/>
            <a:ext cx="12327466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34" name="图片 22">
            <a:extLst>
              <a:ext uri="{FF2B5EF4-FFF2-40B4-BE49-F238E27FC236}">
                <a16:creationId xmlns:a16="http://schemas.microsoft.com/office/drawing/2014/main" id="{ACC91AD3-3FAD-4551-9691-BA78C61F4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11" y="-134398"/>
            <a:ext cx="7282959" cy="34659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8B289E-62ED-4A40-B613-F5E57A622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7" b="92093" l="9845" r="93264">
                        <a14:foregroundMark x1="21071" y1="41395" x2="83765" y2="41395"/>
                        <a14:foregroundMark x1="65458" y1="80000" x2="87047" y2="78605"/>
                      </a14:backgroundRemoval>
                    </a14:imgEffect>
                    <a14:imgEffect>
                      <a14:sharpenSoften amount="72000"/>
                    </a14:imgEffect>
                    <a14:imgEffect>
                      <a14:saturation sat="20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91" y="12974"/>
            <a:ext cx="9202044" cy="35347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399B42-355A-FD44-9B01-C1299CE4544D}"/>
              </a:ext>
            </a:extLst>
          </p:cNvPr>
          <p:cNvGrpSpPr/>
          <p:nvPr/>
        </p:nvGrpSpPr>
        <p:grpSpPr>
          <a:xfrm>
            <a:off x="871449" y="83284"/>
            <a:ext cx="605826" cy="830997"/>
            <a:chOff x="3198046" y="39689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520FA72-6BA0-3E4E-827A-2739FB315832}"/>
                </a:ext>
              </a:extLst>
            </p:cNvPr>
            <p:cNvSpPr/>
            <p:nvPr/>
          </p:nvSpPr>
          <p:spPr>
            <a:xfrm>
              <a:off x="3198046" y="193102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solidFill>
                  <a:schemeClr val="bg1"/>
                </a:solidFill>
                <a:latin typeface="UTM Avo 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3EA08D-7D8F-F34C-8CC9-D73F3CAEC3FC}"/>
                </a:ext>
              </a:extLst>
            </p:cNvPr>
            <p:cNvSpPr txBox="1"/>
            <p:nvPr/>
          </p:nvSpPr>
          <p:spPr>
            <a:xfrm>
              <a:off x="3235769" y="39689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UTM Avo 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538822" y="49920"/>
            <a:ext cx="13740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</a:t>
            </a:r>
            <a:endParaRPr lang="en-US" sz="6000" dirty="0"/>
          </a:p>
        </p:txBody>
      </p:sp>
      <p:sp>
        <p:nvSpPr>
          <p:cNvPr id="18" name="Rectangle 17"/>
          <p:cNvSpPr/>
          <p:nvPr/>
        </p:nvSpPr>
        <p:spPr>
          <a:xfrm>
            <a:off x="5696960" y="625782"/>
            <a:ext cx="1483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25cm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21113995">
            <a:off x="4519778" y="1615541"/>
            <a:ext cx="1483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20cm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92771">
            <a:off x="8182328" y="2009497"/>
            <a:ext cx="1483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10cm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7955" y="3518347"/>
            <a:ext cx="6907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 dài hơn bút mực       cm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0B88A98-65A8-C04A-9F64-01E4F8D7B6AA}"/>
              </a:ext>
            </a:extLst>
          </p:cNvPr>
          <p:cNvSpPr/>
          <p:nvPr/>
        </p:nvSpPr>
        <p:spPr>
          <a:xfrm>
            <a:off x="5923891" y="3482655"/>
            <a:ext cx="679431" cy="6221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81091D1-FAC3-1744-8C0F-8AE75D266869}"/>
              </a:ext>
            </a:extLst>
          </p:cNvPr>
          <p:cNvSpPr/>
          <p:nvPr/>
        </p:nvSpPr>
        <p:spPr>
          <a:xfrm>
            <a:off x="5952915" y="3468440"/>
            <a:ext cx="679431" cy="6403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5</a:t>
            </a:r>
            <a:endParaRPr lang="en-VN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4DE9CA-C4C1-7C45-9BC9-FC3EDAB73CEB}"/>
              </a:ext>
            </a:extLst>
          </p:cNvPr>
          <p:cNvSpPr/>
          <p:nvPr/>
        </p:nvSpPr>
        <p:spPr>
          <a:xfrm>
            <a:off x="2078765" y="4224660"/>
            <a:ext cx="4873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 cm – 20 cm = 5 cm</a:t>
            </a:r>
            <a:endParaRPr lang="en-VN" sz="32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8042" y="122294"/>
            <a:ext cx="5561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069DB6"/>
              </a:solidFill>
              <a:latin typeface="VNI-Cooper" pitchFamily="2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87" b="98670" l="854" r="98780">
                        <a14:foregroundMark x1="49512" y1="82262" x2="49512" y2="82262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2900830"/>
            <a:ext cx="7224687" cy="2387532"/>
          </a:xfrm>
          <a:prstGeom prst="rect">
            <a:avLst/>
          </a:prstGeom>
        </p:spPr>
      </p:pic>
      <p:pic>
        <p:nvPicPr>
          <p:cNvPr id="41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57222" l="23123" r="57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6200" r="46312" b="39261"/>
          <a:stretch/>
        </p:blipFill>
        <p:spPr>
          <a:xfrm>
            <a:off x="-247862" y="3745621"/>
            <a:ext cx="1701369" cy="18209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57222" l="23123" r="57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6200" r="46312" b="39261"/>
          <a:stretch/>
        </p:blipFill>
        <p:spPr>
          <a:xfrm>
            <a:off x="2704630" y="4693793"/>
            <a:ext cx="1910580" cy="2360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Rounded Rectangle 44"/>
          <p:cNvSpPr/>
          <p:nvPr/>
        </p:nvSpPr>
        <p:spPr>
          <a:xfrm>
            <a:off x="4361002" y="4931768"/>
            <a:ext cx="7124700" cy="194280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420607" y="5340500"/>
            <a:ext cx="72875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 sáp ngắn hơn bút chì        cm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0CDBFC-1A4A-654F-8EEA-9CFF28EBF532}"/>
              </a:ext>
            </a:extLst>
          </p:cNvPr>
          <p:cNvSpPr/>
          <p:nvPr/>
        </p:nvSpPr>
        <p:spPr>
          <a:xfrm>
            <a:off x="5612125" y="5853350"/>
            <a:ext cx="5200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cm – 10 cm = 15 cm</a:t>
            </a:r>
            <a:endParaRPr lang="en-VN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87" b="98670" l="854" r="98780">
                        <a14:foregroundMark x1="49512" y1="82262" x2="49512" y2="82262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68" y="4698240"/>
            <a:ext cx="7477632" cy="2378132"/>
          </a:xfrm>
          <a:prstGeom prst="rect">
            <a:avLst/>
          </a:prstGeom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D871B51F-8CE4-DB47-9818-4EEBE2B2410D}"/>
              </a:ext>
            </a:extLst>
          </p:cNvPr>
          <p:cNvSpPr/>
          <p:nvPr/>
        </p:nvSpPr>
        <p:spPr>
          <a:xfrm>
            <a:off x="9856730" y="5255812"/>
            <a:ext cx="679431" cy="63251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VN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9270DA-BE17-E84A-8BB1-DAAE8A7AE9A0}"/>
              </a:ext>
            </a:extLst>
          </p:cNvPr>
          <p:cNvSpPr/>
          <p:nvPr/>
        </p:nvSpPr>
        <p:spPr>
          <a:xfrm>
            <a:off x="9837363" y="5237469"/>
            <a:ext cx="828968" cy="6340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8458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48" grpId="0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409</Words>
  <Application>Microsoft Office PowerPoint</Application>
  <PresentationFormat>Widescreen</PresentationFormat>
  <Paragraphs>99</Paragraphs>
  <Slides>17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Cambrial</vt:lpstr>
      <vt:lpstr>等线</vt:lpstr>
      <vt:lpstr>UTM Avo </vt:lpstr>
      <vt:lpstr>Tahoma</vt:lpstr>
      <vt:lpstr>Times New Roman</vt:lpstr>
      <vt:lpstr>SVN-Newton</vt:lpstr>
      <vt:lpstr>字魂70号-灵悦黑体</vt:lpstr>
      <vt:lpstr>#9Slide07 Altus</vt:lpstr>
      <vt:lpstr>#9Slide07 HoneyCream</vt:lpstr>
      <vt:lpstr>Calibri</vt:lpstr>
      <vt:lpstr>VNI-Cooper</vt:lpstr>
      <vt:lpstr>Arial </vt:lpstr>
      <vt:lpstr>UVF Kewl Script</vt:lpstr>
      <vt:lpstr>站酷快乐体2016修订版</vt:lpstr>
      <vt:lpstr>UTM Avo</vt:lpstr>
      <vt:lpstr>Arial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002</dc:title>
  <dc:creator>Măng non</dc:creator>
  <cp:keywords>MĂNG NON TEAM</cp:keywords>
  <cp:lastModifiedBy>hoangvananh204@gmail.com</cp:lastModifiedBy>
  <cp:revision>82</cp:revision>
  <dcterms:created xsi:type="dcterms:W3CDTF">2018-10-21T02:10:10Z</dcterms:created>
  <dcterms:modified xsi:type="dcterms:W3CDTF">2024-09-10T04:45:35Z</dcterms:modified>
</cp:coreProperties>
</file>