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352" r:id="rId4"/>
    <p:sldId id="524" r:id="rId5"/>
    <p:sldId id="353" r:id="rId6"/>
    <p:sldId id="470" r:id="rId7"/>
    <p:sldId id="475" r:id="rId8"/>
    <p:sldId id="480"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18" r:id="rId25"/>
    <p:sldId id="520" r:id="rId26"/>
    <p:sldId id="497" r:id="rId27"/>
    <p:sldId id="519" r:id="rId28"/>
    <p:sldId id="52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2024/9/8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2024/9/8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LUYỆN ĐỌC </a:t>
              </a:r>
              <a:r>
                <a:rPr lang="en-US" sz="2400" b="1" dirty="0">
                  <a:solidFill>
                    <a:srgbClr val="FF0000"/>
                  </a:solidFill>
                  <a:latin typeface="Times New Roman" panose="02020603050405020304" pitchFamily="18" charset="0"/>
                  <a:cs typeface="Times New Roman" panose="02020603050405020304" pitchFamily="18" charset="0"/>
                </a:rPr>
                <a:t>TRƯỚC LỚP</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Times New Roman" panose="02020603050405020304" pitchFamily="18" charset="0"/>
                  <a:cs typeface="Times New Roman" panose="020206030504050203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tiên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Times New Roman" panose="02020603050405020304" pitchFamily="18" charset="0"/>
                  <a:ea typeface="Arial-Rounded" panose="020B0500000000000000" pitchFamily="34" charset="0"/>
                  <a:cs typeface="Times New Roman" panose="02020603050405020304" pitchFamily="18"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a:solidFill>
                  <a:srgbClr val="00B050"/>
                </a:solidFill>
                <a:latin typeface="Times New Roman" panose="02020603050405020304" pitchFamily="18" charset="0"/>
                <a:cs typeface="Times New Roman" panose="02020603050405020304" pitchFamily="18" charset="0"/>
              </a:rPr>
              <a:t>Chủ</a:t>
            </a:r>
            <a:r>
              <a:rPr lang="en-US" sz="7200" b="1" dirty="0">
                <a:solidFill>
                  <a:srgbClr val="00B050"/>
                </a:solidFill>
                <a:latin typeface="Times New Roman" panose="02020603050405020304" pitchFamily="18" charset="0"/>
                <a:cs typeface="Times New Roman" panose="02020603050405020304" pitchFamily="18" charset="0"/>
              </a:rPr>
              <a:t> </a:t>
            </a:r>
            <a:r>
              <a:rPr lang="en-US" sz="7200" b="1" dirty="0" err="1">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ctr"/>
              <a:endPar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cs typeface="Times New Roman" panose="02020603050405020304" pitchFamily="18" charset="0"/>
                </a:rPr>
                <a:t>Luyện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42460" y="0"/>
            <a:ext cx="487363" cy="487363"/>
          </a:xfrm>
          <a:prstGeom prst="rect">
            <a:avLst/>
          </a:prstGeom>
        </p:spPr>
      </p:pic>
      <p:pic>
        <p:nvPicPr>
          <p:cNvPr id="3" name="Picture 2">
            <a:extLst>
              <a:ext uri="{FF2B5EF4-FFF2-40B4-BE49-F238E27FC236}">
                <a16:creationId xmlns:a16="http://schemas.microsoft.com/office/drawing/2014/main" id="{9D58739A-66D5-4E18-96B4-E03ADD03FE55}"/>
              </a:ext>
            </a:extLst>
          </p:cNvPr>
          <p:cNvPicPr>
            <a:picLocks noChangeAspect="1"/>
          </p:cNvPicPr>
          <p:nvPr/>
        </p:nvPicPr>
        <p:blipFill>
          <a:blip r:embed="rId5"/>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15195364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a:t>
              </a:r>
              <a:r>
                <a:rPr lang="en-US" sz="2000" b="1">
                  <a:solidFill>
                    <a:srgbClr val="FF0000"/>
                  </a:solidFill>
                  <a:latin typeface="Coiny" panose="02000903060500060000" pitchFamily="2" charset="0"/>
                </a:rPr>
                <a:t>TIẾP ĐOẠN</a:t>
              </a:r>
              <a:endParaRPr lang="en-US" sz="2000" b="1" dirty="0">
                <a:solidFill>
                  <a:srgbClr val="FF0000"/>
                </a:solidFill>
                <a:latin typeface="Coiny" panose="02000903060500060000" pitchFamily="2" charset="0"/>
              </a:endParaRP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6939218"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C656946E-C195-4ED7-BBB3-1C16363908D4}"/>
              </a:ext>
            </a:extLst>
          </p:cNvPr>
          <p:cNvCxnSpPr/>
          <p:nvPr/>
        </p:nvCxnSpPr>
        <p:spPr>
          <a:xfrm flipH="1">
            <a:off x="8564283"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56946E-C195-4ED7-BBB3-1C16363908D4}"/>
              </a:ext>
            </a:extLst>
          </p:cNvPr>
          <p:cNvCxnSpPr/>
          <p:nvPr/>
        </p:nvCxnSpPr>
        <p:spPr>
          <a:xfrm flipH="1">
            <a:off x="3706454"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56946E-C195-4ED7-BBB3-1C16363908D4}"/>
              </a:ext>
            </a:extLst>
          </p:cNvPr>
          <p:cNvCxnSpPr/>
          <p:nvPr/>
        </p:nvCxnSpPr>
        <p:spPr>
          <a:xfrm flipH="1">
            <a:off x="8277652"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6946E-C195-4ED7-BBB3-1C16363908D4}"/>
              </a:ext>
            </a:extLst>
          </p:cNvPr>
          <p:cNvCxnSpPr/>
          <p:nvPr/>
        </p:nvCxnSpPr>
        <p:spPr>
          <a:xfrm flipH="1">
            <a:off x="9686751"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56946E-C195-4ED7-BBB3-1C16363908D4}"/>
              </a:ext>
            </a:extLst>
          </p:cNvPr>
          <p:cNvCxnSpPr/>
          <p:nvPr/>
        </p:nvCxnSpPr>
        <p:spPr>
          <a:xfrm flipH="1">
            <a:off x="6655407" y="36219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2310</Words>
  <Application>Microsoft Office PowerPoint</Application>
  <PresentationFormat>Widescreen</PresentationFormat>
  <Paragraphs>182</Paragraphs>
  <Slides>26</Slides>
  <Notes>25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微软雅黑</vt:lpstr>
      <vt:lpstr>Arial</vt:lpstr>
      <vt:lpstr>Arial-Rounded</vt:lpstr>
      <vt:lpstr>Calibri</vt:lpstr>
      <vt:lpstr>Coiny</vt:lpstr>
      <vt:lpstr>等线</vt:lpstr>
      <vt:lpstr>iCiel Cadena</vt:lpstr>
      <vt:lpstr>inpin heiti</vt:lpstr>
      <vt:lpstr>Times New Roman</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68</cp:revision>
  <dcterms:created xsi:type="dcterms:W3CDTF">2022-04-20T14:22:21Z</dcterms:created>
  <dcterms:modified xsi:type="dcterms:W3CDTF">2024-09-08T15:26:35Z</dcterms:modified>
</cp:coreProperties>
</file>