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7762" r:id="rId2"/>
    <p:sldId id="7770" r:id="rId3"/>
    <p:sldId id="7747" r:id="rId4"/>
    <p:sldId id="7763" r:id="rId5"/>
    <p:sldId id="7766" r:id="rId6"/>
    <p:sldId id="7767" r:id="rId7"/>
    <p:sldId id="77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3CC6C-036D-48F4-87D5-10F66EDBD956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517D-EF2F-4B2C-9E75-9B01BC7AB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8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90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18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871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98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31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17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062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1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93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32519610-83FA-4AAF-B805-38DDFD41E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68" y="9589169"/>
            <a:ext cx="5261809" cy="52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97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0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9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50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16" y="157398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EB7B0B3-2914-4A5B-9729-6A46691004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9160" y="0"/>
            <a:ext cx="4118268" cy="1554480"/>
          </a:xfrm>
          <a:prstGeom prst="rect">
            <a:avLst/>
          </a:prstGeom>
        </p:spPr>
      </p:pic>
      <p:pic>
        <p:nvPicPr>
          <p:cNvPr id="6" name="Picture 5" descr="A group of red mushrooms&#10;&#10;Description automatically generated with medium confidence">
            <a:extLst>
              <a:ext uri="{FF2B5EF4-FFF2-40B4-BE49-F238E27FC236}">
                <a16:creationId xmlns="" xmlns:a16="http://schemas.microsoft.com/office/drawing/2014/main" id="{16FEA443-62BA-40DB-905F-42209B8E5BA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70" y="3869272"/>
            <a:ext cx="3657607" cy="3005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47F147E-3FB1-4427-8A17-68A21BD7077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32224" y="1963956"/>
            <a:ext cx="9571550" cy="22922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FEDFE6C-FF18-4536-A271-2447A2FF09AB}"/>
              </a:ext>
            </a:extLst>
          </p:cNvPr>
          <p:cNvSpPr txBox="1"/>
          <p:nvPr/>
        </p:nvSpPr>
        <p:spPr>
          <a:xfrm>
            <a:off x="4997344" y="1338363"/>
            <a:ext cx="3070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6467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=""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CBD8E75F-D98F-47B8-9043-BDF4DFC35B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32"/>
          <a:stretch/>
        </p:blipFill>
        <p:spPr>
          <a:xfrm>
            <a:off x="5323140" y="1522247"/>
            <a:ext cx="6708270" cy="3262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7" name="Table 36">
            <a:extLst>
              <a:ext uri="{FF2B5EF4-FFF2-40B4-BE49-F238E27FC236}">
                <a16:creationId xmlns="" xmlns:a16="http://schemas.microsoft.com/office/drawing/2014/main" id="{794FF2AA-0804-4CAF-803C-E14F764E7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081868"/>
              </p:ext>
            </p:extLst>
          </p:nvPr>
        </p:nvGraphicFramePr>
        <p:xfrm>
          <a:off x="5495793" y="4987548"/>
          <a:ext cx="6187152" cy="1857820"/>
        </p:xfrm>
        <a:graphic>
          <a:graphicData uri="http://schemas.openxmlformats.org/drawingml/2006/table">
            <a:tbl>
              <a:tblPr firstRow="1" bandRow="1"/>
              <a:tblGrid>
                <a:gridCol w="2062384">
                  <a:extLst>
                    <a:ext uri="{9D8B030D-6E8A-4147-A177-3AD203B41FA5}">
                      <a16:colId xmlns="" xmlns:a16="http://schemas.microsoft.com/office/drawing/2014/main" val="2291636980"/>
                    </a:ext>
                  </a:extLst>
                </a:gridCol>
                <a:gridCol w="2062384">
                  <a:extLst>
                    <a:ext uri="{9D8B030D-6E8A-4147-A177-3AD203B41FA5}">
                      <a16:colId xmlns="" xmlns:a16="http://schemas.microsoft.com/office/drawing/2014/main" val="2495621826"/>
                    </a:ext>
                  </a:extLst>
                </a:gridCol>
                <a:gridCol w="2062384">
                  <a:extLst>
                    <a:ext uri="{9D8B030D-6E8A-4147-A177-3AD203B41FA5}">
                      <a16:colId xmlns="" xmlns:a16="http://schemas.microsoft.com/office/drawing/2014/main" val="2323058943"/>
                    </a:ext>
                  </a:extLst>
                </a:gridCol>
              </a:tblGrid>
              <a:tr h="37156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2495564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02995240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9321581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0380126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7965121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357DD0F-6012-4B91-B44F-EB15C72B1848}"/>
              </a:ext>
            </a:extLst>
          </p:cNvPr>
          <p:cNvSpPr txBox="1"/>
          <p:nvPr/>
        </p:nvSpPr>
        <p:spPr>
          <a:xfrm>
            <a:off x="1235134" y="445029"/>
            <a:ext cx="9137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mẫu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 </a:t>
            </a:r>
            <a:endParaRPr lang="vi-VN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8760E2C5-5D15-405A-9FF3-884DDAE5382E}"/>
              </a:ext>
            </a:extLst>
          </p:cNvPr>
          <p:cNvCxnSpPr>
            <a:cxnSpLocks/>
          </p:cNvCxnSpPr>
          <p:nvPr/>
        </p:nvCxnSpPr>
        <p:spPr>
          <a:xfrm>
            <a:off x="6527651" y="941542"/>
            <a:ext cx="1406674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1B97BC75-9C9C-4D28-8AE2-80F65CFF78D9}"/>
              </a:ext>
            </a:extLst>
          </p:cNvPr>
          <p:cNvCxnSpPr>
            <a:cxnSpLocks/>
          </p:cNvCxnSpPr>
          <p:nvPr/>
        </p:nvCxnSpPr>
        <p:spPr>
          <a:xfrm>
            <a:off x="8677275" y="941542"/>
            <a:ext cx="1200150" cy="11997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CE46FE8A-4E40-486A-9AC3-CE496DB7121B}"/>
              </a:ext>
            </a:extLst>
          </p:cNvPr>
          <p:cNvCxnSpPr>
            <a:cxnSpLocks/>
          </p:cNvCxnSpPr>
          <p:nvPr/>
        </p:nvCxnSpPr>
        <p:spPr>
          <a:xfrm flipV="1">
            <a:off x="3708251" y="1396347"/>
            <a:ext cx="1930549" cy="13036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49594D16-5DFE-463D-ACC4-00F489D755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1685925" y="2368537"/>
            <a:ext cx="3378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3698961055171704230">
            <a:hlinkClick r:id="" action="ppaction://media"/>
            <a:extLst>
              <a:ext uri="{FF2B5EF4-FFF2-40B4-BE49-F238E27FC236}">
                <a16:creationId xmlns="" xmlns:a16="http://schemas.microsoft.com/office/drawing/2014/main" id="{7D765845-4B55-42EE-A12E-1002E98AC1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0003" y="5170942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56063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=""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=""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=""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=""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=""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=""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628650" y="579924"/>
            <a:ext cx="11160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438AE41-9048-41D1-AA5F-FFEC5C34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70380"/>
            <a:ext cx="7391339" cy="493416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CFC55E16-3AEB-4A33-BD62-875DBE0848C7}"/>
              </a:ext>
            </a:extLst>
          </p:cNvPr>
          <p:cNvSpPr/>
          <p:nvPr/>
        </p:nvSpPr>
        <p:spPr>
          <a:xfrm>
            <a:off x="5355640" y="3344771"/>
            <a:ext cx="568910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FDA830D3-2BD2-4660-8BD2-622A4C72690D}"/>
              </a:ext>
            </a:extLst>
          </p:cNvPr>
          <p:cNvSpPr/>
          <p:nvPr/>
        </p:nvSpPr>
        <p:spPr>
          <a:xfrm>
            <a:off x="5124450" y="4694166"/>
            <a:ext cx="1400507" cy="10113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9107A5AF-324C-4AF6-857E-A45F056874B2}"/>
              </a:ext>
            </a:extLst>
          </p:cNvPr>
          <p:cNvSpPr/>
          <p:nvPr/>
        </p:nvSpPr>
        <p:spPr>
          <a:xfrm>
            <a:off x="5355640" y="2100315"/>
            <a:ext cx="1149869" cy="18976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07DE4D44-CA3D-4C9F-A4BE-7CEDF785A505}"/>
              </a:ext>
            </a:extLst>
          </p:cNvPr>
          <p:cNvSpPr/>
          <p:nvPr/>
        </p:nvSpPr>
        <p:spPr>
          <a:xfrm>
            <a:off x="4850932" y="3738658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C5A304A5-498C-4989-BE3F-CB8DFE14B4C3}"/>
              </a:ext>
            </a:extLst>
          </p:cNvPr>
          <p:cNvSpPr/>
          <p:nvPr/>
        </p:nvSpPr>
        <p:spPr>
          <a:xfrm>
            <a:off x="4122700" y="5793553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06730E45-84A3-43EF-BE32-C2C04A8FE011}"/>
              </a:ext>
            </a:extLst>
          </p:cNvPr>
          <p:cNvCxnSpPr/>
          <p:nvPr/>
        </p:nvCxnSpPr>
        <p:spPr>
          <a:xfrm>
            <a:off x="44880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0C9E4C56-1DE3-4C76-A34A-997B00F1242C}"/>
              </a:ext>
            </a:extLst>
          </p:cNvPr>
          <p:cNvCxnSpPr/>
          <p:nvPr/>
        </p:nvCxnSpPr>
        <p:spPr>
          <a:xfrm>
            <a:off x="62406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EBD9C32D-BCED-4744-A497-465B3DF95E02}"/>
              </a:ext>
            </a:extLst>
          </p:cNvPr>
          <p:cNvCxnSpPr>
            <a:cxnSpLocks/>
          </p:cNvCxnSpPr>
          <p:nvPr/>
        </p:nvCxnSpPr>
        <p:spPr>
          <a:xfrm>
            <a:off x="7526526" y="1110198"/>
            <a:ext cx="16224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7" t="30997" r="19872" b="28889"/>
          <a:stretch>
            <a:fillRect/>
          </a:stretch>
        </p:blipFill>
        <p:spPr bwMode="auto">
          <a:xfrm>
            <a:off x="7526526" y="1970381"/>
            <a:ext cx="4284856" cy="356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72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 animBg="1"/>
      <p:bldP spid="11" grpId="1" animBg="1"/>
      <p:bldP spid="30" grpId="0" animBg="1"/>
      <p:bldP spid="30" grpId="1" animBg="1"/>
      <p:bldP spid="36" grpId="0" animBg="1"/>
      <p:bldP spid="36" grpId="1" animBg="1"/>
      <p:bldP spid="39" grpId="0" animBg="1"/>
      <p:bldP spid="39" grpId="1" animBg="1"/>
      <p:bldP spid="41" grpId="0" animBg="1"/>
      <p:bldP spid="4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=""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=""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=""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=""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=""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=""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1449238" y="579924"/>
            <a:ext cx="9592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picture containing accessory, case&#10;&#10;Description automatically generated">
            <a:extLst>
              <a:ext uri="{FF2B5EF4-FFF2-40B4-BE49-F238E27FC236}">
                <a16:creationId xmlns="" xmlns:a16="http://schemas.microsoft.com/office/drawing/2014/main" id="{8C001BB3-1A5B-406F-9417-1FF274092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177" y="903089"/>
            <a:ext cx="8743949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3F2ECE6-29D8-4222-80D0-3EA5D540243E}"/>
              </a:ext>
            </a:extLst>
          </p:cNvPr>
          <p:cNvSpPr txBox="1"/>
          <p:nvPr/>
        </p:nvSpPr>
        <p:spPr>
          <a:xfrm rot="21272280">
            <a:off x="1025564" y="2923657"/>
            <a:ext cx="4343115" cy="9048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44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19AF07F-EACB-470C-B480-6AAC7E9B8ED3}"/>
              </a:ext>
            </a:extLst>
          </p:cNvPr>
          <p:cNvSpPr txBox="1"/>
          <p:nvPr/>
        </p:nvSpPr>
        <p:spPr>
          <a:xfrm rot="21244028">
            <a:off x="1491322" y="3787090"/>
            <a:ext cx="3860460" cy="18651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 descr="A picture containing accessory, case&#10;&#10;Description automatically generated">
            <a:extLst>
              <a:ext uri="{FF2B5EF4-FFF2-40B4-BE49-F238E27FC236}">
                <a16:creationId xmlns="" xmlns:a16="http://schemas.microsoft.com/office/drawing/2014/main" id="{9A46C003-9600-45F0-9533-7AC6972CE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16" y="759861"/>
            <a:ext cx="8743949" cy="685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D3BF8C8-22C2-4838-BC3F-73CF3DE4FD64}"/>
              </a:ext>
            </a:extLst>
          </p:cNvPr>
          <p:cNvSpPr txBox="1"/>
          <p:nvPr/>
        </p:nvSpPr>
        <p:spPr>
          <a:xfrm rot="21272280">
            <a:off x="6824501" y="2712731"/>
            <a:ext cx="3824149" cy="14219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DB50DF4-90AA-4AEE-A52B-E68E83CDFDE4}"/>
              </a:ext>
            </a:extLst>
          </p:cNvPr>
          <p:cNvSpPr txBox="1"/>
          <p:nvPr/>
        </p:nvSpPr>
        <p:spPr>
          <a:xfrm rot="21057631">
            <a:off x="6885031" y="4065577"/>
            <a:ext cx="4343115" cy="12741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95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2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=""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=""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=""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=""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=""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=""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=""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24" name="Picture 23" descr="A picture containing metalware&#10;&#10;Description automatically generated">
            <a:extLst>
              <a:ext uri="{FF2B5EF4-FFF2-40B4-BE49-F238E27FC236}">
                <a16:creationId xmlns="" xmlns:a16="http://schemas.microsoft.com/office/drawing/2014/main" id="{69BBBCAE-0178-4FEC-B7C5-79BC23E5B9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43594" y="586191"/>
            <a:ext cx="674451" cy="457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CF9FCF8-7E6C-42C5-AE53-848C18905B10}"/>
              </a:ext>
            </a:extLst>
          </p:cNvPr>
          <p:cNvSpPr txBox="1"/>
          <p:nvPr/>
        </p:nvSpPr>
        <p:spPr>
          <a:xfrm>
            <a:off x="3513107" y="526600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trâu là người bạn của bác nông dân.</a:t>
            </a:r>
          </a:p>
        </p:txBody>
      </p:sp>
      <p:pic>
        <p:nvPicPr>
          <p:cNvPr id="30" name="Picture 29" descr="A picture containing metalware&#10;&#10;Description automatically generated">
            <a:extLst>
              <a:ext uri="{FF2B5EF4-FFF2-40B4-BE49-F238E27FC236}">
                <a16:creationId xmlns="" xmlns:a16="http://schemas.microsoft.com/office/drawing/2014/main" id="{F7C34FA1-7C92-49F4-AD5D-8AF2D260F9E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43594" y="1307815"/>
            <a:ext cx="674451" cy="4572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=""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CC91F9F-6890-4626-B3BE-656AB972AA91}"/>
              </a:ext>
            </a:extLst>
          </p:cNvPr>
          <p:cNvSpPr txBox="1"/>
          <p:nvPr/>
        </p:nvSpPr>
        <p:spPr>
          <a:xfrm>
            <a:off x="3638673" y="1153764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nam đang ngồi trên lưng trâu.</a:t>
            </a:r>
            <a:endParaRPr lang="vi-VN" sz="3200" dirty="0">
              <a:solidFill>
                <a:srgbClr val="99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=""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pic>
        <p:nvPicPr>
          <p:cNvPr id="37" name="Picture 36" descr="A picture containing metalware&#10;&#10;Description automatically generated">
            <a:extLst>
              <a:ext uri="{FF2B5EF4-FFF2-40B4-BE49-F238E27FC236}">
                <a16:creationId xmlns="" xmlns:a16="http://schemas.microsoft.com/office/drawing/2014/main" id="{79F664B7-8B5C-412B-9AB8-E16D4B70A8F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08389" y="2070432"/>
            <a:ext cx="674451" cy="457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645EB38A-F3D5-48FC-A078-43E1D83A0F02}"/>
              </a:ext>
            </a:extLst>
          </p:cNvPr>
          <p:cNvSpPr txBox="1"/>
          <p:nvPr/>
        </p:nvSpPr>
        <p:spPr>
          <a:xfrm>
            <a:off x="3477902" y="2010841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 diều là trò chơi của tuổi thơ.</a:t>
            </a:r>
          </a:p>
        </p:txBody>
      </p:sp>
      <p:pic>
        <p:nvPicPr>
          <p:cNvPr id="39" name="Picture 38" descr="A picture containing metalware&#10;&#10;Description automatically generated">
            <a:extLst>
              <a:ext uri="{FF2B5EF4-FFF2-40B4-BE49-F238E27FC236}">
                <a16:creationId xmlns="" xmlns:a16="http://schemas.microsoft.com/office/drawing/2014/main" id="{7AD6D6A3-4C9A-456D-AAE5-28B317FE995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659249" y="2856671"/>
            <a:ext cx="674451" cy="4572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B82AD16-8096-4A93-BFBB-33CA9FD5A2DE}"/>
              </a:ext>
            </a:extLst>
          </p:cNvPr>
          <p:cNvSpPr txBox="1"/>
          <p:nvPr/>
        </p:nvSpPr>
        <p:spPr>
          <a:xfrm>
            <a:off x="3554328" y="2702620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99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 descr="A picture containing metalware&#10;&#10;Description automatically generated">
            <a:extLst>
              <a:ext uri="{FF2B5EF4-FFF2-40B4-BE49-F238E27FC236}">
                <a16:creationId xmlns="" xmlns:a16="http://schemas.microsoft.com/office/drawing/2014/main" id="{D80BF032-A5FE-4A35-8146-F35C94F0E8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578125" y="3629133"/>
            <a:ext cx="674451" cy="457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ADBBF40-A8F7-4B04-B552-BAF7601E8381}"/>
              </a:ext>
            </a:extLst>
          </p:cNvPr>
          <p:cNvSpPr txBox="1"/>
          <p:nvPr/>
        </p:nvSpPr>
        <p:spPr>
          <a:xfrm>
            <a:off x="3473204" y="3475082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3" name="Picture 42" descr="A picture containing metalware&#10;&#10;Description automatically generated">
            <a:extLst>
              <a:ext uri="{FF2B5EF4-FFF2-40B4-BE49-F238E27FC236}">
                <a16:creationId xmlns="" xmlns:a16="http://schemas.microsoft.com/office/drawing/2014/main" id="{179DDCA9-F063-4840-97C2-8FE889C59A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578125" y="4359652"/>
            <a:ext cx="674451" cy="4572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AE4FECA2-0218-4EC8-BED8-9FE49FDC007B}"/>
              </a:ext>
            </a:extLst>
          </p:cNvPr>
          <p:cNvSpPr txBox="1"/>
          <p:nvPr/>
        </p:nvSpPr>
        <p:spPr>
          <a:xfrm>
            <a:off x="3473204" y="4205601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 vịt đang bơi lội dưới con sông nhỏ.</a:t>
            </a:r>
          </a:p>
        </p:txBody>
      </p:sp>
    </p:spTree>
    <p:extLst>
      <p:ext uri="{BB962C8B-B14F-4D97-AF65-F5344CB8AC3E}">
        <p14:creationId xmlns:p14="http://schemas.microsoft.com/office/powerpoint/2010/main" val="416905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8" grpId="0"/>
      <p:bldP spid="40" grpId="0"/>
      <p:bldP spid="42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=""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=""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=""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=""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=""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=""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=""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=""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=""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E1A15A6-58D3-4136-9CDF-38559A1090D3}"/>
              </a:ext>
            </a:extLst>
          </p:cNvPr>
          <p:cNvSpPr txBox="1"/>
          <p:nvPr/>
        </p:nvSpPr>
        <p:spPr>
          <a:xfrm>
            <a:off x="1449238" y="579924"/>
            <a:ext cx="95521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Rounded Rectangle 1">
            <a:extLst>
              <a:ext uri="{FF2B5EF4-FFF2-40B4-BE49-F238E27FC236}">
                <a16:creationId xmlns="" xmlns:a16="http://schemas.microsoft.com/office/drawing/2014/main" id="{986E748C-6630-45DB-81A9-8AE21E041A89}"/>
              </a:ext>
            </a:extLst>
          </p:cNvPr>
          <p:cNvSpPr/>
          <p:nvPr/>
        </p:nvSpPr>
        <p:spPr>
          <a:xfrm>
            <a:off x="2844348" y="1867424"/>
            <a:ext cx="2358024" cy="8640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5" name="Rounded Rectangle 28">
            <a:extLst>
              <a:ext uri="{FF2B5EF4-FFF2-40B4-BE49-F238E27FC236}">
                <a16:creationId xmlns="" xmlns:a16="http://schemas.microsoft.com/office/drawing/2014/main" id="{F933A7FD-50C1-467E-8F10-EDF99F802DE4}"/>
              </a:ext>
            </a:extLst>
          </p:cNvPr>
          <p:cNvSpPr/>
          <p:nvPr/>
        </p:nvSpPr>
        <p:spPr>
          <a:xfrm>
            <a:off x="6769238" y="1847414"/>
            <a:ext cx="2358024" cy="8640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6" name="Rounded Rectangle 6">
            <a:extLst>
              <a:ext uri="{FF2B5EF4-FFF2-40B4-BE49-F238E27FC236}">
                <a16:creationId xmlns="" xmlns:a16="http://schemas.microsoft.com/office/drawing/2014/main" id="{5DAEE0F3-8E10-495E-8DFE-78982A34BD13}"/>
              </a:ext>
            </a:extLst>
          </p:cNvPr>
          <p:cNvSpPr/>
          <p:nvPr/>
        </p:nvSpPr>
        <p:spPr>
          <a:xfrm>
            <a:off x="6304723" y="3179281"/>
            <a:ext cx="3607186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7">
            <a:extLst>
              <a:ext uri="{FF2B5EF4-FFF2-40B4-BE49-F238E27FC236}">
                <a16:creationId xmlns="" xmlns:a16="http://schemas.microsoft.com/office/drawing/2014/main" id="{EAEC696D-47AC-4707-8FF5-6FC62E4A26C4}"/>
              </a:ext>
            </a:extLst>
          </p:cNvPr>
          <p:cNvSpPr/>
          <p:nvPr/>
        </p:nvSpPr>
        <p:spPr>
          <a:xfrm>
            <a:off x="6328141" y="4119774"/>
            <a:ext cx="5311409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8">
            <a:extLst>
              <a:ext uri="{FF2B5EF4-FFF2-40B4-BE49-F238E27FC236}">
                <a16:creationId xmlns="" xmlns:a16="http://schemas.microsoft.com/office/drawing/2014/main" id="{A93C65A9-65A4-4DB7-A291-4C3953A2F395}"/>
              </a:ext>
            </a:extLst>
          </p:cNvPr>
          <p:cNvSpPr/>
          <p:nvPr/>
        </p:nvSpPr>
        <p:spPr>
          <a:xfrm>
            <a:off x="6304721" y="4913781"/>
            <a:ext cx="3780405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bơi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Rounded Rectangle 2">
            <a:extLst>
              <a:ext uri="{FF2B5EF4-FFF2-40B4-BE49-F238E27FC236}">
                <a16:creationId xmlns="" xmlns:a16="http://schemas.microsoft.com/office/drawing/2014/main" id="{52C2977F-4B09-42A2-A001-A33190CD6C8C}"/>
              </a:ext>
            </a:extLst>
          </p:cNvPr>
          <p:cNvSpPr/>
          <p:nvPr/>
        </p:nvSpPr>
        <p:spPr>
          <a:xfrm>
            <a:off x="2647950" y="3139418"/>
            <a:ext cx="213025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15">
            <a:extLst>
              <a:ext uri="{FF2B5EF4-FFF2-40B4-BE49-F238E27FC236}">
                <a16:creationId xmlns="" xmlns:a16="http://schemas.microsoft.com/office/drawing/2014/main" id="{40C03522-E68D-467A-9F93-E72293CDFC89}"/>
              </a:ext>
            </a:extLst>
          </p:cNvPr>
          <p:cNvSpPr/>
          <p:nvPr/>
        </p:nvSpPr>
        <p:spPr>
          <a:xfrm>
            <a:off x="2743200" y="4011640"/>
            <a:ext cx="203500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16">
            <a:extLst>
              <a:ext uri="{FF2B5EF4-FFF2-40B4-BE49-F238E27FC236}">
                <a16:creationId xmlns="" xmlns:a16="http://schemas.microsoft.com/office/drawing/2014/main" id="{57E090DA-F030-4454-BC1E-03C8EB9A5D31}"/>
              </a:ext>
            </a:extLst>
          </p:cNvPr>
          <p:cNvSpPr/>
          <p:nvPr/>
        </p:nvSpPr>
        <p:spPr>
          <a:xfrm>
            <a:off x="2860938" y="4883862"/>
            <a:ext cx="1917271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3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713 L -3.95833E-6 0.06875 C -0.01432 0.05301 -0.01119 0.05301 -0.03099 0.04514 L -0.07799 0.03195 C -0.08593 0.03982 -0.09257 0.06088 -0.10026 0.03195 C -0.10182 0.0294 -0.10338 0.01621 -0.10494 0.00579 C -0.10664 0.01875 -0.10846 0.03727 -0.11015 0.04514 C -0.11158 0.05301 -0.11302 0.05024 -0.11445 0.05811 C -0.12109 0.09491 -0.11979 0.07662 -0.12278 0.13172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7 0.00232 L -0.04727 0.00185 C -0.05247 -0.00717 -0.05742 -0.01759 -0.06263 -0.02662 C -0.06667 -0.03287 -0.0707 -0.03819 -0.07461 -0.04398 C -0.0763 -0.04583 -0.07787 -0.04699 -0.0793 -0.0493 C -0.08958 -0.0669 -0.0763 -0.04907 -0.08568 -0.06111 C -0.08685 -0.06435 -0.08802 -0.06782 -0.08932 -0.07083 C -0.09011 -0.07222 -0.09102 -0.07315 -0.0918 -0.07477 C -0.09271 -0.07639 -0.09349 -0.0787 -0.0944 -0.08032 C -0.09544 -0.08217 -0.09636 -0.08264 -0.09727 -0.08426 C -0.09831 -0.08565 -0.09922 -0.08819 -0.10026 -0.09004 C -0.10078 -0.09213 -0.10117 -0.09398 -0.10182 -0.09583 C -0.10274 -0.09884 -0.10521 -0.10602 -0.10573 -0.10741 C -0.10625 -0.10903 -0.1069 -0.10995 -0.10755 -0.11111 C -0.10794 -0.11319 -0.10833 -0.11597 -0.10872 -0.1169 C -0.11237 -0.12523 -0.10951 -0.11273 -0.11237 -0.12292 C -0.11302 -0.12477 -0.11354 -0.12847 -0.11419 -0.13032 C -0.11602 -0.13565 -0.11537 -0.12963 -0.11667 -0.13426 C -0.11992 -0.1456 -0.11784 -0.14398 -0.12044 -0.14398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4 0.00093 L -0.04584 0.00116 C -0.0474 0.00093 -0.04883 0.0007 -0.05 0.0007 C -0.05248 0.00023 -0.05053 0.00047 -0.05326 -2.22222E-6 C -0.05365 -2.22222E-6 -0.05443 -2.22222E-6 -0.05508 -2.22222E-6 C -0.05573 -0.00023 -0.05612 -0.00023 -0.05678 -0.00046 C -0.05873 -0.00069 -0.06329 -0.00116 -0.06459 -0.00116 C -0.06524 -0.00116 -0.06602 -0.00116 -0.06667 -0.00139 C -0.07071 -0.00208 -0.06706 -0.00162 -0.07305 -0.00208 C -0.07435 -0.00208 -0.07553 -0.00231 -0.0767 -0.00231 C -0.07735 -0.00231 -0.07826 -0.00254 -0.07904 -0.00254 C -0.0793 -0.00254 -0.07969 -0.00278 -0.08034 -0.00278 C -0.08099 -0.00278 -0.08178 -0.00278 -0.08256 -0.00278 C -0.08282 -0.00301 -0.08282 -0.00301 -0.08347 -0.00324 C -0.08425 -0.00324 -0.08529 -0.00324 -0.08607 -0.00324 C -0.08737 -0.00347 -0.08868 -0.00347 -0.08972 -0.0037 C -0.09987 -0.00486 -0.08763 -0.00347 -0.09284 -0.00416 C -0.09441 -0.0044 -0.09584 -0.00463 -0.0974 -0.00486 C -0.09792 -0.00486 -0.0987 -0.00486 -0.09922 -0.00486 C -0.10261 -0.00486 -0.10586 -0.00486 -0.10925 -0.00486 C -0.1142 -0.00509 -0.10495 -0.00486 -0.11941 -0.00509 C -0.11993 -0.00509 -0.12019 -0.00532 -0.12045 -0.00532 C -0.12097 -0.00532 -0.12123 -0.00555 -0.12188 -0.00555 C -0.12214 -0.00578 -0.12253 -0.00555 -0.12253 -0.00555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26" y="221033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DBA262D-A0C0-4ACC-BCF7-A7471CE54C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6521" y="1441781"/>
            <a:ext cx="729144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8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</TotalTime>
  <Words>238</Words>
  <Application>Microsoft Office PowerPoint</Application>
  <PresentationFormat>Widescreen</PresentationFormat>
  <Paragraphs>42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Arial-Rounded</vt:lpstr>
      <vt:lpstr>Calibri</vt:lpstr>
      <vt:lpstr>Times New Roman</vt:lpstr>
      <vt:lpstr>等线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User</cp:lastModifiedBy>
  <cp:revision>42</cp:revision>
  <dcterms:created xsi:type="dcterms:W3CDTF">2022-05-21T09:20:50Z</dcterms:created>
  <dcterms:modified xsi:type="dcterms:W3CDTF">2024-09-10T09:41:22Z</dcterms:modified>
</cp:coreProperties>
</file>