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537" r:id="rId2"/>
    <p:sldId id="538" r:id="rId3"/>
    <p:sldId id="536" r:id="rId4"/>
    <p:sldId id="539" r:id="rId5"/>
    <p:sldId id="54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623" y="2747061"/>
            <a:ext cx="9778309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71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MY PC</cp:lastModifiedBy>
  <cp:revision>106</cp:revision>
  <dcterms:created xsi:type="dcterms:W3CDTF">2021-06-19T10:18:58Z</dcterms:created>
  <dcterms:modified xsi:type="dcterms:W3CDTF">2024-05-03T03:01:17Z</dcterms:modified>
</cp:coreProperties>
</file>