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30" r:id="rId2"/>
    <p:sldId id="341" r:id="rId3"/>
    <p:sldId id="342" r:id="rId4"/>
    <p:sldId id="343" r:id="rId5"/>
    <p:sldId id="344" r:id="rId6"/>
    <p:sldId id="345" r:id="rId7"/>
    <p:sldId id="346" r:id="rId8"/>
    <p:sldId id="34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75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CB339-7D5D-404D-A990-DBA6D5D6EBDD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266DF7-84C4-4117-994B-14FB09DF4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925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090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74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4408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111"/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pic>
        <p:nvPicPr>
          <p:cNvPr id="19" name="图片 1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" y="4610952"/>
            <a:ext cx="12192015" cy="224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7396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59563" y="0"/>
            <a:ext cx="10032437" cy="1179288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639616" y="1316766"/>
            <a:ext cx="9217024" cy="61419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667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653408" y="2218994"/>
            <a:ext cx="9217024" cy="3994316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867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15273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147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507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978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015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746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898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941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14DF-D5FA-44FD-8D53-1FA84DE0A0A8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1C065-D557-4F1C-AEF7-FF052F924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766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614DF-D5FA-44FD-8D53-1FA84DE0A0A8}" type="datetimeFigureOut">
              <a:rPr lang="en-US" smtClean="0"/>
              <a:t>5/3/2024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1C065-D557-4F1C-AEF7-FF052F924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754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33" y="0"/>
            <a:ext cx="11985571" cy="6693363"/>
          </a:xfrm>
          <a:prstGeom prst="rect">
            <a:avLst/>
          </a:prstGeom>
        </p:spPr>
      </p:pic>
      <p:sp>
        <p:nvSpPr>
          <p:cNvPr id="8" name="TextBox 2">
            <a:extLst>
              <a:ext uri="{FF2B5EF4-FFF2-40B4-BE49-F238E27FC236}">
                <a16:creationId xmlns:a16="http://schemas.microsoft.com/office/drawing/2014/main" id="{02269104-F9C8-4905-A70D-AD5AE349EC62}"/>
              </a:ext>
            </a:extLst>
          </p:cNvPr>
          <p:cNvSpPr txBox="1"/>
          <p:nvPr/>
        </p:nvSpPr>
        <p:spPr>
          <a:xfrm>
            <a:off x="-20104" y="1220755"/>
            <a:ext cx="11701120" cy="18466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" sz="4000" b="1" dirty="0">
                <a:latin typeface="Times New Roman" panose="02020603050405020304" pitchFamily="18" charset="0"/>
                <a:ea typeface="Aachen" panose="02020500000000000000" pitchFamily="18" charset="0"/>
                <a:cs typeface="Times New Roman" panose="02020603050405020304" pitchFamily="18" charset="0"/>
              </a:rPr>
              <a:t>CHÀO MỪNG CÁC EM</a:t>
            </a:r>
            <a:br>
              <a:rPr lang="en" sz="4000" b="1" dirty="0">
                <a:latin typeface="Times New Roman" panose="02020603050405020304" pitchFamily="18" charset="0"/>
                <a:ea typeface="Aachen" panose="02020500000000000000" pitchFamily="18" charset="0"/>
                <a:cs typeface="Times New Roman" panose="02020603050405020304" pitchFamily="18" charset="0"/>
              </a:rPr>
            </a:br>
            <a:r>
              <a:rPr lang="en" sz="4000" b="1" dirty="0">
                <a:latin typeface="Times New Roman" panose="02020603050405020304" pitchFamily="18" charset="0"/>
                <a:ea typeface="Aachen" panose="02020500000000000000" pitchFamily="18" charset="0"/>
                <a:cs typeface="Times New Roman" panose="02020603050405020304" pitchFamily="18" charset="0"/>
              </a:rPr>
              <a:t>ĐẾN VỚI BÀI HỌC NGÀY HÔM NAY!</a:t>
            </a:r>
            <a:endParaRPr lang="en-US" sz="4000" dirty="0">
              <a:latin typeface="Times New Roman" panose="02020603050405020304" pitchFamily="18" charset="0"/>
              <a:ea typeface="Aachen" panose="02020500000000000000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4173905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1">
            <a:extLst>
              <a:ext uri="{FF2B5EF4-FFF2-40B4-BE49-F238E27FC236}">
                <a16:creationId xmlns:a16="http://schemas.microsoft.com/office/drawing/2014/main" id="{BD333376-3168-4EB6-B623-DE04C657EEED}"/>
              </a:ext>
            </a:extLst>
          </p:cNvPr>
          <p:cNvGrpSpPr/>
          <p:nvPr/>
        </p:nvGrpSpPr>
        <p:grpSpPr>
          <a:xfrm>
            <a:off x="1912715" y="3276992"/>
            <a:ext cx="8717123" cy="3581011"/>
            <a:chOff x="-53293" y="2190760"/>
            <a:chExt cx="9211855" cy="2951064"/>
          </a:xfrm>
        </p:grpSpPr>
        <p:pic>
          <p:nvPicPr>
            <p:cNvPr id="5" name="10">
              <a:extLst>
                <a:ext uri="{FF2B5EF4-FFF2-40B4-BE49-F238E27FC236}">
                  <a16:creationId xmlns:a16="http://schemas.microsoft.com/office/drawing/2014/main" id="{B755A9DE-9830-40BF-AABA-9875FA13659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/>
            <a:stretch>
              <a:fillRect/>
            </a:stretch>
          </p:blipFill>
          <p:spPr>
            <a:xfrm>
              <a:off x="4248310" y="3185627"/>
              <a:ext cx="4910252" cy="1956197"/>
            </a:xfrm>
            <a:prstGeom prst="rect">
              <a:avLst/>
            </a:prstGeom>
          </p:spPr>
        </p:pic>
        <p:pic>
          <p:nvPicPr>
            <p:cNvPr id="6" name="13">
              <a:extLst>
                <a:ext uri="{FF2B5EF4-FFF2-40B4-BE49-F238E27FC236}">
                  <a16:creationId xmlns:a16="http://schemas.microsoft.com/office/drawing/2014/main" id="{6C4BD8BE-0256-4D27-8180-A7E8F6C5698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36016" y="2190760"/>
              <a:ext cx="3208926" cy="2720031"/>
            </a:xfrm>
            <a:prstGeom prst="rect">
              <a:avLst/>
            </a:prstGeom>
          </p:spPr>
        </p:pic>
        <p:pic>
          <p:nvPicPr>
            <p:cNvPr id="9" name="16">
              <a:extLst>
                <a:ext uri="{FF2B5EF4-FFF2-40B4-BE49-F238E27FC236}">
                  <a16:creationId xmlns:a16="http://schemas.microsoft.com/office/drawing/2014/main" id="{1C55FC79-E88A-4078-88E9-9D07C64DF60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/>
            <a:stretch>
              <a:fillRect/>
            </a:stretch>
          </p:blipFill>
          <p:spPr>
            <a:xfrm>
              <a:off x="-53293" y="3185627"/>
              <a:ext cx="4910252" cy="1956197"/>
            </a:xfrm>
            <a:prstGeom prst="rect">
              <a:avLst/>
            </a:prstGeom>
          </p:spPr>
        </p:pic>
      </p:grpSp>
      <p:grpSp>
        <p:nvGrpSpPr>
          <p:cNvPr id="10" name="14">
            <a:extLst>
              <a:ext uri="{FF2B5EF4-FFF2-40B4-BE49-F238E27FC236}">
                <a16:creationId xmlns:a16="http://schemas.microsoft.com/office/drawing/2014/main" id="{2186EBBF-DC48-4AB5-A27A-424B0FCE2637}"/>
              </a:ext>
            </a:extLst>
          </p:cNvPr>
          <p:cNvGrpSpPr/>
          <p:nvPr/>
        </p:nvGrpSpPr>
        <p:grpSpPr>
          <a:xfrm>
            <a:off x="3647729" y="1655174"/>
            <a:ext cx="4824536" cy="1845837"/>
            <a:chOff x="2118480" y="1316166"/>
            <a:chExt cx="1512168" cy="1512168"/>
          </a:xfrm>
        </p:grpSpPr>
        <p:sp>
          <p:nvSpPr>
            <p:cNvPr id="11" name="15">
              <a:extLst>
                <a:ext uri="{FF2B5EF4-FFF2-40B4-BE49-F238E27FC236}">
                  <a16:creationId xmlns:a16="http://schemas.microsoft.com/office/drawing/2014/main" id="{FFCE2733-9D26-4ECD-A649-B3252E89DC75}"/>
                </a:ext>
              </a:extLst>
            </p:cNvPr>
            <p:cNvSpPr/>
            <p:nvPr/>
          </p:nvSpPr>
          <p:spPr>
            <a:xfrm>
              <a:off x="2118480" y="1316166"/>
              <a:ext cx="1512168" cy="151216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200">
                <a:defRPr/>
              </a:pPr>
              <a:endParaRPr lang="zh-CN" altLang="en-US" sz="2400">
                <a:solidFill>
                  <a:srgbClr val="3992B5"/>
                </a:solidFill>
                <a:latin typeface="Calibri" panose="020F0502020204030204"/>
                <a:ea typeface="SimSun" panose="02010600030101010101" pitchFamily="2" charset="-122"/>
              </a:endParaRPr>
            </a:p>
          </p:txBody>
        </p:sp>
        <p:sp>
          <p:nvSpPr>
            <p:cNvPr id="12" name="TextBox 67">
              <a:extLst>
                <a:ext uri="{FF2B5EF4-FFF2-40B4-BE49-F238E27FC236}">
                  <a16:creationId xmlns:a16="http://schemas.microsoft.com/office/drawing/2014/main" id="{CD266F93-4930-44EE-B40F-F068D42EC517}"/>
                </a:ext>
              </a:extLst>
            </p:cNvPr>
            <p:cNvSpPr txBox="1"/>
            <p:nvPr/>
          </p:nvSpPr>
          <p:spPr>
            <a:xfrm>
              <a:off x="2208337" y="1556684"/>
              <a:ext cx="1378326" cy="9833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lvl="1" algn="ctr" defTabSz="1219200">
                <a:defRPr/>
              </a:pPr>
              <a:r>
                <a:rPr lang="en-US" altLang="zh-CN" sz="7200" spc="300" dirty="0" err="1">
                  <a:solidFill>
                    <a:srgbClr val="FFFFFF"/>
                  </a:solidFill>
                  <a:latin typeface="Times New Roman" panose="02020603050405020304" pitchFamily="18" charset="0"/>
                  <a:ea typeface="Microsoft YaHei" panose="020B0503020204020204" charset="-122"/>
                  <a:cs typeface="Times New Roman" panose="02020603050405020304" pitchFamily="18" charset="0"/>
                </a:rPr>
                <a:t>Tiết</a:t>
              </a:r>
              <a:r>
                <a:rPr lang="en-US" altLang="zh-CN" sz="7200" spc="300" dirty="0">
                  <a:solidFill>
                    <a:srgbClr val="FFFFFF"/>
                  </a:solidFill>
                  <a:latin typeface="Times New Roman" panose="02020603050405020304" pitchFamily="18" charset="0"/>
                  <a:ea typeface="Microsoft YaHei" panose="020B0503020204020204" charset="-122"/>
                  <a:cs typeface="Times New Roman" panose="02020603050405020304" pitchFamily="18" charset="0"/>
                </a:rPr>
                <a:t> 3 </a:t>
              </a:r>
              <a:endParaRPr lang="zh-CN" altLang="en-US" sz="7200" spc="300" dirty="0">
                <a:solidFill>
                  <a:srgbClr val="FFFFFF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4" name="Google Shape;184;p27">
            <a:extLst>
              <a:ext uri="{FF2B5EF4-FFF2-40B4-BE49-F238E27FC236}">
                <a16:creationId xmlns:a16="http://schemas.microsoft.com/office/drawing/2014/main" id="{296284C8-C3CC-4013-AE86-992F55FEE26F}"/>
              </a:ext>
            </a:extLst>
          </p:cNvPr>
          <p:cNvGrpSpPr/>
          <p:nvPr/>
        </p:nvGrpSpPr>
        <p:grpSpPr>
          <a:xfrm>
            <a:off x="1794242" y="484039"/>
            <a:ext cx="203147" cy="401596"/>
            <a:chOff x="4508863" y="1528200"/>
            <a:chExt cx="318850" cy="472800"/>
          </a:xfrm>
        </p:grpSpPr>
        <p:sp>
          <p:nvSpPr>
            <p:cNvPr id="15" name="Google Shape;185;p27">
              <a:extLst>
                <a:ext uri="{FF2B5EF4-FFF2-40B4-BE49-F238E27FC236}">
                  <a16:creationId xmlns:a16="http://schemas.microsoft.com/office/drawing/2014/main" id="{E3450E67-756F-4187-83E2-9BED73A56B52}"/>
                </a:ext>
              </a:extLst>
            </p:cNvPr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16" name="Google Shape;186;p27">
              <a:extLst>
                <a:ext uri="{FF2B5EF4-FFF2-40B4-BE49-F238E27FC236}">
                  <a16:creationId xmlns:a16="http://schemas.microsoft.com/office/drawing/2014/main" id="{A3E60FBA-8D0E-4685-84D4-F5237D69E480}"/>
                </a:ext>
              </a:extLst>
            </p:cNvPr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17" name="Google Shape;187;p27">
              <a:extLst>
                <a:ext uri="{FF2B5EF4-FFF2-40B4-BE49-F238E27FC236}">
                  <a16:creationId xmlns:a16="http://schemas.microsoft.com/office/drawing/2014/main" id="{A8BA561C-92AF-4BC4-A5F5-824D8B4A8DEE}"/>
                </a:ext>
              </a:extLst>
            </p:cNvPr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18" name="Google Shape;188;p27">
              <a:extLst>
                <a:ext uri="{FF2B5EF4-FFF2-40B4-BE49-F238E27FC236}">
                  <a16:creationId xmlns:a16="http://schemas.microsoft.com/office/drawing/2014/main" id="{547E6AE1-6722-4104-B638-2F3832D85503}"/>
                </a:ext>
              </a:extLst>
            </p:cNvPr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</p:grpSp>
      <p:grpSp>
        <p:nvGrpSpPr>
          <p:cNvPr id="19" name="Google Shape;189;p27">
            <a:extLst>
              <a:ext uri="{FF2B5EF4-FFF2-40B4-BE49-F238E27FC236}">
                <a16:creationId xmlns:a16="http://schemas.microsoft.com/office/drawing/2014/main" id="{A011E6E7-BBCE-4434-BF9D-52DC0EDDE6D3}"/>
              </a:ext>
            </a:extLst>
          </p:cNvPr>
          <p:cNvGrpSpPr/>
          <p:nvPr/>
        </p:nvGrpSpPr>
        <p:grpSpPr>
          <a:xfrm>
            <a:off x="2078383" y="567004"/>
            <a:ext cx="203147" cy="401596"/>
            <a:chOff x="4508863" y="1528200"/>
            <a:chExt cx="318850" cy="472800"/>
          </a:xfrm>
        </p:grpSpPr>
        <p:sp>
          <p:nvSpPr>
            <p:cNvPr id="20" name="Google Shape;190;p27">
              <a:extLst>
                <a:ext uri="{FF2B5EF4-FFF2-40B4-BE49-F238E27FC236}">
                  <a16:creationId xmlns:a16="http://schemas.microsoft.com/office/drawing/2014/main" id="{6C250F97-3D87-4E54-A6E5-F27C4C7BBCF4}"/>
                </a:ext>
              </a:extLst>
            </p:cNvPr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21" name="Google Shape;191;p27">
              <a:extLst>
                <a:ext uri="{FF2B5EF4-FFF2-40B4-BE49-F238E27FC236}">
                  <a16:creationId xmlns:a16="http://schemas.microsoft.com/office/drawing/2014/main" id="{4B3A9B0B-3679-4DB6-A9B2-BA3CA8CA86EB}"/>
                </a:ext>
              </a:extLst>
            </p:cNvPr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22" name="Google Shape;192;p27">
              <a:extLst>
                <a:ext uri="{FF2B5EF4-FFF2-40B4-BE49-F238E27FC236}">
                  <a16:creationId xmlns:a16="http://schemas.microsoft.com/office/drawing/2014/main" id="{25963231-BE4B-4465-9620-DF420D30A12D}"/>
                </a:ext>
              </a:extLst>
            </p:cNvPr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23" name="Google Shape;193;p27">
              <a:extLst>
                <a:ext uri="{FF2B5EF4-FFF2-40B4-BE49-F238E27FC236}">
                  <a16:creationId xmlns:a16="http://schemas.microsoft.com/office/drawing/2014/main" id="{13F072F5-26C4-4FD7-9F71-F238FE62BDA9}"/>
                </a:ext>
              </a:extLst>
            </p:cNvPr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</p:grpSp>
      <p:grpSp>
        <p:nvGrpSpPr>
          <p:cNvPr id="24" name="Google Shape;194;p27">
            <a:extLst>
              <a:ext uri="{FF2B5EF4-FFF2-40B4-BE49-F238E27FC236}">
                <a16:creationId xmlns:a16="http://schemas.microsoft.com/office/drawing/2014/main" id="{92445FE0-071C-42A4-81AF-B083FCF10405}"/>
              </a:ext>
            </a:extLst>
          </p:cNvPr>
          <p:cNvGrpSpPr/>
          <p:nvPr/>
        </p:nvGrpSpPr>
        <p:grpSpPr>
          <a:xfrm>
            <a:off x="2368312" y="567004"/>
            <a:ext cx="203147" cy="401596"/>
            <a:chOff x="4508863" y="1528200"/>
            <a:chExt cx="318850" cy="472800"/>
          </a:xfrm>
        </p:grpSpPr>
        <p:sp>
          <p:nvSpPr>
            <p:cNvPr id="25" name="Google Shape;195;p27">
              <a:extLst>
                <a:ext uri="{FF2B5EF4-FFF2-40B4-BE49-F238E27FC236}">
                  <a16:creationId xmlns:a16="http://schemas.microsoft.com/office/drawing/2014/main" id="{E19979E4-5F44-41C4-9832-1A1698957EA9}"/>
                </a:ext>
              </a:extLst>
            </p:cNvPr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26" name="Google Shape;196;p27">
              <a:extLst>
                <a:ext uri="{FF2B5EF4-FFF2-40B4-BE49-F238E27FC236}">
                  <a16:creationId xmlns:a16="http://schemas.microsoft.com/office/drawing/2014/main" id="{2711DE42-B6A8-4DAB-A88E-B11561F77162}"/>
                </a:ext>
              </a:extLst>
            </p:cNvPr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27" name="Google Shape;197;p27">
              <a:extLst>
                <a:ext uri="{FF2B5EF4-FFF2-40B4-BE49-F238E27FC236}">
                  <a16:creationId xmlns:a16="http://schemas.microsoft.com/office/drawing/2014/main" id="{1AC73A5B-792A-48A9-9237-046F97285838}"/>
                </a:ext>
              </a:extLst>
            </p:cNvPr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28" name="Google Shape;198;p27">
              <a:extLst>
                <a:ext uri="{FF2B5EF4-FFF2-40B4-BE49-F238E27FC236}">
                  <a16:creationId xmlns:a16="http://schemas.microsoft.com/office/drawing/2014/main" id="{24789395-0AE1-4300-876A-C5369F13D548}"/>
                </a:ext>
              </a:extLst>
            </p:cNvPr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</p:grpSp>
      <p:grpSp>
        <p:nvGrpSpPr>
          <p:cNvPr id="29" name="Google Shape;184;p27">
            <a:extLst>
              <a:ext uri="{FF2B5EF4-FFF2-40B4-BE49-F238E27FC236}">
                <a16:creationId xmlns:a16="http://schemas.microsoft.com/office/drawing/2014/main" id="{8708DA0F-8A47-4555-9031-09B9960A56DF}"/>
              </a:ext>
            </a:extLst>
          </p:cNvPr>
          <p:cNvGrpSpPr/>
          <p:nvPr/>
        </p:nvGrpSpPr>
        <p:grpSpPr>
          <a:xfrm>
            <a:off x="9441743" y="468686"/>
            <a:ext cx="203147" cy="401596"/>
            <a:chOff x="4508863" y="1528200"/>
            <a:chExt cx="318850" cy="472800"/>
          </a:xfrm>
        </p:grpSpPr>
        <p:sp>
          <p:nvSpPr>
            <p:cNvPr id="30" name="Google Shape;185;p27">
              <a:extLst>
                <a:ext uri="{FF2B5EF4-FFF2-40B4-BE49-F238E27FC236}">
                  <a16:creationId xmlns:a16="http://schemas.microsoft.com/office/drawing/2014/main" id="{E69EF0C0-74E5-4D5C-9C72-D7C584202F95}"/>
                </a:ext>
              </a:extLst>
            </p:cNvPr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31" name="Google Shape;186;p27">
              <a:extLst>
                <a:ext uri="{FF2B5EF4-FFF2-40B4-BE49-F238E27FC236}">
                  <a16:creationId xmlns:a16="http://schemas.microsoft.com/office/drawing/2014/main" id="{1D70E6CD-B25B-450E-BB32-630F9E80B8A5}"/>
                </a:ext>
              </a:extLst>
            </p:cNvPr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32" name="Google Shape;187;p27">
              <a:extLst>
                <a:ext uri="{FF2B5EF4-FFF2-40B4-BE49-F238E27FC236}">
                  <a16:creationId xmlns:a16="http://schemas.microsoft.com/office/drawing/2014/main" id="{8D7E76CA-13A2-4EE8-B62F-773AB2E446FA}"/>
                </a:ext>
              </a:extLst>
            </p:cNvPr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33" name="Google Shape;188;p27">
              <a:extLst>
                <a:ext uri="{FF2B5EF4-FFF2-40B4-BE49-F238E27FC236}">
                  <a16:creationId xmlns:a16="http://schemas.microsoft.com/office/drawing/2014/main" id="{27841724-DC8A-4F3A-BA5A-A1B6FE35F377}"/>
                </a:ext>
              </a:extLst>
            </p:cNvPr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</p:grpSp>
      <p:grpSp>
        <p:nvGrpSpPr>
          <p:cNvPr id="34" name="Google Shape;189;p27">
            <a:extLst>
              <a:ext uri="{FF2B5EF4-FFF2-40B4-BE49-F238E27FC236}">
                <a16:creationId xmlns:a16="http://schemas.microsoft.com/office/drawing/2014/main" id="{1834B4BF-D115-401E-BC1E-D7EB53733046}"/>
              </a:ext>
            </a:extLst>
          </p:cNvPr>
          <p:cNvGrpSpPr/>
          <p:nvPr/>
        </p:nvGrpSpPr>
        <p:grpSpPr>
          <a:xfrm>
            <a:off x="9725884" y="551651"/>
            <a:ext cx="203147" cy="401596"/>
            <a:chOff x="4508863" y="1528200"/>
            <a:chExt cx="318850" cy="472800"/>
          </a:xfrm>
        </p:grpSpPr>
        <p:sp>
          <p:nvSpPr>
            <p:cNvPr id="35" name="Google Shape;190;p27">
              <a:extLst>
                <a:ext uri="{FF2B5EF4-FFF2-40B4-BE49-F238E27FC236}">
                  <a16:creationId xmlns:a16="http://schemas.microsoft.com/office/drawing/2014/main" id="{54BE4E9A-9BB4-482B-8C59-3506884FB0A7}"/>
                </a:ext>
              </a:extLst>
            </p:cNvPr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36" name="Google Shape;191;p27">
              <a:extLst>
                <a:ext uri="{FF2B5EF4-FFF2-40B4-BE49-F238E27FC236}">
                  <a16:creationId xmlns:a16="http://schemas.microsoft.com/office/drawing/2014/main" id="{738D0774-2B98-47EF-8C0A-8335037C634D}"/>
                </a:ext>
              </a:extLst>
            </p:cNvPr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37" name="Google Shape;192;p27">
              <a:extLst>
                <a:ext uri="{FF2B5EF4-FFF2-40B4-BE49-F238E27FC236}">
                  <a16:creationId xmlns:a16="http://schemas.microsoft.com/office/drawing/2014/main" id="{1DD5D671-3B39-4BC0-870F-5FA6B7A621AE}"/>
                </a:ext>
              </a:extLst>
            </p:cNvPr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38" name="Google Shape;193;p27">
              <a:extLst>
                <a:ext uri="{FF2B5EF4-FFF2-40B4-BE49-F238E27FC236}">
                  <a16:creationId xmlns:a16="http://schemas.microsoft.com/office/drawing/2014/main" id="{289C60C4-B9B0-445F-84E9-5F507E030318}"/>
                </a:ext>
              </a:extLst>
            </p:cNvPr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</p:grpSp>
      <p:grpSp>
        <p:nvGrpSpPr>
          <p:cNvPr id="39" name="Google Shape;194;p27">
            <a:extLst>
              <a:ext uri="{FF2B5EF4-FFF2-40B4-BE49-F238E27FC236}">
                <a16:creationId xmlns:a16="http://schemas.microsoft.com/office/drawing/2014/main" id="{EF574D76-EC8B-487E-9460-C9D589A74963}"/>
              </a:ext>
            </a:extLst>
          </p:cNvPr>
          <p:cNvGrpSpPr/>
          <p:nvPr/>
        </p:nvGrpSpPr>
        <p:grpSpPr>
          <a:xfrm>
            <a:off x="10015813" y="551651"/>
            <a:ext cx="203147" cy="401596"/>
            <a:chOff x="4508863" y="1528200"/>
            <a:chExt cx="318850" cy="472800"/>
          </a:xfrm>
        </p:grpSpPr>
        <p:sp>
          <p:nvSpPr>
            <p:cNvPr id="40" name="Google Shape;195;p27">
              <a:extLst>
                <a:ext uri="{FF2B5EF4-FFF2-40B4-BE49-F238E27FC236}">
                  <a16:creationId xmlns:a16="http://schemas.microsoft.com/office/drawing/2014/main" id="{C645E67E-932F-4BC6-A9AA-DEDEC412133B}"/>
                </a:ext>
              </a:extLst>
            </p:cNvPr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41" name="Google Shape;196;p27">
              <a:extLst>
                <a:ext uri="{FF2B5EF4-FFF2-40B4-BE49-F238E27FC236}">
                  <a16:creationId xmlns:a16="http://schemas.microsoft.com/office/drawing/2014/main" id="{630F30C7-4427-4AFE-BC63-519F543CF7D3}"/>
                </a:ext>
              </a:extLst>
            </p:cNvPr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42" name="Google Shape;197;p27">
              <a:extLst>
                <a:ext uri="{FF2B5EF4-FFF2-40B4-BE49-F238E27FC236}">
                  <a16:creationId xmlns:a16="http://schemas.microsoft.com/office/drawing/2014/main" id="{681A5094-5669-4E4F-8D52-44A78F89B409}"/>
                </a:ext>
              </a:extLst>
            </p:cNvPr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  <p:sp>
          <p:nvSpPr>
            <p:cNvPr id="43" name="Google Shape;198;p27">
              <a:extLst>
                <a:ext uri="{FF2B5EF4-FFF2-40B4-BE49-F238E27FC236}">
                  <a16:creationId xmlns:a16="http://schemas.microsoft.com/office/drawing/2014/main" id="{C99EF8C0-0B5A-4C3F-8D23-95CFE63E428E}"/>
                </a:ext>
              </a:extLst>
            </p:cNvPr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>
                <a:defRPr/>
              </a:pPr>
              <a:endParaRPr/>
            </a:p>
          </p:txBody>
        </p: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id="{5F50F907-C6BA-4380-9188-2A5EA79C8B5D}"/>
              </a:ext>
            </a:extLst>
          </p:cNvPr>
          <p:cNvSpPr txBox="1"/>
          <p:nvPr/>
        </p:nvSpPr>
        <p:spPr>
          <a:xfrm>
            <a:off x="1523701" y="232579"/>
            <a:ext cx="89612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40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28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KHÁM PHÁ ĐÁY BIỂN </a:t>
            </a:r>
          </a:p>
          <a:p>
            <a:pPr algn="ctr">
              <a:defRPr/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 TRƯỜNG SA</a:t>
            </a:r>
          </a:p>
        </p:txBody>
      </p:sp>
    </p:spTree>
    <p:extLst>
      <p:ext uri="{BB962C8B-B14F-4D97-AF65-F5344CB8AC3E}">
        <p14:creationId xmlns:p14="http://schemas.microsoft.com/office/powerpoint/2010/main" val="2075371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F58DFBD-8F9B-4BDF-9573-262585968152}"/>
              </a:ext>
            </a:extLst>
          </p:cNvPr>
          <p:cNvSpPr txBox="1"/>
          <p:nvPr/>
        </p:nvSpPr>
        <p:spPr>
          <a:xfrm>
            <a:off x="1853408" y="1661996"/>
            <a:ext cx="8136904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rỡ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dày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thảm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vỉa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b="1" dirty="0">
              <a:solidFill>
                <a:schemeClr val="bg2">
                  <a:lumMod val="25000"/>
                </a:schemeClr>
              </a:solidFill>
              <a:latin typeface="HP001 4 hàng" panose="020B0603050302020204" pitchFamily="34" charset="0"/>
            </a:endParaRPr>
          </a:p>
          <a:p>
            <a:endParaRPr lang="en-US" sz="2800" dirty="0"/>
          </a:p>
        </p:txBody>
      </p:sp>
      <p:sp>
        <p:nvSpPr>
          <p:cNvPr id="2" name="Rectangle 1"/>
          <p:cNvSpPr/>
          <p:nvPr/>
        </p:nvSpPr>
        <p:spPr>
          <a:xfrm>
            <a:off x="4672389" y="288325"/>
            <a:ext cx="29523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40050" y="830997"/>
            <a:ext cx="5217006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9789C9E-2B97-4A57-AADE-6FBC7458C3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2855640" y="1871724"/>
            <a:ext cx="246418" cy="36573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9789C9E-2B97-4A57-AADE-6FBC7458C3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3953864" y="1848002"/>
            <a:ext cx="233924" cy="34719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9789C9E-2B97-4A57-AADE-6FBC7458C3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5153116" y="1874566"/>
            <a:ext cx="216024" cy="32062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9789C9E-2B97-4A57-AADE-6FBC7458C3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3638939" y="2491350"/>
            <a:ext cx="306136" cy="39263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9789C9E-2B97-4A57-AADE-6FBC7458C3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1847528" y="3648848"/>
            <a:ext cx="360040" cy="534377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721504" y="1665565"/>
            <a:ext cx="50405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64339" y="1652263"/>
            <a:ext cx="35897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88478" y="1661993"/>
            <a:ext cx="385041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847528" y="3570817"/>
            <a:ext cx="444352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06703" y="2304982"/>
            <a:ext cx="423513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3824116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1BADE442-949D-4253-817B-622884C385C0}"/>
              </a:ext>
            </a:extLst>
          </p:cNvPr>
          <p:cNvSpPr/>
          <p:nvPr/>
        </p:nvSpPr>
        <p:spPr>
          <a:xfrm>
            <a:off x="4051742" y="836715"/>
            <a:ext cx="4937873" cy="679167"/>
          </a:xfrm>
          <a:prstGeom prst="roundRect">
            <a:avLst/>
          </a:prstGeom>
          <a:solidFill>
            <a:srgbClr val="00B05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en-US" sz="4000" b="1" kern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4000" b="1" kern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kern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4000" b="1" kern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kern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000" b="1" kern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kern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endParaRPr lang="en-US" sz="4000" b="1" kern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E186EC2-4184-410B-92F6-C920D38F752F}"/>
              </a:ext>
            </a:extLst>
          </p:cNvPr>
          <p:cNvSpPr/>
          <p:nvPr/>
        </p:nvSpPr>
        <p:spPr>
          <a:xfrm>
            <a:off x="5241940" y="2045424"/>
            <a:ext cx="186781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rực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rỡ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44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B2E0ED9-A335-468D-BE82-29FFC89BC036}"/>
              </a:ext>
            </a:extLst>
          </p:cNvPr>
          <p:cNvSpPr/>
          <p:nvPr/>
        </p:nvSpPr>
        <p:spPr>
          <a:xfrm>
            <a:off x="5230105" y="3493418"/>
            <a:ext cx="219162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dày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đặc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44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42D0F4D-78CB-446E-A8FB-828238B8D831}"/>
              </a:ext>
            </a:extLst>
          </p:cNvPr>
          <p:cNvSpPr/>
          <p:nvPr/>
        </p:nvSpPr>
        <p:spPr>
          <a:xfrm>
            <a:off x="5223032" y="4210001"/>
            <a:ext cx="265970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tấm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thảm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4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CA93A89-AE4A-482F-A5AA-9814F6DBB579}"/>
              </a:ext>
            </a:extLst>
          </p:cNvPr>
          <p:cNvSpPr/>
          <p:nvPr/>
        </p:nvSpPr>
        <p:spPr>
          <a:xfrm>
            <a:off x="5220480" y="4960662"/>
            <a:ext cx="260039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vỉa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san </a:t>
            </a: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hô</a:t>
            </a:r>
            <a:endParaRPr lang="en-US" sz="44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56706CD-98A8-4262-ABB2-E3478CAB1AD6}"/>
              </a:ext>
            </a:extLst>
          </p:cNvPr>
          <p:cNvSpPr/>
          <p:nvPr/>
        </p:nvSpPr>
        <p:spPr>
          <a:xfrm>
            <a:off x="5241940" y="2052271"/>
            <a:ext cx="186781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ực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ỡ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44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53FE375-2C1B-414B-AABD-32A0B6ABA3DF}"/>
              </a:ext>
            </a:extLst>
          </p:cNvPr>
          <p:cNvSpPr/>
          <p:nvPr/>
        </p:nvSpPr>
        <p:spPr>
          <a:xfrm>
            <a:off x="5241940" y="2742757"/>
            <a:ext cx="284885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trăm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44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DE59076-DCA8-4333-A42C-2B7DDF562FE2}"/>
              </a:ext>
            </a:extLst>
          </p:cNvPr>
          <p:cNvSpPr/>
          <p:nvPr/>
        </p:nvSpPr>
        <p:spPr>
          <a:xfrm>
            <a:off x="5241937" y="3486571"/>
            <a:ext cx="219162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dày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ặc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44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5409036-6726-4488-9617-395AFD3997EF}"/>
              </a:ext>
            </a:extLst>
          </p:cNvPr>
          <p:cNvSpPr/>
          <p:nvPr/>
        </p:nvSpPr>
        <p:spPr>
          <a:xfrm>
            <a:off x="5218494" y="4202802"/>
            <a:ext cx="265970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ấm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thảm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44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342362B-0470-4651-969B-A243C3EDD173}"/>
              </a:ext>
            </a:extLst>
          </p:cNvPr>
          <p:cNvSpPr/>
          <p:nvPr/>
        </p:nvSpPr>
        <p:spPr>
          <a:xfrm>
            <a:off x="5218500" y="4958405"/>
            <a:ext cx="273126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vỉa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an </a:t>
            </a: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hô</a:t>
            </a:r>
            <a:endParaRPr lang="en-US" sz="44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9B23CCC-D9B7-4910-82DC-F68B213B8F5E}"/>
              </a:ext>
            </a:extLst>
          </p:cNvPr>
          <p:cNvSpPr/>
          <p:nvPr/>
        </p:nvSpPr>
        <p:spPr>
          <a:xfrm>
            <a:off x="5241940" y="2738167"/>
            <a:ext cx="284885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àng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</a:t>
            </a: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ăm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53402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2389" y="429854"/>
            <a:ext cx="29523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24061" y="1046467"/>
            <a:ext cx="5217006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</a:t>
            </a:r>
          </a:p>
        </p:txBody>
      </p:sp>
      <p:sp>
        <p:nvSpPr>
          <p:cNvPr id="5" name="Rectangle 4"/>
          <p:cNvSpPr/>
          <p:nvPr/>
        </p:nvSpPr>
        <p:spPr>
          <a:xfrm>
            <a:off x="2927648" y="2038278"/>
            <a:ext cx="29776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 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5727848" y="2018491"/>
            <a:ext cx="27735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8315100" y="2012229"/>
            <a:ext cx="18442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rỡ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894967" y="2624368"/>
            <a:ext cx="17812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3479140" y="2624368"/>
            <a:ext cx="21138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/>
          </a:p>
        </p:txBody>
      </p:sp>
      <p:sp>
        <p:nvSpPr>
          <p:cNvPr id="10" name="Rectangle 9"/>
          <p:cNvSpPr/>
          <p:nvPr/>
        </p:nvSpPr>
        <p:spPr>
          <a:xfrm>
            <a:off x="5472251" y="2624368"/>
            <a:ext cx="21524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2800" dirty="0"/>
          </a:p>
        </p:txBody>
      </p:sp>
      <p:sp>
        <p:nvSpPr>
          <p:cNvPr id="11" name="Rectangle 10"/>
          <p:cNvSpPr/>
          <p:nvPr/>
        </p:nvSpPr>
        <p:spPr>
          <a:xfrm>
            <a:off x="7389037" y="2629757"/>
            <a:ext cx="14622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dày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/>
          </a:p>
        </p:txBody>
      </p:sp>
      <p:sp>
        <p:nvSpPr>
          <p:cNvPr id="13" name="Rectangle 12"/>
          <p:cNvSpPr/>
          <p:nvPr/>
        </p:nvSpPr>
        <p:spPr>
          <a:xfrm>
            <a:off x="8699769" y="2623495"/>
            <a:ext cx="16834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/>
          </a:p>
        </p:txBody>
      </p:sp>
      <p:sp>
        <p:nvSpPr>
          <p:cNvPr id="14" name="Rectangle 13"/>
          <p:cNvSpPr/>
          <p:nvPr/>
        </p:nvSpPr>
        <p:spPr>
          <a:xfrm>
            <a:off x="1863029" y="3288707"/>
            <a:ext cx="16610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endParaRPr lang="en-US" sz="2800" dirty="0"/>
          </a:p>
        </p:txBody>
      </p:sp>
      <p:sp>
        <p:nvSpPr>
          <p:cNvPr id="15" name="Rectangle 14"/>
          <p:cNvSpPr/>
          <p:nvPr/>
        </p:nvSpPr>
        <p:spPr>
          <a:xfrm>
            <a:off x="3370336" y="3299485"/>
            <a:ext cx="20922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/>
          </a:p>
        </p:txBody>
      </p:sp>
      <p:sp>
        <p:nvSpPr>
          <p:cNvPr id="16" name="Rectangle 15"/>
          <p:cNvSpPr/>
          <p:nvPr/>
        </p:nvSpPr>
        <p:spPr>
          <a:xfrm>
            <a:off x="5243741" y="3298612"/>
            <a:ext cx="37417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thảm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dirty="0"/>
          </a:p>
        </p:txBody>
      </p:sp>
      <p:sp>
        <p:nvSpPr>
          <p:cNvPr id="17" name="Rectangle 16"/>
          <p:cNvSpPr/>
          <p:nvPr/>
        </p:nvSpPr>
        <p:spPr>
          <a:xfrm>
            <a:off x="8831313" y="3276599"/>
            <a:ext cx="12394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endParaRPr lang="en-US" sz="2800" dirty="0"/>
          </a:p>
        </p:txBody>
      </p:sp>
      <p:sp>
        <p:nvSpPr>
          <p:cNvPr id="18" name="Rectangle 17"/>
          <p:cNvSpPr/>
          <p:nvPr/>
        </p:nvSpPr>
        <p:spPr>
          <a:xfrm>
            <a:off x="1863029" y="4000905"/>
            <a:ext cx="18117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vỉa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/>
          </a:p>
        </p:txBody>
      </p:sp>
      <p:sp>
        <p:nvSpPr>
          <p:cNvPr id="19" name="Rectangle 18"/>
          <p:cNvSpPr/>
          <p:nvPr/>
        </p:nvSpPr>
        <p:spPr>
          <a:xfrm>
            <a:off x="3557982" y="3983408"/>
            <a:ext cx="41328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/>
          </a:p>
        </p:txBody>
      </p:sp>
      <p:sp>
        <p:nvSpPr>
          <p:cNvPr id="20" name="Rectangle 19"/>
          <p:cNvSpPr/>
          <p:nvPr/>
        </p:nvSpPr>
        <p:spPr>
          <a:xfrm>
            <a:off x="7577765" y="3992157"/>
            <a:ext cx="24929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/>
          </a:p>
        </p:txBody>
      </p:sp>
      <p:sp>
        <p:nvSpPr>
          <p:cNvPr id="21" name="Rectangle 20"/>
          <p:cNvSpPr/>
          <p:nvPr/>
        </p:nvSpPr>
        <p:spPr>
          <a:xfrm>
            <a:off x="1863032" y="4524125"/>
            <a:ext cx="2385589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0552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14E0B55-C3B3-4BF6-8ECB-E1F4925E1247}"/>
              </a:ext>
            </a:extLst>
          </p:cNvPr>
          <p:cNvSpPr/>
          <p:nvPr/>
        </p:nvSpPr>
        <p:spPr>
          <a:xfrm>
            <a:off x="2012860" y="280302"/>
            <a:ext cx="2642980" cy="768373"/>
          </a:xfrm>
          <a:prstGeom prst="roundRect">
            <a:avLst/>
          </a:prstGeom>
          <a:solidFill>
            <a:srgbClr val="00B05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en-US" sz="4400" b="1" kern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b="1" kern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kern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4400" b="1" kern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D62DE0D-CC13-4F39-8E97-9285A0BE9593}"/>
              </a:ext>
            </a:extLst>
          </p:cNvPr>
          <p:cNvSpPr/>
          <p:nvPr/>
        </p:nvSpPr>
        <p:spPr>
          <a:xfrm>
            <a:off x="2012863" y="1484787"/>
            <a:ext cx="864691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4400" dirty="0">
                <a:solidFill>
                  <a:srgbClr val="0000FF"/>
                </a:solidFill>
                <a:latin typeface="+mj-lt"/>
              </a:rPr>
              <a:t>2. Chọn </a:t>
            </a:r>
            <a:r>
              <a:rPr lang="vi-VN" sz="4400" i="1" dirty="0">
                <a:solidFill>
                  <a:srgbClr val="FF0000"/>
                </a:solidFill>
                <a:latin typeface="+mj-lt"/>
              </a:rPr>
              <a:t>it </a:t>
            </a:r>
            <a:r>
              <a:rPr lang="vi-VN" sz="4400" dirty="0">
                <a:solidFill>
                  <a:srgbClr val="0000FF"/>
                </a:solidFill>
                <a:latin typeface="+mj-lt"/>
              </a:rPr>
              <a:t>hoặc </a:t>
            </a:r>
            <a:r>
              <a:rPr lang="vi-VN" sz="4400" i="1" dirty="0">
                <a:solidFill>
                  <a:srgbClr val="FF0000"/>
                </a:solidFill>
                <a:latin typeface="+mj-lt"/>
              </a:rPr>
              <a:t>uyt</a:t>
            </a:r>
            <a:r>
              <a:rPr lang="vi-VN" sz="4400" dirty="0">
                <a:solidFill>
                  <a:srgbClr val="0000FF"/>
                </a:solidFill>
                <a:latin typeface="+mj-lt"/>
              </a:rPr>
              <a:t> thay cho ô vuông.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D8595C-6F57-404C-A649-2A81DE5C0123}"/>
              </a:ext>
            </a:extLst>
          </p:cNvPr>
          <p:cNvSpPr txBox="1"/>
          <p:nvPr/>
        </p:nvSpPr>
        <p:spPr>
          <a:xfrm>
            <a:off x="2351584" y="2690336"/>
            <a:ext cx="756084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+mj-lt"/>
              </a:rPr>
              <a:t>     </a:t>
            </a:r>
            <a:r>
              <a:rPr lang="vi-VN" sz="3600" dirty="0">
                <a:latin typeface="+mj-lt"/>
              </a:rPr>
              <a:t>a. Chú mực ống cứ thấy kẻ lạ là phun mực đen k</a:t>
            </a:r>
            <a:r>
              <a:rPr lang="vi-VN" sz="3600" dirty="0">
                <a:solidFill>
                  <a:srgbClr val="FF0000"/>
                </a:solidFill>
                <a:latin typeface="+mj-lt"/>
              </a:rPr>
              <a:t>ịt</a:t>
            </a:r>
            <a:r>
              <a:rPr lang="vi-VN" sz="3600" dirty="0">
                <a:latin typeface="+mj-lt"/>
              </a:rPr>
              <a:t> </a:t>
            </a:r>
            <a:r>
              <a:rPr lang="en-US" sz="3600" dirty="0">
                <a:latin typeface="+mj-lt"/>
              </a:rPr>
              <a:t> </a:t>
            </a:r>
            <a:r>
              <a:rPr lang="vi-VN" sz="3600" dirty="0">
                <a:latin typeface="+mj-lt"/>
              </a:rPr>
              <a:t>cả một vùng nước xanh.</a:t>
            </a:r>
          </a:p>
          <a:p>
            <a:r>
              <a:rPr lang="en-US" sz="3600" dirty="0">
                <a:latin typeface="+mj-lt"/>
              </a:rPr>
              <a:t>     </a:t>
            </a:r>
            <a:r>
              <a:rPr lang="vi-VN" sz="3600" dirty="0">
                <a:latin typeface="+mj-lt"/>
              </a:rPr>
              <a:t>b. Tàu ngầm trông như chiếc xe b</a:t>
            </a:r>
            <a:r>
              <a:rPr lang="vi-VN" sz="3600" dirty="0">
                <a:solidFill>
                  <a:srgbClr val="FF0000"/>
                </a:solidFill>
                <a:latin typeface="+mj-lt"/>
              </a:rPr>
              <a:t>uýt</a:t>
            </a:r>
            <a:r>
              <a:rPr lang="vi-VN" sz="3600" dirty="0">
                <a:latin typeface="+mj-lt"/>
              </a:rPr>
              <a:t> chạy dưới đáy đại dương.</a:t>
            </a:r>
          </a:p>
          <a:p>
            <a:r>
              <a:rPr lang="en-US" sz="3600" dirty="0">
                <a:latin typeface="+mj-lt"/>
              </a:rPr>
              <a:t>     </a:t>
            </a:r>
            <a:r>
              <a:rPr lang="vi-VN" sz="3600" dirty="0">
                <a:latin typeface="+mj-lt"/>
              </a:rPr>
              <a:t>c. Cậu bé vừa đi vừa h</a:t>
            </a:r>
            <a:r>
              <a:rPr lang="vi-VN" sz="3600" dirty="0">
                <a:solidFill>
                  <a:srgbClr val="FF0000"/>
                </a:solidFill>
                <a:latin typeface="+mj-lt"/>
              </a:rPr>
              <a:t>uýt </a:t>
            </a:r>
            <a:r>
              <a:rPr lang="en-US" sz="3600" dirty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3600" dirty="0">
                <a:latin typeface="+mj-lt"/>
              </a:rPr>
              <a:t>sáo.</a:t>
            </a:r>
            <a:endParaRPr lang="en-US" sz="36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CC55517-E53C-4737-855E-FB0D986169CB}"/>
              </a:ext>
            </a:extLst>
          </p:cNvPr>
          <p:cNvSpPr/>
          <p:nvPr/>
        </p:nvSpPr>
        <p:spPr>
          <a:xfrm>
            <a:off x="4367808" y="3356992"/>
            <a:ext cx="432048" cy="4138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ECED160-0191-4EDD-A52C-506FB77D8199}"/>
              </a:ext>
            </a:extLst>
          </p:cNvPr>
          <p:cNvSpPr/>
          <p:nvPr/>
        </p:nvSpPr>
        <p:spPr>
          <a:xfrm>
            <a:off x="9120336" y="3892538"/>
            <a:ext cx="648072" cy="4579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48A8E25-3072-42DC-A35B-D8D6987980B8}"/>
              </a:ext>
            </a:extLst>
          </p:cNvPr>
          <p:cNvSpPr/>
          <p:nvPr/>
        </p:nvSpPr>
        <p:spPr>
          <a:xfrm>
            <a:off x="7104112" y="4959330"/>
            <a:ext cx="648072" cy="4858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946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DFE3C88-0633-4F90-9FDF-BECA83D8A3C0}"/>
              </a:ext>
            </a:extLst>
          </p:cNvPr>
          <p:cNvSpPr txBox="1"/>
          <p:nvPr/>
        </p:nvSpPr>
        <p:spPr>
          <a:xfrm>
            <a:off x="1919536" y="976920"/>
            <a:ext cx="8568952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800" dirty="0">
                <a:solidFill>
                  <a:srgbClr val="0000FF"/>
                </a:solidFill>
                <a:latin typeface="+mj-lt"/>
              </a:rPr>
              <a:t>3. Chọn a hoặc b.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+mj-lt"/>
              </a:rPr>
              <a:t> </a:t>
            </a:r>
            <a:r>
              <a:rPr lang="vi-VN" sz="2800" dirty="0">
                <a:latin typeface="+mj-lt"/>
              </a:rPr>
              <a:t>a. Tìm tiếng chứa </a:t>
            </a:r>
            <a:r>
              <a:rPr lang="vi-VN" sz="2800" i="1" dirty="0">
                <a:solidFill>
                  <a:srgbClr val="FF0000"/>
                </a:solidFill>
                <a:latin typeface="+mj-lt"/>
              </a:rPr>
              <a:t>iêu</a:t>
            </a:r>
            <a:r>
              <a:rPr lang="vi-VN" sz="2800" dirty="0">
                <a:latin typeface="+mj-lt"/>
              </a:rPr>
              <a:t> hoặc </a:t>
            </a:r>
            <a:r>
              <a:rPr lang="vi-VN" sz="2800" i="1" dirty="0">
                <a:solidFill>
                  <a:srgbClr val="FF0000"/>
                </a:solidFill>
                <a:latin typeface="+mj-lt"/>
              </a:rPr>
              <a:t>ươu</a:t>
            </a:r>
            <a:r>
              <a:rPr lang="vi-VN" sz="2800" dirty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2800" dirty="0">
                <a:latin typeface="+mj-lt"/>
              </a:rPr>
              <a:t>thay cho ô vuông.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+mj-lt"/>
              </a:rPr>
              <a:t>       </a:t>
            </a:r>
            <a:r>
              <a:rPr lang="vi-VN" sz="2800" dirty="0">
                <a:latin typeface="+mj-lt"/>
              </a:rPr>
              <a:t>- Ốc       </a:t>
            </a:r>
            <a:r>
              <a:rPr lang="en-US" sz="2800" dirty="0">
                <a:latin typeface="+mj-lt"/>
              </a:rPr>
              <a:t>    </a:t>
            </a:r>
            <a:r>
              <a:rPr lang="vi-VN" sz="2800" dirty="0">
                <a:latin typeface="+mj-lt"/>
              </a:rPr>
              <a:t>sống trong ruộng lúa.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+mj-lt"/>
              </a:rPr>
              <a:t>       </a:t>
            </a:r>
            <a:r>
              <a:rPr lang="vi-VN" sz="2800" dirty="0">
                <a:latin typeface="+mj-lt"/>
              </a:rPr>
              <a:t>- Hội thi thả</a:t>
            </a:r>
            <a:r>
              <a:rPr lang="en-US" sz="2800" dirty="0">
                <a:latin typeface="+mj-lt"/>
              </a:rPr>
              <a:t>           </a:t>
            </a:r>
            <a:r>
              <a:rPr lang="vi-VN" sz="2800" dirty="0">
                <a:latin typeface="+mj-lt"/>
              </a:rPr>
              <a:t>được tổ chức trên bãi biển.</a:t>
            </a:r>
          </a:p>
          <a:p>
            <a:endParaRPr lang="vi-VN" sz="2800" dirty="0">
              <a:latin typeface="+mj-lt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ECED160-0191-4EDD-A52C-506FB77D8199}"/>
              </a:ext>
            </a:extLst>
          </p:cNvPr>
          <p:cNvSpPr/>
          <p:nvPr/>
        </p:nvSpPr>
        <p:spPr>
          <a:xfrm>
            <a:off x="3323691" y="2420891"/>
            <a:ext cx="648072" cy="4579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184301" y="2388239"/>
            <a:ext cx="9268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bươu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ECED160-0191-4EDD-A52C-506FB77D8199}"/>
              </a:ext>
            </a:extLst>
          </p:cNvPr>
          <p:cNvSpPr/>
          <p:nvPr/>
        </p:nvSpPr>
        <p:spPr>
          <a:xfrm>
            <a:off x="4439816" y="3029570"/>
            <a:ext cx="648072" cy="4579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362943" y="3030846"/>
            <a:ext cx="8018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diều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72486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" grpId="0"/>
      <p:bldP spid="9" grpId="0" animBg="1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CBAF0684-A246-4764-80C1-4C2AB6B3F8E3}"/>
              </a:ext>
            </a:extLst>
          </p:cNvPr>
          <p:cNvSpPr txBox="1"/>
          <p:nvPr/>
        </p:nvSpPr>
        <p:spPr>
          <a:xfrm>
            <a:off x="1991544" y="692699"/>
            <a:ext cx="81369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D24AFCE9-1CDF-4B16-B876-E7426CF3A1D7}"/>
              </a:ext>
            </a:extLst>
          </p:cNvPr>
          <p:cNvSpPr txBox="1">
            <a:spLocks/>
          </p:cNvSpPr>
          <p:nvPr/>
        </p:nvSpPr>
        <p:spPr>
          <a:xfrm>
            <a:off x="1775520" y="534156"/>
            <a:ext cx="8712968" cy="1937441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vi-VN" sz="4000" dirty="0">
                <a:solidFill>
                  <a:srgbClr val="0000FF"/>
                </a:solidFill>
              </a:rPr>
              <a:t>3. Chọn a hoặc b.</a:t>
            </a:r>
            <a:r>
              <a:rPr lang="en-US" sz="4000" dirty="0">
                <a:solidFill>
                  <a:srgbClr val="0000FF"/>
                </a:solidFill>
              </a:rPr>
              <a:t/>
            </a:r>
            <a:br>
              <a:rPr lang="en-US" sz="4000" dirty="0">
                <a:solidFill>
                  <a:srgbClr val="0000FF"/>
                </a:solidFill>
              </a:rPr>
            </a:br>
            <a:r>
              <a:rPr lang="en-US" sz="4000" dirty="0">
                <a:solidFill>
                  <a:srgbClr val="0000FF"/>
                </a:solidFill>
              </a:rPr>
              <a:t>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Tìm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tiếng chứa </a:t>
            </a:r>
            <a:r>
              <a:rPr lang="vi-VN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hoặc </a:t>
            </a:r>
            <a:r>
              <a:rPr lang="en-US" sz="4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inh</a:t>
            </a:r>
            <a:r>
              <a:rPr lang="vi-VN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Content Placeholder 7">
            <a:extLst>
              <a:ext uri="{FF2B5EF4-FFF2-40B4-BE49-F238E27FC236}">
                <a16:creationId xmlns:a16="http://schemas.microsoft.com/office/drawing/2014/main" id="{D1D5A890-6B57-4DF1-90CE-F1EAAE4EBE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1039" y="2456476"/>
            <a:ext cx="9036496" cy="3177108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16FDDC7B-0FCF-4B4C-969E-473CAE3CC884}"/>
              </a:ext>
            </a:extLst>
          </p:cNvPr>
          <p:cNvSpPr txBox="1"/>
          <p:nvPr/>
        </p:nvSpPr>
        <p:spPr>
          <a:xfrm>
            <a:off x="1896703" y="5310421"/>
            <a:ext cx="1729211" cy="646331"/>
          </a:xfrm>
          <a:prstGeom prst="rect">
            <a:avLst/>
          </a:prstGeom>
          <a:noFill/>
          <a:ln w="28575">
            <a:solidFill>
              <a:srgbClr val="9900CC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ính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C583C2A-78AC-4253-BCE5-F3328BD29379}"/>
              </a:ext>
            </a:extLst>
          </p:cNvPr>
          <p:cNvSpPr txBox="1"/>
          <p:nvPr/>
        </p:nvSpPr>
        <p:spPr>
          <a:xfrm>
            <a:off x="4083936" y="5331650"/>
            <a:ext cx="1655277" cy="646331"/>
          </a:xfrm>
          <a:prstGeom prst="rect">
            <a:avLst/>
          </a:prstGeom>
          <a:noFill/>
          <a:ln w="28575">
            <a:solidFill>
              <a:srgbClr val="9900CC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D59BE40-2B59-449A-9547-CD21E3B1EF25}"/>
              </a:ext>
            </a:extLst>
          </p:cNvPr>
          <p:cNvSpPr txBox="1"/>
          <p:nvPr/>
        </p:nvSpPr>
        <p:spPr>
          <a:xfrm>
            <a:off x="6136257" y="5331650"/>
            <a:ext cx="1566249" cy="646331"/>
          </a:xfrm>
          <a:prstGeom prst="rect">
            <a:avLst/>
          </a:prstGeom>
          <a:noFill/>
          <a:ln w="28575">
            <a:solidFill>
              <a:srgbClr val="9900CC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ín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8163B0C-F146-4055-A1B8-813408499C2E}"/>
              </a:ext>
            </a:extLst>
          </p:cNvPr>
          <p:cNvSpPr txBox="1"/>
          <p:nvPr/>
        </p:nvSpPr>
        <p:spPr>
          <a:xfrm>
            <a:off x="8316248" y="5310420"/>
            <a:ext cx="1812203" cy="646331"/>
          </a:xfrm>
          <a:prstGeom prst="rect">
            <a:avLst/>
          </a:prstGeom>
          <a:noFill/>
          <a:ln w="28575">
            <a:solidFill>
              <a:srgbClr val="9900CC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ính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002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759</TotalTime>
  <Words>240</Words>
  <Application>Microsoft Office PowerPoint</Application>
  <PresentationFormat>Widescreen</PresentationFormat>
  <Paragraphs>59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맑은 고딕</vt:lpstr>
      <vt:lpstr>Microsoft YaHei</vt:lpstr>
      <vt:lpstr>SimSun</vt:lpstr>
      <vt:lpstr>Aachen</vt:lpstr>
      <vt:lpstr>Arial</vt:lpstr>
      <vt:lpstr>Calibri</vt:lpstr>
      <vt:lpstr>HP001 4 hàng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THUY LINH</cp:lastModifiedBy>
  <cp:revision>102</cp:revision>
  <dcterms:created xsi:type="dcterms:W3CDTF">2021-07-09T06:30:31Z</dcterms:created>
  <dcterms:modified xsi:type="dcterms:W3CDTF">2024-05-03T02:14:43Z</dcterms:modified>
</cp:coreProperties>
</file>