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30" r:id="rId2"/>
    <p:sldId id="349" r:id="rId3"/>
    <p:sldId id="350" r:id="rId4"/>
    <p:sldId id="351" r:id="rId5"/>
    <p:sldId id="352" r:id="rId6"/>
    <p:sldId id="35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CB339-7D5D-404D-A990-DBA6D5D6EBDD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66DF7-84C4-4117-994B-14FB09DF4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925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090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74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440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59563" y="0"/>
            <a:ext cx="10032437" cy="1179288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639616" y="1316766"/>
            <a:ext cx="9217024" cy="61419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667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653408" y="2218994"/>
            <a:ext cx="9217024" cy="3994316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5273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147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07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978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015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746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898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94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6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5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3" y="0"/>
            <a:ext cx="11985571" cy="6693363"/>
          </a:xfrm>
          <a:prstGeom prst="rect">
            <a:avLst/>
          </a:prstGeom>
        </p:spPr>
      </p:pic>
      <p:sp>
        <p:nvSpPr>
          <p:cNvPr id="8" name="TextBox 2">
            <a:extLst>
              <a:ext uri="{FF2B5EF4-FFF2-40B4-BE49-F238E27FC236}">
                <a16:creationId xmlns:a16="http://schemas.microsoft.com/office/drawing/2014/main" id="{02269104-F9C8-4905-A70D-AD5AE349EC62}"/>
              </a:ext>
            </a:extLst>
          </p:cNvPr>
          <p:cNvSpPr txBox="1"/>
          <p:nvPr/>
        </p:nvSpPr>
        <p:spPr>
          <a:xfrm>
            <a:off x="-20104" y="1220755"/>
            <a:ext cx="11701120" cy="18466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" sz="4000" b="1" dirty="0">
                <a:latin typeface="Times New Roman" panose="02020603050405020304" pitchFamily="18" charset="0"/>
                <a:ea typeface="Aachen" panose="02020500000000000000" pitchFamily="18" charset="0"/>
                <a:cs typeface="Times New Roman" panose="02020603050405020304" pitchFamily="18" charset="0"/>
              </a:rPr>
              <a:t>CHÀO MỪNG CÁC EM</a:t>
            </a:r>
            <a:br>
              <a:rPr lang="en" sz="4000" b="1" dirty="0">
                <a:latin typeface="Times New Roman" panose="02020603050405020304" pitchFamily="18" charset="0"/>
                <a:ea typeface="Aachen" panose="02020500000000000000" pitchFamily="18" charset="0"/>
                <a:cs typeface="Times New Roman" panose="02020603050405020304" pitchFamily="18" charset="0"/>
              </a:rPr>
            </a:br>
            <a:r>
              <a:rPr lang="en" sz="4000" b="1" dirty="0">
                <a:latin typeface="Times New Roman" panose="02020603050405020304" pitchFamily="18" charset="0"/>
                <a:ea typeface="Aachen" panose="02020500000000000000" pitchFamily="18" charset="0"/>
                <a:cs typeface="Times New Roman" panose="02020603050405020304" pitchFamily="18" charset="0"/>
              </a:rPr>
              <a:t>ĐẾN VỚI BÀI HỌC NGÀY HÔM NAY!</a:t>
            </a:r>
            <a:endParaRPr lang="en-US" sz="40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173905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1">
            <a:extLst>
              <a:ext uri="{FF2B5EF4-FFF2-40B4-BE49-F238E27FC236}">
                <a16:creationId xmlns:a16="http://schemas.microsoft.com/office/drawing/2014/main" id="{BD333376-3168-4EB6-B623-DE04C657EEED}"/>
              </a:ext>
            </a:extLst>
          </p:cNvPr>
          <p:cNvGrpSpPr/>
          <p:nvPr/>
        </p:nvGrpSpPr>
        <p:grpSpPr>
          <a:xfrm>
            <a:off x="1912715" y="3276992"/>
            <a:ext cx="8717123" cy="3581011"/>
            <a:chOff x="-53293" y="2190760"/>
            <a:chExt cx="9211855" cy="2951064"/>
          </a:xfrm>
        </p:grpSpPr>
        <p:pic>
          <p:nvPicPr>
            <p:cNvPr id="5" name="10">
              <a:extLst>
                <a:ext uri="{FF2B5EF4-FFF2-40B4-BE49-F238E27FC236}">
                  <a16:creationId xmlns:a16="http://schemas.microsoft.com/office/drawing/2014/main" id="{B755A9DE-9830-40BF-AABA-9875FA1365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/>
            <a:stretch>
              <a:fillRect/>
            </a:stretch>
          </p:blipFill>
          <p:spPr>
            <a:xfrm>
              <a:off x="4248310" y="3185627"/>
              <a:ext cx="4910252" cy="1956197"/>
            </a:xfrm>
            <a:prstGeom prst="rect">
              <a:avLst/>
            </a:prstGeom>
          </p:spPr>
        </p:pic>
        <p:pic>
          <p:nvPicPr>
            <p:cNvPr id="6" name="13">
              <a:extLst>
                <a:ext uri="{FF2B5EF4-FFF2-40B4-BE49-F238E27FC236}">
                  <a16:creationId xmlns:a16="http://schemas.microsoft.com/office/drawing/2014/main" id="{6C4BD8BE-0256-4D27-8180-A7E8F6C5698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36016" y="2190760"/>
              <a:ext cx="3208926" cy="2720031"/>
            </a:xfrm>
            <a:prstGeom prst="rect">
              <a:avLst/>
            </a:prstGeom>
          </p:spPr>
        </p:pic>
        <p:pic>
          <p:nvPicPr>
            <p:cNvPr id="9" name="16">
              <a:extLst>
                <a:ext uri="{FF2B5EF4-FFF2-40B4-BE49-F238E27FC236}">
                  <a16:creationId xmlns:a16="http://schemas.microsoft.com/office/drawing/2014/main" id="{1C55FC79-E88A-4078-88E9-9D07C64DF6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/>
            <a:stretch>
              <a:fillRect/>
            </a:stretch>
          </p:blipFill>
          <p:spPr>
            <a:xfrm>
              <a:off x="-53293" y="3185627"/>
              <a:ext cx="4910252" cy="1956197"/>
            </a:xfrm>
            <a:prstGeom prst="rect">
              <a:avLst/>
            </a:prstGeom>
          </p:spPr>
        </p:pic>
      </p:grpSp>
      <p:grpSp>
        <p:nvGrpSpPr>
          <p:cNvPr id="10" name="14">
            <a:extLst>
              <a:ext uri="{FF2B5EF4-FFF2-40B4-BE49-F238E27FC236}">
                <a16:creationId xmlns:a16="http://schemas.microsoft.com/office/drawing/2014/main" id="{2186EBBF-DC48-4AB5-A27A-424B0FCE2637}"/>
              </a:ext>
            </a:extLst>
          </p:cNvPr>
          <p:cNvGrpSpPr/>
          <p:nvPr/>
        </p:nvGrpSpPr>
        <p:grpSpPr>
          <a:xfrm>
            <a:off x="3592077" y="2097204"/>
            <a:ext cx="4824536" cy="1845837"/>
            <a:chOff x="2118480" y="1316166"/>
            <a:chExt cx="1512168" cy="1512168"/>
          </a:xfrm>
        </p:grpSpPr>
        <p:sp>
          <p:nvSpPr>
            <p:cNvPr id="11" name="15">
              <a:extLst>
                <a:ext uri="{FF2B5EF4-FFF2-40B4-BE49-F238E27FC236}">
                  <a16:creationId xmlns:a16="http://schemas.microsoft.com/office/drawing/2014/main" id="{FFCE2733-9D26-4ECD-A649-B3252E89DC75}"/>
                </a:ext>
              </a:extLst>
            </p:cNvPr>
            <p:cNvSpPr/>
            <p:nvPr/>
          </p:nvSpPr>
          <p:spPr>
            <a:xfrm>
              <a:off x="2118480" y="1316166"/>
              <a:ext cx="1512168" cy="151216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200">
                <a:defRPr/>
              </a:pPr>
              <a:endParaRPr lang="zh-CN" altLang="en-US" sz="2400">
                <a:solidFill>
                  <a:srgbClr val="3992B5"/>
                </a:solidFill>
                <a:latin typeface="Calibri" panose="020F0502020204030204"/>
                <a:ea typeface="SimSun" panose="02010600030101010101" pitchFamily="2" charset="-122"/>
              </a:endParaRPr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CD266F93-4930-44EE-B40F-F068D42EC517}"/>
                </a:ext>
              </a:extLst>
            </p:cNvPr>
            <p:cNvSpPr txBox="1"/>
            <p:nvPr/>
          </p:nvSpPr>
          <p:spPr>
            <a:xfrm>
              <a:off x="2208337" y="1556684"/>
              <a:ext cx="1378326" cy="9833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 algn="ctr" defTabSz="1219200">
                <a:defRPr/>
              </a:pPr>
              <a:r>
                <a:rPr lang="en-US" altLang="zh-CN" sz="7200" spc="300" dirty="0" err="1">
                  <a:solidFill>
                    <a:srgbClr val="FFFFFF"/>
                  </a:solidFill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Tiết</a:t>
              </a:r>
              <a:r>
                <a:rPr lang="en-US" altLang="zh-CN" sz="7200" spc="300" dirty="0">
                  <a:solidFill>
                    <a:srgbClr val="FFFFFF"/>
                  </a:solidFill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 4 </a:t>
              </a:r>
              <a:endParaRPr lang="zh-CN" altLang="en-US" sz="7200" spc="300" dirty="0">
                <a:solidFill>
                  <a:srgbClr val="FFFFFF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" name="Google Shape;184;p27">
            <a:extLst>
              <a:ext uri="{FF2B5EF4-FFF2-40B4-BE49-F238E27FC236}">
                <a16:creationId xmlns:a16="http://schemas.microsoft.com/office/drawing/2014/main" id="{296284C8-C3CC-4013-AE86-992F55FEE26F}"/>
              </a:ext>
            </a:extLst>
          </p:cNvPr>
          <p:cNvGrpSpPr/>
          <p:nvPr/>
        </p:nvGrpSpPr>
        <p:grpSpPr>
          <a:xfrm>
            <a:off x="1794242" y="484039"/>
            <a:ext cx="203147" cy="401596"/>
            <a:chOff x="4508863" y="1528200"/>
            <a:chExt cx="318850" cy="472800"/>
          </a:xfrm>
        </p:grpSpPr>
        <p:sp>
          <p:nvSpPr>
            <p:cNvPr id="15" name="Google Shape;185;p27">
              <a:extLst>
                <a:ext uri="{FF2B5EF4-FFF2-40B4-BE49-F238E27FC236}">
                  <a16:creationId xmlns:a16="http://schemas.microsoft.com/office/drawing/2014/main" id="{E3450E67-756F-4187-83E2-9BED73A56B52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16" name="Google Shape;186;p27">
              <a:extLst>
                <a:ext uri="{FF2B5EF4-FFF2-40B4-BE49-F238E27FC236}">
                  <a16:creationId xmlns:a16="http://schemas.microsoft.com/office/drawing/2014/main" id="{A3E60FBA-8D0E-4685-84D4-F5237D69E480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17" name="Google Shape;187;p27">
              <a:extLst>
                <a:ext uri="{FF2B5EF4-FFF2-40B4-BE49-F238E27FC236}">
                  <a16:creationId xmlns:a16="http://schemas.microsoft.com/office/drawing/2014/main" id="{A8BA561C-92AF-4BC4-A5F5-824D8B4A8DEE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18" name="Google Shape;188;p27">
              <a:extLst>
                <a:ext uri="{FF2B5EF4-FFF2-40B4-BE49-F238E27FC236}">
                  <a16:creationId xmlns:a16="http://schemas.microsoft.com/office/drawing/2014/main" id="{547E6AE1-6722-4104-B638-2F3832D85503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  <p:grpSp>
        <p:nvGrpSpPr>
          <p:cNvPr id="19" name="Google Shape;189;p27">
            <a:extLst>
              <a:ext uri="{FF2B5EF4-FFF2-40B4-BE49-F238E27FC236}">
                <a16:creationId xmlns:a16="http://schemas.microsoft.com/office/drawing/2014/main" id="{A011E6E7-BBCE-4434-BF9D-52DC0EDDE6D3}"/>
              </a:ext>
            </a:extLst>
          </p:cNvPr>
          <p:cNvGrpSpPr/>
          <p:nvPr/>
        </p:nvGrpSpPr>
        <p:grpSpPr>
          <a:xfrm>
            <a:off x="2078383" y="567004"/>
            <a:ext cx="203147" cy="401596"/>
            <a:chOff x="4508863" y="1528200"/>
            <a:chExt cx="318850" cy="472800"/>
          </a:xfrm>
        </p:grpSpPr>
        <p:sp>
          <p:nvSpPr>
            <p:cNvPr id="20" name="Google Shape;190;p27">
              <a:extLst>
                <a:ext uri="{FF2B5EF4-FFF2-40B4-BE49-F238E27FC236}">
                  <a16:creationId xmlns:a16="http://schemas.microsoft.com/office/drawing/2014/main" id="{6C250F97-3D87-4E54-A6E5-F27C4C7BBCF4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21" name="Google Shape;191;p27">
              <a:extLst>
                <a:ext uri="{FF2B5EF4-FFF2-40B4-BE49-F238E27FC236}">
                  <a16:creationId xmlns:a16="http://schemas.microsoft.com/office/drawing/2014/main" id="{4B3A9B0B-3679-4DB6-A9B2-BA3CA8CA86EB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22" name="Google Shape;192;p27">
              <a:extLst>
                <a:ext uri="{FF2B5EF4-FFF2-40B4-BE49-F238E27FC236}">
                  <a16:creationId xmlns:a16="http://schemas.microsoft.com/office/drawing/2014/main" id="{25963231-BE4B-4465-9620-DF420D30A12D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23" name="Google Shape;193;p27">
              <a:extLst>
                <a:ext uri="{FF2B5EF4-FFF2-40B4-BE49-F238E27FC236}">
                  <a16:creationId xmlns:a16="http://schemas.microsoft.com/office/drawing/2014/main" id="{13F072F5-26C4-4FD7-9F71-F238FE62BDA9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  <p:grpSp>
        <p:nvGrpSpPr>
          <p:cNvPr id="24" name="Google Shape;194;p27">
            <a:extLst>
              <a:ext uri="{FF2B5EF4-FFF2-40B4-BE49-F238E27FC236}">
                <a16:creationId xmlns:a16="http://schemas.microsoft.com/office/drawing/2014/main" id="{92445FE0-071C-42A4-81AF-B083FCF10405}"/>
              </a:ext>
            </a:extLst>
          </p:cNvPr>
          <p:cNvGrpSpPr/>
          <p:nvPr/>
        </p:nvGrpSpPr>
        <p:grpSpPr>
          <a:xfrm>
            <a:off x="2368312" y="567004"/>
            <a:ext cx="203147" cy="401596"/>
            <a:chOff x="4508863" y="1528200"/>
            <a:chExt cx="318850" cy="472800"/>
          </a:xfrm>
        </p:grpSpPr>
        <p:sp>
          <p:nvSpPr>
            <p:cNvPr id="25" name="Google Shape;195;p27">
              <a:extLst>
                <a:ext uri="{FF2B5EF4-FFF2-40B4-BE49-F238E27FC236}">
                  <a16:creationId xmlns:a16="http://schemas.microsoft.com/office/drawing/2014/main" id="{E19979E4-5F44-41C4-9832-1A1698957EA9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26" name="Google Shape;196;p27">
              <a:extLst>
                <a:ext uri="{FF2B5EF4-FFF2-40B4-BE49-F238E27FC236}">
                  <a16:creationId xmlns:a16="http://schemas.microsoft.com/office/drawing/2014/main" id="{2711DE42-B6A8-4DAB-A88E-B11561F77162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27" name="Google Shape;197;p27">
              <a:extLst>
                <a:ext uri="{FF2B5EF4-FFF2-40B4-BE49-F238E27FC236}">
                  <a16:creationId xmlns:a16="http://schemas.microsoft.com/office/drawing/2014/main" id="{1AC73A5B-792A-48A9-9237-046F97285838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28" name="Google Shape;198;p27">
              <a:extLst>
                <a:ext uri="{FF2B5EF4-FFF2-40B4-BE49-F238E27FC236}">
                  <a16:creationId xmlns:a16="http://schemas.microsoft.com/office/drawing/2014/main" id="{24789395-0AE1-4300-876A-C5369F13D548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  <p:grpSp>
        <p:nvGrpSpPr>
          <p:cNvPr id="29" name="Google Shape;184;p27">
            <a:extLst>
              <a:ext uri="{FF2B5EF4-FFF2-40B4-BE49-F238E27FC236}">
                <a16:creationId xmlns:a16="http://schemas.microsoft.com/office/drawing/2014/main" id="{8708DA0F-8A47-4555-9031-09B9960A56DF}"/>
              </a:ext>
            </a:extLst>
          </p:cNvPr>
          <p:cNvGrpSpPr/>
          <p:nvPr/>
        </p:nvGrpSpPr>
        <p:grpSpPr>
          <a:xfrm>
            <a:off x="9441743" y="468686"/>
            <a:ext cx="203147" cy="401596"/>
            <a:chOff x="4508863" y="1528200"/>
            <a:chExt cx="318850" cy="472800"/>
          </a:xfrm>
        </p:grpSpPr>
        <p:sp>
          <p:nvSpPr>
            <p:cNvPr id="30" name="Google Shape;185;p27">
              <a:extLst>
                <a:ext uri="{FF2B5EF4-FFF2-40B4-BE49-F238E27FC236}">
                  <a16:creationId xmlns:a16="http://schemas.microsoft.com/office/drawing/2014/main" id="{E69EF0C0-74E5-4D5C-9C72-D7C584202F95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31" name="Google Shape;186;p27">
              <a:extLst>
                <a:ext uri="{FF2B5EF4-FFF2-40B4-BE49-F238E27FC236}">
                  <a16:creationId xmlns:a16="http://schemas.microsoft.com/office/drawing/2014/main" id="{1D70E6CD-B25B-450E-BB32-630F9E80B8A5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32" name="Google Shape;187;p27">
              <a:extLst>
                <a:ext uri="{FF2B5EF4-FFF2-40B4-BE49-F238E27FC236}">
                  <a16:creationId xmlns:a16="http://schemas.microsoft.com/office/drawing/2014/main" id="{8D7E76CA-13A2-4EE8-B62F-773AB2E446FA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33" name="Google Shape;188;p27">
              <a:extLst>
                <a:ext uri="{FF2B5EF4-FFF2-40B4-BE49-F238E27FC236}">
                  <a16:creationId xmlns:a16="http://schemas.microsoft.com/office/drawing/2014/main" id="{27841724-DC8A-4F3A-BA5A-A1B6FE35F377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  <p:grpSp>
        <p:nvGrpSpPr>
          <p:cNvPr id="34" name="Google Shape;189;p27">
            <a:extLst>
              <a:ext uri="{FF2B5EF4-FFF2-40B4-BE49-F238E27FC236}">
                <a16:creationId xmlns:a16="http://schemas.microsoft.com/office/drawing/2014/main" id="{1834B4BF-D115-401E-BC1E-D7EB53733046}"/>
              </a:ext>
            </a:extLst>
          </p:cNvPr>
          <p:cNvGrpSpPr/>
          <p:nvPr/>
        </p:nvGrpSpPr>
        <p:grpSpPr>
          <a:xfrm>
            <a:off x="9725884" y="551651"/>
            <a:ext cx="203147" cy="401596"/>
            <a:chOff x="4508863" y="1528200"/>
            <a:chExt cx="318850" cy="472800"/>
          </a:xfrm>
        </p:grpSpPr>
        <p:sp>
          <p:nvSpPr>
            <p:cNvPr id="35" name="Google Shape;190;p27">
              <a:extLst>
                <a:ext uri="{FF2B5EF4-FFF2-40B4-BE49-F238E27FC236}">
                  <a16:creationId xmlns:a16="http://schemas.microsoft.com/office/drawing/2014/main" id="{54BE4E9A-9BB4-482B-8C59-3506884FB0A7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36" name="Google Shape;191;p27">
              <a:extLst>
                <a:ext uri="{FF2B5EF4-FFF2-40B4-BE49-F238E27FC236}">
                  <a16:creationId xmlns:a16="http://schemas.microsoft.com/office/drawing/2014/main" id="{738D0774-2B98-47EF-8C0A-8335037C634D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37" name="Google Shape;192;p27">
              <a:extLst>
                <a:ext uri="{FF2B5EF4-FFF2-40B4-BE49-F238E27FC236}">
                  <a16:creationId xmlns:a16="http://schemas.microsoft.com/office/drawing/2014/main" id="{1DD5D671-3B39-4BC0-870F-5FA6B7A621AE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38" name="Google Shape;193;p27">
              <a:extLst>
                <a:ext uri="{FF2B5EF4-FFF2-40B4-BE49-F238E27FC236}">
                  <a16:creationId xmlns:a16="http://schemas.microsoft.com/office/drawing/2014/main" id="{289C60C4-B9B0-445F-84E9-5F507E030318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  <p:grpSp>
        <p:nvGrpSpPr>
          <p:cNvPr id="39" name="Google Shape;194;p27">
            <a:extLst>
              <a:ext uri="{FF2B5EF4-FFF2-40B4-BE49-F238E27FC236}">
                <a16:creationId xmlns:a16="http://schemas.microsoft.com/office/drawing/2014/main" id="{EF574D76-EC8B-487E-9460-C9D589A74963}"/>
              </a:ext>
            </a:extLst>
          </p:cNvPr>
          <p:cNvGrpSpPr/>
          <p:nvPr/>
        </p:nvGrpSpPr>
        <p:grpSpPr>
          <a:xfrm>
            <a:off x="10015813" y="551651"/>
            <a:ext cx="203147" cy="401596"/>
            <a:chOff x="4508863" y="1528200"/>
            <a:chExt cx="318850" cy="472800"/>
          </a:xfrm>
        </p:grpSpPr>
        <p:sp>
          <p:nvSpPr>
            <p:cNvPr id="40" name="Google Shape;195;p27">
              <a:extLst>
                <a:ext uri="{FF2B5EF4-FFF2-40B4-BE49-F238E27FC236}">
                  <a16:creationId xmlns:a16="http://schemas.microsoft.com/office/drawing/2014/main" id="{C645E67E-932F-4BC6-A9AA-DEDEC412133B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41" name="Google Shape;196;p27">
              <a:extLst>
                <a:ext uri="{FF2B5EF4-FFF2-40B4-BE49-F238E27FC236}">
                  <a16:creationId xmlns:a16="http://schemas.microsoft.com/office/drawing/2014/main" id="{630F30C7-4427-4AFE-BC63-519F543CF7D3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42" name="Google Shape;197;p27">
              <a:extLst>
                <a:ext uri="{FF2B5EF4-FFF2-40B4-BE49-F238E27FC236}">
                  <a16:creationId xmlns:a16="http://schemas.microsoft.com/office/drawing/2014/main" id="{681A5094-5669-4E4F-8D52-44A78F89B409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43" name="Google Shape;198;p27">
              <a:extLst>
                <a:ext uri="{FF2B5EF4-FFF2-40B4-BE49-F238E27FC236}">
                  <a16:creationId xmlns:a16="http://schemas.microsoft.com/office/drawing/2014/main" id="{C99EF8C0-0B5A-4C3F-8D23-95CFE63E428E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5F50F907-C6BA-4380-9188-2A5EA79C8B5D}"/>
              </a:ext>
            </a:extLst>
          </p:cNvPr>
          <p:cNvSpPr txBox="1"/>
          <p:nvPr/>
        </p:nvSpPr>
        <p:spPr>
          <a:xfrm>
            <a:off x="1523701" y="232579"/>
            <a:ext cx="89612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KHÁM PHÁ ĐÁY BIỂN </a:t>
            </a:r>
          </a:p>
          <a:p>
            <a:pPr algn="ctr"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TRƯỜNG SA</a:t>
            </a:r>
          </a:p>
        </p:txBody>
      </p:sp>
    </p:spTree>
    <p:extLst>
      <p:ext uri="{BB962C8B-B14F-4D97-AF65-F5344CB8AC3E}">
        <p14:creationId xmlns:p14="http://schemas.microsoft.com/office/powerpoint/2010/main" val="385050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96F9945-BBA3-4AA4-B9D2-A947A03A7F5E}"/>
              </a:ext>
            </a:extLst>
          </p:cNvPr>
          <p:cNvSpPr txBox="1"/>
          <p:nvPr/>
        </p:nvSpPr>
        <p:spPr>
          <a:xfrm>
            <a:off x="1714125" y="3"/>
            <a:ext cx="10103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dirty="0"/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CEAC3A8-C458-48C3-9047-478A5483B9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480" y="646334"/>
            <a:ext cx="9361040" cy="603811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40DEF47-B907-402B-8A3A-7F6FB398023D}"/>
              </a:ext>
            </a:extLst>
          </p:cNvPr>
          <p:cNvSpPr txBox="1"/>
          <p:nvPr/>
        </p:nvSpPr>
        <p:spPr>
          <a:xfrm>
            <a:off x="1714125" y="3"/>
            <a:ext cx="71404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dirty="0"/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5642DF-CC77-4334-96AC-F5DFB9F41359}"/>
              </a:ext>
            </a:extLst>
          </p:cNvPr>
          <p:cNvSpPr txBox="1"/>
          <p:nvPr/>
        </p:nvSpPr>
        <p:spPr>
          <a:xfrm>
            <a:off x="2762817" y="1460368"/>
            <a:ext cx="1370297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122ED5-8D3E-49F9-BAC2-779D47E2A714}"/>
              </a:ext>
            </a:extLst>
          </p:cNvPr>
          <p:cNvSpPr txBox="1"/>
          <p:nvPr/>
        </p:nvSpPr>
        <p:spPr>
          <a:xfrm>
            <a:off x="8058894" y="1824779"/>
            <a:ext cx="1025857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heo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1407B6-4619-4E2A-A2DA-9B599ADA2A82}"/>
              </a:ext>
            </a:extLst>
          </p:cNvPr>
          <p:cNvSpPr txBox="1"/>
          <p:nvPr/>
        </p:nvSpPr>
        <p:spPr>
          <a:xfrm>
            <a:off x="9559482" y="3489684"/>
            <a:ext cx="924552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hề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DC815E-E64E-4B37-BF76-9FC1271FD907}"/>
              </a:ext>
            </a:extLst>
          </p:cNvPr>
          <p:cNvSpPr txBox="1"/>
          <p:nvPr/>
        </p:nvSpPr>
        <p:spPr>
          <a:xfrm>
            <a:off x="5646154" y="3609273"/>
            <a:ext cx="1517991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tuộc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32B337-CF5F-40A3-A5C4-D35033AA9559}"/>
              </a:ext>
            </a:extLst>
          </p:cNvPr>
          <p:cNvSpPr txBox="1"/>
          <p:nvPr/>
        </p:nvSpPr>
        <p:spPr>
          <a:xfrm>
            <a:off x="2981578" y="3640501"/>
            <a:ext cx="1154889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00C4F9-D0C0-4AA4-8E8E-0BB64AB70204}"/>
              </a:ext>
            </a:extLst>
          </p:cNvPr>
          <p:cNvSpPr txBox="1"/>
          <p:nvPr/>
        </p:nvSpPr>
        <p:spPr>
          <a:xfrm>
            <a:off x="7702457" y="4941171"/>
            <a:ext cx="1152128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366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49469" y="764707"/>
            <a:ext cx="7290948" cy="114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tên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loài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21993" y="2204864"/>
            <a:ext cx="7416824" cy="1673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loài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ngựa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nhím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mực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ốc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sứa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mập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hải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cẩu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ngừ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…</a:t>
            </a:r>
          </a:p>
        </p:txBody>
      </p:sp>
    </p:spTree>
    <p:extLst>
      <p:ext uri="{BB962C8B-B14F-4D97-AF65-F5344CB8AC3E}">
        <p14:creationId xmlns:p14="http://schemas.microsoft.com/office/powerpoint/2010/main" val="3504875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g.loigiaihay.com/picture/question_lgh/2021_51/1624003225-lmx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665" y="1340768"/>
            <a:ext cx="8136904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093607" y="341824"/>
            <a:ext cx="835292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000000"/>
                </a:solidFill>
                <a:latin typeface="OpenSans"/>
              </a:rPr>
              <a:t/>
            </a:r>
            <a:br>
              <a:rPr lang="en-US" dirty="0">
                <a:solidFill>
                  <a:srgbClr val="000000"/>
                </a:solidFill>
                <a:latin typeface="OpenSans"/>
              </a:rPr>
            </a:br>
            <a:endParaRPr lang="en-US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58ADED42-974B-4DC7-9AAE-F9291350F483}"/>
              </a:ext>
            </a:extLst>
          </p:cNvPr>
          <p:cNvCxnSpPr/>
          <p:nvPr/>
        </p:nvCxnSpPr>
        <p:spPr>
          <a:xfrm>
            <a:off x="4799859" y="2708923"/>
            <a:ext cx="1779633" cy="68560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9B67719-ABC8-494E-A0AC-CA624B293DD2}"/>
              </a:ext>
            </a:extLst>
          </p:cNvPr>
          <p:cNvCxnSpPr/>
          <p:nvPr/>
        </p:nvCxnSpPr>
        <p:spPr>
          <a:xfrm>
            <a:off x="3662350" y="3476943"/>
            <a:ext cx="2793693" cy="74414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AB894CD-6C97-4A8F-A35B-9F90C57C60FA}"/>
              </a:ext>
            </a:extLst>
          </p:cNvPr>
          <p:cNvCxnSpPr/>
          <p:nvPr/>
        </p:nvCxnSpPr>
        <p:spPr>
          <a:xfrm flipV="1">
            <a:off x="4079779" y="2708923"/>
            <a:ext cx="2499713" cy="151216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279578" y="4956669"/>
            <a:ext cx="7980993" cy="14452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gió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đuổi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bãi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yến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vách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loài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bơi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lội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nước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xanh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57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55817" y="1897315"/>
            <a:ext cx="7632848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Cả một thế giới sinh động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rực rỡ đang chuyển động dưới đáy biển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 hề □ cá ngựa □ mực ống □ sao biển □ tôm □ cua len lỏi giữa rừng san hô □ Chú rùa biển thân hình kềnh càng đang lững lờ bơi giữa đám sinh vật đủ màu □</a:t>
            </a:r>
          </a:p>
          <a:p>
            <a:r>
              <a:rPr lang="vi-VN" dirty="0">
                <a:solidFill>
                  <a:srgbClr val="000000"/>
                </a:solidFill>
                <a:latin typeface="OpenSans"/>
              </a:rPr>
              <a:t/>
            </a:r>
            <a:br>
              <a:rPr lang="vi-VN" dirty="0">
                <a:solidFill>
                  <a:srgbClr val="000000"/>
                </a:solidFill>
                <a:latin typeface="OpenSans"/>
              </a:rPr>
            </a:br>
            <a:r>
              <a:rPr lang="vi-VN" dirty="0">
                <a:solidFill>
                  <a:srgbClr val="000000"/>
                </a:solidFill>
                <a:latin typeface="OpenSans"/>
              </a:rPr>
              <a:t/>
            </a:r>
            <a:br>
              <a:rPr lang="vi-VN" dirty="0">
                <a:solidFill>
                  <a:srgbClr val="000000"/>
                </a:solidFill>
                <a:latin typeface="OpenSans"/>
              </a:rPr>
            </a:b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490779" y="567064"/>
            <a:ext cx="76328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b="1" dirty="0">
                <a:solidFill>
                  <a:srgbClr val="52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3: Chọn dấu phẩy hoặc dấu chấm thay cho ô vuông.</a:t>
            </a:r>
            <a:endParaRPr lang="vi-VN" sz="2800" dirty="0">
              <a:solidFill>
                <a:srgbClr val="52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62552" y="1856058"/>
            <a:ext cx="3600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8" name="Rectangle 7"/>
          <p:cNvSpPr/>
          <p:nvPr/>
        </p:nvSpPr>
        <p:spPr>
          <a:xfrm>
            <a:off x="6686984" y="2282685"/>
            <a:ext cx="169483" cy="535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078243" y="2303324"/>
            <a:ext cx="2744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20363" y="1606409"/>
            <a:ext cx="2361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9743938" y="2303324"/>
            <a:ext cx="2744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3909391" y="2721114"/>
            <a:ext cx="2744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5569528" y="2743200"/>
            <a:ext cx="2751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800" dirty="0"/>
          </a:p>
        </p:txBody>
      </p:sp>
      <p:sp>
        <p:nvSpPr>
          <p:cNvPr id="20" name="Rectangle 19"/>
          <p:cNvSpPr/>
          <p:nvPr/>
        </p:nvSpPr>
        <p:spPr>
          <a:xfrm>
            <a:off x="6577837" y="2743200"/>
            <a:ext cx="2425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800" dirty="0"/>
          </a:p>
        </p:txBody>
      </p:sp>
      <p:sp>
        <p:nvSpPr>
          <p:cNvPr id="21" name="Rectangle 20"/>
          <p:cNvSpPr/>
          <p:nvPr/>
        </p:nvSpPr>
        <p:spPr>
          <a:xfrm>
            <a:off x="3647731" y="3157954"/>
            <a:ext cx="2616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941026" y="3556628"/>
            <a:ext cx="2744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442660" y="4306086"/>
            <a:ext cx="74944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470197" y="5362029"/>
            <a:ext cx="58570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606892" y="1359355"/>
            <a:ext cx="753719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E9789C9E-2B97-4A57-AADE-6FBC7458C3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3310" y="5310869"/>
            <a:ext cx="7797583" cy="70266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flipH="1" flipV="1">
            <a:off x="7715818" y="2088180"/>
            <a:ext cx="161642" cy="197330"/>
          </a:xfrm>
          <a:prstGeom prst="rect">
            <a:avLst/>
          </a:prstGeom>
          <a:noFill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 flipV="1">
            <a:off x="6739426" y="2499081"/>
            <a:ext cx="161642" cy="197330"/>
          </a:xfrm>
          <a:prstGeom prst="rect">
            <a:avLst/>
          </a:prstGeom>
          <a:noFill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E9789C9E-2B97-4A57-AADE-6FBC7458C3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6690" y="4216366"/>
            <a:ext cx="7747248" cy="7026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490779" y="5268849"/>
            <a:ext cx="77122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Dấu chấm: được dùng để kết thúc 1 câu, sau dấu chấm cần viết hoa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494178" y="4309324"/>
            <a:ext cx="776262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 phẩy: được dùng để ngăn cách các từ cùng chỉ đặc điểm, cùng chỉ hoạt động hoặc cùng chỉ sự vật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75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3" grpId="0"/>
      <p:bldP spid="17" grpId="0"/>
      <p:bldP spid="18" grpId="0"/>
      <p:bldP spid="19" grpId="0"/>
      <p:bldP spid="20" grpId="0"/>
      <p:bldP spid="21" grpId="0"/>
      <p:bldP spid="22" grpId="0"/>
      <p:bldP spid="25" grpId="0"/>
      <p:bldP spid="26" grpId="0"/>
      <p:bldP spid="6" grpId="0"/>
      <p:bldP spid="2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238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맑은 고딕</vt:lpstr>
      <vt:lpstr>Microsoft YaHei</vt:lpstr>
      <vt:lpstr>SimSun</vt:lpstr>
      <vt:lpstr>Aachen</vt:lpstr>
      <vt:lpstr>Arial</vt:lpstr>
      <vt:lpstr>Calibri</vt:lpstr>
      <vt:lpstr>OpenSans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THUY LINH</cp:lastModifiedBy>
  <cp:revision>102</cp:revision>
  <dcterms:created xsi:type="dcterms:W3CDTF">2021-07-09T06:30:31Z</dcterms:created>
  <dcterms:modified xsi:type="dcterms:W3CDTF">2024-05-03T02:13:16Z</dcterms:modified>
</cp:coreProperties>
</file>