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4" r:id="rId2"/>
    <p:sldMasterId id="2147483696" r:id="rId3"/>
  </p:sldMasterIdLst>
  <p:notesMasterIdLst>
    <p:notesMasterId r:id="rId15"/>
  </p:notesMasterIdLst>
  <p:sldIdLst>
    <p:sldId id="559" r:id="rId4"/>
    <p:sldId id="560" r:id="rId5"/>
    <p:sldId id="557" r:id="rId6"/>
    <p:sldId id="552" r:id="rId7"/>
    <p:sldId id="563" r:id="rId8"/>
    <p:sldId id="282" r:id="rId9"/>
    <p:sldId id="260" r:id="rId10"/>
    <p:sldId id="262" r:id="rId11"/>
    <p:sldId id="568" r:id="rId12"/>
    <p:sldId id="561" r:id="rId13"/>
    <p:sldId id="476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99DF8-CF2C-46B0-8DBE-0AAA45020DAA}" type="datetimeFigureOut">
              <a:rPr lang="vi-VN" smtClean="0"/>
              <a:t>03/05/2024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269C-18C9-4D38-966A-B2438EDBB7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1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0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73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9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24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48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3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10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6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7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045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41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943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253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958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08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33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1_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5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1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  <p:sldLayoutId id="2147483708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" y="320722"/>
            <a:ext cx="4162567" cy="63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040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555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0555" y="2274837"/>
            <a:ext cx="6237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smtClean="0">
                <a:solidFill>
                  <a:srgbClr val="FF0000"/>
                </a:solidFill>
              </a:rPr>
              <a:t>CHÚC CÁC EM CHĂM NGOAN, HỌC GIỎI.</a:t>
            </a:r>
            <a:endParaRPr lang="en-US" sz="4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-191068" y="398060"/>
            <a:ext cx="12624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>
                <a:solidFill>
                  <a:schemeClr val="bg2"/>
                </a:solidFill>
                <a:latin typeface="+mj-lt"/>
              </a:rPr>
              <a:t>CHỦ ĐỀ 8</a:t>
            </a:r>
            <a:r>
              <a:rPr lang="vi-VN" sz="5400" dirty="0" smtClean="0">
                <a:solidFill>
                  <a:schemeClr val="bg2"/>
                </a:solidFill>
                <a:latin typeface="+mj-lt"/>
              </a:rPr>
              <a:t>: </a:t>
            </a:r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TUÂN THỦ QUY ĐỊNH </a:t>
            </a:r>
          </a:p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NƠI CÔNG CỘNG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5156"/>
            <a:ext cx="12010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u="sng" dirty="0" smtClean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4800" b="1" dirty="0" smtClean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48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5175922" y="4145921"/>
            <a:ext cx="2374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 smtClean="0">
                <a:solidFill>
                  <a:srgbClr val="002060"/>
                </a:solidFill>
                <a:latin typeface="+mj-lt"/>
              </a:rPr>
              <a:t>Tiết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2355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196484" y="928667"/>
            <a:ext cx="920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  MỤC TIÊU CẦN ĐẠT: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1809" y="1599508"/>
            <a:ext cx="114732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2"/>
                </a:solidFill>
              </a:rPr>
              <a:t>- Nêu được vì sao cần tuân thủ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Thực hiện được các hành vi phù hợp để tuân thủ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Đồng tình với lời nói, hành động tuân thủ quy định nơi công cộng; không đồng tình với những lời nói, hành động vi phạm quy định nơi công cộng.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Rèn năng lực điều chỉnh hành vi, phát triển bản thân, tìm hiểu và tham gia các hoạt động xã hội phù hợp.</a:t>
            </a:r>
          </a:p>
          <a:p>
            <a:r>
              <a:rPr lang="vi-VN" sz="3200" dirty="0" smtClean="0">
                <a:solidFill>
                  <a:schemeClr val="bg2"/>
                </a:solidFill>
              </a:rPr>
              <a:t>- Hình thành phẩm chất trách nhiệm, rèn luyện các chuẩn hành vi pháp luật.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8364" y="0"/>
            <a:ext cx="1261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 smtClean="0">
                <a:ln>
                  <a:solidFill>
                    <a:srgbClr val="3D77A8"/>
                  </a:solidFill>
                </a:ln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vi-VN" sz="3200" b="1" dirty="0" smtClean="0">
                <a:ln>
                  <a:solidFill>
                    <a:srgbClr val="3D77A8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EM TUÂN THỦ QUY ĐỊNH NƠI CÔNG CỘNG</a:t>
            </a:r>
            <a:endParaRPr lang="en-US" sz="3200" b="1" dirty="0">
              <a:ln>
                <a:solidFill>
                  <a:srgbClr val="3D77A8"/>
                </a:solidFill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852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493" y="1111567"/>
            <a:ext cx="52565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3546796" y="1673542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340" y="4248179"/>
            <a:ext cx="928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nghe bài hát “ 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 chơi vườn hoa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 Nhạc và lời : Văn Tấn)</a:t>
            </a:r>
            <a:endParaRPr lang="vi-VN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 Choi Vuon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551543"/>
            <a:ext cx="12191365" cy="8244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7261" y="1942779"/>
            <a:ext cx="8057478" cy="1084217"/>
          </a:xfrm>
        </p:spPr>
        <p:txBody>
          <a:bodyPr>
            <a:no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hát 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tuân thủ quy định nơi công cộng như thế nào ?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1825707" y="3909003"/>
            <a:ext cx="8057478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4800" b="1" dirty="0" smtClean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 tuân thủ quy định  nơi công cộng rất tốt. Bạn không hái hoa khi đến thăm vườn hoa.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798" y="242741"/>
            <a:ext cx="8551826" cy="732161"/>
            <a:chOff x="553145" y="2079533"/>
            <a:chExt cx="6629823" cy="7321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6087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/>
          <p:nvPr/>
        </p:nvSpPr>
        <p:spPr>
          <a:xfrm>
            <a:off x="288971" y="3025875"/>
            <a:ext cx="25980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Nêu </a:t>
            </a:r>
            <a:r>
              <a:rPr lang="en-US" sz="3200" b="1" dirty="0" smtClean="0">
                <a:solidFill>
                  <a:srgbClr val="FF0000"/>
                </a:solidFill>
              </a:rPr>
              <a:t>những quy định cần tuân thủ ở nơi công cộng trong các tranh trên.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0" y="162904"/>
            <a:ext cx="2816950" cy="1489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19" y="974902"/>
            <a:ext cx="4162311" cy="3216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030" y="974902"/>
            <a:ext cx="4104594" cy="3089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719" y="4064000"/>
            <a:ext cx="4162311" cy="2916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030" y="3947886"/>
            <a:ext cx="4226684" cy="291011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01487" y="1814462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71" y="1159920"/>
            <a:ext cx="5655940" cy="5342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339" y="883453"/>
            <a:ext cx="6064559" cy="56189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8280" y="883452"/>
            <a:ext cx="6759618" cy="5663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250" y="838493"/>
            <a:ext cx="7617402" cy="60195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4994" y="3361319"/>
            <a:ext cx="26843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Những việc làm trên sẽ gây ra hậu quả gì?</a:t>
            </a:r>
            <a:endParaRPr lang="vi-VN" sz="3200" dirty="0"/>
          </a:p>
        </p:txBody>
      </p:sp>
      <p:sp>
        <p:nvSpPr>
          <p:cNvPr id="17" name="Oval 16"/>
          <p:cNvSpPr/>
          <p:nvPr/>
        </p:nvSpPr>
        <p:spPr>
          <a:xfrm>
            <a:off x="404994" y="2125989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7759" y="315273"/>
            <a:ext cx="8584893" cy="568179"/>
            <a:chOff x="376427" y="1890814"/>
            <a:chExt cx="8349494" cy="5681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376427" y="1890814"/>
              <a:ext cx="531692" cy="568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2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966867" y="1890814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Đọc tình huống và trả lời câu hỏi: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0" y="144427"/>
            <a:ext cx="2816950" cy="148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695769" y="63670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+mj-lt"/>
              </a:rPr>
              <a:t>KHÁM PHÁ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7759" y="2650560"/>
            <a:ext cx="7430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Theo em, việc tuân thủ quy định nơi công cộng có ích lợi gì?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48238" y="2295441"/>
            <a:ext cx="758470" cy="1049143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314</Words>
  <Application>Microsoft Office PowerPoint</Application>
  <PresentationFormat>Widescreen</PresentationFormat>
  <Paragraphs>34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等线</vt:lpstr>
      <vt:lpstr>Times New Roman</vt:lpstr>
      <vt:lpstr>UTM Cookies</vt:lpstr>
      <vt:lpstr>Cute Sticker by Slidesgo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nhỏ trong bài hát đã tuân thủ quy định nơi công cộng như thế nào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THUY LINH</cp:lastModifiedBy>
  <cp:revision>67</cp:revision>
  <cp:lastPrinted>2021-10-15T12:48:30Z</cp:lastPrinted>
  <dcterms:created xsi:type="dcterms:W3CDTF">2021-06-11T02:39:36Z</dcterms:created>
  <dcterms:modified xsi:type="dcterms:W3CDTF">2024-05-03T02:25:27Z</dcterms:modified>
</cp:coreProperties>
</file>