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2" r:id="rId2"/>
  </p:sldMasterIdLst>
  <p:notesMasterIdLst>
    <p:notesMasterId r:id="rId12"/>
  </p:notesMasterIdLst>
  <p:sldIdLst>
    <p:sldId id="282" r:id="rId3"/>
    <p:sldId id="285" r:id="rId4"/>
    <p:sldId id="334" r:id="rId5"/>
    <p:sldId id="333" r:id="rId6"/>
    <p:sldId id="319" r:id="rId7"/>
    <p:sldId id="332" r:id="rId8"/>
    <p:sldId id="335" r:id="rId9"/>
    <p:sldId id="281" r:id="rId10"/>
    <p:sldId id="269" r:id="rId11"/>
  </p:sldIdLst>
  <p:sldSz cx="12192000" cy="6858000"/>
  <p:notesSz cx="6858000" cy="9144000"/>
  <p:custDataLst>
    <p:tags r:id="rId13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1D12"/>
    <a:srgbClr val="DC1388"/>
    <a:srgbClr val="D95BAF"/>
    <a:srgbClr val="D9EAEE"/>
    <a:srgbClr val="FCFAF8"/>
    <a:srgbClr val="FCDDCF"/>
    <a:srgbClr val="C582BF"/>
    <a:srgbClr val="97BD62"/>
    <a:srgbClr val="93DCFB"/>
    <a:srgbClr val="FEDD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882" autoAdjust="0"/>
    <p:restoredTop sz="94660"/>
  </p:normalViewPr>
  <p:slideViewPr>
    <p:cSldViewPr snapToGrid="0">
      <p:cViewPr varScale="1">
        <p:scale>
          <a:sx n="72" d="100"/>
          <a:sy n="72" d="100"/>
        </p:scale>
        <p:origin x="4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gs" Target="tags/tag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71B7F0-8711-4E88-B592-35CDE516F798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CCC4FC-07A6-4426-9BE5-047D5E178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798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BC781D-1172-45E7-99A1-2C5299EE52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71983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D33800-9EF5-458B-9C8B-85636545FB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3030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3327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4821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892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4945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2463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0604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44634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72794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1920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94491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2534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1"/>
            <a:ext cx="12192000" cy="5758149"/>
          </a:xfrm>
          <a:prstGeom prst="rect">
            <a:avLst/>
          </a:prstGeom>
          <a:solidFill>
            <a:srgbClr val="B1D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sp>
        <p:nvSpPr>
          <p:cNvPr id="7" name="矩形 6"/>
          <p:cNvSpPr/>
          <p:nvPr userDrawn="1"/>
        </p:nvSpPr>
        <p:spPr>
          <a:xfrm>
            <a:off x="0" y="3349128"/>
            <a:ext cx="12192000" cy="2305624"/>
          </a:xfrm>
          <a:prstGeom prst="rect">
            <a:avLst/>
          </a:prstGeom>
          <a:solidFill>
            <a:srgbClr val="7FC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8641" y="3676180"/>
            <a:ext cx="1367967" cy="8184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8827" y="2907955"/>
            <a:ext cx="2435276" cy="1457061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5654752"/>
            <a:ext cx="12192000" cy="1203248"/>
          </a:xfrm>
          <a:prstGeom prst="rect">
            <a:avLst/>
          </a:prstGeom>
          <a:solidFill>
            <a:srgbClr val="CED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sp>
        <p:nvSpPr>
          <p:cNvPr id="11" name="矩形 10"/>
          <p:cNvSpPr/>
          <p:nvPr userDrawn="1"/>
        </p:nvSpPr>
        <p:spPr>
          <a:xfrm>
            <a:off x="0" y="5372101"/>
            <a:ext cx="12192000" cy="532941"/>
          </a:xfrm>
          <a:prstGeom prst="rect">
            <a:avLst/>
          </a:prstGeom>
          <a:solidFill>
            <a:srgbClr val="80B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2626" y="220338"/>
            <a:ext cx="7725907" cy="603724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00" y="5654755"/>
            <a:ext cx="3727652" cy="71911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0361" y="5654754"/>
            <a:ext cx="3727652" cy="71911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45" y="448795"/>
            <a:ext cx="2665930" cy="15950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0400" y="5377066"/>
            <a:ext cx="1977089" cy="132761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4050" y="4648051"/>
            <a:ext cx="932800" cy="191602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4631" y="4523516"/>
            <a:ext cx="1533823" cy="217524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BF15E-3D69-4198-ACBA-4CF21DCC890D}" type="datetimeFigureOut">
              <a:rPr lang="zh-CN" altLang="en-US" smtClean="0"/>
              <a:t>2024/5/3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F8E3B-1BA1-4539-B149-7B70547C67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6912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99122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91" r:id="rId4"/>
    <p:sldLayoutId id="214748366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8A298-E6A9-40C9-A386-68C1FA649167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581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4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7.xml"/><Relationship Id="rId1" Type="http://schemas.openxmlformats.org/officeDocument/2006/relationships/tags" Target="../tags/tag8.xml"/><Relationship Id="rId6" Type="http://schemas.openxmlformats.org/officeDocument/2006/relationships/image" Target="../media/image13.png"/><Relationship Id="rId5" Type="http://schemas.microsoft.com/office/2007/relationships/hdphoto" Target="../media/hdphoto2.wdp"/><Relationship Id="rId4" Type="http://schemas.openxmlformats.org/officeDocument/2006/relationships/image" Target="../media/image12.png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>
          <a:xfrm>
            <a:off x="1272720" y="2205183"/>
            <a:ext cx="9141619" cy="378488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063" marR="0" lvl="1" indent="0" algn="ctr" defTabSz="45706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7198" b="1" i="0" u="none" strike="noStrike" kern="1200" cap="none" spc="0" normalizeH="0" baseline="0" noProof="0" dirty="0" err="1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Calibri Light"/>
                <a:ea typeface="字魂17号-萌趣果冻体"/>
                <a:cs typeface="Calibri Light"/>
                <a:sym typeface="+mn-ea"/>
              </a:rPr>
              <a:t>Chào</a:t>
            </a:r>
            <a:r>
              <a:rPr kumimoji="0" lang="en-US" altLang="zh-CN" sz="7198" b="1" i="0" u="none" strike="noStrike" kern="1200" cap="none" spc="0" normalizeH="0" baseline="0" noProof="0" dirty="0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Calibri Light"/>
                <a:ea typeface="字魂17号-萌趣果冻体"/>
                <a:cs typeface="Calibri Light"/>
                <a:sym typeface="+mn-ea"/>
              </a:rPr>
              <a:t> </a:t>
            </a:r>
            <a:r>
              <a:rPr kumimoji="0" lang="en-US" altLang="zh-CN" sz="7198" b="1" i="0" u="none" strike="noStrike" kern="1200" cap="none" spc="0" normalizeH="0" baseline="0" noProof="0" dirty="0" err="1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Calibri Light"/>
                <a:ea typeface="字魂17号-萌趣果冻体"/>
                <a:cs typeface="Calibri Light"/>
                <a:sym typeface="+mn-ea"/>
              </a:rPr>
              <a:t>mừng</a:t>
            </a:r>
            <a:r>
              <a:rPr kumimoji="0" lang="en-US" altLang="zh-CN" sz="7198" b="1" i="0" u="none" strike="noStrike" kern="1200" cap="none" spc="0" normalizeH="0" baseline="0" noProof="0" dirty="0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Calibri Light"/>
                <a:ea typeface="字魂17号-萌趣果冻体"/>
                <a:cs typeface="Calibri Light"/>
                <a:sym typeface="+mn-ea"/>
              </a:rPr>
              <a:t> </a:t>
            </a:r>
            <a:r>
              <a:rPr kumimoji="0" lang="en-US" altLang="zh-CN" sz="7198" b="1" i="0" u="none" strike="noStrike" kern="1200" cap="none" spc="0" normalizeH="0" baseline="0" noProof="0" dirty="0" err="1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Calibri Light"/>
                <a:ea typeface="字魂17号-萌趣果冻体"/>
                <a:cs typeface="Calibri Light"/>
                <a:sym typeface="+mn-ea"/>
              </a:rPr>
              <a:t>các</a:t>
            </a:r>
            <a:r>
              <a:rPr kumimoji="0" lang="en-US" altLang="zh-CN" sz="7198" b="1" i="0" u="none" strike="noStrike" kern="1200" cap="none" spc="0" normalizeH="0" baseline="0" noProof="0" dirty="0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Calibri Light"/>
                <a:ea typeface="字魂17号-萌趣果冻体"/>
                <a:cs typeface="Calibri Light"/>
                <a:sym typeface="+mn-ea"/>
              </a:rPr>
              <a:t> </a:t>
            </a:r>
            <a:r>
              <a:rPr kumimoji="0" lang="en-US" altLang="zh-CN" sz="7198" b="1" i="0" u="none" strike="noStrike" kern="1200" cap="none" spc="0" normalizeH="0" baseline="0" noProof="0" dirty="0" err="1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Calibri Light"/>
                <a:ea typeface="字魂17号-萌趣果冻体"/>
                <a:cs typeface="Calibri Light"/>
                <a:sym typeface="+mn-ea"/>
              </a:rPr>
              <a:t>em</a:t>
            </a:r>
            <a:r>
              <a:rPr kumimoji="0" lang="en-US" altLang="zh-CN" sz="7198" b="1" i="0" u="none" strike="noStrike" kern="1200" cap="none" spc="0" normalizeH="0" baseline="0" noProof="0" dirty="0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Calibri Light"/>
                <a:ea typeface="字魂17号-萌趣果冻体"/>
                <a:cs typeface="Calibri Light"/>
                <a:sym typeface="+mn-ea"/>
              </a:rPr>
              <a:t> </a:t>
            </a:r>
            <a:r>
              <a:rPr kumimoji="0" lang="en-US" altLang="zh-CN" sz="7198" b="1" i="0" u="none" strike="noStrike" kern="1200" cap="none" spc="0" normalizeH="0" baseline="0" noProof="0" dirty="0" err="1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Calibri Light"/>
                <a:ea typeface="字魂17号-萌趣果冻体"/>
                <a:cs typeface="Calibri Light"/>
                <a:sym typeface="+mn-ea"/>
              </a:rPr>
              <a:t>đến</a:t>
            </a:r>
            <a:r>
              <a:rPr kumimoji="0" lang="en-US" altLang="zh-CN" sz="7198" b="1" i="0" u="none" strike="noStrike" kern="1200" cap="none" spc="0" normalizeH="0" baseline="0" noProof="0" dirty="0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Calibri Light"/>
                <a:ea typeface="字魂17号-萌趣果冻体"/>
                <a:cs typeface="Calibri Light"/>
                <a:sym typeface="+mn-ea"/>
              </a:rPr>
              <a:t> </a:t>
            </a:r>
            <a:r>
              <a:rPr kumimoji="0" lang="en-US" altLang="zh-CN" sz="7198" b="1" i="0" u="none" strike="noStrike" kern="1200" cap="none" spc="0" normalizeH="0" baseline="0" noProof="0" dirty="0" err="1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Calibri Light"/>
                <a:ea typeface="字魂17号-萌趣果冻体"/>
                <a:cs typeface="Calibri Light"/>
                <a:sym typeface="+mn-ea"/>
              </a:rPr>
              <a:t>với</a:t>
            </a:r>
            <a:r>
              <a:rPr kumimoji="0" lang="en-US" altLang="zh-CN" sz="7198" b="1" i="0" u="none" strike="noStrike" kern="1200" cap="none" spc="0" normalizeH="0" baseline="0" noProof="0" dirty="0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Calibri Light"/>
                <a:ea typeface="字魂17号-萌趣果冻体"/>
                <a:cs typeface="Calibri Light"/>
                <a:sym typeface="+mn-ea"/>
              </a:rPr>
              <a:t> </a:t>
            </a:r>
            <a:r>
              <a:rPr kumimoji="0" lang="en-US" altLang="zh-CN" sz="7198" b="1" i="0" u="none" strike="noStrike" kern="1200" cap="none" spc="0" normalizeH="0" baseline="0" noProof="0" dirty="0" err="1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Calibri Light"/>
                <a:ea typeface="字魂17号-萌趣果冻体"/>
                <a:cs typeface="Calibri Light"/>
                <a:sym typeface="+mn-ea"/>
              </a:rPr>
              <a:t>tiết</a:t>
            </a:r>
            <a:r>
              <a:rPr kumimoji="0" lang="en-US" altLang="zh-CN" sz="7198" b="1" i="0" u="none" strike="noStrike" kern="1200" cap="none" spc="0" normalizeH="0" baseline="0" noProof="0" dirty="0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Calibri Light"/>
                <a:ea typeface="字魂17号-萌趣果冻体"/>
                <a:cs typeface="Calibri Light"/>
                <a:sym typeface="+mn-ea"/>
              </a:rPr>
              <a:t> </a:t>
            </a:r>
            <a:r>
              <a:rPr kumimoji="0" lang="en-US" altLang="zh-CN" sz="7198" b="1" i="0" u="none" strike="noStrike" kern="1200" cap="none" spc="0" normalizeH="0" baseline="0" noProof="0" dirty="0" err="1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Calibri Light"/>
                <a:ea typeface="字魂17号-萌趣果冻体"/>
                <a:cs typeface="Calibri Light"/>
                <a:sym typeface="+mn-ea"/>
              </a:rPr>
              <a:t>Toán</a:t>
            </a:r>
            <a:endParaRPr kumimoji="0" lang="en-US" sz="27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1836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" grpI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5138C25-CF3A-465B-B7E6-42C30821173C}"/>
              </a:ext>
            </a:extLst>
          </p:cNvPr>
          <p:cNvGrpSpPr/>
          <p:nvPr/>
        </p:nvGrpSpPr>
        <p:grpSpPr>
          <a:xfrm>
            <a:off x="993911" y="106016"/>
            <a:ext cx="2208945" cy="980661"/>
            <a:chOff x="1523998" y="0"/>
            <a:chExt cx="2208945" cy="9806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384A053-A1E6-439B-A919-2F424B13516D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4">
                <a:extLst>
                  <a:ext uri="{FF2B5EF4-FFF2-40B4-BE49-F238E27FC236}">
                    <a16:creationId xmlns:a16="http://schemas.microsoft.com/office/drawing/2014/main" id="{B6063A08-A60E-4694-ABCC-273A3D0953EE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4C41FB10-03C2-4D3E-9855-319623548209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rgbClr val="7030A0"/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E7F5520-C5D5-4F4E-96E0-A72DCF2CB46C}"/>
                </a:ext>
              </a:extLst>
            </p:cNvPr>
            <p:cNvSpPr txBox="1"/>
            <p:nvPr/>
          </p:nvSpPr>
          <p:spPr>
            <a:xfrm>
              <a:off x="1542192" y="206880"/>
              <a:ext cx="219075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7030A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7030A0"/>
                  </a:solidFill>
                  <a:latin typeface="+mj-lt"/>
                </a:rPr>
                <a:t>14</a:t>
              </a:r>
              <a:endParaRPr lang="vi-VN" sz="3200" dirty="0">
                <a:solidFill>
                  <a:srgbClr val="7030A0"/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7E1D5657-02F9-4206-8D9F-84DE1BC35A4E}"/>
              </a:ext>
            </a:extLst>
          </p:cNvPr>
          <p:cNvSpPr txBox="1"/>
          <p:nvPr/>
        </p:nvSpPr>
        <p:spPr>
          <a:xfrm>
            <a:off x="3172735" y="317237"/>
            <a:ext cx="4167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7030A0"/>
                </a:solidFill>
                <a:latin typeface="+mj-lt"/>
              </a:rPr>
              <a:t>ÔN TẬP </a:t>
            </a:r>
            <a:r>
              <a:rPr lang="en-US" sz="3600">
                <a:solidFill>
                  <a:srgbClr val="7030A0"/>
                </a:solidFill>
                <a:latin typeface="+mj-lt"/>
              </a:rPr>
              <a:t>CUỐI NĂM</a:t>
            </a:r>
            <a:endParaRPr lang="vi-VN" sz="3600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A2A65E-4925-443C-973E-2B692A7DB1DB}"/>
              </a:ext>
            </a:extLst>
          </p:cNvPr>
          <p:cNvSpPr txBox="1"/>
          <p:nvPr/>
        </p:nvSpPr>
        <p:spPr>
          <a:xfrm>
            <a:off x="1232450" y="2027398"/>
            <a:ext cx="9035459" cy="280320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54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BÀI </a:t>
            </a:r>
            <a:r>
              <a:rPr lang="en-US" sz="54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71</a:t>
            </a:r>
            <a:endParaRPr lang="vi-VN" sz="5400" dirty="0">
              <a:ln>
                <a:solidFill>
                  <a:srgbClr val="7030A0"/>
                </a:solidFill>
              </a:ln>
              <a:solidFill>
                <a:schemeClr val="bg1"/>
              </a:solidFill>
              <a:latin typeface="+mj-lt"/>
            </a:endParaRP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ÔN TẬP </a:t>
            </a:r>
            <a:r>
              <a:rPr lang="en-US" sz="48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PHÉP NHÂN, </a:t>
            </a:r>
            <a:r>
              <a:rPr lang="en-US" sz="480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PHÉP CHIA</a:t>
            </a:r>
          </a:p>
          <a:p>
            <a:pPr algn="ctr">
              <a:lnSpc>
                <a:spcPct val="120000"/>
              </a:lnSpc>
            </a:pPr>
            <a:r>
              <a:rPr lang="en-US" sz="480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(Tiết 3)</a:t>
            </a:r>
            <a:endParaRPr lang="vi-VN" sz="4800" dirty="0">
              <a:ln>
                <a:solidFill>
                  <a:srgbClr val="7030A0"/>
                </a:solidFill>
              </a:ln>
              <a:solidFill>
                <a:schemeClr val="bg1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049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13C62337-43E1-49DB-BA49-761CEAAFFCC4}"/>
              </a:ext>
            </a:extLst>
          </p:cNvPr>
          <p:cNvSpPr/>
          <p:nvPr/>
        </p:nvSpPr>
        <p:spPr>
          <a:xfrm>
            <a:off x="856770" y="820541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792AA9D-FB4B-47D8-92FA-5D560BDCDC61}"/>
              </a:ext>
            </a:extLst>
          </p:cNvPr>
          <p:cNvGrpSpPr/>
          <p:nvPr/>
        </p:nvGrpSpPr>
        <p:grpSpPr>
          <a:xfrm>
            <a:off x="1492578" y="820541"/>
            <a:ext cx="1054112" cy="523220"/>
            <a:chOff x="1931814" y="1440654"/>
            <a:chExt cx="1054112" cy="52322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038BD0F4-E601-423B-843B-B19F17BA104A}"/>
                </a:ext>
              </a:extLst>
            </p:cNvPr>
            <p:cNvGrpSpPr/>
            <p:nvPr/>
          </p:nvGrpSpPr>
          <p:grpSpPr>
            <a:xfrm>
              <a:off x="1931814" y="1440654"/>
              <a:ext cx="751693" cy="523220"/>
              <a:chOff x="1931814" y="1440654"/>
              <a:chExt cx="751693" cy="523220"/>
            </a:xfrm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AAB4C7D3-7656-42FF-B022-DDAFC5BB96F9}"/>
                  </a:ext>
                </a:extLst>
              </p:cNvPr>
              <p:cNvSpPr/>
              <p:nvPr/>
            </p:nvSpPr>
            <p:spPr>
              <a:xfrm>
                <a:off x="1931814" y="1475577"/>
                <a:ext cx="751693" cy="426741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40B0899-E10D-4261-AE05-CD4792A95E90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6398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/>
                  <a:t>Số</a:t>
                </a:r>
                <a:endParaRPr lang="vi-VN" sz="2800" dirty="0"/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699DA90-8C9F-4CE3-BE63-D19D86223D00}"/>
                </a:ext>
              </a:extLst>
            </p:cNvPr>
            <p:cNvSpPr txBox="1"/>
            <p:nvPr/>
          </p:nvSpPr>
          <p:spPr>
            <a:xfrm>
              <a:off x="2659935" y="1458961"/>
              <a:ext cx="3259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921FDFB2-99B5-4A01-9838-F5F36E0335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4280951"/>
              </p:ext>
            </p:extLst>
          </p:nvPr>
        </p:nvGraphicFramePr>
        <p:xfrm>
          <a:off x="1492578" y="1745146"/>
          <a:ext cx="9081653" cy="175407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543208">
                  <a:extLst>
                    <a:ext uri="{9D8B030D-6E8A-4147-A177-3AD203B41FA5}">
                      <a16:colId xmlns:a16="http://schemas.microsoft.com/office/drawing/2014/main" val="1092565331"/>
                    </a:ext>
                  </a:extLst>
                </a:gridCol>
                <a:gridCol w="1142095">
                  <a:extLst>
                    <a:ext uri="{9D8B030D-6E8A-4147-A177-3AD203B41FA5}">
                      <a16:colId xmlns:a16="http://schemas.microsoft.com/office/drawing/2014/main" val="1687512118"/>
                    </a:ext>
                  </a:extLst>
                </a:gridCol>
                <a:gridCol w="1156385">
                  <a:extLst>
                    <a:ext uri="{9D8B030D-6E8A-4147-A177-3AD203B41FA5}">
                      <a16:colId xmlns:a16="http://schemas.microsoft.com/office/drawing/2014/main" val="1115789471"/>
                    </a:ext>
                  </a:extLst>
                </a:gridCol>
                <a:gridCol w="1021661">
                  <a:extLst>
                    <a:ext uri="{9D8B030D-6E8A-4147-A177-3AD203B41FA5}">
                      <a16:colId xmlns:a16="http://schemas.microsoft.com/office/drawing/2014/main" val="304400552"/>
                    </a:ext>
                  </a:extLst>
                </a:gridCol>
                <a:gridCol w="1082899">
                  <a:extLst>
                    <a:ext uri="{9D8B030D-6E8A-4147-A177-3AD203B41FA5}">
                      <a16:colId xmlns:a16="http://schemas.microsoft.com/office/drawing/2014/main" val="4068530104"/>
                    </a:ext>
                  </a:extLst>
                </a:gridCol>
                <a:gridCol w="1028805">
                  <a:extLst>
                    <a:ext uri="{9D8B030D-6E8A-4147-A177-3AD203B41FA5}">
                      <a16:colId xmlns:a16="http://schemas.microsoft.com/office/drawing/2014/main" val="1116599920"/>
                    </a:ext>
                  </a:extLst>
                </a:gridCol>
                <a:gridCol w="1053300">
                  <a:extLst>
                    <a:ext uri="{9D8B030D-6E8A-4147-A177-3AD203B41FA5}">
                      <a16:colId xmlns:a16="http://schemas.microsoft.com/office/drawing/2014/main" val="1936170889"/>
                    </a:ext>
                  </a:extLst>
                </a:gridCol>
                <a:gridCol w="1053300">
                  <a:extLst>
                    <a:ext uri="{9D8B030D-6E8A-4147-A177-3AD203B41FA5}">
                      <a16:colId xmlns:a16="http://schemas.microsoft.com/office/drawing/2014/main" val="235546237"/>
                    </a:ext>
                  </a:extLst>
                </a:gridCol>
              </a:tblGrid>
              <a:tr h="561586"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err="1">
                          <a:solidFill>
                            <a:schemeClr val="tx1"/>
                          </a:solidFill>
                        </a:rPr>
                        <a:t>Thừa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</a:rPr>
                        <a:t>số</a:t>
                      </a:r>
                      <a:endParaRPr lang="en-US" sz="2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07395153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ctr"/>
                      <a:r>
                        <a:rPr lang="en-US" sz="2600" b="0" dirty="0" err="1">
                          <a:solidFill>
                            <a:schemeClr val="tx1"/>
                          </a:solidFill>
                        </a:rPr>
                        <a:t>Thừa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</a:rPr>
                        <a:t>số</a:t>
                      </a:r>
                      <a:endParaRPr lang="en-US" sz="2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5262212"/>
                  </a:ext>
                </a:extLst>
              </a:tr>
              <a:tr h="560682">
                <a:tc vMerge="1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94055841"/>
                  </a:ext>
                </a:extLst>
              </a:tr>
              <a:tr h="560682"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err="1">
                          <a:solidFill>
                            <a:schemeClr val="tx1"/>
                          </a:solidFill>
                        </a:rPr>
                        <a:t>Tích</a:t>
                      </a:r>
                      <a:endParaRPr lang="en-US" sz="2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74430604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3ACF0E52-375C-4B32-9DA1-41074664D4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597662"/>
              </p:ext>
            </p:extLst>
          </p:nvPr>
        </p:nvGraphicFramePr>
        <p:xfrm>
          <a:off x="1492577" y="4052758"/>
          <a:ext cx="9081653" cy="175407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773137">
                  <a:extLst>
                    <a:ext uri="{9D8B030D-6E8A-4147-A177-3AD203B41FA5}">
                      <a16:colId xmlns:a16="http://schemas.microsoft.com/office/drawing/2014/main" val="1092565331"/>
                    </a:ext>
                  </a:extLst>
                </a:gridCol>
                <a:gridCol w="1074057">
                  <a:extLst>
                    <a:ext uri="{9D8B030D-6E8A-4147-A177-3AD203B41FA5}">
                      <a16:colId xmlns:a16="http://schemas.microsoft.com/office/drawing/2014/main" val="1687512118"/>
                    </a:ext>
                  </a:extLst>
                </a:gridCol>
                <a:gridCol w="1059543">
                  <a:extLst>
                    <a:ext uri="{9D8B030D-6E8A-4147-A177-3AD203B41FA5}">
                      <a16:colId xmlns:a16="http://schemas.microsoft.com/office/drawing/2014/main" val="1115789471"/>
                    </a:ext>
                  </a:extLst>
                </a:gridCol>
                <a:gridCol w="1059543">
                  <a:extLst>
                    <a:ext uri="{9D8B030D-6E8A-4147-A177-3AD203B41FA5}">
                      <a16:colId xmlns:a16="http://schemas.microsoft.com/office/drawing/2014/main" val="304400552"/>
                    </a:ext>
                  </a:extLst>
                </a:gridCol>
                <a:gridCol w="1074057">
                  <a:extLst>
                    <a:ext uri="{9D8B030D-6E8A-4147-A177-3AD203B41FA5}">
                      <a16:colId xmlns:a16="http://schemas.microsoft.com/office/drawing/2014/main" val="4068530104"/>
                    </a:ext>
                  </a:extLst>
                </a:gridCol>
                <a:gridCol w="934716">
                  <a:extLst>
                    <a:ext uri="{9D8B030D-6E8A-4147-A177-3AD203B41FA5}">
                      <a16:colId xmlns:a16="http://schemas.microsoft.com/office/drawing/2014/main" val="1116599920"/>
                    </a:ext>
                  </a:extLst>
                </a:gridCol>
                <a:gridCol w="1053741">
                  <a:extLst>
                    <a:ext uri="{9D8B030D-6E8A-4147-A177-3AD203B41FA5}">
                      <a16:colId xmlns:a16="http://schemas.microsoft.com/office/drawing/2014/main" val="1936170889"/>
                    </a:ext>
                  </a:extLst>
                </a:gridCol>
                <a:gridCol w="1052859">
                  <a:extLst>
                    <a:ext uri="{9D8B030D-6E8A-4147-A177-3AD203B41FA5}">
                      <a16:colId xmlns:a16="http://schemas.microsoft.com/office/drawing/2014/main" val="2100804216"/>
                    </a:ext>
                  </a:extLst>
                </a:gridCol>
              </a:tblGrid>
              <a:tr h="561586"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err="1">
                          <a:solidFill>
                            <a:schemeClr val="tx1"/>
                          </a:solidFill>
                        </a:rPr>
                        <a:t>Số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</a:rPr>
                        <a:t>bị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</a:rPr>
                        <a:t> chia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35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07395153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ctr"/>
                      <a:r>
                        <a:rPr lang="en-US" sz="2600" b="0" dirty="0" err="1">
                          <a:solidFill>
                            <a:schemeClr val="tx1"/>
                          </a:solidFill>
                        </a:rPr>
                        <a:t>Số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</a:rPr>
                        <a:t> chia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5743410"/>
                  </a:ext>
                </a:extLst>
              </a:tr>
              <a:tr h="560682">
                <a:tc vMerge="1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94055841"/>
                  </a:ext>
                </a:extLst>
              </a:tr>
              <a:tr h="560682"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err="1">
                          <a:solidFill>
                            <a:schemeClr val="tx1"/>
                          </a:solidFill>
                        </a:rPr>
                        <a:t>Thương</a:t>
                      </a:r>
                      <a:endParaRPr lang="en-US" sz="2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74430604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7F1FDDD9-7BF8-42B9-8846-1C5BFD03D80B}"/>
              </a:ext>
            </a:extLst>
          </p:cNvPr>
          <p:cNvSpPr txBox="1"/>
          <p:nvPr/>
        </p:nvSpPr>
        <p:spPr>
          <a:xfrm>
            <a:off x="788825" y="1745146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42A7F07-9D6D-48E1-BD96-EA2694579D74}"/>
              </a:ext>
            </a:extLst>
          </p:cNvPr>
          <p:cNvSpPr txBox="1"/>
          <p:nvPr/>
        </p:nvSpPr>
        <p:spPr>
          <a:xfrm>
            <a:off x="788825" y="3901087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580D71C-8C05-4738-8650-8D3289CAC0EC}"/>
              </a:ext>
            </a:extLst>
          </p:cNvPr>
          <p:cNvSpPr txBox="1"/>
          <p:nvPr/>
        </p:nvSpPr>
        <p:spPr>
          <a:xfrm>
            <a:off x="4421040" y="2950230"/>
            <a:ext cx="689804" cy="523220"/>
          </a:xfrm>
          <a:prstGeom prst="rect">
            <a:avLst/>
          </a:prstGeom>
          <a:solidFill>
            <a:srgbClr val="FCDDCF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F63EC47-D496-463A-93A9-57E6C32BBADD}"/>
              </a:ext>
            </a:extLst>
          </p:cNvPr>
          <p:cNvSpPr txBox="1"/>
          <p:nvPr/>
        </p:nvSpPr>
        <p:spPr>
          <a:xfrm>
            <a:off x="5541894" y="2950230"/>
            <a:ext cx="689804" cy="523220"/>
          </a:xfrm>
          <a:prstGeom prst="rect">
            <a:avLst/>
          </a:prstGeom>
          <a:solidFill>
            <a:srgbClr val="FCDDCF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20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BEBC05-7985-443D-82B5-4DB9F14023FA}"/>
              </a:ext>
            </a:extLst>
          </p:cNvPr>
          <p:cNvSpPr txBox="1"/>
          <p:nvPr/>
        </p:nvSpPr>
        <p:spPr>
          <a:xfrm>
            <a:off x="6592306" y="2950230"/>
            <a:ext cx="689804" cy="523220"/>
          </a:xfrm>
          <a:prstGeom prst="rect">
            <a:avLst/>
          </a:prstGeom>
          <a:solidFill>
            <a:srgbClr val="FCDDCF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35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4FDDB86-0973-4627-8691-85FC0FE435EC}"/>
              </a:ext>
            </a:extLst>
          </p:cNvPr>
          <p:cNvSpPr txBox="1"/>
          <p:nvPr/>
        </p:nvSpPr>
        <p:spPr>
          <a:xfrm>
            <a:off x="7633273" y="2950230"/>
            <a:ext cx="689804" cy="523220"/>
          </a:xfrm>
          <a:prstGeom prst="rect">
            <a:avLst/>
          </a:prstGeom>
          <a:solidFill>
            <a:srgbClr val="FCDDCF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82E9633-1B57-4DF2-8D7C-CFFA1C9A7DF3}"/>
              </a:ext>
            </a:extLst>
          </p:cNvPr>
          <p:cNvSpPr txBox="1"/>
          <p:nvPr/>
        </p:nvSpPr>
        <p:spPr>
          <a:xfrm>
            <a:off x="8674240" y="2950230"/>
            <a:ext cx="689804" cy="523220"/>
          </a:xfrm>
          <a:prstGeom prst="rect">
            <a:avLst/>
          </a:prstGeom>
          <a:solidFill>
            <a:srgbClr val="FCDDCF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16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A29C039-784C-4F3E-B50A-F2C9E92E1795}"/>
              </a:ext>
            </a:extLst>
          </p:cNvPr>
          <p:cNvSpPr txBox="1"/>
          <p:nvPr/>
        </p:nvSpPr>
        <p:spPr>
          <a:xfrm>
            <a:off x="4646465" y="5255033"/>
            <a:ext cx="600904" cy="523220"/>
          </a:xfrm>
          <a:prstGeom prst="rect">
            <a:avLst/>
          </a:prstGeom>
          <a:solidFill>
            <a:srgbClr val="D9EAEE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6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C4AB9FC-A764-41F1-B62C-CC9B779B15CD}"/>
              </a:ext>
            </a:extLst>
          </p:cNvPr>
          <p:cNvSpPr txBox="1"/>
          <p:nvPr/>
        </p:nvSpPr>
        <p:spPr>
          <a:xfrm>
            <a:off x="5732951" y="5255033"/>
            <a:ext cx="600904" cy="523220"/>
          </a:xfrm>
          <a:prstGeom prst="rect">
            <a:avLst/>
          </a:prstGeom>
          <a:solidFill>
            <a:srgbClr val="D9EAEE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4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84F1E58-6F5B-43BF-AA21-D3817F390B99}"/>
              </a:ext>
            </a:extLst>
          </p:cNvPr>
          <p:cNvSpPr txBox="1"/>
          <p:nvPr/>
        </p:nvSpPr>
        <p:spPr>
          <a:xfrm>
            <a:off x="6766652" y="5255033"/>
            <a:ext cx="600904" cy="523220"/>
          </a:xfrm>
          <a:prstGeom prst="rect">
            <a:avLst/>
          </a:prstGeom>
          <a:solidFill>
            <a:srgbClr val="D9EAEE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7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A3E235B-DC0C-42C6-B2CE-E6A7F986ECCE}"/>
              </a:ext>
            </a:extLst>
          </p:cNvPr>
          <p:cNvSpPr txBox="1"/>
          <p:nvPr/>
        </p:nvSpPr>
        <p:spPr>
          <a:xfrm>
            <a:off x="7800353" y="5255033"/>
            <a:ext cx="600904" cy="523220"/>
          </a:xfrm>
          <a:prstGeom prst="rect">
            <a:avLst/>
          </a:prstGeom>
          <a:solidFill>
            <a:srgbClr val="D9EAEE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8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06FB5A4-3FB3-42DC-9B3E-3167B6AEC1B9}"/>
              </a:ext>
            </a:extLst>
          </p:cNvPr>
          <p:cNvSpPr txBox="1"/>
          <p:nvPr/>
        </p:nvSpPr>
        <p:spPr>
          <a:xfrm>
            <a:off x="8674240" y="5283608"/>
            <a:ext cx="600904" cy="523220"/>
          </a:xfrm>
          <a:prstGeom prst="rect">
            <a:avLst/>
          </a:prstGeom>
          <a:solidFill>
            <a:srgbClr val="D9EAEE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4A76759-7E5D-41B5-ABF6-BC8B40CC32CF}"/>
              </a:ext>
            </a:extLst>
          </p:cNvPr>
          <p:cNvSpPr txBox="1"/>
          <p:nvPr/>
        </p:nvSpPr>
        <p:spPr>
          <a:xfrm>
            <a:off x="9716419" y="2950230"/>
            <a:ext cx="689804" cy="523220"/>
          </a:xfrm>
          <a:prstGeom prst="rect">
            <a:avLst/>
          </a:prstGeom>
          <a:solidFill>
            <a:srgbClr val="FCDDCF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18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3A2AD0B-7126-4F9E-9A16-411D077FCE56}"/>
              </a:ext>
            </a:extLst>
          </p:cNvPr>
          <p:cNvSpPr txBox="1"/>
          <p:nvPr/>
        </p:nvSpPr>
        <p:spPr>
          <a:xfrm>
            <a:off x="9830719" y="5264558"/>
            <a:ext cx="600904" cy="523220"/>
          </a:xfrm>
          <a:prstGeom prst="rect">
            <a:avLst/>
          </a:prstGeom>
          <a:solidFill>
            <a:srgbClr val="D9EAEE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8</a:t>
            </a:r>
            <a:endParaRPr lang="vi-VN" sz="28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69236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/>
      <p:bldP spid="13" grpId="0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D9F00C07-567B-4C8F-918F-E73BE49F908F}"/>
              </a:ext>
            </a:extLst>
          </p:cNvPr>
          <p:cNvSpPr/>
          <p:nvPr/>
        </p:nvSpPr>
        <p:spPr>
          <a:xfrm>
            <a:off x="1030167" y="432746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164B432-09BB-412E-95A7-6CC74B99E953}"/>
              </a:ext>
            </a:extLst>
          </p:cNvPr>
          <p:cNvSpPr txBox="1"/>
          <p:nvPr/>
        </p:nvSpPr>
        <p:spPr>
          <a:xfrm>
            <a:off x="1467489" y="301066"/>
            <a:ext cx="97878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/>
              <a:t>Mỗi</a:t>
            </a:r>
            <a:r>
              <a:rPr lang="en-US" sz="2800" dirty="0"/>
              <a:t> con </a:t>
            </a:r>
            <a:r>
              <a:rPr lang="en-US" sz="2800" dirty="0" err="1"/>
              <a:t>thỏ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lấy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củ</a:t>
            </a:r>
            <a:r>
              <a:rPr lang="en-US" sz="2800" dirty="0"/>
              <a:t> </a:t>
            </a:r>
            <a:r>
              <a:rPr lang="en-US" sz="2800" dirty="0" err="1"/>
              <a:t>cà</a:t>
            </a:r>
            <a:r>
              <a:rPr lang="en-US" sz="2800" dirty="0"/>
              <a:t> </a:t>
            </a:r>
            <a:r>
              <a:rPr lang="en-US" sz="2800" dirty="0" err="1"/>
              <a:t>rốt</a:t>
            </a:r>
            <a:r>
              <a:rPr lang="en-US" sz="2800" dirty="0"/>
              <a:t> </a:t>
            </a:r>
            <a:r>
              <a:rPr lang="en-US" sz="2800" dirty="0" err="1"/>
              <a:t>ghi</a:t>
            </a:r>
            <a:r>
              <a:rPr lang="en-US" sz="2800" dirty="0"/>
              <a:t>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ghi</a:t>
            </a:r>
            <a:r>
              <a:rPr lang="en-US" sz="2800" dirty="0"/>
              <a:t> </a:t>
            </a:r>
            <a:r>
              <a:rPr lang="en-US" sz="2800" dirty="0" err="1"/>
              <a:t>trên</a:t>
            </a:r>
            <a:r>
              <a:rPr lang="en-US" sz="2800" dirty="0"/>
              <a:t> con </a:t>
            </a:r>
            <a:r>
              <a:rPr lang="en-US" sz="2800" dirty="0" err="1"/>
              <a:t>thỏ</a:t>
            </a:r>
            <a:r>
              <a:rPr lang="en-US" sz="2800" dirty="0"/>
              <a:t> </a:t>
            </a:r>
            <a:r>
              <a:rPr lang="en-US" sz="2800" dirty="0" err="1"/>
              <a:t>đó</a:t>
            </a:r>
            <a:r>
              <a:rPr lang="en-US" sz="2800" dirty="0"/>
              <a:t>. </a:t>
            </a:r>
            <a:r>
              <a:rPr lang="en-US" sz="2800" dirty="0" err="1"/>
              <a:t>Hỏi</a:t>
            </a:r>
            <a:r>
              <a:rPr lang="en-US" sz="2800" dirty="0"/>
              <a:t> con </a:t>
            </a:r>
            <a:r>
              <a:rPr lang="en-US" sz="2800" dirty="0" err="1"/>
              <a:t>thỏ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lấy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nhiều</a:t>
            </a:r>
            <a:r>
              <a:rPr lang="en-US" sz="2800" dirty="0"/>
              <a:t> </a:t>
            </a:r>
            <a:r>
              <a:rPr lang="en-US" sz="2800" dirty="0" err="1"/>
              <a:t>củ</a:t>
            </a:r>
            <a:r>
              <a:rPr lang="en-US" sz="2800" dirty="0"/>
              <a:t> </a:t>
            </a:r>
            <a:r>
              <a:rPr lang="en-US" sz="2800" dirty="0" err="1"/>
              <a:t>cà</a:t>
            </a:r>
            <a:r>
              <a:rPr lang="en-US" sz="2800" dirty="0"/>
              <a:t> </a:t>
            </a:r>
            <a:r>
              <a:rPr lang="en-US" sz="2800" dirty="0" err="1"/>
              <a:t>rốt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?</a:t>
            </a:r>
            <a:endParaRPr lang="vi-VN" sz="28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41881D0-71C5-47B8-9325-3211A841709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82741" b="53394"/>
          <a:stretch/>
        </p:blipFill>
        <p:spPr>
          <a:xfrm>
            <a:off x="8592907" y="4013661"/>
            <a:ext cx="1485899" cy="22479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5FBFF0A7-403C-4517-B01F-33BBE8DC12AC}"/>
              </a:ext>
            </a:extLst>
          </p:cNvPr>
          <p:cNvGrpSpPr/>
          <p:nvPr/>
        </p:nvGrpSpPr>
        <p:grpSpPr>
          <a:xfrm>
            <a:off x="665615" y="1602068"/>
            <a:ext cx="7549471" cy="4823186"/>
            <a:chOff x="665615" y="1602068"/>
            <a:chExt cx="7549471" cy="482318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3C7D2A1E-DC84-48AA-82F0-689584079D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r="12307"/>
            <a:stretch/>
          </p:blipFill>
          <p:spPr>
            <a:xfrm>
              <a:off x="665615" y="1602068"/>
              <a:ext cx="7549471" cy="4823186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1781724-B41F-40F0-A885-C6842A3AEFB3}"/>
                </a:ext>
              </a:extLst>
            </p:cNvPr>
            <p:cNvSpPr/>
            <p:nvPr/>
          </p:nvSpPr>
          <p:spPr>
            <a:xfrm>
              <a:off x="7777764" y="2075543"/>
              <a:ext cx="437322" cy="16836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DC57AEB-CA2A-4D7D-B685-D9B4145988D8}"/>
              </a:ext>
            </a:extLst>
          </p:cNvPr>
          <p:cNvCxnSpPr/>
          <p:nvPr/>
        </p:nvCxnSpPr>
        <p:spPr>
          <a:xfrm>
            <a:off x="2979174" y="2600328"/>
            <a:ext cx="398207" cy="1403196"/>
          </a:xfrm>
          <a:prstGeom prst="line">
            <a:avLst/>
          </a:prstGeom>
          <a:ln w="28575">
            <a:solidFill>
              <a:srgbClr val="D95B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70C9A99-41BE-4DED-AADD-7DE2F549C958}"/>
              </a:ext>
            </a:extLst>
          </p:cNvPr>
          <p:cNvCxnSpPr>
            <a:cxnSpLocks/>
          </p:cNvCxnSpPr>
          <p:nvPr/>
        </p:nvCxnSpPr>
        <p:spPr>
          <a:xfrm flipH="1">
            <a:off x="2999560" y="4406900"/>
            <a:ext cx="367628" cy="768811"/>
          </a:xfrm>
          <a:prstGeom prst="line">
            <a:avLst/>
          </a:prstGeom>
          <a:ln w="28575">
            <a:solidFill>
              <a:srgbClr val="D95B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1B27A22E-211E-4732-91DB-F7487B0BF938}"/>
              </a:ext>
            </a:extLst>
          </p:cNvPr>
          <p:cNvSpPr/>
          <p:nvPr/>
        </p:nvSpPr>
        <p:spPr>
          <a:xfrm>
            <a:off x="3670300" y="4394200"/>
            <a:ext cx="2743200" cy="420631"/>
          </a:xfrm>
          <a:custGeom>
            <a:avLst/>
            <a:gdLst>
              <a:gd name="connsiteX0" fmla="*/ 0 w 2743200"/>
              <a:gd name="connsiteY0" fmla="*/ 0 h 420631"/>
              <a:gd name="connsiteX1" fmla="*/ 1308100 w 2743200"/>
              <a:gd name="connsiteY1" fmla="*/ 419100 h 420631"/>
              <a:gd name="connsiteX2" fmla="*/ 2743200 w 2743200"/>
              <a:gd name="connsiteY2" fmla="*/ 114300 h 420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43200" h="420631">
                <a:moveTo>
                  <a:pt x="0" y="0"/>
                </a:moveTo>
                <a:cubicBezTo>
                  <a:pt x="425450" y="200025"/>
                  <a:pt x="850900" y="400050"/>
                  <a:pt x="1308100" y="419100"/>
                </a:cubicBezTo>
                <a:cubicBezTo>
                  <a:pt x="1765300" y="438150"/>
                  <a:pt x="2254250" y="276225"/>
                  <a:pt x="2743200" y="114300"/>
                </a:cubicBezTo>
              </a:path>
            </a:pathLst>
          </a:custGeom>
          <a:noFill/>
          <a:ln w="28575">
            <a:solidFill>
              <a:srgbClr val="D95B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7DB71F26-23E3-49EB-BABB-3EC062A0D633}"/>
              </a:ext>
            </a:extLst>
          </p:cNvPr>
          <p:cNvCxnSpPr/>
          <p:nvPr/>
        </p:nvCxnSpPr>
        <p:spPr>
          <a:xfrm>
            <a:off x="5257800" y="2371725"/>
            <a:ext cx="104775" cy="1057275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3341C92A-A368-4968-B7C9-36363BF3E454}"/>
              </a:ext>
            </a:extLst>
          </p:cNvPr>
          <p:cNvCxnSpPr>
            <a:cxnSpLocks/>
          </p:cNvCxnSpPr>
          <p:nvPr/>
        </p:nvCxnSpPr>
        <p:spPr>
          <a:xfrm flipH="1">
            <a:off x="5362575" y="2701925"/>
            <a:ext cx="628650" cy="797638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BC94FBA8-62EA-437F-8E9E-A7B9C8145766}"/>
              </a:ext>
            </a:extLst>
          </p:cNvPr>
          <p:cNvCxnSpPr>
            <a:cxnSpLocks/>
          </p:cNvCxnSpPr>
          <p:nvPr/>
        </p:nvCxnSpPr>
        <p:spPr>
          <a:xfrm flipV="1">
            <a:off x="2381250" y="4406900"/>
            <a:ext cx="2981325" cy="240173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8B316FE8-276B-4B55-BEBA-B9DA581221EB}"/>
              </a:ext>
            </a:extLst>
          </p:cNvPr>
          <p:cNvSpPr/>
          <p:nvPr/>
        </p:nvSpPr>
        <p:spPr>
          <a:xfrm>
            <a:off x="2540000" y="2654300"/>
            <a:ext cx="1908886" cy="571500"/>
          </a:xfrm>
          <a:custGeom>
            <a:avLst/>
            <a:gdLst>
              <a:gd name="connsiteX0" fmla="*/ 0 w 1908886"/>
              <a:gd name="connsiteY0" fmla="*/ 571500 h 571500"/>
              <a:gd name="connsiteX1" fmla="*/ 914400 w 1908886"/>
              <a:gd name="connsiteY1" fmla="*/ 76200 h 571500"/>
              <a:gd name="connsiteX2" fmla="*/ 1828800 w 1908886"/>
              <a:gd name="connsiteY2" fmla="*/ 12700 h 571500"/>
              <a:gd name="connsiteX3" fmla="*/ 1803400 w 1908886"/>
              <a:gd name="connsiteY3" fmla="*/ 0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8886" h="571500">
                <a:moveTo>
                  <a:pt x="0" y="571500"/>
                </a:moveTo>
                <a:cubicBezTo>
                  <a:pt x="304800" y="370416"/>
                  <a:pt x="609600" y="169333"/>
                  <a:pt x="914400" y="76200"/>
                </a:cubicBezTo>
                <a:cubicBezTo>
                  <a:pt x="1219200" y="-16933"/>
                  <a:pt x="1680633" y="25400"/>
                  <a:pt x="1828800" y="12700"/>
                </a:cubicBezTo>
                <a:cubicBezTo>
                  <a:pt x="1976967" y="0"/>
                  <a:pt x="1890183" y="0"/>
                  <a:pt x="1803400" y="0"/>
                </a:cubicBezTo>
              </a:path>
            </a:pathLst>
          </a:cu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802C33C6-5EDF-40ED-A795-57A0213172E7}"/>
              </a:ext>
            </a:extLst>
          </p:cNvPr>
          <p:cNvCxnSpPr>
            <a:cxnSpLocks/>
          </p:cNvCxnSpPr>
          <p:nvPr/>
        </p:nvCxnSpPr>
        <p:spPr>
          <a:xfrm flipH="1" flipV="1">
            <a:off x="4573799" y="4152900"/>
            <a:ext cx="348722" cy="118872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4CCDA335-C79E-4D8D-BF00-A6E39682BD65}"/>
              </a:ext>
            </a:extLst>
          </p:cNvPr>
          <p:cNvCxnSpPr>
            <a:cxnSpLocks/>
          </p:cNvCxnSpPr>
          <p:nvPr/>
        </p:nvCxnSpPr>
        <p:spPr>
          <a:xfrm flipH="1" flipV="1">
            <a:off x="4573799" y="4161000"/>
            <a:ext cx="1896781" cy="976613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AE29945C-4A30-4963-9B74-C2C4F421EE33}"/>
              </a:ext>
            </a:extLst>
          </p:cNvPr>
          <p:cNvCxnSpPr>
            <a:cxnSpLocks/>
          </p:cNvCxnSpPr>
          <p:nvPr/>
        </p:nvCxnSpPr>
        <p:spPr>
          <a:xfrm flipH="1" flipV="1">
            <a:off x="4737469" y="2940050"/>
            <a:ext cx="1500633" cy="334031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Oval 62">
            <a:extLst>
              <a:ext uri="{FF2B5EF4-FFF2-40B4-BE49-F238E27FC236}">
                <a16:creationId xmlns:a16="http://schemas.microsoft.com/office/drawing/2014/main" id="{CF548DA8-693A-4274-B1E2-6A70FD9CA777}"/>
              </a:ext>
            </a:extLst>
          </p:cNvPr>
          <p:cNvSpPr/>
          <p:nvPr/>
        </p:nvSpPr>
        <p:spPr>
          <a:xfrm>
            <a:off x="4008586" y="2307480"/>
            <a:ext cx="1183713" cy="24838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67038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0" grpId="0" animBg="1"/>
      <p:bldP spid="47" grpId="0" animBg="1"/>
      <p:bldP spid="6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34C282C9-B521-44EA-BA94-06FEFD517A2F}"/>
              </a:ext>
            </a:extLst>
          </p:cNvPr>
          <p:cNvGrpSpPr/>
          <p:nvPr/>
        </p:nvGrpSpPr>
        <p:grpSpPr>
          <a:xfrm>
            <a:off x="1188882" y="3983889"/>
            <a:ext cx="9612834" cy="1911990"/>
            <a:chOff x="1241757" y="1617871"/>
            <a:chExt cx="9612834" cy="191199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CA82D93-7265-44B6-95F9-48125705B4A8}"/>
                </a:ext>
              </a:extLst>
            </p:cNvPr>
            <p:cNvSpPr/>
            <p:nvPr/>
          </p:nvSpPr>
          <p:spPr>
            <a:xfrm>
              <a:off x="9633155" y="1617871"/>
              <a:ext cx="1221436" cy="122143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?</a:t>
              </a:r>
              <a:endParaRPr lang="en-US" sz="24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0F1BF920-1A65-43D2-A445-4C3C7C9CDCE6}"/>
                </a:ext>
              </a:extLst>
            </p:cNvPr>
            <p:cNvCxnSpPr>
              <a:cxnSpLocks/>
              <a:stCxn id="18" idx="3"/>
            </p:cNvCxnSpPr>
            <p:nvPr/>
          </p:nvCxnSpPr>
          <p:spPr>
            <a:xfrm>
              <a:off x="5128415" y="2312540"/>
              <a:ext cx="2003411" cy="665753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40B2EB48-BBBD-4268-9C98-03CAD4C3C57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74879" y="2296899"/>
              <a:ext cx="1822310" cy="511371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2BF0E66-BCED-470E-AE4E-641075CC9F71}"/>
                </a:ext>
              </a:extLst>
            </p:cNvPr>
            <p:cNvSpPr txBox="1"/>
            <p:nvPr/>
          </p:nvSpPr>
          <p:spPr>
            <a:xfrm rot="20404160">
              <a:off x="2553146" y="2057744"/>
              <a:ext cx="63991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: 2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55C2D3B-41C8-43A9-8E6C-9380FEB29D5F}"/>
                </a:ext>
              </a:extLst>
            </p:cNvPr>
            <p:cNvSpPr txBox="1"/>
            <p:nvPr/>
          </p:nvSpPr>
          <p:spPr>
            <a:xfrm rot="914066">
              <a:off x="5844541" y="2113582"/>
              <a:ext cx="107334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x 5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C88FB347-925E-499D-8C77-EB4186C21C21}"/>
                </a:ext>
              </a:extLst>
            </p:cNvPr>
            <p:cNvSpPr/>
            <p:nvPr/>
          </p:nvSpPr>
          <p:spPr>
            <a:xfrm>
              <a:off x="1241757" y="2324100"/>
              <a:ext cx="1003644" cy="1003644"/>
            </a:xfrm>
            <a:prstGeom prst="ellipse">
              <a:avLst/>
            </a:prstGeom>
            <a:solidFill>
              <a:srgbClr val="92D05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94FA138D-3506-469E-AEAE-2E71260781D4}"/>
                </a:ext>
              </a:extLst>
            </p:cNvPr>
            <p:cNvSpPr/>
            <p:nvPr/>
          </p:nvSpPr>
          <p:spPr>
            <a:xfrm>
              <a:off x="6843971" y="2335797"/>
              <a:ext cx="1419016" cy="1194064"/>
            </a:xfrm>
            <a:prstGeom prst="triangle">
              <a:avLst/>
            </a:prstGeom>
            <a:solidFill>
              <a:schemeClr val="bg1"/>
            </a:solidFill>
            <a:ln w="38100">
              <a:solidFill>
                <a:srgbClr val="90E3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?</a:t>
              </a: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ECEF9F33-216A-433E-A194-8BCB766DCE2B}"/>
                </a:ext>
              </a:extLst>
            </p:cNvPr>
            <p:cNvSpPr/>
            <p:nvPr/>
          </p:nvSpPr>
          <p:spPr>
            <a:xfrm>
              <a:off x="4124771" y="1810718"/>
              <a:ext cx="1003644" cy="100364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DC13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?</a:t>
              </a: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73F04177-6CCD-4B74-A690-085756CAE94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15606" y="2405969"/>
              <a:ext cx="1618867" cy="663799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F217CF0-DD3B-4EC6-BB73-E53D8CCE2A70}"/>
                </a:ext>
              </a:extLst>
            </p:cNvPr>
            <p:cNvSpPr txBox="1"/>
            <p:nvPr/>
          </p:nvSpPr>
          <p:spPr>
            <a:xfrm rot="20409562">
              <a:off x="8411396" y="2147628"/>
              <a:ext cx="107334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– 4 </a:t>
              </a:r>
            </a:p>
          </p:txBody>
        </p:sp>
      </p:grp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19984174-1FF0-4389-AB79-6C04073F0BDC}"/>
              </a:ext>
            </a:extLst>
          </p:cNvPr>
          <p:cNvSpPr/>
          <p:nvPr/>
        </p:nvSpPr>
        <p:spPr>
          <a:xfrm>
            <a:off x="4309037" y="4511845"/>
            <a:ext cx="530505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76E2B76E-AA1C-4746-9ED3-11E98222B63A}"/>
              </a:ext>
            </a:extLst>
          </p:cNvPr>
          <p:cNvSpPr/>
          <p:nvPr/>
        </p:nvSpPr>
        <p:spPr>
          <a:xfrm>
            <a:off x="7109980" y="5435786"/>
            <a:ext cx="781248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52A95EFB-1DF5-4C81-BD2B-A3728A2A7FCC}"/>
              </a:ext>
            </a:extLst>
          </p:cNvPr>
          <p:cNvSpPr/>
          <p:nvPr/>
        </p:nvSpPr>
        <p:spPr>
          <a:xfrm>
            <a:off x="9969684" y="4390303"/>
            <a:ext cx="443946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6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9C9694E-49FE-4D43-9283-371B56F11CE3}"/>
              </a:ext>
            </a:extLst>
          </p:cNvPr>
          <p:cNvGrpSpPr/>
          <p:nvPr/>
        </p:nvGrpSpPr>
        <p:grpSpPr>
          <a:xfrm>
            <a:off x="2244271" y="1466342"/>
            <a:ext cx="7257316" cy="1694176"/>
            <a:chOff x="1174345" y="1888782"/>
            <a:chExt cx="7257316" cy="1694176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D711065D-3DC1-49FF-82BA-E5BF9BAA4867}"/>
                </a:ext>
              </a:extLst>
            </p:cNvPr>
            <p:cNvSpPr/>
            <p:nvPr/>
          </p:nvSpPr>
          <p:spPr>
            <a:xfrm rot="3068126">
              <a:off x="4198520" y="1888782"/>
              <a:ext cx="1003644" cy="100364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bg1"/>
                </a:solidFill>
              </a:endParaRP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51173AFC-7BED-4213-B905-AF82D7737A64}"/>
                </a:ext>
              </a:extLst>
            </p:cNvPr>
            <p:cNvGrpSpPr/>
            <p:nvPr/>
          </p:nvGrpSpPr>
          <p:grpSpPr>
            <a:xfrm>
              <a:off x="1174345" y="2093044"/>
              <a:ext cx="7257316" cy="1489914"/>
              <a:chOff x="1174345" y="2093044"/>
              <a:chExt cx="7257316" cy="1489914"/>
            </a:xfrm>
          </p:grpSpPr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7860CF15-2A04-469B-B334-4BF72504556C}"/>
                  </a:ext>
                </a:extLst>
              </p:cNvPr>
              <p:cNvGrpSpPr/>
              <p:nvPr/>
            </p:nvGrpSpPr>
            <p:grpSpPr>
              <a:xfrm>
                <a:off x="1174345" y="2121148"/>
                <a:ext cx="7257316" cy="1461810"/>
                <a:chOff x="1724807" y="2297666"/>
                <a:chExt cx="5610078" cy="1130014"/>
              </a:xfrm>
            </p:grpSpPr>
            <p:sp>
              <p:nvSpPr>
                <p:cNvPr id="34" name="Rectangle: Rounded Corners 33">
                  <a:extLst>
                    <a:ext uri="{FF2B5EF4-FFF2-40B4-BE49-F238E27FC236}">
                      <a16:creationId xmlns:a16="http://schemas.microsoft.com/office/drawing/2014/main" id="{6FF8AFB3-EBED-4912-949C-0015D5B0EF49}"/>
                    </a:ext>
                  </a:extLst>
                </p:cNvPr>
                <p:cNvSpPr/>
                <p:nvPr/>
              </p:nvSpPr>
              <p:spPr>
                <a:xfrm>
                  <a:off x="1724807" y="2483481"/>
                  <a:ext cx="944199" cy="944199"/>
                </a:xfrm>
                <a:prstGeom prst="roundRect">
                  <a:avLst/>
                </a:prstGeom>
                <a:solidFill>
                  <a:srgbClr val="B46AA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000" dirty="0">
                      <a:solidFill>
                        <a:schemeClr val="bg1">
                          <a:lumMod val="95000"/>
                        </a:schemeClr>
                      </a:solidFill>
                    </a:rPr>
                    <a:t>5</a:t>
                  </a:r>
                  <a:endParaRPr lang="en-US" sz="2400" dirty="0">
                    <a:solidFill>
                      <a:schemeClr val="bg1">
                        <a:lumMod val="95000"/>
                      </a:schemeClr>
                    </a:solidFill>
                  </a:endParaRPr>
                </a:p>
              </p:txBody>
            </p:sp>
            <p:cxnSp>
              <p:nvCxnSpPr>
                <p:cNvPr id="35" name="Straight Arrow Connector 34">
                  <a:extLst>
                    <a:ext uri="{FF2B5EF4-FFF2-40B4-BE49-F238E27FC236}">
                      <a16:creationId xmlns:a16="http://schemas.microsoft.com/office/drawing/2014/main" id="{4361A3FA-F5BF-400B-B023-0C4343D4CDE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669006" y="2682183"/>
                  <a:ext cx="1408958" cy="273397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Arrow Connector 35">
                  <a:extLst>
                    <a:ext uri="{FF2B5EF4-FFF2-40B4-BE49-F238E27FC236}">
                      <a16:creationId xmlns:a16="http://schemas.microsoft.com/office/drawing/2014/main" id="{A3833FCB-C4F3-418D-9AEA-8090A8FA4FDD}"/>
                    </a:ext>
                  </a:extLst>
                </p:cNvPr>
                <p:cNvCxnSpPr>
                  <a:cxnSpLocks/>
                  <a:stCxn id="41" idx="7"/>
                </p:cNvCxnSpPr>
                <p:nvPr/>
              </p:nvCxnSpPr>
              <p:spPr>
                <a:xfrm>
                  <a:off x="4836185" y="2547422"/>
                  <a:ext cx="1511084" cy="343079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B7615BA9-DF5B-4300-BBFA-EBF832C30068}"/>
                    </a:ext>
                  </a:extLst>
                </p:cNvPr>
                <p:cNvSpPr txBox="1"/>
                <p:nvPr/>
              </p:nvSpPr>
              <p:spPr>
                <a:xfrm rot="1003038">
                  <a:off x="5410391" y="2297666"/>
                  <a:ext cx="592567" cy="45204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dirty="0"/>
                    <a:t>+ 9</a:t>
                  </a:r>
                </a:p>
              </p:txBody>
            </p:sp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3BF3EB03-4EC8-45B5-ABD8-2016B5575E92}"/>
                    </a:ext>
                  </a:extLst>
                </p:cNvPr>
                <p:cNvSpPr txBox="1"/>
                <p:nvPr/>
              </p:nvSpPr>
              <p:spPr>
                <a:xfrm rot="21056098">
                  <a:off x="2949824" y="2408061"/>
                  <a:ext cx="829724" cy="45204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dirty="0"/>
                    <a:t>x 3</a:t>
                  </a:r>
                </a:p>
              </p:txBody>
            </p:sp>
            <p:sp>
              <p:nvSpPr>
                <p:cNvPr id="40" name="Isosceles Triangle 39">
                  <a:extLst>
                    <a:ext uri="{FF2B5EF4-FFF2-40B4-BE49-F238E27FC236}">
                      <a16:creationId xmlns:a16="http://schemas.microsoft.com/office/drawing/2014/main" id="{FF2E9694-0435-4352-B894-6972D8943B9E}"/>
                    </a:ext>
                  </a:extLst>
                </p:cNvPr>
                <p:cNvSpPr/>
                <p:nvPr/>
              </p:nvSpPr>
              <p:spPr>
                <a:xfrm>
                  <a:off x="6237952" y="2313701"/>
                  <a:ext cx="1096933" cy="923040"/>
                </a:xfrm>
                <a:prstGeom prst="triangle">
                  <a:avLst/>
                </a:prstGeom>
                <a:solidFill>
                  <a:schemeClr val="bg1"/>
                </a:solidFill>
                <a:ln w="3810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rPr>
                    <a:t>?</a:t>
                  </a:r>
                </a:p>
              </p:txBody>
            </p:sp>
          </p:grp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DE82E8A-CBEF-4201-A06F-A4748B3D6B96}"/>
                  </a:ext>
                </a:extLst>
              </p:cNvPr>
              <p:cNvSpPr txBox="1"/>
              <p:nvPr/>
            </p:nvSpPr>
            <p:spPr>
              <a:xfrm>
                <a:off x="4492690" y="2093044"/>
                <a:ext cx="43361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?</a:t>
                </a:r>
              </a:p>
            </p:txBody>
          </p:sp>
        </p:grp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15B8738A-AC19-4737-B11F-67EA82D4F8ED}"/>
              </a:ext>
            </a:extLst>
          </p:cNvPr>
          <p:cNvSpPr txBox="1"/>
          <p:nvPr/>
        </p:nvSpPr>
        <p:spPr>
          <a:xfrm>
            <a:off x="733492" y="179021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a)</a:t>
            </a:r>
            <a:endParaRPr lang="vi-VN" sz="2800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680A921-FF88-4CEF-9199-B67E43784F3B}"/>
              </a:ext>
            </a:extLst>
          </p:cNvPr>
          <p:cNvSpPr txBox="1"/>
          <p:nvPr/>
        </p:nvSpPr>
        <p:spPr>
          <a:xfrm>
            <a:off x="683615" y="3915126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b)</a:t>
            </a:r>
            <a:endParaRPr lang="vi-VN" sz="2800" dirty="0"/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F780BA9F-39F1-413F-B17C-156DFBD847C8}"/>
              </a:ext>
            </a:extLst>
          </p:cNvPr>
          <p:cNvSpPr/>
          <p:nvPr/>
        </p:nvSpPr>
        <p:spPr>
          <a:xfrm>
            <a:off x="5296515" y="1760611"/>
            <a:ext cx="944873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F2812FC7-AF46-4256-BA70-8CD8DF3582CF}"/>
              </a:ext>
            </a:extLst>
          </p:cNvPr>
          <p:cNvSpPr/>
          <p:nvPr/>
        </p:nvSpPr>
        <p:spPr>
          <a:xfrm>
            <a:off x="8392486" y="2465612"/>
            <a:ext cx="709227" cy="319456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F03D31E5-923E-41B1-83DD-B2CD8E0D1272}"/>
              </a:ext>
            </a:extLst>
          </p:cNvPr>
          <p:cNvSpPr/>
          <p:nvPr/>
        </p:nvSpPr>
        <p:spPr>
          <a:xfrm>
            <a:off x="856770" y="820541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39A7ADDB-C445-47C1-94D5-0C4F06EB86BE}"/>
              </a:ext>
            </a:extLst>
          </p:cNvPr>
          <p:cNvGrpSpPr/>
          <p:nvPr/>
        </p:nvGrpSpPr>
        <p:grpSpPr>
          <a:xfrm>
            <a:off x="1492578" y="820541"/>
            <a:ext cx="1054112" cy="523220"/>
            <a:chOff x="1931814" y="1440654"/>
            <a:chExt cx="1054112" cy="523220"/>
          </a:xfrm>
        </p:grpSpPr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804CE934-504C-4A23-9CEE-54134EF13CF0}"/>
                </a:ext>
              </a:extLst>
            </p:cNvPr>
            <p:cNvGrpSpPr/>
            <p:nvPr/>
          </p:nvGrpSpPr>
          <p:grpSpPr>
            <a:xfrm>
              <a:off x="1931814" y="1440654"/>
              <a:ext cx="751693" cy="523220"/>
              <a:chOff x="1931814" y="1440654"/>
              <a:chExt cx="751693" cy="523220"/>
            </a:xfrm>
          </p:grpSpPr>
          <p:sp>
            <p:nvSpPr>
              <p:cNvPr id="60" name="Rectangle: Rounded Corners 59">
                <a:extLst>
                  <a:ext uri="{FF2B5EF4-FFF2-40B4-BE49-F238E27FC236}">
                    <a16:creationId xmlns:a16="http://schemas.microsoft.com/office/drawing/2014/main" id="{944523E1-54D6-42A2-9C33-DE1E00DEFF3E}"/>
                  </a:ext>
                </a:extLst>
              </p:cNvPr>
              <p:cNvSpPr/>
              <p:nvPr/>
            </p:nvSpPr>
            <p:spPr>
              <a:xfrm>
                <a:off x="1931814" y="1475577"/>
                <a:ext cx="751693" cy="426741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58F4E595-DF5E-4E11-803F-0B18C9C5F967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6398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/>
                  <a:t>Số</a:t>
                </a:r>
                <a:endParaRPr lang="vi-VN" sz="2800" dirty="0"/>
              </a:p>
            </p:txBody>
          </p:sp>
        </p:grp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0ACFBDA9-3EAB-474E-8B94-F77AE8968214}"/>
                </a:ext>
              </a:extLst>
            </p:cNvPr>
            <p:cNvSpPr txBox="1"/>
            <p:nvPr/>
          </p:nvSpPr>
          <p:spPr>
            <a:xfrm>
              <a:off x="2659935" y="1458961"/>
              <a:ext cx="3259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274946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49" grpId="0" animBg="1"/>
      <p:bldP spid="5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D2A9F126-CA23-4FFB-98AD-75F2E7319F82}"/>
              </a:ext>
            </a:extLst>
          </p:cNvPr>
          <p:cNvSpPr/>
          <p:nvPr/>
        </p:nvSpPr>
        <p:spPr>
          <a:xfrm>
            <a:off x="486329" y="683272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CFA50D-8ED6-4F4D-8196-E78948AE579D}"/>
              </a:ext>
            </a:extLst>
          </p:cNvPr>
          <p:cNvSpPr txBox="1"/>
          <p:nvPr/>
        </p:nvSpPr>
        <p:spPr>
          <a:xfrm>
            <a:off x="923651" y="392990"/>
            <a:ext cx="10392229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ngày</a:t>
            </a:r>
            <a:r>
              <a:rPr lang="en-US" sz="2800" dirty="0"/>
              <a:t> </a:t>
            </a:r>
            <a:r>
              <a:rPr lang="en-US" sz="2800" dirty="0" err="1"/>
              <a:t>hội</a:t>
            </a:r>
            <a:r>
              <a:rPr lang="en-US" sz="2800" dirty="0"/>
              <a:t> </a:t>
            </a:r>
            <a:r>
              <a:rPr lang="en-US" sz="2800" dirty="0" err="1"/>
              <a:t>đua</a:t>
            </a:r>
            <a:r>
              <a:rPr lang="en-US" sz="2800" dirty="0"/>
              <a:t> </a:t>
            </a:r>
            <a:r>
              <a:rPr lang="en-US" sz="2800" dirty="0" err="1"/>
              <a:t>thuyền</a:t>
            </a:r>
            <a:r>
              <a:rPr lang="en-US" sz="2800" dirty="0"/>
              <a:t>,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đội</a:t>
            </a:r>
            <a:r>
              <a:rPr lang="en-US" sz="2800" dirty="0"/>
              <a:t> </a:t>
            </a:r>
            <a:r>
              <a:rPr lang="en-US" sz="2800" dirty="0" err="1"/>
              <a:t>đua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5 </a:t>
            </a:r>
            <a:r>
              <a:rPr lang="en-US" sz="2800" dirty="0" err="1"/>
              <a:t>thuyền</a:t>
            </a:r>
            <a:r>
              <a:rPr lang="en-US" sz="2800" dirty="0"/>
              <a:t> </a:t>
            </a:r>
            <a:r>
              <a:rPr lang="en-US" sz="2800" dirty="0" err="1"/>
              <a:t>tham</a:t>
            </a:r>
            <a:r>
              <a:rPr lang="en-US" sz="2800" dirty="0"/>
              <a:t> </a:t>
            </a:r>
            <a:r>
              <a:rPr lang="en-US" sz="2800" dirty="0" err="1"/>
              <a:t>gia</a:t>
            </a:r>
            <a:r>
              <a:rPr lang="en-US" sz="2800" dirty="0"/>
              <a:t>. </a:t>
            </a:r>
            <a:r>
              <a:rPr lang="en-US" sz="2800" dirty="0" err="1"/>
              <a:t>Hỏi</a:t>
            </a:r>
            <a:r>
              <a:rPr lang="en-US" sz="2800" dirty="0"/>
              <a:t> 3 </a:t>
            </a:r>
            <a:r>
              <a:rPr lang="en-US" sz="2800" dirty="0" err="1"/>
              <a:t>đợt</a:t>
            </a:r>
            <a:r>
              <a:rPr lang="en-US" sz="2800" dirty="0"/>
              <a:t> </a:t>
            </a:r>
            <a:r>
              <a:rPr lang="en-US" sz="2800" dirty="0" err="1"/>
              <a:t>đua</a:t>
            </a:r>
            <a:r>
              <a:rPr lang="en-US" sz="2800" dirty="0"/>
              <a:t> </a:t>
            </a:r>
            <a:r>
              <a:rPr lang="en-US" sz="2800" dirty="0" err="1"/>
              <a:t>như</a:t>
            </a:r>
            <a:r>
              <a:rPr lang="en-US" sz="2800" dirty="0"/>
              <a:t> </a:t>
            </a:r>
            <a:r>
              <a:rPr lang="en-US" sz="2800" dirty="0" err="1"/>
              <a:t>vậy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tất</a:t>
            </a:r>
            <a:r>
              <a:rPr lang="en-US" sz="2800" dirty="0"/>
              <a:t> </a:t>
            </a:r>
            <a:r>
              <a:rPr lang="en-US" sz="2800" dirty="0" err="1"/>
              <a:t>cả</a:t>
            </a:r>
            <a:r>
              <a:rPr lang="en-US" sz="2800" dirty="0"/>
              <a:t> bao </a:t>
            </a:r>
            <a:r>
              <a:rPr lang="en-US" sz="2800" dirty="0" err="1"/>
              <a:t>nhiêu</a:t>
            </a:r>
            <a:r>
              <a:rPr lang="en-US" sz="2800" dirty="0"/>
              <a:t> </a:t>
            </a:r>
            <a:r>
              <a:rPr lang="en-US" sz="2800" dirty="0" err="1"/>
              <a:t>thuyền</a:t>
            </a:r>
            <a:r>
              <a:rPr lang="en-US" sz="2800" dirty="0"/>
              <a:t> </a:t>
            </a:r>
            <a:r>
              <a:rPr lang="en-US" sz="2800" dirty="0" err="1"/>
              <a:t>tham</a:t>
            </a:r>
            <a:r>
              <a:rPr lang="en-US" sz="2800" dirty="0"/>
              <a:t> </a:t>
            </a:r>
            <a:r>
              <a:rPr lang="en-US" sz="2800" dirty="0" err="1"/>
              <a:t>gia</a:t>
            </a:r>
            <a:r>
              <a:rPr lang="en-US" sz="2800" dirty="0"/>
              <a:t>?</a:t>
            </a:r>
            <a:endParaRPr lang="vi-VN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5FA9FA-20A9-4DB3-9B25-40C70029FFD0}"/>
              </a:ext>
            </a:extLst>
          </p:cNvPr>
          <p:cNvSpPr txBox="1"/>
          <p:nvPr/>
        </p:nvSpPr>
        <p:spPr>
          <a:xfrm>
            <a:off x="2848602" y="3867183"/>
            <a:ext cx="8467278" cy="2597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i="1" dirty="0" err="1">
                <a:solidFill>
                  <a:srgbClr val="FF0000"/>
                </a:solidFill>
              </a:rPr>
              <a:t>Bài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giải</a:t>
            </a:r>
            <a:endParaRPr lang="en-US" sz="28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   3 </a:t>
            </a:r>
            <a:r>
              <a:rPr lang="en-US" sz="2800" i="1" dirty="0" err="1">
                <a:solidFill>
                  <a:srgbClr val="002060"/>
                </a:solidFill>
              </a:rPr>
              <a:t>đợt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đua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như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vậy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có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tất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cả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thuyền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tham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gia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là</a:t>
            </a:r>
            <a:r>
              <a:rPr lang="en-US" sz="2800" i="1" dirty="0">
                <a:solidFill>
                  <a:srgbClr val="002060"/>
                </a:solidFill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5 x 3 = 15 (</a:t>
            </a:r>
            <a:r>
              <a:rPr lang="en-US" sz="2800" i="1" dirty="0" err="1">
                <a:solidFill>
                  <a:srgbClr val="002060"/>
                </a:solidFill>
              </a:rPr>
              <a:t>thuyền</a:t>
            </a:r>
            <a:r>
              <a:rPr lang="en-US" sz="2800" i="1" dirty="0">
                <a:solidFill>
                  <a:srgbClr val="002060"/>
                </a:solidFill>
              </a:rPr>
              <a:t>)</a:t>
            </a:r>
            <a:endParaRPr lang="en-US" sz="2800" dirty="0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          </a:t>
            </a:r>
            <a:r>
              <a:rPr lang="en-US" sz="2800" i="1" dirty="0" err="1">
                <a:solidFill>
                  <a:srgbClr val="002060"/>
                </a:solidFill>
              </a:rPr>
              <a:t>Đáp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: 15 </a:t>
            </a:r>
            <a:r>
              <a:rPr lang="en-US" sz="2800" i="1" dirty="0" err="1">
                <a:solidFill>
                  <a:srgbClr val="002060"/>
                </a:solidFill>
              </a:rPr>
              <a:t>thuyền</a:t>
            </a:r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8B0E563-18B7-48D6-8BEC-26871E736A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990" y="1698155"/>
            <a:ext cx="4991100" cy="279764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9026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A5592D9F-2141-42D8-879A-0FBC11CD808F}"/>
              </a:ext>
            </a:extLst>
          </p:cNvPr>
          <p:cNvSpPr/>
          <p:nvPr/>
        </p:nvSpPr>
        <p:spPr>
          <a:xfrm>
            <a:off x="907243" y="700779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CE5538-635E-465A-94BC-E1806F8E83CD}"/>
              </a:ext>
            </a:extLst>
          </p:cNvPr>
          <p:cNvSpPr txBox="1"/>
          <p:nvPr/>
        </p:nvSpPr>
        <p:spPr>
          <a:xfrm>
            <a:off x="1463311" y="468011"/>
            <a:ext cx="9265378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/>
              <a:t>Rô</a:t>
            </a:r>
            <a:r>
              <a:rPr lang="en-US" sz="2800" dirty="0"/>
              <a:t> – </a:t>
            </a:r>
            <a:r>
              <a:rPr lang="en-US" sz="2800" dirty="0" err="1"/>
              <a:t>bốt</a:t>
            </a:r>
            <a:r>
              <a:rPr lang="en-US" sz="2800" dirty="0"/>
              <a:t> </a:t>
            </a:r>
            <a:r>
              <a:rPr lang="en-US" sz="2800" dirty="0" err="1"/>
              <a:t>đếm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chuồng</a:t>
            </a:r>
            <a:r>
              <a:rPr lang="en-US" sz="2800" dirty="0"/>
              <a:t> </a:t>
            </a:r>
            <a:r>
              <a:rPr lang="en-US" sz="2800" dirty="0" err="1"/>
              <a:t>cả</a:t>
            </a:r>
            <a:r>
              <a:rPr lang="en-US" sz="2800" dirty="0"/>
              <a:t> </a:t>
            </a:r>
            <a:r>
              <a:rPr lang="en-US" sz="2800" dirty="0" err="1"/>
              <a:t>gà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thỏ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8 </a:t>
            </a:r>
            <a:r>
              <a:rPr lang="en-US" sz="2800" dirty="0" err="1"/>
              <a:t>cái</a:t>
            </a:r>
            <a:r>
              <a:rPr lang="en-US" sz="2800" dirty="0"/>
              <a:t> </a:t>
            </a:r>
            <a:r>
              <a:rPr lang="en-US" sz="2800" dirty="0" err="1"/>
              <a:t>chân</a:t>
            </a:r>
            <a:r>
              <a:rPr lang="en-US" sz="2800" dirty="0"/>
              <a:t>. </a:t>
            </a:r>
            <a:r>
              <a:rPr lang="en-US" sz="2800" dirty="0" err="1"/>
              <a:t>Hỏi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chuồng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mấy</a:t>
            </a:r>
            <a:r>
              <a:rPr lang="en-US" sz="2800" dirty="0"/>
              <a:t> con </a:t>
            </a:r>
            <a:r>
              <a:rPr lang="en-US" sz="2800" dirty="0" err="1"/>
              <a:t>thỏ</a:t>
            </a:r>
            <a:r>
              <a:rPr lang="en-US" sz="2800" dirty="0"/>
              <a:t>?</a:t>
            </a:r>
            <a:endParaRPr lang="vi-VN" sz="2800" dirty="0"/>
          </a:p>
        </p:txBody>
      </p:sp>
      <p:pic>
        <p:nvPicPr>
          <p:cNvPr id="11266" name="Picture 2" descr="Chicken Cartoon Free PNG Image｜Illustoon">
            <a:extLst>
              <a:ext uri="{FF2B5EF4-FFF2-40B4-BE49-F238E27FC236}">
                <a16:creationId xmlns:a16="http://schemas.microsoft.com/office/drawing/2014/main" id="{2C27D57A-18B9-4B82-BB2A-0EDD27E23B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98" r="9871" b="2512"/>
          <a:stretch/>
        </p:blipFill>
        <p:spPr bwMode="auto">
          <a:xfrm>
            <a:off x="1067847" y="1234009"/>
            <a:ext cx="1789136" cy="2421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ute Rabbit Cartoon Isolated On White Background Stock Vector -  Illustration of greeting, celebration: 113194593">
            <a:extLst>
              <a:ext uri="{FF2B5EF4-FFF2-40B4-BE49-F238E27FC236}">
                <a16:creationId xmlns:a16="http://schemas.microsoft.com/office/drawing/2014/main" id="{D9A24F8D-AFAC-4CC9-BD72-288B67FC9C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847" y="3751370"/>
            <a:ext cx="1783850" cy="2688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E25A15B-AF3E-41F9-B4DA-C4CBCFBDD054}"/>
              </a:ext>
            </a:extLst>
          </p:cNvPr>
          <p:cNvSpPr txBox="1"/>
          <p:nvPr/>
        </p:nvSpPr>
        <p:spPr>
          <a:xfrm>
            <a:off x="2856983" y="2209756"/>
            <a:ext cx="2987059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è"/>
            </a:pPr>
            <a:r>
              <a:rPr lang="en-US" sz="2800" dirty="0" err="1">
                <a:solidFill>
                  <a:srgbClr val="FF0000"/>
                </a:solidFill>
              </a:rPr>
              <a:t>Gà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có</a:t>
            </a:r>
            <a:r>
              <a:rPr lang="en-US" sz="2800" dirty="0">
                <a:solidFill>
                  <a:srgbClr val="FF0000"/>
                </a:solidFill>
              </a:rPr>
              <a:t> 2 </a:t>
            </a:r>
            <a:r>
              <a:rPr lang="en-US" sz="2800" dirty="0" err="1">
                <a:solidFill>
                  <a:srgbClr val="FF0000"/>
                </a:solidFill>
              </a:rPr>
              <a:t>chân</a:t>
            </a:r>
            <a:r>
              <a:rPr lang="en-US" sz="2800" dirty="0">
                <a:solidFill>
                  <a:srgbClr val="FF0000"/>
                </a:solidFill>
              </a:rPr>
              <a:t>.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0AED28-EC36-4757-AA03-A969AF58471E}"/>
              </a:ext>
            </a:extLst>
          </p:cNvPr>
          <p:cNvSpPr txBox="1"/>
          <p:nvPr/>
        </p:nvSpPr>
        <p:spPr>
          <a:xfrm>
            <a:off x="2462287" y="5244437"/>
            <a:ext cx="3159188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è"/>
            </a:pPr>
            <a:r>
              <a:rPr lang="en-US" sz="2800" dirty="0" err="1">
                <a:solidFill>
                  <a:srgbClr val="FF0000"/>
                </a:solidFill>
              </a:rPr>
              <a:t>Thỏ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có</a:t>
            </a:r>
            <a:r>
              <a:rPr lang="en-US" sz="2800" dirty="0">
                <a:solidFill>
                  <a:srgbClr val="FF0000"/>
                </a:solidFill>
              </a:rPr>
              <a:t> 4 </a:t>
            </a:r>
            <a:r>
              <a:rPr lang="en-US" sz="2800" dirty="0" err="1">
                <a:solidFill>
                  <a:srgbClr val="FF0000"/>
                </a:solidFill>
              </a:rPr>
              <a:t>chân</a:t>
            </a:r>
            <a:r>
              <a:rPr lang="en-US" sz="2800" dirty="0">
                <a:solidFill>
                  <a:srgbClr val="FF0000"/>
                </a:solidFill>
              </a:rPr>
              <a:t>.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3DDE053F-CFF2-407F-B78A-E3722638386D}"/>
              </a:ext>
            </a:extLst>
          </p:cNvPr>
          <p:cNvSpPr/>
          <p:nvPr/>
        </p:nvSpPr>
        <p:spPr>
          <a:xfrm>
            <a:off x="5732757" y="2444735"/>
            <a:ext cx="726485" cy="3435843"/>
          </a:xfrm>
          <a:prstGeom prst="rightBrace">
            <a:avLst>
              <a:gd name="adj1" fmla="val 56282"/>
              <a:gd name="adj2" fmla="val 49578"/>
            </a:avLst>
          </a:prstGeom>
          <a:ln w="28575">
            <a:solidFill>
              <a:srgbClr val="FB1D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6B9457F-272F-4DED-9A33-4A4180A73A44}"/>
              </a:ext>
            </a:extLst>
          </p:cNvPr>
          <p:cNvSpPr txBox="1"/>
          <p:nvPr/>
        </p:nvSpPr>
        <p:spPr>
          <a:xfrm>
            <a:off x="6470081" y="2776417"/>
            <a:ext cx="4499470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chuồng</a:t>
            </a:r>
            <a:r>
              <a:rPr lang="en-US" sz="2800" dirty="0"/>
              <a:t> </a:t>
            </a:r>
            <a:r>
              <a:rPr lang="en-US" sz="2800" dirty="0" err="1"/>
              <a:t>cả</a:t>
            </a:r>
            <a:r>
              <a:rPr lang="en-US" sz="2800" dirty="0"/>
              <a:t> </a:t>
            </a:r>
            <a:r>
              <a:rPr lang="en-US" sz="2800" dirty="0" err="1"/>
              <a:t>gà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thỏ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8 </a:t>
            </a:r>
            <a:r>
              <a:rPr lang="en-US" sz="2800" dirty="0" err="1"/>
              <a:t>cái</a:t>
            </a:r>
            <a:r>
              <a:rPr lang="en-US" sz="2800" dirty="0"/>
              <a:t> </a:t>
            </a:r>
            <a:r>
              <a:rPr lang="en-US" sz="2800" dirty="0" err="1"/>
              <a:t>chân</a:t>
            </a:r>
            <a:r>
              <a:rPr lang="en-US" sz="2800" dirty="0"/>
              <a:t>.</a:t>
            </a:r>
            <a:endParaRPr lang="vi-VN" sz="28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D7A2AA-A522-4A61-9FCE-87ECACCFE947}"/>
              </a:ext>
            </a:extLst>
          </p:cNvPr>
          <p:cNvSpPr txBox="1"/>
          <p:nvPr/>
        </p:nvSpPr>
        <p:spPr>
          <a:xfrm>
            <a:off x="6194222" y="4312578"/>
            <a:ext cx="4929931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lnSpc>
                <a:spcPct val="150000"/>
              </a:lnSpc>
              <a:buFont typeface="Wingdings" panose="05000000000000000000" pitchFamily="2" charset="2"/>
              <a:buChar char="è"/>
            </a:pPr>
            <a:r>
              <a:rPr lang="en-US" sz="2800" dirty="0" err="1">
                <a:solidFill>
                  <a:srgbClr val="FF0000"/>
                </a:solidFill>
              </a:rPr>
              <a:t>Trong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chuồng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có</a:t>
            </a:r>
            <a:r>
              <a:rPr lang="en-US" sz="2800" dirty="0">
                <a:solidFill>
                  <a:srgbClr val="FF0000"/>
                </a:solidFill>
              </a:rPr>
              <a:t> 2 con </a:t>
            </a:r>
            <a:r>
              <a:rPr lang="en-US" sz="2800" dirty="0" err="1">
                <a:solidFill>
                  <a:srgbClr val="FF0000"/>
                </a:solidFill>
              </a:rPr>
              <a:t>gà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và</a:t>
            </a:r>
            <a:r>
              <a:rPr lang="en-US" sz="2800" dirty="0">
                <a:solidFill>
                  <a:srgbClr val="FF0000"/>
                </a:solidFill>
              </a:rPr>
              <a:t> 1 con </a:t>
            </a:r>
            <a:r>
              <a:rPr lang="en-US" sz="2800" dirty="0" err="1">
                <a:solidFill>
                  <a:srgbClr val="FF0000"/>
                </a:solidFill>
              </a:rPr>
              <a:t>thỏ</a:t>
            </a:r>
            <a:r>
              <a:rPr lang="en-US" sz="2800" dirty="0">
                <a:solidFill>
                  <a:srgbClr val="FF0000"/>
                </a:solidFill>
              </a:rPr>
              <a:t>.</a:t>
            </a:r>
            <a:endParaRPr lang="vi-VN" sz="28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70219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8" grpId="0"/>
      <p:bldP spid="9" grpId="0"/>
      <p:bldP spid="7" grpId="0" animBg="1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90" l="0" r="100000">
                        <a14:foregroundMark x1="8503" y1="87741" x2="95238" y2="91919"/>
                        <a14:foregroundMark x1="3123" y1="98516" x2="96537" y2="83178"/>
                        <a14:foregroundMark x1="2968" y1="84937" x2="20841" y2="80099"/>
                        <a14:foregroundMark x1="41095" y1="85267" x2="61812" y2="81143"/>
                        <a14:foregroundMark x1="60668" y1="97086" x2="90569" y2="95382"/>
                        <a14:foregroundMark x1="79654" y1="79714" x2="76531" y2="79714"/>
                        <a14:foregroundMark x1="21985" y1="80429" x2="26778" y2="81473"/>
                        <a14:foregroundMark x1="43506" y1="96756" x2="53865" y2="96427"/>
                        <a14:foregroundMark x1="58101" y1="80099" x2="58813" y2="79054"/>
                        <a14:foregroundMark x1="39116" y1="82518" x2="37693" y2="81803"/>
                        <a14:foregroundMark x1="32468" y1="81473" x2="30056" y2="82188"/>
                        <a14:backgroundMark x1="11348" y1="23090" x2="55566" y2="33150"/>
                        <a14:backgroundMark x1="27489" y1="17482" x2="85622" y2="37658"/>
                        <a14:backgroundMark x1="17996" y1="60583" x2="91558" y2="599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6803" b="11334"/>
          <a:stretch/>
        </p:blipFill>
        <p:spPr>
          <a:xfrm>
            <a:off x="609601" y="5940446"/>
            <a:ext cx="10972800" cy="917554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8486046" y="-531636"/>
            <a:ext cx="3834523" cy="3139956"/>
            <a:chOff x="7308364" y="-320576"/>
            <a:chExt cx="2196079" cy="1690155"/>
          </a:xfrm>
        </p:grpSpPr>
        <p:pic>
          <p:nvPicPr>
            <p:cNvPr id="26" name="图片 37896" descr="1-2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873294">
              <a:off x="7308364" y="154420"/>
              <a:ext cx="1623772" cy="121515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7" name="图片 37895" descr="1-2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668722" y="-320576"/>
              <a:ext cx="1835721" cy="1631752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29" name="图片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850" y="185337"/>
            <a:ext cx="5394960" cy="6476819"/>
          </a:xfrm>
          <a:prstGeom prst="rect">
            <a:avLst/>
          </a:prstGeom>
        </p:spPr>
      </p:pic>
      <p:pic>
        <p:nvPicPr>
          <p:cNvPr id="30" name="图片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194" y="5614528"/>
            <a:ext cx="7810240" cy="1443419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235F6F12-CCEE-452A-A579-1E14567FB943}"/>
              </a:ext>
            </a:extLst>
          </p:cNvPr>
          <p:cNvSpPr txBox="1"/>
          <p:nvPr/>
        </p:nvSpPr>
        <p:spPr>
          <a:xfrm>
            <a:off x="832506" y="1853176"/>
            <a:ext cx="35626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Vận dụng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36571" y="2372897"/>
            <a:ext cx="620554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Hôm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nay con 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</a:t>
            </a:r>
            <a:r>
              <a:rPr kumimoji="0" lang="vi-VN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ược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luyện tập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những kiến thức gì?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66602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1589" y="3852662"/>
            <a:ext cx="12203511" cy="300444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1587" y="4707952"/>
            <a:ext cx="12188826" cy="214915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1" y="2844921"/>
            <a:ext cx="810409" cy="95692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804" y="295458"/>
            <a:ext cx="1525010" cy="272976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924" y="4077531"/>
            <a:ext cx="11936455" cy="278620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501254" y="1777998"/>
            <a:ext cx="989462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Tạm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biệt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hẹn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gặp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lại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con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vào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những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tiết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học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sau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608975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71.Ontapphepnhan,phepchia[20210616164827837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2845</TotalTime>
  <Words>314</Words>
  <Application>Microsoft Office PowerPoint</Application>
  <PresentationFormat>Widescreen</PresentationFormat>
  <Paragraphs>114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UTM Cookies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</cp:lastModifiedBy>
  <cp:revision>321</cp:revision>
  <dcterms:created xsi:type="dcterms:W3CDTF">2021-06-02T01:34:28Z</dcterms:created>
  <dcterms:modified xsi:type="dcterms:W3CDTF">2024-05-03T04:33:01Z</dcterms:modified>
</cp:coreProperties>
</file>