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15" r:id="rId3"/>
    <p:sldId id="316" r:id="rId4"/>
    <p:sldId id="318" r:id="rId5"/>
    <p:sldId id="317" r:id="rId6"/>
    <p:sldId id="319" r:id="rId7"/>
    <p:sldId id="3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8865-125E-98A2-BF99-2A88CB5C9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0918A-2DD2-FB0E-7306-44111E383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988-1340-B7F1-6550-72BAC49E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FBA3E-5030-2027-E8C5-DFFE860B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C8C0A-9F5A-B806-7F7C-675A737D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A70C-CE5A-BF7D-B6FA-1811E992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BF448-E6E0-4C31-7347-82508FBBF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1FB5-D9D9-75EC-6C07-0F0B1E8D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FE59-85E6-036F-708B-79A41A00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7DBD0-B9B6-41D5-00C6-57C48FF9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2CC54-9E97-9840-2169-B28542E96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5894A-10F6-AEAB-A9C3-B0D020562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FA6B-A880-4FD2-52F1-4E9BACAD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C1C1-2A1E-7D27-68EB-E45EBBA6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2F5C-F195-37B3-3B0A-C159C78F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7206-4FAD-4891-F9C5-E754DAD9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3B46-32E4-6C42-3880-11A051EDC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D46A7-1491-09FB-7EB9-2BBB70F0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93481-CAAB-EBBB-30D7-BEC50C63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C6E6-A0DC-E735-3D94-F2AE0925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0FC0-1AC3-7BE0-3999-1078E0B0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A4039-DC21-3619-CE43-5DDFF931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043E8-AA72-CF25-90DC-D346D73A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83D68-75FB-A730-9CEA-70C73AA3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967B-6FFC-E72F-6FC3-E12525B2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1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6C2C-D031-FBCB-7DD0-7A9C504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9E0B6-1F0B-9EF4-163B-732C62278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1113D-76B8-110A-5475-81DCD484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FC16A-707A-F9BC-FF1E-856B6387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32ED8-3F55-A38A-2813-C2AD45F8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E0E96-C406-A3D2-C0EC-50EA10DD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B842-F53A-7A78-914A-762D1CFF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DF1F1-A85C-C42E-6DDC-FBD95AE5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8AD64-6E1A-C055-99CF-ED5A4E680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F8D26-9540-E923-300D-E79712041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D8AA5-DE25-C66D-A45D-8718390D9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17069-E4C9-AFDD-AFF0-DEBC493C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F1CDE-AD24-EC9F-768E-DDC2E29E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C6A69-AAD6-E15B-9404-75F795F6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6909-4FD0-B81C-0424-B464AB85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F8BF2-78FA-1895-2F3C-45D1758B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4708A-A937-56A7-A30E-2F8F124A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A431C-E2C7-5BB1-61C9-AFC97541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CAB80-E1C4-E7C5-634A-7C4C059F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47A0F-8983-D75C-95C1-87D7612D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4D51C-F9D8-C607-F92E-CEB57C9E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43CB-A588-F363-FCB7-D08A60FB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F605-452E-3DC8-093F-1FC9D5E7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23273-E257-77E5-E265-85EB86343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E10D0-0B78-C7BC-EF9D-A480F709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A794F-AE44-87CC-4C88-84D1172E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2B23C-7270-0781-B29F-B946AF1C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A6C6-D82E-FD50-07D9-CF7233B2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7C87B2-7C1A-3EE0-CFF6-02B00844F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62EB5-5C7B-693B-7F20-D64FE1233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5E4D-ECFA-7A11-0644-D5F2B657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D05A5-D64B-3FE2-9791-9A8CC15C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1540A-746C-F590-BD40-D7B53525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A525C-C7E7-52AE-D1DE-F4030FB3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AFE2F-1194-D4E9-1904-54F920D5B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7AEBA-AE43-D46A-1440-46B720503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719F-ADDF-4F8D-B987-E6A10F497BDA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6238-EEA4-D856-E20D-73F7F0F38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D65C-0A62-D0E4-D8F4-F75B4714B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3991-1B5D-45B7-951E-31E29F4F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1447274" y="5726725"/>
            <a:ext cx="9220727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1524000" y="-1"/>
            <a:ext cx="9250376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3004833" y="248252"/>
            <a:ext cx="514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1733969" y="1171615"/>
            <a:ext cx="9132767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biết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1623081" y="4626541"/>
            <a:ext cx="8839144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524000" y="2900290"/>
            <a:ext cx="886097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C976A7B-227C-B34B-41BD-E125BA5CDE1E}"/>
              </a:ext>
            </a:extLst>
          </p:cNvPr>
          <p:cNvSpPr txBox="1"/>
          <p:nvPr/>
        </p:nvSpPr>
        <p:spPr>
          <a:xfrm>
            <a:off x="2844150" y="3568947"/>
            <a:ext cx="7138050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latin typeface="+mj-lt"/>
              </a:rPr>
              <a:t>Viết được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vi-VN" sz="2800" b="1" dirty="0">
                <a:latin typeface="+mj-lt"/>
              </a:rPr>
              <a:t>. </a:t>
            </a:r>
            <a:endParaRPr lang="en-US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8DD-5F4A-F94A-4BED-41862C773C84}"/>
              </a:ext>
            </a:extLst>
          </p:cNvPr>
          <p:cNvSpPr txBox="1"/>
          <p:nvPr/>
        </p:nvSpPr>
        <p:spPr>
          <a:xfrm>
            <a:off x="3049111" y="4361674"/>
            <a:ext cx="5402338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HS viết thành đoạn văn vào vở. </a:t>
            </a:r>
            <a:endParaRPr lang="en-US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3FA1A-1F4F-48B3-8A41-20414BD5E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80" y="516971"/>
            <a:ext cx="9144000" cy="5019039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31EB22ED-8D3B-4548-851B-36EABF78E3A6}"/>
              </a:ext>
            </a:extLst>
          </p:cNvPr>
          <p:cNvSpPr/>
          <p:nvPr/>
        </p:nvSpPr>
        <p:spPr>
          <a:xfrm flipH="1">
            <a:off x="7012790" y="1350444"/>
            <a:ext cx="667387" cy="5768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26F40A39-838B-45E4-96FE-921E77797277}"/>
              </a:ext>
            </a:extLst>
          </p:cNvPr>
          <p:cNvSpPr/>
          <p:nvPr/>
        </p:nvSpPr>
        <p:spPr>
          <a:xfrm>
            <a:off x="5792816" y="5640126"/>
            <a:ext cx="2439947" cy="314707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5C39BD81-A72A-48B1-8760-AAC65CE950E2}"/>
              </a:ext>
            </a:extLst>
          </p:cNvPr>
          <p:cNvSpPr/>
          <p:nvPr/>
        </p:nvSpPr>
        <p:spPr>
          <a:xfrm flipH="1">
            <a:off x="9840415" y="1350444"/>
            <a:ext cx="546271" cy="5908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EB5BF206-4450-42A7-8B65-D9016D4B4ED7}"/>
              </a:ext>
            </a:extLst>
          </p:cNvPr>
          <p:cNvSpPr/>
          <p:nvPr/>
        </p:nvSpPr>
        <p:spPr>
          <a:xfrm>
            <a:off x="8291922" y="5507558"/>
            <a:ext cx="2231232" cy="590893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6AB7D-2B91-4B9B-8059-F46224CB7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72" y="633045"/>
            <a:ext cx="5376238" cy="5983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6523D-3379-40F4-B56B-8C03E745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0314"/>
            <a:ext cx="6525031" cy="4039304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06D65258-848A-4B59-AD9B-7D561962037C}"/>
              </a:ext>
            </a:extLst>
          </p:cNvPr>
          <p:cNvSpPr/>
          <p:nvPr/>
        </p:nvSpPr>
        <p:spPr>
          <a:xfrm>
            <a:off x="2766828" y="219002"/>
            <a:ext cx="3749125" cy="11000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AC35DCB3-2148-4EB4-9A71-1A69B606437C}"/>
              </a:ext>
            </a:extLst>
          </p:cNvPr>
          <p:cNvSpPr/>
          <p:nvPr/>
        </p:nvSpPr>
        <p:spPr>
          <a:xfrm>
            <a:off x="8175044" y="647109"/>
            <a:ext cx="410933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40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491EF-491A-41B6-8B3A-92090684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60" y="1700808"/>
            <a:ext cx="3785471" cy="4039304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A69E39BC-F720-479B-8E67-42F8F4BCB164}"/>
              </a:ext>
            </a:extLst>
          </p:cNvPr>
          <p:cNvSpPr/>
          <p:nvPr/>
        </p:nvSpPr>
        <p:spPr>
          <a:xfrm>
            <a:off x="1720599" y="354956"/>
            <a:ext cx="4722973" cy="11000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25940688-6BF2-40FC-A5A1-DD9B078D0FAD}"/>
              </a:ext>
            </a:extLst>
          </p:cNvPr>
          <p:cNvSpPr/>
          <p:nvPr/>
        </p:nvSpPr>
        <p:spPr>
          <a:xfrm>
            <a:off x="7720105" y="918518"/>
            <a:ext cx="767151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91A71-1F26-49E1-B4C8-2927ADC7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55013"/>
            <a:ext cx="4434941" cy="45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32884-A2A1-4732-A369-D2FA9759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9882DE-2DC2-4CDA-9972-B60D3FA9865D}"/>
              </a:ext>
            </a:extLst>
          </p:cNvPr>
          <p:cNvSpPr txBox="1"/>
          <p:nvPr/>
        </p:nvSpPr>
        <p:spPr>
          <a:xfrm>
            <a:off x="1943488" y="397542"/>
            <a:ext cx="872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EDC7C1-0F8D-4833-A4D7-0E839BFB3CE1}"/>
              </a:ext>
            </a:extLst>
          </p:cNvPr>
          <p:cNvGrpSpPr/>
          <p:nvPr/>
        </p:nvGrpSpPr>
        <p:grpSpPr>
          <a:xfrm>
            <a:off x="2002302" y="1209822"/>
            <a:ext cx="8774218" cy="5455616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62B803-A2EF-4999-82AC-67CC540E7C8A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2EC1AC97-4776-4FD8-B8BE-698EF789456A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5B8ED66B-C568-41C6-8014-7C0E26A751B8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21EF3069-2DB9-42B3-96FC-EE0CAEDA0681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7F4A041C-CED7-4504-A573-CC5D799C557F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CF84B103-8E93-4FE8-AA98-9EB5D1C3D662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38047C3E-06B7-4221-BE52-09D79732086B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E6A3C1CD-5852-4C49-AD60-95B169358BB9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BB536E91-3194-4A42-9841-3BA4D7AD0616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D24097F8-1C44-4F1E-8416-FA51D6AFF3C0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10ED8CCB-D3C2-42DB-96FA-98A0EB9B5E21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A3CAEB41-A21B-402F-8894-023D8A73D035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12689995-4BC6-441E-890A-E90D8FFA3F59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FAD8D88E-AF0A-4419-9200-29685C7760A0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5449C5-2678-4CFF-9BB6-1F3333B6A508}"/>
                </a:ext>
              </a:extLst>
            </p:cNvPr>
            <p:cNvSpPr txBox="1"/>
            <p:nvPr/>
          </p:nvSpPr>
          <p:spPr>
            <a:xfrm>
              <a:off x="3079635" y="1771628"/>
              <a:ext cx="904190" cy="3542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0134456-2F29-4055-A291-E73CC3B7F891}"/>
              </a:ext>
            </a:extLst>
          </p:cNvPr>
          <p:cNvSpPr txBox="1"/>
          <p:nvPr/>
        </p:nvSpPr>
        <p:spPr>
          <a:xfrm>
            <a:off x="2467449" y="2370591"/>
            <a:ext cx="810933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1447274" y="5726725"/>
            <a:ext cx="9220727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1524000" y="-1"/>
            <a:ext cx="9250376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3004833" y="248252"/>
            <a:ext cx="514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1733969" y="1171615"/>
            <a:ext cx="9132767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HS biết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1623081" y="4626541"/>
            <a:ext cx="8839144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524000" y="2900290"/>
            <a:ext cx="886097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C976A7B-227C-B34B-41BD-E125BA5CDE1E}"/>
              </a:ext>
            </a:extLst>
          </p:cNvPr>
          <p:cNvSpPr txBox="1"/>
          <p:nvPr/>
        </p:nvSpPr>
        <p:spPr>
          <a:xfrm>
            <a:off x="2844150" y="3568947"/>
            <a:ext cx="7138050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latin typeface="+mj-lt"/>
              </a:rPr>
              <a:t>Viết được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vi-VN" sz="2800" b="1" dirty="0">
                <a:latin typeface="+mj-lt"/>
              </a:rPr>
              <a:t>. </a:t>
            </a:r>
            <a:endParaRPr lang="en-US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5B8DD-5F4A-F94A-4BED-41862C773C84}"/>
              </a:ext>
            </a:extLst>
          </p:cNvPr>
          <p:cNvSpPr txBox="1"/>
          <p:nvPr/>
        </p:nvSpPr>
        <p:spPr>
          <a:xfrm>
            <a:off x="3049111" y="4361674"/>
            <a:ext cx="5402338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HS viết thành đoạn văn vào vở. </a:t>
            </a:r>
            <a:endParaRPr lang="en-US" sz="28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2024-05-03T02:15:51Z</dcterms:created>
  <dcterms:modified xsi:type="dcterms:W3CDTF">2024-05-03T02:17:19Z</dcterms:modified>
</cp:coreProperties>
</file>