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9" r:id="rId4"/>
    <p:sldId id="258" r:id="rId5"/>
    <p:sldId id="270" r:id="rId6"/>
    <p:sldId id="271" r:id="rId7"/>
    <p:sldId id="266" r:id="rId8"/>
    <p:sldId id="272" r:id="rId9"/>
    <p:sldId id="273" r:id="rId10"/>
    <p:sldId id="274" r:id="rId11"/>
    <p:sldId id="268" r:id="rId12"/>
    <p:sldId id="275" r:id="rId13"/>
    <p:sldId id="267" r:id="rId14"/>
    <p:sldId id="276" r:id="rId15"/>
    <p:sldId id="277" r:id="rId16"/>
    <p:sldId id="265" r:id="rId17"/>
    <p:sldId id="278" r:id="rId18"/>
    <p:sldId id="263" r:id="rId19"/>
    <p:sldId id="279" r:id="rId20"/>
    <p:sldId id="280" r:id="rId21"/>
    <p:sldId id="264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66717" r="8037" b="8343"/>
          <a:stretch/>
        </p:blipFill>
        <p:spPr>
          <a:xfrm>
            <a:off x="729926" y="1069674"/>
            <a:ext cx="11218028" cy="4718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9EB5BD-6B55-40FB-BB63-87A6881BF288}"/>
              </a:ext>
            </a:extLst>
          </p:cNvPr>
          <p:cNvSpPr/>
          <p:nvPr/>
        </p:nvSpPr>
        <p:spPr>
          <a:xfrm>
            <a:off x="1500257" y="3014317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C9730-783D-4D2B-BBE4-2D78FACE02B2}"/>
              </a:ext>
            </a:extLst>
          </p:cNvPr>
          <p:cNvSpPr/>
          <p:nvPr/>
        </p:nvSpPr>
        <p:spPr>
          <a:xfrm>
            <a:off x="2136913" y="301431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C144F-DC38-4D9A-AB4E-564FA0928745}"/>
              </a:ext>
            </a:extLst>
          </p:cNvPr>
          <p:cNvSpPr/>
          <p:nvPr/>
        </p:nvSpPr>
        <p:spPr>
          <a:xfrm>
            <a:off x="2773569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9A682-B791-40EE-8195-A7C41910BED8}"/>
              </a:ext>
            </a:extLst>
          </p:cNvPr>
          <p:cNvSpPr/>
          <p:nvPr/>
        </p:nvSpPr>
        <p:spPr>
          <a:xfrm>
            <a:off x="4046881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53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DF071E-B015-4821-B974-B79CF9144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29872" r="8345" b="9525"/>
          <a:stretch/>
        </p:blipFill>
        <p:spPr>
          <a:xfrm>
            <a:off x="5473700" y="-34349"/>
            <a:ext cx="6718300" cy="68923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F0611C-B891-48D0-8E49-0D3E41F2C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9180" r="14601" b="72608"/>
          <a:stretch/>
        </p:blipFill>
        <p:spPr>
          <a:xfrm>
            <a:off x="101599" y="1841499"/>
            <a:ext cx="5901636" cy="28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t="13659" r="3856" b="76341"/>
          <a:stretch/>
        </p:blipFill>
        <p:spPr>
          <a:xfrm>
            <a:off x="1147233" y="1485900"/>
            <a:ext cx="98975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79513" y="6001352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41355" r="14512" b="28962"/>
          <a:stretch/>
        </p:blipFill>
        <p:spPr>
          <a:xfrm>
            <a:off x="4770783" y="2425148"/>
            <a:ext cx="7185991" cy="4351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B12923-977B-4F05-A470-C4DF11370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5016" r="9350" b="61786"/>
          <a:stretch/>
        </p:blipFill>
        <p:spPr>
          <a:xfrm>
            <a:off x="268357" y="81420"/>
            <a:ext cx="11731334" cy="2701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F74F30-57C5-41E7-8673-21BBE4290BE8}"/>
              </a:ext>
            </a:extLst>
          </p:cNvPr>
          <p:cNvSpPr/>
          <p:nvPr/>
        </p:nvSpPr>
        <p:spPr>
          <a:xfrm>
            <a:off x="4382605" y="130340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D86A9-6BA4-486F-9B1E-80F8BF476104}"/>
              </a:ext>
            </a:extLst>
          </p:cNvPr>
          <p:cNvSpPr/>
          <p:nvPr/>
        </p:nvSpPr>
        <p:spPr>
          <a:xfrm>
            <a:off x="5019261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1DC9AD-14E1-4AA8-B0A3-0F8732690914}"/>
              </a:ext>
            </a:extLst>
          </p:cNvPr>
          <p:cNvSpPr/>
          <p:nvPr/>
        </p:nvSpPr>
        <p:spPr>
          <a:xfrm>
            <a:off x="5655917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CF261-636E-4A38-A712-E4AF4D4BCA7F}"/>
              </a:ext>
            </a:extLst>
          </p:cNvPr>
          <p:cNvSpPr/>
          <p:nvPr/>
        </p:nvSpPr>
        <p:spPr>
          <a:xfrm>
            <a:off x="7036353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71167" r="9503" b="8210"/>
          <a:stretch/>
        </p:blipFill>
        <p:spPr>
          <a:xfrm>
            <a:off x="722916" y="1592587"/>
            <a:ext cx="10155781" cy="3672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3CC881-5BF8-4E2A-A970-DBCA44CFDF52}"/>
              </a:ext>
            </a:extLst>
          </p:cNvPr>
          <p:cNvSpPr/>
          <p:nvPr/>
        </p:nvSpPr>
        <p:spPr>
          <a:xfrm>
            <a:off x="6211958" y="3925957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61BCF-9274-4362-ABC0-ED839DB248D0}"/>
              </a:ext>
            </a:extLst>
          </p:cNvPr>
          <p:cNvSpPr/>
          <p:nvPr/>
        </p:nvSpPr>
        <p:spPr>
          <a:xfrm>
            <a:off x="5411859" y="334926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45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E2F34-C926-453A-B665-FDA935C8796B}"/>
              </a:ext>
            </a:extLst>
          </p:cNvPr>
          <p:cNvSpPr/>
          <p:nvPr/>
        </p:nvSpPr>
        <p:spPr>
          <a:xfrm>
            <a:off x="4621699" y="276263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5447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CD2965-43B8-4A65-844C-82C09F3C8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13461" r="7561" b="13632"/>
          <a:stretch/>
        </p:blipFill>
        <p:spPr>
          <a:xfrm>
            <a:off x="2286000" y="0"/>
            <a:ext cx="9655627" cy="68932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205F73-B26C-45D8-BC4D-23ACCA6E3D8E}"/>
              </a:ext>
            </a:extLst>
          </p:cNvPr>
          <p:cNvSpPr/>
          <p:nvPr/>
        </p:nvSpPr>
        <p:spPr>
          <a:xfrm>
            <a:off x="5305525" y="1793263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42D5F6-6033-41FA-8FE7-84833612911C}"/>
              </a:ext>
            </a:extLst>
          </p:cNvPr>
          <p:cNvSpPr/>
          <p:nvPr/>
        </p:nvSpPr>
        <p:spPr>
          <a:xfrm>
            <a:off x="6709782" y="2217806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1E7F1-139E-4DB9-95C5-DF45BF260439}"/>
              </a:ext>
            </a:extLst>
          </p:cNvPr>
          <p:cNvSpPr/>
          <p:nvPr/>
        </p:nvSpPr>
        <p:spPr>
          <a:xfrm>
            <a:off x="5559248" y="330637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4E7EB-4AA0-4C83-9C03-F6BDAF2E8F45}"/>
              </a:ext>
            </a:extLst>
          </p:cNvPr>
          <p:cNvSpPr/>
          <p:nvPr/>
        </p:nvSpPr>
        <p:spPr>
          <a:xfrm>
            <a:off x="4271382" y="4939234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A639E-B892-47BF-9742-32973FA4274C}"/>
              </a:ext>
            </a:extLst>
          </p:cNvPr>
          <p:cNvSpPr/>
          <p:nvPr/>
        </p:nvSpPr>
        <p:spPr>
          <a:xfrm>
            <a:off x="6606366" y="401923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2092DF-180E-4DCE-AF08-B1FD46675B13}"/>
              </a:ext>
            </a:extLst>
          </p:cNvPr>
          <p:cNvSpPr/>
          <p:nvPr/>
        </p:nvSpPr>
        <p:spPr>
          <a:xfrm>
            <a:off x="8352695" y="2936108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720241-E8C1-4448-9E69-7039603CA5ED}"/>
              </a:ext>
            </a:extLst>
          </p:cNvPr>
          <p:cNvSpPr/>
          <p:nvPr/>
        </p:nvSpPr>
        <p:spPr>
          <a:xfrm>
            <a:off x="9378041" y="3578522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C06C2-B8A3-4025-AD83-5C07699FA331}"/>
              </a:ext>
            </a:extLst>
          </p:cNvPr>
          <p:cNvSpPr/>
          <p:nvPr/>
        </p:nvSpPr>
        <p:spPr>
          <a:xfrm>
            <a:off x="9269184" y="4721365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12976" r="78711" b="82322"/>
          <a:stretch/>
        </p:blipFill>
        <p:spPr>
          <a:xfrm>
            <a:off x="514763" y="1634246"/>
            <a:ext cx="1695037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98C8C-1297-49E5-94D6-2D24F2096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6972" r="72028" b="75677"/>
          <a:stretch/>
        </p:blipFill>
        <p:spPr>
          <a:xfrm>
            <a:off x="196849" y="2759413"/>
            <a:ext cx="1684621" cy="1225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EDE5F-8D9D-4505-8CA5-EEFA460B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6972" r="50997" b="75677"/>
          <a:stretch/>
        </p:blipFill>
        <p:spPr>
          <a:xfrm>
            <a:off x="3148458" y="2759413"/>
            <a:ext cx="1684621" cy="1225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EAC234-B92C-4B0F-B7BA-320AD33DE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7" t="16972" r="29328" b="75677"/>
          <a:stretch/>
        </p:blipFill>
        <p:spPr>
          <a:xfrm>
            <a:off x="6058727" y="2759413"/>
            <a:ext cx="1841086" cy="1225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CFC38A-9415-4DF3-B6DA-2C12C18ED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2" t="16972" r="8984" b="75677"/>
          <a:stretch/>
        </p:blipFill>
        <p:spPr>
          <a:xfrm>
            <a:off x="9309514" y="2759413"/>
            <a:ext cx="1841086" cy="1225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35EEF0-53CB-4639-B6C7-900FC96FCEBB}"/>
              </a:ext>
            </a:extLst>
          </p:cNvPr>
          <p:cNvSpPr/>
          <p:nvPr/>
        </p:nvSpPr>
        <p:spPr>
          <a:xfrm>
            <a:off x="172761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C56C0F-86E8-4AD5-B6C1-9B33BBADE9E6}"/>
              </a:ext>
            </a:extLst>
          </p:cNvPr>
          <p:cNvSpPr/>
          <p:nvPr/>
        </p:nvSpPr>
        <p:spPr>
          <a:xfrm>
            <a:off x="4637880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90A77E-435F-4B30-93A1-A590D2E98C35}"/>
              </a:ext>
            </a:extLst>
          </p:cNvPr>
          <p:cNvSpPr/>
          <p:nvPr/>
        </p:nvSpPr>
        <p:spPr>
          <a:xfrm>
            <a:off x="756139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9E7BCC-711A-4AE8-9E2D-53A600304212}"/>
              </a:ext>
            </a:extLst>
          </p:cNvPr>
          <p:cNvSpPr/>
          <p:nvPr/>
        </p:nvSpPr>
        <p:spPr>
          <a:xfrm>
            <a:off x="10940049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 5</a:t>
            </a:r>
          </a:p>
        </p:txBody>
      </p:sp>
    </p:spTree>
    <p:extLst>
      <p:ext uri="{BB962C8B-B14F-4D97-AF65-F5344CB8AC3E}">
        <p14:creationId xmlns:p14="http://schemas.microsoft.com/office/powerpoint/2010/main" val="2919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2802" r="3984" b="46441"/>
          <a:stretch/>
        </p:blipFill>
        <p:spPr>
          <a:xfrm>
            <a:off x="1029527" y="1031130"/>
            <a:ext cx="11162473" cy="5603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E3C434-4665-45C2-AFB0-C57F3C9345A4}"/>
              </a:ext>
            </a:extLst>
          </p:cNvPr>
          <p:cNvSpPr/>
          <p:nvPr/>
        </p:nvSpPr>
        <p:spPr>
          <a:xfrm>
            <a:off x="2263088" y="3647870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E4DCA-0E62-42DD-8C6B-BB047335DC99}"/>
              </a:ext>
            </a:extLst>
          </p:cNvPr>
          <p:cNvSpPr/>
          <p:nvPr/>
        </p:nvSpPr>
        <p:spPr>
          <a:xfrm>
            <a:off x="2962140" y="3658393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2A7EA-6E7E-4360-81F1-BD4A0E1FDE82}"/>
              </a:ext>
            </a:extLst>
          </p:cNvPr>
          <p:cNvSpPr/>
          <p:nvPr/>
        </p:nvSpPr>
        <p:spPr>
          <a:xfrm>
            <a:off x="5884244" y="4645096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2B4B4F-0567-421C-88F9-2308141EF9AB}"/>
              </a:ext>
            </a:extLst>
          </p:cNvPr>
          <p:cNvSpPr/>
          <p:nvPr/>
        </p:nvSpPr>
        <p:spPr>
          <a:xfrm>
            <a:off x="6610763" y="3805108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A31DF5-D2EB-4AC0-9A95-6DB7A8E51540}"/>
              </a:ext>
            </a:extLst>
          </p:cNvPr>
          <p:cNvSpPr/>
          <p:nvPr/>
        </p:nvSpPr>
        <p:spPr>
          <a:xfrm>
            <a:off x="6577354" y="4626365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609F77-451E-411B-A54A-E491B7ED67F9}"/>
              </a:ext>
            </a:extLst>
          </p:cNvPr>
          <p:cNvSpPr/>
          <p:nvPr/>
        </p:nvSpPr>
        <p:spPr>
          <a:xfrm>
            <a:off x="9354520" y="3646961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BABEB-46F0-4639-88CC-FFC5A98E46DB}"/>
              </a:ext>
            </a:extLst>
          </p:cNvPr>
          <p:cNvSpPr/>
          <p:nvPr/>
        </p:nvSpPr>
        <p:spPr>
          <a:xfrm>
            <a:off x="10047630" y="3628230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38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45454" r="68455" b="50000"/>
          <a:stretch/>
        </p:blipFill>
        <p:spPr>
          <a:xfrm>
            <a:off x="313402" y="4750309"/>
            <a:ext cx="1828801" cy="764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73EC41-94C8-4BE9-AB29-A5DF6508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35020" r="68817" b="59887"/>
          <a:stretch/>
        </p:blipFill>
        <p:spPr>
          <a:xfrm>
            <a:off x="313402" y="2104264"/>
            <a:ext cx="1759226" cy="856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86871-15EC-44D3-9F7E-012BCE82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34567" r="48853" b="59887"/>
          <a:stretch/>
        </p:blipFill>
        <p:spPr>
          <a:xfrm>
            <a:off x="3442250" y="2028066"/>
            <a:ext cx="1828801" cy="932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197AC-F4E5-46D1-88BB-2DB1F9C5F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5" t="34566" r="28888" b="59887"/>
          <a:stretch/>
        </p:blipFill>
        <p:spPr>
          <a:xfrm>
            <a:off x="6472029" y="2066166"/>
            <a:ext cx="1828801" cy="932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48D8EF-B89B-4704-8013-C65CB26F3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9" t="34567" r="6551" b="59887"/>
          <a:stretch/>
        </p:blipFill>
        <p:spPr>
          <a:xfrm>
            <a:off x="9263269" y="2036116"/>
            <a:ext cx="2231289" cy="932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FE18FC-3A40-40BF-BD1E-879C3DD5C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29545" r="74593" b="65846"/>
          <a:stretch/>
        </p:blipFill>
        <p:spPr>
          <a:xfrm>
            <a:off x="1025432" y="1113182"/>
            <a:ext cx="1967948" cy="775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EE2B75-6961-491A-A733-BCB93DF75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t="45454" r="48672" b="50000"/>
          <a:stretch/>
        </p:blipFill>
        <p:spPr>
          <a:xfrm>
            <a:off x="3509268" y="4778117"/>
            <a:ext cx="1827099" cy="76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D9FAAA-4C28-4B1C-B5D8-6124ED771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 t="45454" r="28888" b="50000"/>
          <a:stretch/>
        </p:blipFill>
        <p:spPr>
          <a:xfrm>
            <a:off x="6572800" y="4826509"/>
            <a:ext cx="1827098" cy="764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663589-17D8-4BAC-B8DC-78961CFE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1" t="44434" r="9106" b="50000"/>
          <a:stretch/>
        </p:blipFill>
        <p:spPr>
          <a:xfrm>
            <a:off x="9465364" y="4588800"/>
            <a:ext cx="1827097" cy="936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E6FC2C-A4FD-4AC0-9B7D-497DA818C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40983" r="70001" b="54408"/>
          <a:stretch/>
        </p:blipFill>
        <p:spPr>
          <a:xfrm>
            <a:off x="1025432" y="3568857"/>
            <a:ext cx="1967948" cy="7752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DA9B04A-C3C8-4985-AE3A-480673FD0F38}"/>
              </a:ext>
            </a:extLst>
          </p:cNvPr>
          <p:cNvSpPr/>
          <p:nvPr/>
        </p:nvSpPr>
        <p:spPr>
          <a:xfrm>
            <a:off x="1942270" y="2154906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764182-6918-4A92-97ED-A5BB2937C166}"/>
              </a:ext>
            </a:extLst>
          </p:cNvPr>
          <p:cNvSpPr/>
          <p:nvPr/>
        </p:nvSpPr>
        <p:spPr>
          <a:xfrm>
            <a:off x="5122482" y="2154906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ED7FDF-F003-492B-8E97-7CAE07BF75AA}"/>
              </a:ext>
            </a:extLst>
          </p:cNvPr>
          <p:cNvSpPr/>
          <p:nvPr/>
        </p:nvSpPr>
        <p:spPr>
          <a:xfrm>
            <a:off x="8105168" y="2154906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08E03D-E76E-4A88-9B9C-BF766EE822BB}"/>
              </a:ext>
            </a:extLst>
          </p:cNvPr>
          <p:cNvSpPr/>
          <p:nvPr/>
        </p:nvSpPr>
        <p:spPr>
          <a:xfrm>
            <a:off x="10998155" y="2154906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F6D6B9-5245-45C0-B164-2FC6A37A7FAB}"/>
              </a:ext>
            </a:extLst>
          </p:cNvPr>
          <p:cNvSpPr/>
          <p:nvPr/>
        </p:nvSpPr>
        <p:spPr>
          <a:xfrm>
            <a:off x="1942270" y="2153601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C415A1-9368-407B-A690-A135DAF62D68}"/>
              </a:ext>
            </a:extLst>
          </p:cNvPr>
          <p:cNvSpPr/>
          <p:nvPr/>
        </p:nvSpPr>
        <p:spPr>
          <a:xfrm>
            <a:off x="5122482" y="2153601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83B716-7D1A-4571-A71A-7F519B7CA9A3}"/>
              </a:ext>
            </a:extLst>
          </p:cNvPr>
          <p:cNvSpPr/>
          <p:nvPr/>
        </p:nvSpPr>
        <p:spPr>
          <a:xfrm>
            <a:off x="8105168" y="2153601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1A4F40-F4D5-41D9-9918-C07FAEB87847}"/>
              </a:ext>
            </a:extLst>
          </p:cNvPr>
          <p:cNvSpPr/>
          <p:nvPr/>
        </p:nvSpPr>
        <p:spPr>
          <a:xfrm>
            <a:off x="10998155" y="2153601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518EDE-CC98-4E8F-B8F6-785A49A3A713}"/>
              </a:ext>
            </a:extLst>
          </p:cNvPr>
          <p:cNvSpPr/>
          <p:nvPr/>
        </p:nvSpPr>
        <p:spPr>
          <a:xfrm>
            <a:off x="1985814" y="4818825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278298-31E7-494A-8B5E-8A361F1C0AB5}"/>
              </a:ext>
            </a:extLst>
          </p:cNvPr>
          <p:cNvSpPr/>
          <p:nvPr/>
        </p:nvSpPr>
        <p:spPr>
          <a:xfrm>
            <a:off x="5166026" y="4818825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BADB91-992A-410A-8426-A95C715AA22D}"/>
              </a:ext>
            </a:extLst>
          </p:cNvPr>
          <p:cNvSpPr/>
          <p:nvPr/>
        </p:nvSpPr>
        <p:spPr>
          <a:xfrm>
            <a:off x="8148712" y="4818825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A650A2-25F6-4899-A6B2-A6B60F00642A}"/>
              </a:ext>
            </a:extLst>
          </p:cNvPr>
          <p:cNvSpPr/>
          <p:nvPr/>
        </p:nvSpPr>
        <p:spPr>
          <a:xfrm>
            <a:off x="11041699" y="4818825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4136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52384" r="9950" b="8636"/>
          <a:stretch/>
        </p:blipFill>
        <p:spPr>
          <a:xfrm>
            <a:off x="1955800" y="-1"/>
            <a:ext cx="10236200" cy="6853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F4CDCE-87C6-43F4-80FD-4AAF74C32F88}"/>
              </a:ext>
            </a:extLst>
          </p:cNvPr>
          <p:cNvSpPr/>
          <p:nvPr/>
        </p:nvSpPr>
        <p:spPr>
          <a:xfrm>
            <a:off x="5748681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B3BD0-1FAE-4B3C-87E9-AD848D0E1860}"/>
              </a:ext>
            </a:extLst>
          </p:cNvPr>
          <p:cNvSpPr/>
          <p:nvPr/>
        </p:nvSpPr>
        <p:spPr>
          <a:xfrm>
            <a:off x="6381749" y="5481704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AD53-96C6-4D15-8497-338181B3A422}"/>
              </a:ext>
            </a:extLst>
          </p:cNvPr>
          <p:cNvSpPr/>
          <p:nvPr/>
        </p:nvSpPr>
        <p:spPr>
          <a:xfrm>
            <a:off x="6964017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14DCE-EABF-41B6-BFA2-066EA12238FE}"/>
              </a:ext>
            </a:extLst>
          </p:cNvPr>
          <p:cNvSpPr/>
          <p:nvPr/>
        </p:nvSpPr>
        <p:spPr>
          <a:xfrm>
            <a:off x="8128553" y="5481705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6842" r="38261" b="74435"/>
          <a:stretch/>
        </p:blipFill>
        <p:spPr>
          <a:xfrm>
            <a:off x="1955578" y="1384631"/>
            <a:ext cx="8344122" cy="39999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1C9E4-D369-44A3-B332-115DCCA89131}"/>
              </a:ext>
            </a:extLst>
          </p:cNvPr>
          <p:cNvSpPr/>
          <p:nvPr/>
        </p:nvSpPr>
        <p:spPr>
          <a:xfrm>
            <a:off x="6426612" y="2493792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940A89-B590-4364-A4E5-9A49E58B942B}"/>
              </a:ext>
            </a:extLst>
          </p:cNvPr>
          <p:cNvSpPr/>
          <p:nvPr/>
        </p:nvSpPr>
        <p:spPr>
          <a:xfrm>
            <a:off x="6127639" y="3429000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2B836-87D1-47B9-9DE1-C8A77C87B0FB}"/>
              </a:ext>
            </a:extLst>
          </p:cNvPr>
          <p:cNvSpPr/>
          <p:nvPr/>
        </p:nvSpPr>
        <p:spPr>
          <a:xfrm>
            <a:off x="6426612" y="4253137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57</a:t>
            </a:r>
          </a:p>
        </p:txBody>
      </p:sp>
    </p:spTree>
    <p:extLst>
      <p:ext uri="{BB962C8B-B14F-4D97-AF65-F5344CB8AC3E}">
        <p14:creationId xmlns:p14="http://schemas.microsoft.com/office/powerpoint/2010/main" val="17226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5565" r="7853" b="56442"/>
          <a:stretch/>
        </p:blipFill>
        <p:spPr>
          <a:xfrm>
            <a:off x="0" y="1600740"/>
            <a:ext cx="12192000" cy="36477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70B16-C498-494A-B4C3-AD27AC41F6C8}"/>
              </a:ext>
            </a:extLst>
          </p:cNvPr>
          <p:cNvSpPr/>
          <p:nvPr/>
        </p:nvSpPr>
        <p:spPr>
          <a:xfrm>
            <a:off x="4262781" y="37291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A8BBD-F016-42D9-9C2D-AA95DD622BC4}"/>
              </a:ext>
            </a:extLst>
          </p:cNvPr>
          <p:cNvSpPr/>
          <p:nvPr/>
        </p:nvSpPr>
        <p:spPr>
          <a:xfrm>
            <a:off x="494078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2BB77-955A-42D0-9733-50D8489DAB3E}"/>
              </a:ext>
            </a:extLst>
          </p:cNvPr>
          <p:cNvSpPr/>
          <p:nvPr/>
        </p:nvSpPr>
        <p:spPr>
          <a:xfrm>
            <a:off x="562237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7E93D-3227-48B0-8288-FF28CF5610DE}"/>
              </a:ext>
            </a:extLst>
          </p:cNvPr>
          <p:cNvSpPr/>
          <p:nvPr/>
        </p:nvSpPr>
        <p:spPr>
          <a:xfrm>
            <a:off x="6985553" y="3729104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43922" r="9212" b="10244"/>
          <a:stretch/>
        </p:blipFill>
        <p:spPr>
          <a:xfrm>
            <a:off x="2976664" y="0"/>
            <a:ext cx="9033255" cy="6884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990483-C832-4247-8B63-F81CEA69D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43922" r="9213" b="44156"/>
          <a:stretch/>
        </p:blipFill>
        <p:spPr>
          <a:xfrm>
            <a:off x="2282922" y="0"/>
            <a:ext cx="9909078" cy="2174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04097F-87CB-4976-8E7D-48070589EA11}"/>
              </a:ext>
            </a:extLst>
          </p:cNvPr>
          <p:cNvSpPr/>
          <p:nvPr/>
        </p:nvSpPr>
        <p:spPr>
          <a:xfrm>
            <a:off x="5269672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63656-E1B3-4480-8679-05AD38D50CCD}"/>
              </a:ext>
            </a:extLst>
          </p:cNvPr>
          <p:cNvSpPr/>
          <p:nvPr/>
        </p:nvSpPr>
        <p:spPr>
          <a:xfrm>
            <a:off x="5902740" y="1514477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EDC51-91BC-4EF9-9BC6-5BB7BD69132A}"/>
              </a:ext>
            </a:extLst>
          </p:cNvPr>
          <p:cNvSpPr/>
          <p:nvPr/>
        </p:nvSpPr>
        <p:spPr>
          <a:xfrm>
            <a:off x="6485008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1BC42-F2A1-469B-B1CC-10801AF93564}"/>
              </a:ext>
            </a:extLst>
          </p:cNvPr>
          <p:cNvSpPr/>
          <p:nvPr/>
        </p:nvSpPr>
        <p:spPr>
          <a:xfrm>
            <a:off x="7649544" y="1514478"/>
            <a:ext cx="545547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51467" r="5968" b="9058"/>
          <a:stretch/>
        </p:blipFill>
        <p:spPr>
          <a:xfrm>
            <a:off x="2159030" y="175098"/>
            <a:ext cx="9873710" cy="6464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3254B1-01B2-4659-8252-B1B48DEA92C7}"/>
              </a:ext>
            </a:extLst>
          </p:cNvPr>
          <p:cNvSpPr/>
          <p:nvPr/>
        </p:nvSpPr>
        <p:spPr>
          <a:xfrm>
            <a:off x="4452179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B1476-2E52-4C35-A851-0C202DC9E1B5}"/>
              </a:ext>
            </a:extLst>
          </p:cNvPr>
          <p:cNvSpPr/>
          <p:nvPr/>
        </p:nvSpPr>
        <p:spPr>
          <a:xfrm>
            <a:off x="7278728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4EAF9-352B-471C-AE8B-AB5E5385180D}"/>
              </a:ext>
            </a:extLst>
          </p:cNvPr>
          <p:cNvSpPr/>
          <p:nvPr/>
        </p:nvSpPr>
        <p:spPr>
          <a:xfrm>
            <a:off x="10105277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6039" r="7627" b="47152"/>
          <a:stretch/>
        </p:blipFill>
        <p:spPr>
          <a:xfrm>
            <a:off x="3151762" y="218871"/>
            <a:ext cx="8142816" cy="63375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DE1170-8CF9-46AA-8CBF-32FC80FDAF57}"/>
              </a:ext>
            </a:extLst>
          </p:cNvPr>
          <p:cNvGrpSpPr/>
          <p:nvPr/>
        </p:nvGrpSpPr>
        <p:grpSpPr>
          <a:xfrm>
            <a:off x="5503226" y="1467924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4A9B8EF-CA85-4BC5-A8D1-12EE6F6EFAB3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FB03CB-500B-4263-94E7-CDD4F454448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95E46-9618-4A5F-AD2A-755C72C9BFB7}"/>
              </a:ext>
            </a:extLst>
          </p:cNvPr>
          <p:cNvGrpSpPr/>
          <p:nvPr/>
        </p:nvGrpSpPr>
        <p:grpSpPr>
          <a:xfrm>
            <a:off x="5997553" y="2390790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3A5F8D60-30E0-46B7-940D-25F80EB20829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C2F29B-DD78-4BBF-BB8D-30525D54A90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030031-48E5-44A8-9B1A-F356CB88D6AA}"/>
              </a:ext>
            </a:extLst>
          </p:cNvPr>
          <p:cNvGrpSpPr/>
          <p:nvPr/>
        </p:nvGrpSpPr>
        <p:grpSpPr>
          <a:xfrm>
            <a:off x="6525748" y="331364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E3684C0-DE5F-4F9E-A27B-D6988CCFA28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893ABA-D27D-4F7E-9704-429C40C6441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53FC5-2534-4A83-9099-B4E7198955C3}"/>
              </a:ext>
            </a:extLst>
          </p:cNvPr>
          <p:cNvGrpSpPr/>
          <p:nvPr/>
        </p:nvGrpSpPr>
        <p:grpSpPr>
          <a:xfrm>
            <a:off x="7565899" y="330200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7BE28CC4-E8D9-47D0-89AC-A323E7A7905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F28243-D098-44E2-B586-8448C412832C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A71C79-5B57-4722-A198-A601EAB173F2}"/>
              </a:ext>
            </a:extLst>
          </p:cNvPr>
          <p:cNvGrpSpPr/>
          <p:nvPr/>
        </p:nvGrpSpPr>
        <p:grpSpPr>
          <a:xfrm>
            <a:off x="8066749" y="239078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7B1866F-15E5-4248-AF66-C1993270193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423868-5A57-4466-9F07-0A72FA13834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D39209-C0E5-454D-B9D2-8AFD429918F4}"/>
              </a:ext>
            </a:extLst>
          </p:cNvPr>
          <p:cNvGrpSpPr/>
          <p:nvPr/>
        </p:nvGrpSpPr>
        <p:grpSpPr>
          <a:xfrm>
            <a:off x="9108951" y="2390788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FDFADCC-ED89-48C6-B0E3-2084A1CEEC6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E0983C-4048-49D4-8EBE-B43728C8E06B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42C930-7CA2-43C1-9646-49B805219014}"/>
              </a:ext>
            </a:extLst>
          </p:cNvPr>
          <p:cNvGrpSpPr/>
          <p:nvPr/>
        </p:nvGrpSpPr>
        <p:grpSpPr>
          <a:xfrm>
            <a:off x="5503225" y="5146912"/>
            <a:ext cx="1056391" cy="899109"/>
            <a:chOff x="5503226" y="1467924"/>
            <a:chExt cx="1056391" cy="899109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D6A76CC5-EADC-4E85-8A44-775C7CE19FD4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B137B5-EA24-4BB6-ACFC-92D18273018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54</a:t>
              </a:r>
              <a:endParaRPr lang="en-US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DF5DE1-2CBA-449F-B99C-DC7E8D68CE02}"/>
              </a:ext>
            </a:extLst>
          </p:cNvPr>
          <p:cNvGrpSpPr/>
          <p:nvPr/>
        </p:nvGrpSpPr>
        <p:grpSpPr>
          <a:xfrm>
            <a:off x="6014486" y="4212525"/>
            <a:ext cx="1056391" cy="899109"/>
            <a:chOff x="5503226" y="1467924"/>
            <a:chExt cx="1056391" cy="899109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6775FBCB-57BC-4872-9047-E7823742E5D2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ADF2B9-DC2A-4DF5-B56F-F2889ADF7877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23</a:t>
              </a:r>
              <a:endParaRPr lang="en-US" sz="20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C70FAB-0244-4134-B337-DC7BFD46B305}"/>
              </a:ext>
            </a:extLst>
          </p:cNvPr>
          <p:cNvGrpSpPr/>
          <p:nvPr/>
        </p:nvGrpSpPr>
        <p:grpSpPr>
          <a:xfrm>
            <a:off x="7044496" y="4220219"/>
            <a:ext cx="1056391" cy="899109"/>
            <a:chOff x="5503226" y="1467924"/>
            <a:chExt cx="1056391" cy="899109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0B8B7AB-9CEE-4D5F-A971-6D7399A29BB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83655D-41C3-474F-BF25-D9A28368B02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40</a:t>
              </a:r>
              <a:endParaRPr lang="en-US" sz="20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5EAFBF-638B-426B-A736-A0B3A525A683}"/>
              </a:ext>
            </a:extLst>
          </p:cNvPr>
          <p:cNvGrpSpPr/>
          <p:nvPr/>
        </p:nvGrpSpPr>
        <p:grpSpPr>
          <a:xfrm>
            <a:off x="8075215" y="4218437"/>
            <a:ext cx="1056391" cy="899109"/>
            <a:chOff x="5503226" y="1467924"/>
            <a:chExt cx="1056391" cy="899109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E4BC1F9C-EB5F-47E5-AA47-6952D7D8B58E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4298B6-9517-40EC-B293-2BEF5928669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50</a:t>
              </a:r>
              <a:endParaRPr lang="en-US" sz="20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5E75BA-02A4-491C-AE91-191FA4011D8B}"/>
              </a:ext>
            </a:extLst>
          </p:cNvPr>
          <p:cNvGrpSpPr/>
          <p:nvPr/>
        </p:nvGrpSpPr>
        <p:grpSpPr>
          <a:xfrm>
            <a:off x="8603410" y="3297098"/>
            <a:ext cx="1056391" cy="899109"/>
            <a:chOff x="5503226" y="1467924"/>
            <a:chExt cx="1056391" cy="899109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075A377-27AB-4EC9-8528-6D816C8931C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0F1A00-09F4-40BE-90C1-4C634ED161F1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13</a:t>
              </a:r>
              <a:endParaRPr lang="en-US" sz="20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845E72-E1B7-49C4-BE62-C9AD20918DE3}"/>
              </a:ext>
            </a:extLst>
          </p:cNvPr>
          <p:cNvGrpSpPr/>
          <p:nvPr/>
        </p:nvGrpSpPr>
        <p:grpSpPr>
          <a:xfrm>
            <a:off x="9113811" y="4220218"/>
            <a:ext cx="1056391" cy="899109"/>
            <a:chOff x="5503226" y="1467924"/>
            <a:chExt cx="1056391" cy="899109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237F9B2C-5D01-47DE-89D3-AE990FF5FA61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71CB79-E68A-41C4-8931-A2D78B07F8B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57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53998" r="9344" b="16545"/>
          <a:stretch/>
        </p:blipFill>
        <p:spPr>
          <a:xfrm>
            <a:off x="575735" y="1128256"/>
            <a:ext cx="10370080" cy="5079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8AC1B-F716-480F-B653-4D8EC03BA11D}"/>
              </a:ext>
            </a:extLst>
          </p:cNvPr>
          <p:cNvSpPr/>
          <p:nvPr/>
        </p:nvSpPr>
        <p:spPr>
          <a:xfrm>
            <a:off x="8170333" y="4080933"/>
            <a:ext cx="2099734" cy="567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A1D97-7F2F-40AC-951A-41F6F99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0333" y="4080933"/>
            <a:ext cx="1075267" cy="66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1C0AA-745F-4D5E-B889-9A74729EE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69398" y="4030132"/>
            <a:ext cx="1075267" cy="66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28153B-A3E5-49BF-9863-998A12A38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9160" y="5742045"/>
            <a:ext cx="1075267" cy="668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9EA5B4-AC93-4900-B577-6C32F04AD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78225" y="5691244"/>
            <a:ext cx="1075267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-2.708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8112 -0.242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8268 -0.2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930" r="7510" b="77708"/>
          <a:stretch/>
        </p:blipFill>
        <p:spPr>
          <a:xfrm>
            <a:off x="758757" y="1420239"/>
            <a:ext cx="10155677" cy="16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3266" r="7510" b="55493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17E495-F9E8-4501-9400-8C96165A25B5}"/>
              </a:ext>
            </a:extLst>
          </p:cNvPr>
          <p:cNvSpPr/>
          <p:nvPr/>
        </p:nvSpPr>
        <p:spPr>
          <a:xfrm>
            <a:off x="5707781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3FEBA-E26E-4B89-B34A-FCE365461B9E}"/>
              </a:ext>
            </a:extLst>
          </p:cNvPr>
          <p:cNvSpPr/>
          <p:nvPr/>
        </p:nvSpPr>
        <p:spPr>
          <a:xfrm>
            <a:off x="9171272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152AE-5C3F-4EBB-9D1F-E11F12D1A815}"/>
              </a:ext>
            </a:extLst>
          </p:cNvPr>
          <p:cNvSpPr/>
          <p:nvPr/>
        </p:nvSpPr>
        <p:spPr>
          <a:xfrm>
            <a:off x="5648425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1492C8-25D0-422C-BDE7-AE001E28716E}"/>
              </a:ext>
            </a:extLst>
          </p:cNvPr>
          <p:cNvSpPr/>
          <p:nvPr/>
        </p:nvSpPr>
        <p:spPr>
          <a:xfrm>
            <a:off x="9111916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8089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44769" r="8037" b="33990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F5DAD6-01B0-4379-A6C9-76C31F21CE64}"/>
              </a:ext>
            </a:extLst>
          </p:cNvPr>
          <p:cNvSpPr/>
          <p:nvPr/>
        </p:nvSpPr>
        <p:spPr>
          <a:xfrm>
            <a:off x="3445845" y="3041583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AFBA8-A813-488F-BAF6-CA11FA7E1BE4}"/>
              </a:ext>
            </a:extLst>
          </p:cNvPr>
          <p:cNvSpPr/>
          <p:nvPr/>
        </p:nvSpPr>
        <p:spPr>
          <a:xfrm>
            <a:off x="6297041" y="3122579"/>
            <a:ext cx="423512" cy="585537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157A0-638B-4869-A669-E1CED3BE4354}"/>
              </a:ext>
            </a:extLst>
          </p:cNvPr>
          <p:cNvSpPr/>
          <p:nvPr/>
        </p:nvSpPr>
        <p:spPr>
          <a:xfrm>
            <a:off x="5683204" y="3120975"/>
            <a:ext cx="423512" cy="587141"/>
          </a:xfrm>
          <a:prstGeom prst="rect">
            <a:avLst/>
          </a:prstGeom>
          <a:solidFill>
            <a:srgbClr val="A6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3F8536-D99A-4060-8658-5170BD1EDF0B}"/>
              </a:ext>
            </a:extLst>
          </p:cNvPr>
          <p:cNvSpPr/>
          <p:nvPr/>
        </p:nvSpPr>
        <p:spPr>
          <a:xfrm>
            <a:off x="9291073" y="2377440"/>
            <a:ext cx="423512" cy="55905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0D06B-210A-4554-9F0E-98EA3F30CA5B}"/>
              </a:ext>
            </a:extLst>
          </p:cNvPr>
          <p:cNvSpPr/>
          <p:nvPr/>
        </p:nvSpPr>
        <p:spPr>
          <a:xfrm>
            <a:off x="8735439" y="3120974"/>
            <a:ext cx="423512" cy="58714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10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100</Words>
  <Application>Microsoft Office PowerPoint</Application>
  <PresentationFormat>Widescreen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PRO180123</cp:lastModifiedBy>
  <cp:revision>16</cp:revision>
  <dcterms:created xsi:type="dcterms:W3CDTF">2020-08-07T08:50:12Z</dcterms:created>
  <dcterms:modified xsi:type="dcterms:W3CDTF">2023-04-10T03:20:43Z</dcterms:modified>
</cp:coreProperties>
</file>