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45" r:id="rId2"/>
    <p:sldId id="2679" r:id="rId3"/>
    <p:sldId id="2680" r:id="rId4"/>
    <p:sldId id="2681" r:id="rId5"/>
    <p:sldId id="2669" r:id="rId6"/>
    <p:sldId id="2683" r:id="rId7"/>
    <p:sldId id="2685" r:id="rId8"/>
    <p:sldId id="2686" r:id="rId9"/>
    <p:sldId id="2687" r:id="rId10"/>
    <p:sldId id="2689" r:id="rId11"/>
    <p:sldId id="2665" r:id="rId12"/>
    <p:sldId id="2666" r:id="rId13"/>
    <p:sldId id="2670" r:id="rId14"/>
    <p:sldId id="2692" r:id="rId15"/>
    <p:sldId id="2675" r:id="rId16"/>
    <p:sldId id="2693" r:id="rId17"/>
    <p:sldId id="2695" r:id="rId18"/>
    <p:sldId id="3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9F7F7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61E6F-F7D4-424D-BF32-A0188A8D8785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8F7A-D9C9-4931-96DF-E2A17AE7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6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F5A9-BA18-46D8-B817-18517430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49AA6E-1759-4977-B956-D572DAD0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D6A9C-99ED-43B0-8962-765A7938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C73B2-67E4-48BD-B26F-411D534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C24E0-B169-4B9D-8DFB-2FE9BA3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CCAB6-0640-4449-8FF4-67B86809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562272-DC12-4341-90B2-404828BAA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96AA0-9B88-4898-9B23-848A3A52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AE22B-9369-4331-BEEE-C9B0B954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276F2-F118-4EE5-A909-F926FE9B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7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4E13E-2327-45ED-8F7B-11D481E98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54E8CB-6D13-42A9-B46A-A67D886A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AC699A-1729-498E-9476-5D6494C2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8B888-7158-48B1-815D-01FCBFCC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0225D4-F47C-44A0-B8F7-3036A957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8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06620-7D6B-473B-85DC-6C7B2BBC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DE881-E7B1-442D-ACB2-C85BC3C4C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7FF65-BF48-4B7E-8DD4-ED3BD83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B445E-F817-4095-A9A8-C5489594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8503E-A895-462D-8ED8-7DECD1D2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0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02B53-05C4-417A-8603-1A8098AC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029D73-437E-4E2B-A5C6-FF5A908E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1EA72-6481-4F7A-B4F6-B323011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FB00E-DD80-4BA1-B540-80E9550E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A54000-377F-4297-9F62-C023697D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1EF18-0EFB-4AAB-95AC-4A8799C3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E90134-DA3F-4CF2-BD8D-8C8DC43A6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EE5052-066D-42F6-B43C-0A1FC62F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197B82-7021-435C-9F88-D3CA5596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0E0DD5-B7DF-4C23-A429-5EB760E4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37B5D-462E-455A-9499-4428238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1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8F0C8-5968-44A1-901B-97EEA57F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5400B-5970-45DC-8D0A-723CAE9A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1E978-BF2B-4B50-849E-EB488171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190553-FAE7-4EB8-B4CD-D169EDF67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8D990-0A0C-4A76-B5BD-977086D00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DC7EAE-51AB-4778-BCC7-08661371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95F603-15F6-405A-846D-EA8CEABF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15A81D-BABC-4549-A962-02A3855F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2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55E8C-5569-4871-AB1F-64022F34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EDED3D-CCCF-41A1-B081-2EB4D413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9B15B-095D-4410-9AE5-55B3666C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F9EE8A-999C-4914-9849-31F9AFE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2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9F6F71-6481-4BCD-8437-839CC6E5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D1E033-33C1-48ED-B4F3-C586C9BB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CE355-20F3-42A2-AE00-CF50FD68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34D0E137-BFAE-471A-B898-C3C1DEB1C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909A3E-39AE-4F56-8BDF-6BE9D97DB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8" name="矩形 17">
            <a:extLst>
              <a:ext uri="{FF2B5EF4-FFF2-40B4-BE49-F238E27FC236}">
                <a16:creationId xmlns:a16="http://schemas.microsoft.com/office/drawing/2014/main" id="{F0ADDAE2-E6E2-4CC2-8EC5-06536B71918A}"/>
              </a:ext>
            </a:extLst>
          </p:cNvPr>
          <p:cNvSpPr/>
          <p:nvPr userDrawn="1"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164FCEA1-44E1-4F7F-9437-AC54BCA885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836C9FAC-5360-4ED5-8AEB-5F518058F7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310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8236B-3357-4BAD-936E-E9FEE795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9F4979-D751-4098-A322-663B28A7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7B6FD5-279B-4FDE-BD3A-9F174EA1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A4F6F5-EAC2-44B5-B846-AD8E473D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6A5F6C-2D87-4791-BA6B-68D6B6F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088BE-631A-45B4-9A71-EF7361CD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1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156C2-EDB5-42CF-B183-A6685DA0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58D04-36ED-45A0-A4EF-AA3E2DE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879E1C-33EE-497F-A8A1-88EA97A7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56269-0AB0-4BA4-BD43-CA721D8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8EA65-99B5-44F3-843B-3FFC7C22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80DD-F03C-4F9C-A4F5-E894A333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3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3C6F38-B414-4C9B-BDA8-4D418C8D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DC0A02-A7C5-4B4D-B248-BACDFF6A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FDC479-0AD8-4D60-A3B3-5C2D45427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2BAC90-8029-4668-9B7E-61DF16B4B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DFBDD7-BA47-4953-8199-793876B9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17">
            <a:extLst>
              <a:ext uri="{FF2B5EF4-FFF2-40B4-BE49-F238E27FC236}">
                <a16:creationId xmlns:a16="http://schemas.microsoft.com/office/drawing/2014/main" id="{CDB951B4-AEF2-4BAF-903C-A2660639F3CD}"/>
              </a:ext>
            </a:extLst>
          </p:cNvPr>
          <p:cNvSpPr/>
          <p:nvPr userDrawn="1"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7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10" y="-258090"/>
            <a:ext cx="12597001" cy="708656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815455" y="508320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123787" y="945580"/>
            <a:ext cx="9944430" cy="4734559"/>
          </a:xfrm>
          <a:prstGeom prst="rect">
            <a:avLst/>
          </a:prstGeom>
          <a:solidFill>
            <a:schemeClr val="bg1"/>
          </a:solidFill>
          <a:ln w="57150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8C590F5-E6E7-4F00-9DD4-BEE7CDE04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79" y="3883548"/>
            <a:ext cx="2297118" cy="21372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-257203"/>
            <a:ext cx="7939609" cy="26456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20" y="5051026"/>
            <a:ext cx="1263617" cy="885254"/>
          </a:xfrm>
          <a:prstGeom prst="rect">
            <a:avLst/>
          </a:prstGeom>
        </p:spPr>
      </p:pic>
      <p:pic>
        <p:nvPicPr>
          <p:cNvPr id="41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059" y="-265189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4992" y="-258090"/>
            <a:ext cx="2274542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6DBD09-B995-4A84-909A-CFCD7E6F6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7558" y="2213358"/>
            <a:ext cx="687688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3 -0.00555 L -4.79167E-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-3.33333E-6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D69DEC11-96F6-44F8-A223-963DA479467A}"/>
              </a:ext>
            </a:extLst>
          </p:cNvPr>
          <p:cNvSpPr/>
          <p:nvPr/>
        </p:nvSpPr>
        <p:spPr>
          <a:xfrm>
            <a:off x="1653009" y="4087361"/>
            <a:ext cx="2333767" cy="62673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191D5F-2103-4B22-B0A7-8EF8341F69F1}"/>
              </a:ext>
            </a:extLst>
          </p:cNvPr>
          <p:cNvSpPr/>
          <p:nvPr/>
        </p:nvSpPr>
        <p:spPr>
          <a:xfrm>
            <a:off x="3701611" y="356082"/>
            <a:ext cx="5363515" cy="5232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99F9A-BA20-442D-A14B-F56AB63FD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669" y="90262"/>
            <a:ext cx="737453" cy="84146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CC8BE9-1213-429D-94E1-62C81B1F10F4}"/>
              </a:ext>
            </a:extLst>
          </p:cNvPr>
          <p:cNvGrpSpPr/>
          <p:nvPr/>
        </p:nvGrpSpPr>
        <p:grpSpPr>
          <a:xfrm>
            <a:off x="1198802" y="1459049"/>
            <a:ext cx="9865190" cy="4437503"/>
            <a:chOff x="256031" y="1133735"/>
            <a:chExt cx="9242811" cy="537713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04A27D-35F5-4FA4-99AB-4A8AFE45AD56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85766B0-A32F-4BF0-92E7-D0F8E0666699}"/>
                </a:ext>
              </a:extLst>
            </p:cNvPr>
            <p:cNvSpPr/>
            <p:nvPr/>
          </p:nvSpPr>
          <p:spPr>
            <a:xfrm>
              <a:off x="407796" y="1406139"/>
              <a:ext cx="8939281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9DEC11-96F6-44F8-A223-963DA479467A}"/>
              </a:ext>
            </a:extLst>
          </p:cNvPr>
          <p:cNvSpPr/>
          <p:nvPr/>
        </p:nvSpPr>
        <p:spPr>
          <a:xfrm>
            <a:off x="1904833" y="2183701"/>
            <a:ext cx="2333767" cy="62673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C38DB-2473-4431-AB4D-867A3632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722" y="2162085"/>
            <a:ext cx="2437341" cy="5273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3200" b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endParaRPr lang="en-US" sz="3200" b="1" dirty="0" smtClean="0"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5E855B-D6BA-4ED1-8038-6386C07F42C8}"/>
              </a:ext>
            </a:extLst>
          </p:cNvPr>
          <p:cNvSpPr txBox="1"/>
          <p:nvPr/>
        </p:nvSpPr>
        <p:spPr>
          <a:xfrm>
            <a:off x="4345081" y="2183701"/>
            <a:ext cx="352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hiến</a:t>
            </a:r>
            <a:r>
              <a:rPr lang="en-US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682DE8-A2FB-4181-8B16-06EFC69EC269}"/>
              </a:ext>
            </a:extLst>
          </p:cNvPr>
          <p:cNvSpPr txBox="1"/>
          <p:nvPr/>
        </p:nvSpPr>
        <p:spPr>
          <a:xfrm>
            <a:off x="3930881" y="271154"/>
            <a:ext cx="435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 NGHĨA TỪ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D69DEC11-96F6-44F8-A223-963DA479467A}"/>
              </a:ext>
            </a:extLst>
          </p:cNvPr>
          <p:cNvSpPr/>
          <p:nvPr/>
        </p:nvSpPr>
        <p:spPr>
          <a:xfrm>
            <a:off x="1904832" y="3070807"/>
            <a:ext cx="2333767" cy="62673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4C38DB-2473-4431-AB4D-867A363278ED}"/>
              </a:ext>
            </a:extLst>
          </p:cNvPr>
          <p:cNvSpPr txBox="1">
            <a:spLocks/>
          </p:cNvSpPr>
          <p:nvPr/>
        </p:nvSpPr>
        <p:spPr>
          <a:xfrm>
            <a:off x="1853046" y="3070807"/>
            <a:ext cx="2437341" cy="5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hôi</a:t>
            </a:r>
            <a:r>
              <a:rPr lang="en-US" sz="3200" b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endParaRPr lang="en-US" sz="3200" b="1" dirty="0" smtClean="0"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14">
            <a:extLst>
              <a:ext uri="{FF2B5EF4-FFF2-40B4-BE49-F238E27FC236}">
                <a16:creationId xmlns:a16="http://schemas.microsoft.com/office/drawing/2014/main" id="{D69DEC11-96F6-44F8-A223-963DA479467A}"/>
              </a:ext>
            </a:extLst>
          </p:cNvPr>
          <p:cNvSpPr/>
          <p:nvPr/>
        </p:nvSpPr>
        <p:spPr>
          <a:xfrm>
            <a:off x="1904833" y="4087361"/>
            <a:ext cx="2333767" cy="62673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44C38DB-2473-4431-AB4D-867A363278ED}"/>
              </a:ext>
            </a:extLst>
          </p:cNvPr>
          <p:cNvSpPr txBox="1">
            <a:spLocks/>
          </p:cNvSpPr>
          <p:nvPr/>
        </p:nvSpPr>
        <p:spPr>
          <a:xfrm>
            <a:off x="1853047" y="4087361"/>
            <a:ext cx="2437341" cy="5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2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ữu</a:t>
            </a:r>
            <a:r>
              <a:rPr lang="en-US" sz="3200" b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endParaRPr lang="en-US" sz="3200" b="1" dirty="0" smtClean="0"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5E855B-D6BA-4ED1-8038-6386C07F42C8}"/>
              </a:ext>
            </a:extLst>
          </p:cNvPr>
          <p:cNvSpPr txBox="1"/>
          <p:nvPr/>
        </p:nvSpPr>
        <p:spPr>
          <a:xfrm>
            <a:off x="4452657" y="3013359"/>
            <a:ext cx="352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ặp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5E855B-D6BA-4ED1-8038-6386C07F42C8}"/>
              </a:ext>
            </a:extLst>
          </p:cNvPr>
          <p:cNvSpPr txBox="1"/>
          <p:nvPr/>
        </p:nvSpPr>
        <p:spPr>
          <a:xfrm>
            <a:off x="3986776" y="4076079"/>
            <a:ext cx="693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8657E30C-C2F3-46D1-9521-1212FBDF1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6"/>
          <a:stretch/>
        </p:blipFill>
        <p:spPr>
          <a:xfrm>
            <a:off x="0" y="3429001"/>
            <a:ext cx="3408149" cy="3646532"/>
          </a:xfrm>
          <a:prstGeom prst="rect">
            <a:avLst/>
          </a:prstGeom>
        </p:spPr>
      </p:pic>
      <p:pic>
        <p:nvPicPr>
          <p:cNvPr id="26" name="Picture 25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CB12C931-2405-411F-8406-4F944CD9C5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6"/>
          <a:stretch/>
        </p:blipFill>
        <p:spPr>
          <a:xfrm flipH="1">
            <a:off x="8991974" y="3429001"/>
            <a:ext cx="3408149" cy="36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56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14" grpId="0"/>
      <p:bldP spid="12" grpId="0" animBg="1"/>
      <p:bldP spid="17" grpId="0" build="p"/>
      <p:bldP spid="21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7">
            <a:extLst>
              <a:ext uri="{FF2B5EF4-FFF2-40B4-BE49-F238E27FC236}">
                <a16:creationId xmlns:a16="http://schemas.microsoft.com/office/drawing/2014/main" id="{0F8D9E3A-7566-4398-B452-E4A7AB3DD135}"/>
              </a:ext>
            </a:extLst>
          </p:cNvPr>
          <p:cNvSpPr/>
          <p:nvPr/>
        </p:nvSpPr>
        <p:spPr>
          <a:xfrm>
            <a:off x="26577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图片 9">
            <a:extLst>
              <a:ext uri="{FF2B5EF4-FFF2-40B4-BE49-F238E27FC236}">
                <a16:creationId xmlns:a16="http://schemas.microsoft.com/office/drawing/2014/main" id="{77E92F04-E0AC-4E72-8241-094AFC5C3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353" r="70067" b="10955"/>
          <a:stretch/>
        </p:blipFill>
        <p:spPr>
          <a:xfrm>
            <a:off x="-461442" y="1473575"/>
            <a:ext cx="1733550" cy="153690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E2D3E28-3C30-4A7E-9646-A83908208194}"/>
              </a:ext>
            </a:extLst>
          </p:cNvPr>
          <p:cNvSpPr/>
          <p:nvPr/>
        </p:nvSpPr>
        <p:spPr>
          <a:xfrm>
            <a:off x="1030879" y="461559"/>
            <a:ext cx="4529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84E5-EC05-40A3-93E7-61B0F6FA21A9}"/>
              </a:ext>
            </a:extLst>
          </p:cNvPr>
          <p:cNvSpPr/>
          <p:nvPr/>
        </p:nvSpPr>
        <p:spPr>
          <a:xfrm>
            <a:off x="918833" y="1382082"/>
            <a:ext cx="559981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300" b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zh-CN" altLang="en-US" sz="33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b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endParaRPr lang="zh-CN" altLang="en-US" sz="3300" b="1" kern="12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buSzPts val="2800"/>
            </a:pPr>
            <a:r>
              <a:rPr lang="en-US" altLang="zh-CN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3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zh-CN" altLang="en-US" sz="3300" kern="1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zh-CN" altLang="en-US" sz="3300" kern="1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zh-CN" altLang="en-US" sz="3300" kern="1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zh-CN" altLang="en-US" sz="3300" kern="1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zh-CN" altLang="en-US" sz="3300" kern="12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buSzPts val="2800"/>
            </a:pPr>
            <a:r>
              <a:rPr lang="en-US" altLang="zh-CN" sz="3300" kern="1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3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zh-CN" altLang="en-US" sz="3300" kern="1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zh-CN" altLang="en-US" sz="3300" kern="1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zh-CN" altLang="en-US" sz="3300" kern="1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zh-CN" altLang="en-US" sz="3300" kern="1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zh-CN" altLang="en-US" sz="3300" kern="1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1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3300" kern="12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75205E5-D889-4D96-8F95-2A8E3444D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81247" y="518416"/>
            <a:ext cx="511318" cy="5113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F3CFCE-26F3-47D9-8EEB-62E4C0BA4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697" y="952561"/>
            <a:ext cx="4637808" cy="23332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1271E0-7355-4606-AF0B-F54EF33B77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625" y1="21921" x2="14000" y2="57143"/>
                        <a14:foregroundMark x1="15625" y1="23645" x2="5750" y2="28571"/>
                        <a14:foregroundMark x1="6375" y1="67980" x2="7500" y2="86453"/>
                        <a14:foregroundMark x1="8125" y1="71182" x2="14875" y2="79803"/>
                        <a14:foregroundMark x1="12250" y1="96305" x2="56125" y2="85961"/>
                        <a14:foregroundMark x1="5750" y1="29064" x2="2500" y2="43103"/>
                        <a14:foregroundMark x1="36250" y1="15025" x2="38125" y2="58374"/>
                        <a14:foregroundMark x1="22375" y1="60345" x2="14000" y2="65764"/>
                        <a14:foregroundMark x1="29375" y1="55419" x2="35250" y2="42611"/>
                        <a14:foregroundMark x1="28875" y1="74877" x2="23625" y2="84483"/>
                        <a14:foregroundMark x1="30375" y1="78325" x2="63125" y2="76847"/>
                        <a14:foregroundMark x1="36250" y1="96798" x2="87500" y2="86946"/>
                        <a14:foregroundMark x1="82000" y1="62069" x2="93750" y2="82266"/>
                        <a14:foregroundMark x1="96875" y1="66749" x2="95625" y2="99261"/>
                        <a14:foregroundMark x1="88250" y1="75616" x2="74250" y2="79803"/>
                        <a14:foregroundMark x1="66625" y1="78571" x2="54875" y2="85961"/>
                        <a14:foregroundMark x1="48625" y1="63793" x2="40500" y2="87192"/>
                        <a14:foregroundMark x1="27375" y1="71675" x2="35250" y2="76108"/>
                        <a14:foregroundMark x1="33250" y1="93842" x2="71750" y2="91379"/>
                        <a14:foregroundMark x1="87500" y1="91872" x2="78375" y2="98522"/>
                        <a14:foregroundMark x1="66625" y1="48768" x2="60000" y2="69212"/>
                        <a14:foregroundMark x1="64000" y1="19458" x2="61000" y2="51232"/>
                        <a14:foregroundMark x1="75500" y1="22414" x2="78000" y2="23153"/>
                        <a14:foregroundMark x1="56875" y1="45567" x2="54500" y2="47291"/>
                        <a14:foregroundMark x1="55500" y1="41379" x2="60125" y2="43842"/>
                        <a14:foregroundMark x1="44250" y1="62808" x2="41125" y2="75616"/>
                        <a14:foregroundMark x1="32625" y1="85222" x2="34500" y2="82759"/>
                        <a14:foregroundMark x1="32625" y1="96798" x2="66875" y2="90640"/>
                        <a14:foregroundMark x1="69250" y1="97537" x2="49875" y2="99015"/>
                        <a14:foregroundMark x1="28500" y1="45567" x2="28500" y2="45567"/>
                        <a14:foregroundMark x1="9375" y1="87685" x2="9375" y2="87685"/>
                        <a14:foregroundMark x1="19000" y1="19951" x2="20500" y2="25369"/>
                        <a14:foregroundMark x1="70250" y1="47291" x2="76375" y2="38177"/>
                        <a14:foregroundMark x1="45250" y1="44335" x2="45250" y2="44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2" y="3633569"/>
            <a:ext cx="3629742" cy="18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29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7">
            <a:extLst>
              <a:ext uri="{FF2B5EF4-FFF2-40B4-BE49-F238E27FC236}">
                <a16:creationId xmlns:a16="http://schemas.microsoft.com/office/drawing/2014/main" id="{0F8D9E3A-7566-4398-B452-E4A7AB3DD135}"/>
              </a:ext>
            </a:extLst>
          </p:cNvPr>
          <p:cNvSpPr/>
          <p:nvPr/>
        </p:nvSpPr>
        <p:spPr>
          <a:xfrm>
            <a:off x="26577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EBE687-B92A-4A4A-BE83-CF062182E17E}"/>
              </a:ext>
            </a:extLst>
          </p:cNvPr>
          <p:cNvSpPr/>
          <p:nvPr/>
        </p:nvSpPr>
        <p:spPr>
          <a:xfrm>
            <a:off x="2329941" y="2365393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A46EEE93-5EE7-4554-912C-2CF52A8D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4" b="13559"/>
          <a:stretch/>
        </p:blipFill>
        <p:spPr>
          <a:xfrm>
            <a:off x="8961120" y="5748126"/>
            <a:ext cx="3449719" cy="11098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0FBCAE-A19A-4D88-A569-64D65E4778DE}"/>
              </a:ext>
            </a:extLst>
          </p:cNvPr>
          <p:cNvSpPr/>
          <p:nvPr/>
        </p:nvSpPr>
        <p:spPr>
          <a:xfrm>
            <a:off x="-348895" y="569875"/>
            <a:ext cx="7798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trước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lớp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826B20-6CED-4AC2-80CE-96682557118D}"/>
              </a:ext>
            </a:extLst>
          </p:cNvPr>
          <p:cNvSpPr/>
          <p:nvPr/>
        </p:nvSpPr>
        <p:spPr>
          <a:xfrm>
            <a:off x="4267803" y="1421739"/>
            <a:ext cx="3946593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Tiêu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chí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giá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456AE5-8A67-4B30-9801-C00EAC247ED1}"/>
              </a:ext>
            </a:extLst>
          </p:cNvPr>
          <p:cNvSpPr/>
          <p:nvPr/>
        </p:nvSpPr>
        <p:spPr>
          <a:xfrm>
            <a:off x="3082295" y="2472331"/>
            <a:ext cx="1938351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đúng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041E88-56D0-4A69-9E64-20AE60B3C3E9}"/>
              </a:ext>
            </a:extLst>
          </p:cNvPr>
          <p:cNvSpPr/>
          <p:nvPr/>
        </p:nvSpPr>
        <p:spPr>
          <a:xfrm>
            <a:off x="2470875" y="2512719"/>
            <a:ext cx="504000" cy="504000"/>
          </a:xfrm>
          <a:prstGeom prst="ellipse">
            <a:avLst/>
          </a:prstGeom>
          <a:solidFill>
            <a:srgbClr val="93E3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215C2209-9832-4659-8CDD-A734F01F2755}"/>
              </a:ext>
            </a:extLst>
          </p:cNvPr>
          <p:cNvSpPr/>
          <p:nvPr/>
        </p:nvSpPr>
        <p:spPr>
          <a:xfrm>
            <a:off x="2329941" y="3342381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FFF09D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5D90EB-6BBA-44BD-8ED4-EEDF4CB50552}"/>
              </a:ext>
            </a:extLst>
          </p:cNvPr>
          <p:cNvSpPr/>
          <p:nvPr/>
        </p:nvSpPr>
        <p:spPr>
          <a:xfrm>
            <a:off x="3082295" y="3449319"/>
            <a:ext cx="1960793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to,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rõ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B59F6E-99B0-4930-9B6B-3E0CBDADA867}"/>
              </a:ext>
            </a:extLst>
          </p:cNvPr>
          <p:cNvSpPr/>
          <p:nvPr/>
        </p:nvSpPr>
        <p:spPr>
          <a:xfrm>
            <a:off x="2470875" y="3489707"/>
            <a:ext cx="504000" cy="504000"/>
          </a:xfrm>
          <a:prstGeom prst="ellipse">
            <a:avLst/>
          </a:prstGeom>
          <a:solidFill>
            <a:srgbClr val="FFE44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BA9DDA6B-FC01-422B-8933-318E651037E0}"/>
              </a:ext>
            </a:extLst>
          </p:cNvPr>
          <p:cNvSpPr/>
          <p:nvPr/>
        </p:nvSpPr>
        <p:spPr>
          <a:xfrm>
            <a:off x="2329940" y="4408123"/>
            <a:ext cx="5119273" cy="798653"/>
          </a:xfrm>
          <a:prstGeom prst="roundRect">
            <a:avLst>
              <a:gd name="adj" fmla="val 50000"/>
            </a:avLst>
          </a:prstGeom>
          <a:solidFill>
            <a:srgbClr val="FFD1C5"/>
          </a:solidFill>
          <a:ln>
            <a:solidFill>
              <a:srgbClr val="FF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2ADE46-9A65-418E-967D-3F8DDF5E1273}"/>
              </a:ext>
            </a:extLst>
          </p:cNvPr>
          <p:cNvSpPr/>
          <p:nvPr/>
        </p:nvSpPr>
        <p:spPr>
          <a:xfrm>
            <a:off x="3082295" y="4515061"/>
            <a:ext cx="3736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Ngắt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nghỉ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đúng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0A43D2-DD8E-4730-9DEF-3AA27D05DEAC}"/>
              </a:ext>
            </a:extLst>
          </p:cNvPr>
          <p:cNvSpPr/>
          <p:nvPr/>
        </p:nvSpPr>
        <p:spPr>
          <a:xfrm>
            <a:off x="2470875" y="4555449"/>
            <a:ext cx="504000" cy="504000"/>
          </a:xfrm>
          <a:prstGeom prst="ellipse">
            <a:avLst/>
          </a:prstGeom>
          <a:solidFill>
            <a:srgbClr val="FFB7A3"/>
          </a:solidFill>
          <a:ln>
            <a:solidFill>
              <a:srgbClr val="FF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63CACDC-A988-422C-90FB-5841D0231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31703" y="2339134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E8B9C33-154D-4ADC-AFC6-E7AB152BF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02603" y="3327786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E2ED9662-7219-4AE4-8D0A-4BA780FA7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667844" y="4446667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521D2E-581B-4AC2-888A-CDD67DA28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71487" y="632515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22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15">
            <a:extLst>
              <a:ext uri="{FF2B5EF4-FFF2-40B4-BE49-F238E27FC236}">
                <a16:creationId xmlns:a16="http://schemas.microsoft.com/office/drawing/2014/main" id="{17829FBB-91A4-476C-B42A-62FFB58FD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40" name="图片 16">
            <a:extLst>
              <a:ext uri="{FF2B5EF4-FFF2-40B4-BE49-F238E27FC236}">
                <a16:creationId xmlns:a16="http://schemas.microsoft.com/office/drawing/2014/main" id="{E719322B-C373-46DD-B0EB-61AB40729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0" name="图片 79">
            <a:extLst>
              <a:ext uri="{FF2B5EF4-FFF2-40B4-BE49-F238E27FC236}">
                <a16:creationId xmlns:a16="http://schemas.microsoft.com/office/drawing/2014/main" id="{699157DE-63F2-4A94-B44F-318CBEA93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72" y="666389"/>
            <a:ext cx="1680072" cy="1409713"/>
          </a:xfrm>
          <a:prstGeom prst="rect">
            <a:avLst/>
          </a:prstGeom>
        </p:spPr>
      </p:pic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14A675C2-72DC-4D67-8186-4441AFF22F65}"/>
              </a:ext>
            </a:extLst>
          </p:cNvPr>
          <p:cNvSpPr/>
          <p:nvPr/>
        </p:nvSpPr>
        <p:spPr>
          <a:xfrm>
            <a:off x="2696657" y="1785307"/>
            <a:ext cx="6504535" cy="32399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267B4-937B-454B-806B-A0C728BF70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27" t="11921" r="14764" b="20863"/>
          <a:stretch/>
        </p:blipFill>
        <p:spPr>
          <a:xfrm>
            <a:off x="3710549" y="2196156"/>
            <a:ext cx="4476749" cy="22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45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E498-5A67-E736-4CF2-F4BC5A08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7784-3A9F-7741-EFE3-9EBF02A71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15" y="1285657"/>
            <a:ext cx="11685985" cy="4525566"/>
          </a:xfrm>
        </p:spPr>
        <p:txBody>
          <a:bodyPr/>
          <a:lstStyle/>
          <a:p>
            <a:pPr lvl="1"/>
            <a:r>
              <a:rPr lang="en-US" dirty="0"/>
              <a:t>`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84AD8-B6C4-CEE5-C453-DFF60AA25862}"/>
              </a:ext>
            </a:extLst>
          </p:cNvPr>
          <p:cNvSpPr txBox="1"/>
          <p:nvPr/>
        </p:nvSpPr>
        <p:spPr>
          <a:xfrm>
            <a:off x="323265" y="1633327"/>
            <a:ext cx="3420207" cy="587395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16" tIns="34258" rIns="68516" bIns="34258" rtlCol="0">
            <a:spAutoFit/>
          </a:bodyPr>
          <a:lstStyle/>
          <a:p>
            <a:pPr algn="ctr" defTabSz="685160">
              <a:defRPr/>
            </a:pP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hội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mọi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cuộc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xung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đột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tạm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ngừng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37DDE-6B87-9A80-8058-718530CCF2AF}"/>
              </a:ext>
            </a:extLst>
          </p:cNvPr>
          <p:cNvSpPr txBox="1"/>
          <p:nvPr/>
        </p:nvSpPr>
        <p:spPr>
          <a:xfrm>
            <a:off x="284746" y="2722166"/>
            <a:ext cx="2568893" cy="587395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16" tIns="34258" rIns="68516" bIns="34258" rtlCol="0">
            <a:spAutoFit/>
          </a:bodyPr>
          <a:lstStyle/>
          <a:p>
            <a:pPr algn="ctr" defTabSz="685160">
              <a:defRPr/>
            </a:pP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Khuyến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khích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 rèn luyện th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ể</a:t>
            </a:r>
            <a:r>
              <a:rPr lang="vi-VN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dục thể thao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E8BAE-1F40-4141-2F47-04925A8D8CA4}"/>
              </a:ext>
            </a:extLst>
          </p:cNvPr>
          <p:cNvSpPr txBox="1"/>
          <p:nvPr/>
        </p:nvSpPr>
        <p:spPr>
          <a:xfrm>
            <a:off x="284746" y="3898248"/>
            <a:ext cx="3023046" cy="587395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16" tIns="34258" rIns="68516" bIns="34258" rtlCol="0">
            <a:spAutoFit/>
          </a:bodyPr>
          <a:lstStyle/>
          <a:p>
            <a:pPr algn="ctr" defTabSz="685160">
              <a:defRPr/>
            </a:pP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cuộc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đua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tinh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thần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hữu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nghị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91D02-C55E-3057-E861-6758AB4F1EEF}"/>
              </a:ext>
            </a:extLst>
          </p:cNvPr>
          <p:cNvSpPr txBox="1"/>
          <p:nvPr/>
        </p:nvSpPr>
        <p:spPr>
          <a:xfrm>
            <a:off x="8046950" y="1749989"/>
            <a:ext cx="3197654" cy="332006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16" tIns="34258" rIns="68516" bIns="34258" rtlCol="0">
            <a:spAutoFit/>
          </a:bodyPr>
          <a:lstStyle/>
          <a:p>
            <a:pPr algn="ctr" defTabSz="685160">
              <a:defRPr/>
            </a:pP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vi-VN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ã có từ gần 3.000 năm trước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vi-VN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1500" b="1" kern="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4ED6D8-8425-FD1A-3635-7860EE26B55D}"/>
              </a:ext>
            </a:extLst>
          </p:cNvPr>
          <p:cNvSpPr txBox="1"/>
          <p:nvPr/>
        </p:nvSpPr>
        <p:spPr>
          <a:xfrm>
            <a:off x="8630118" y="2690984"/>
            <a:ext cx="2774093" cy="587395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16" tIns="34258" rIns="68516" bIns="34258" rtlCol="0">
            <a:spAutoFit/>
          </a:bodyPr>
          <a:lstStyle/>
          <a:p>
            <a:pPr algn="ctr" defTabSz="685160">
              <a:defRPr/>
            </a:pPr>
            <a:r>
              <a:rPr lang="vi-VN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Trai tráng từ khắp nơi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thao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02677-4929-C7A5-509E-B8D2F65A6559}"/>
              </a:ext>
            </a:extLst>
          </p:cNvPr>
          <p:cNvSpPr txBox="1"/>
          <p:nvPr/>
        </p:nvSpPr>
        <p:spPr>
          <a:xfrm>
            <a:off x="8359104" y="3933558"/>
            <a:ext cx="2619295" cy="587395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16" tIns="34258" rIns="68516" bIns="34258" rtlCol="0">
            <a:spAutoFit/>
          </a:bodyPr>
          <a:lstStyle/>
          <a:p>
            <a:pPr algn="ctr" defTabSz="685160">
              <a:defRPr/>
            </a:pP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thêm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vận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500" b="1" kern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nữ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0847D5-72FB-9FCE-4D4A-A33F793C6DEC}"/>
              </a:ext>
            </a:extLst>
          </p:cNvPr>
          <p:cNvSpPr txBox="1"/>
          <p:nvPr/>
        </p:nvSpPr>
        <p:spPr>
          <a:xfrm>
            <a:off x="7658847" y="5088976"/>
            <a:ext cx="3083525" cy="8427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16" tIns="34258" rIns="68516" bIns="34258" rtlCol="0">
            <a:spAutoFit/>
          </a:bodyPr>
          <a:lstStyle/>
          <a:p>
            <a:pPr algn="ctr" defTabSz="685160">
              <a:defRPr/>
            </a:pP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gười đoạt giải được tấu nhạc chúc mừng và được đặt một vòng nguyệt quế lên đầu</a:t>
            </a: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vi-VN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1500" b="1" kern="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5F943-0431-3C4D-DAA0-44A6F55EB7B3}"/>
              </a:ext>
            </a:extLst>
          </p:cNvPr>
          <p:cNvSpPr txBox="1"/>
          <p:nvPr/>
        </p:nvSpPr>
        <p:spPr>
          <a:xfrm>
            <a:off x="442105" y="5484201"/>
            <a:ext cx="3215677" cy="332006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16" tIns="34258" rIns="68516" bIns="34258" rtlCol="0">
            <a:spAutoFit/>
          </a:bodyPr>
          <a:lstStyle/>
          <a:p>
            <a:pPr algn="ctr" defTabSz="685160">
              <a:defRPr/>
            </a:pPr>
            <a:r>
              <a:rPr lang="en-US" sz="1500" b="1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..........................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1AC948-0FF0-E785-C329-050AFD57C12F}"/>
              </a:ext>
            </a:extLst>
          </p:cNvPr>
          <p:cNvGrpSpPr/>
          <p:nvPr/>
        </p:nvGrpSpPr>
        <p:grpSpPr>
          <a:xfrm>
            <a:off x="3640374" y="2734987"/>
            <a:ext cx="3769843" cy="1682123"/>
            <a:chOff x="3921294" y="2655085"/>
            <a:chExt cx="5032839" cy="2242831"/>
          </a:xfrm>
        </p:grpSpPr>
        <p:pic>
          <p:nvPicPr>
            <p:cNvPr id="13" name="Picture 12" descr="A white plat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E949E74-702A-E85D-5F60-160A5AF67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294" y="2655085"/>
              <a:ext cx="5032839" cy="224283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66E9B1-35FE-DA9D-DCCD-D52970FE0604}"/>
                </a:ext>
              </a:extLst>
            </p:cNvPr>
            <p:cNvSpPr txBox="1"/>
            <p:nvPr/>
          </p:nvSpPr>
          <p:spPr>
            <a:xfrm>
              <a:off x="4315399" y="3479540"/>
              <a:ext cx="4397027" cy="861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Đại</a:t>
              </a:r>
              <a:r>
                <a:rPr lang="en-US" b="1" dirty="0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hội</a:t>
              </a:r>
              <a:r>
                <a:rPr lang="en-US" b="1" dirty="0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Thể</a:t>
              </a:r>
              <a:r>
                <a:rPr lang="en-US" b="1" dirty="0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thao</a:t>
              </a:r>
              <a:r>
                <a:rPr lang="en-US" b="1" dirty="0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Ô-</a:t>
              </a:r>
              <a:r>
                <a:rPr lang="en-US" b="1" dirty="0" err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lim</a:t>
              </a:r>
              <a:r>
                <a:rPr lang="en-US" b="1" dirty="0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-</a:t>
              </a:r>
              <a:r>
                <a:rPr lang="en-US" b="1" dirty="0" err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pích</a:t>
              </a:r>
              <a:endParaRPr lang="en-US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là</a:t>
              </a:r>
              <a:r>
                <a:rPr lang="en-US" b="1" dirty="0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tục</a:t>
              </a:r>
              <a:r>
                <a:rPr lang="en-US" b="1" dirty="0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lệ</a:t>
              </a:r>
              <a:r>
                <a:rPr lang="en-US" b="1" dirty="0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tốt</a:t>
              </a:r>
              <a:r>
                <a:rPr lang="en-US" b="1" dirty="0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đẹp</a:t>
              </a:r>
              <a:r>
                <a:rPr lang="en-US" b="1" dirty="0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endParaRPr lang="en-US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07BB65-1BDD-A7C8-BEC2-D42482DBA395}"/>
              </a:ext>
            </a:extLst>
          </p:cNvPr>
          <p:cNvSpPr/>
          <p:nvPr/>
        </p:nvSpPr>
        <p:spPr>
          <a:xfrm rot="20700148" flipH="1">
            <a:off x="3740480" y="1917685"/>
            <a:ext cx="699645" cy="732169"/>
          </a:xfrm>
          <a:custGeom>
            <a:avLst/>
            <a:gdLst>
              <a:gd name="connsiteX0" fmla="*/ 0 w 558800"/>
              <a:gd name="connsiteY0" fmla="*/ 523642 h 523642"/>
              <a:gd name="connsiteX1" fmla="*/ 111760 w 558800"/>
              <a:gd name="connsiteY1" fmla="*/ 178202 h 523642"/>
              <a:gd name="connsiteX2" fmla="*/ 355600 w 558800"/>
              <a:gd name="connsiteY2" fmla="*/ 15642 h 523642"/>
              <a:gd name="connsiteX3" fmla="*/ 558800 w 558800"/>
              <a:gd name="connsiteY3" fmla="*/ 15642 h 52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523642">
                <a:moveTo>
                  <a:pt x="0" y="523642"/>
                </a:moveTo>
                <a:cubicBezTo>
                  <a:pt x="26246" y="393255"/>
                  <a:pt x="52493" y="262869"/>
                  <a:pt x="111760" y="178202"/>
                </a:cubicBezTo>
                <a:cubicBezTo>
                  <a:pt x="171027" y="93535"/>
                  <a:pt x="281093" y="42735"/>
                  <a:pt x="355600" y="15642"/>
                </a:cubicBezTo>
                <a:cubicBezTo>
                  <a:pt x="430107" y="-11451"/>
                  <a:pt x="494453" y="2095"/>
                  <a:pt x="558800" y="1564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16" tIns="34258" rIns="68516" bIns="34258" rtlCol="0" anchor="ctr"/>
          <a:lstStyle/>
          <a:p>
            <a:pPr algn="ctr" defTabSz="685160">
              <a:defRPr/>
            </a:pPr>
            <a:endParaRPr lang="en-US" sz="13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7EBBD52-D2B7-5FEC-DE45-6AC7CF9C77B1}"/>
              </a:ext>
            </a:extLst>
          </p:cNvPr>
          <p:cNvSpPr/>
          <p:nvPr/>
        </p:nvSpPr>
        <p:spPr>
          <a:xfrm>
            <a:off x="6981151" y="1881305"/>
            <a:ext cx="865042" cy="727586"/>
          </a:xfrm>
          <a:custGeom>
            <a:avLst/>
            <a:gdLst>
              <a:gd name="connsiteX0" fmla="*/ 0 w 558800"/>
              <a:gd name="connsiteY0" fmla="*/ 523642 h 523642"/>
              <a:gd name="connsiteX1" fmla="*/ 111760 w 558800"/>
              <a:gd name="connsiteY1" fmla="*/ 178202 h 523642"/>
              <a:gd name="connsiteX2" fmla="*/ 355600 w 558800"/>
              <a:gd name="connsiteY2" fmla="*/ 15642 h 523642"/>
              <a:gd name="connsiteX3" fmla="*/ 558800 w 558800"/>
              <a:gd name="connsiteY3" fmla="*/ 15642 h 52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523642">
                <a:moveTo>
                  <a:pt x="0" y="523642"/>
                </a:moveTo>
                <a:cubicBezTo>
                  <a:pt x="26246" y="393255"/>
                  <a:pt x="52493" y="262869"/>
                  <a:pt x="111760" y="178202"/>
                </a:cubicBezTo>
                <a:cubicBezTo>
                  <a:pt x="171027" y="93535"/>
                  <a:pt x="281093" y="42735"/>
                  <a:pt x="355600" y="15642"/>
                </a:cubicBezTo>
                <a:cubicBezTo>
                  <a:pt x="430107" y="-11451"/>
                  <a:pt x="494453" y="2095"/>
                  <a:pt x="558800" y="1564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16" tIns="34258" rIns="68516" bIns="34258" rtlCol="0" anchor="ctr"/>
          <a:lstStyle/>
          <a:p>
            <a:pPr algn="ctr" defTabSz="685160">
              <a:defRPr/>
            </a:pPr>
            <a:endParaRPr lang="en-US" sz="13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5A761C4-D2E0-5B4C-CAE3-128E46D32AD6}"/>
              </a:ext>
            </a:extLst>
          </p:cNvPr>
          <p:cNvSpPr/>
          <p:nvPr/>
        </p:nvSpPr>
        <p:spPr>
          <a:xfrm flipV="1">
            <a:off x="7427625" y="2737174"/>
            <a:ext cx="1179786" cy="443816"/>
          </a:xfrm>
          <a:custGeom>
            <a:avLst/>
            <a:gdLst>
              <a:gd name="connsiteX0" fmla="*/ 0 w 1188720"/>
              <a:gd name="connsiteY0" fmla="*/ 83629 h 337629"/>
              <a:gd name="connsiteX1" fmla="*/ 579120 w 1188720"/>
              <a:gd name="connsiteY1" fmla="*/ 2349 h 337629"/>
              <a:gd name="connsiteX2" fmla="*/ 995680 w 1188720"/>
              <a:gd name="connsiteY2" fmla="*/ 164909 h 337629"/>
              <a:gd name="connsiteX3" fmla="*/ 1188720 w 1188720"/>
              <a:gd name="connsiteY3" fmla="*/ 337629 h 3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" h="337629">
                <a:moveTo>
                  <a:pt x="0" y="83629"/>
                </a:moveTo>
                <a:cubicBezTo>
                  <a:pt x="206586" y="36215"/>
                  <a:pt x="413173" y="-11198"/>
                  <a:pt x="579120" y="2349"/>
                </a:cubicBezTo>
                <a:cubicBezTo>
                  <a:pt x="745067" y="15896"/>
                  <a:pt x="894080" y="109029"/>
                  <a:pt x="995680" y="164909"/>
                </a:cubicBezTo>
                <a:cubicBezTo>
                  <a:pt x="1097280" y="220789"/>
                  <a:pt x="1143000" y="279209"/>
                  <a:pt x="1188720" y="33762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16" tIns="34258" rIns="68516" bIns="34258" rtlCol="0" anchor="ctr"/>
          <a:lstStyle/>
          <a:p>
            <a:pPr algn="ctr" defTabSz="685160">
              <a:defRPr/>
            </a:pPr>
            <a:endParaRPr lang="en-US" sz="13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9D0B5C-3DF6-1766-38F7-20442BBD78CE}"/>
              </a:ext>
            </a:extLst>
          </p:cNvPr>
          <p:cNvSpPr/>
          <p:nvPr/>
        </p:nvSpPr>
        <p:spPr>
          <a:xfrm>
            <a:off x="7427625" y="3753310"/>
            <a:ext cx="849509" cy="306717"/>
          </a:xfrm>
          <a:custGeom>
            <a:avLst/>
            <a:gdLst>
              <a:gd name="connsiteX0" fmla="*/ 0 w 772160"/>
              <a:gd name="connsiteY0" fmla="*/ 0 h 274320"/>
              <a:gd name="connsiteX1" fmla="*/ 193040 w 772160"/>
              <a:gd name="connsiteY1" fmla="*/ 203200 h 274320"/>
              <a:gd name="connsiteX2" fmla="*/ 772160 w 772160"/>
              <a:gd name="connsiteY2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160" h="274320">
                <a:moveTo>
                  <a:pt x="0" y="0"/>
                </a:moveTo>
                <a:cubicBezTo>
                  <a:pt x="32173" y="78740"/>
                  <a:pt x="64347" y="157480"/>
                  <a:pt x="193040" y="203200"/>
                </a:cubicBezTo>
                <a:cubicBezTo>
                  <a:pt x="321733" y="248920"/>
                  <a:pt x="546946" y="261620"/>
                  <a:pt x="772160" y="27432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16" tIns="34258" rIns="68516" bIns="34258" rtlCol="0" anchor="ctr"/>
          <a:lstStyle/>
          <a:p>
            <a:pPr algn="ctr" defTabSz="685160">
              <a:defRPr/>
            </a:pPr>
            <a:endParaRPr lang="en-US" sz="13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435A2A2-1431-7CDB-1BC9-66CF937A98BD}"/>
              </a:ext>
            </a:extLst>
          </p:cNvPr>
          <p:cNvSpPr/>
          <p:nvPr/>
        </p:nvSpPr>
        <p:spPr>
          <a:xfrm>
            <a:off x="6622535" y="4028077"/>
            <a:ext cx="972403" cy="1160873"/>
          </a:xfrm>
          <a:custGeom>
            <a:avLst/>
            <a:gdLst>
              <a:gd name="connsiteX0" fmla="*/ 121409 w 923842"/>
              <a:gd name="connsiteY0" fmla="*/ 0 h 1343608"/>
              <a:gd name="connsiteX1" fmla="*/ 111 w 923842"/>
              <a:gd name="connsiteY1" fmla="*/ 373224 h 1343608"/>
              <a:gd name="connsiteX2" fmla="*/ 140070 w 923842"/>
              <a:gd name="connsiteY2" fmla="*/ 755779 h 1343608"/>
              <a:gd name="connsiteX3" fmla="*/ 401328 w 923842"/>
              <a:gd name="connsiteY3" fmla="*/ 1026367 h 1343608"/>
              <a:gd name="connsiteX4" fmla="*/ 923842 w 923842"/>
              <a:gd name="connsiteY4" fmla="*/ 1343608 h 1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842" h="1343608">
                <a:moveTo>
                  <a:pt x="121409" y="0"/>
                </a:moveTo>
                <a:cubicBezTo>
                  <a:pt x="59205" y="123630"/>
                  <a:pt x="-2999" y="247261"/>
                  <a:pt x="111" y="373224"/>
                </a:cubicBezTo>
                <a:cubicBezTo>
                  <a:pt x="3221" y="499187"/>
                  <a:pt x="73201" y="646922"/>
                  <a:pt x="140070" y="755779"/>
                </a:cubicBezTo>
                <a:cubicBezTo>
                  <a:pt x="206939" y="864636"/>
                  <a:pt x="270699" y="928396"/>
                  <a:pt x="401328" y="1026367"/>
                </a:cubicBezTo>
                <a:cubicBezTo>
                  <a:pt x="531957" y="1124338"/>
                  <a:pt x="727899" y="1233973"/>
                  <a:pt x="923842" y="1343608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16" tIns="34258" rIns="68516" bIns="34258" rtlCol="0" anchor="ctr"/>
          <a:lstStyle/>
          <a:p>
            <a:pPr algn="ctr" defTabSz="685160">
              <a:defRPr/>
            </a:pPr>
            <a:endParaRPr lang="en-US" sz="13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C4C9D4-572A-990E-E05D-9BD959DA8C98}"/>
              </a:ext>
            </a:extLst>
          </p:cNvPr>
          <p:cNvSpPr/>
          <p:nvPr/>
        </p:nvSpPr>
        <p:spPr>
          <a:xfrm>
            <a:off x="2865955" y="2910253"/>
            <a:ext cx="954710" cy="219680"/>
          </a:xfrm>
          <a:custGeom>
            <a:avLst/>
            <a:gdLst>
              <a:gd name="connsiteX0" fmla="*/ 717630 w 717630"/>
              <a:gd name="connsiteY0" fmla="*/ 138896 h 138896"/>
              <a:gd name="connsiteX1" fmla="*/ 462987 w 717630"/>
              <a:gd name="connsiteY1" fmla="*/ 0 h 138896"/>
              <a:gd name="connsiteX2" fmla="*/ 0 w 717630"/>
              <a:gd name="connsiteY2" fmla="*/ 138896 h 13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630" h="138896">
                <a:moveTo>
                  <a:pt x="717630" y="138896"/>
                </a:moveTo>
                <a:cubicBezTo>
                  <a:pt x="650111" y="69448"/>
                  <a:pt x="582592" y="0"/>
                  <a:pt x="462987" y="0"/>
                </a:cubicBezTo>
                <a:cubicBezTo>
                  <a:pt x="343382" y="0"/>
                  <a:pt x="171691" y="69448"/>
                  <a:pt x="0" y="138896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16" tIns="34258" rIns="68516" bIns="34258" rtlCol="0" anchor="ctr"/>
          <a:lstStyle/>
          <a:p>
            <a:pPr algn="ctr" defTabSz="685160">
              <a:defRPr/>
            </a:pPr>
            <a:endParaRPr lang="en-US" sz="13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63C78CD-2A58-163D-C7D5-6AEC72D9CCCD}"/>
              </a:ext>
            </a:extLst>
          </p:cNvPr>
          <p:cNvSpPr/>
          <p:nvPr/>
        </p:nvSpPr>
        <p:spPr>
          <a:xfrm>
            <a:off x="3363146" y="3953485"/>
            <a:ext cx="849661" cy="149185"/>
          </a:xfrm>
          <a:custGeom>
            <a:avLst/>
            <a:gdLst>
              <a:gd name="connsiteX0" fmla="*/ 1134319 w 1134319"/>
              <a:gd name="connsiteY0" fmla="*/ 0 h 198913"/>
              <a:gd name="connsiteX1" fmla="*/ 868101 w 1134319"/>
              <a:gd name="connsiteY1" fmla="*/ 185195 h 198913"/>
              <a:gd name="connsiteX2" fmla="*/ 289367 w 1134319"/>
              <a:gd name="connsiteY2" fmla="*/ 185195 h 198913"/>
              <a:gd name="connsiteX3" fmla="*/ 0 w 1134319"/>
              <a:gd name="connsiteY3" fmla="*/ 185195 h 19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319" h="198913">
                <a:moveTo>
                  <a:pt x="1134319" y="0"/>
                </a:moveTo>
                <a:cubicBezTo>
                  <a:pt x="1071622" y="77164"/>
                  <a:pt x="1008926" y="154329"/>
                  <a:pt x="868101" y="185195"/>
                </a:cubicBezTo>
                <a:cubicBezTo>
                  <a:pt x="727276" y="216061"/>
                  <a:pt x="289367" y="185195"/>
                  <a:pt x="289367" y="185195"/>
                </a:cubicBezTo>
                <a:lnTo>
                  <a:pt x="0" y="185195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16" tIns="34258" rIns="68516" bIns="34258" rtlCol="0" anchor="ctr"/>
          <a:lstStyle/>
          <a:p>
            <a:pPr algn="ctr" defTabSz="685160">
              <a:defRPr/>
            </a:pPr>
            <a:endParaRPr lang="en-US" sz="13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1A779FD-8D6F-4111-E5CF-EC6409CF1E5B}"/>
              </a:ext>
            </a:extLst>
          </p:cNvPr>
          <p:cNvSpPr/>
          <p:nvPr/>
        </p:nvSpPr>
        <p:spPr>
          <a:xfrm>
            <a:off x="3703312" y="4702575"/>
            <a:ext cx="624240" cy="842059"/>
          </a:xfrm>
          <a:custGeom>
            <a:avLst/>
            <a:gdLst>
              <a:gd name="connsiteX0" fmla="*/ 833377 w 833377"/>
              <a:gd name="connsiteY0" fmla="*/ 0 h 1122745"/>
              <a:gd name="connsiteX1" fmla="*/ 752354 w 833377"/>
              <a:gd name="connsiteY1" fmla="*/ 451413 h 1122745"/>
              <a:gd name="connsiteX2" fmla="*/ 520860 w 833377"/>
              <a:gd name="connsiteY2" fmla="*/ 925975 h 1122745"/>
              <a:gd name="connsiteX3" fmla="*/ 0 w 833377"/>
              <a:gd name="connsiteY3" fmla="*/ 1122745 h 112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377" h="1122745">
                <a:moveTo>
                  <a:pt x="833377" y="0"/>
                </a:moveTo>
                <a:cubicBezTo>
                  <a:pt x="818908" y="148542"/>
                  <a:pt x="804440" y="297084"/>
                  <a:pt x="752354" y="451413"/>
                </a:cubicBezTo>
                <a:cubicBezTo>
                  <a:pt x="700268" y="605742"/>
                  <a:pt x="646252" y="814086"/>
                  <a:pt x="520860" y="925975"/>
                </a:cubicBezTo>
                <a:cubicBezTo>
                  <a:pt x="395468" y="1037864"/>
                  <a:pt x="197734" y="1080304"/>
                  <a:pt x="0" y="112274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16" tIns="34258" rIns="68516" bIns="34258" rtlCol="0" anchor="ctr"/>
          <a:lstStyle/>
          <a:p>
            <a:pPr algn="ctr" defTabSz="685160">
              <a:defRPr/>
            </a:pPr>
            <a:endParaRPr lang="en-US" sz="13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468CEB-051A-2FD0-7925-43ACCC5D47C5}"/>
              </a:ext>
            </a:extLst>
          </p:cNvPr>
          <p:cNvSpPr txBox="1"/>
          <p:nvPr/>
        </p:nvSpPr>
        <p:spPr>
          <a:xfrm>
            <a:off x="2943210" y="733080"/>
            <a:ext cx="6193689" cy="900247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5000"/>
                  <a:lumOff val="95000"/>
                  <a:alpha val="20000"/>
                </a:srgbClr>
              </a:gs>
              <a:gs pos="74000">
                <a:srgbClr val="66CCFF"/>
              </a:gs>
              <a:gs pos="83000">
                <a:srgbClr val="66C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68516" tIns="34258" rIns="68516" bIns="34258" rtlCol="0">
            <a:spAutoFit/>
          </a:bodyPr>
          <a:lstStyle/>
          <a:p>
            <a:pPr marL="342580" lvl="1" defTabSz="685160">
              <a:defRPr/>
            </a:pP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Đại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thao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Ô-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lim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pích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tục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lệ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27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627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75D8DCB-46BB-4D3A-8151-4C3A4F06BA0F}"/>
              </a:ext>
            </a:extLst>
          </p:cNvPr>
          <p:cNvGrpSpPr/>
          <p:nvPr/>
        </p:nvGrpSpPr>
        <p:grpSpPr>
          <a:xfrm>
            <a:off x="3869777" y="-556173"/>
            <a:ext cx="4900736" cy="3985173"/>
            <a:chOff x="3825327" y="-288795"/>
            <a:chExt cx="3985173" cy="39851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529B26-3B74-4644-BDAC-BB25F2F75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278" r="95278">
                          <a14:foregroundMark x1="9722" y1="36667" x2="9722" y2="36667"/>
                          <a14:foregroundMark x1="5278" y1="39722" x2="5278" y2="39722"/>
                          <a14:foregroundMark x1="92778" y1="28056" x2="92778" y2="28056"/>
                          <a14:foregroundMark x1="95278" y1="37222" x2="95278" y2="37222"/>
                          <a14:foregroundMark x1="63889" y1="30833" x2="63889" y2="30833"/>
                          <a14:foregroundMark x1="58056" y1="30833" x2="58056" y2="30833"/>
                          <a14:foregroundMark x1="43611" y1="30833" x2="43611" y2="3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327" y="-288795"/>
              <a:ext cx="3985173" cy="3985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78D9CC-324F-4432-832C-DC3AF6772D46}"/>
                </a:ext>
              </a:extLst>
            </p:cNvPr>
            <p:cNvSpPr txBox="1"/>
            <p:nvPr/>
          </p:nvSpPr>
          <p:spPr>
            <a:xfrm>
              <a:off x="4589688" y="1230063"/>
              <a:ext cx="284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A4559A7-6C09-46E2-BA83-65BBAB94E9B9}"/>
              </a:ext>
            </a:extLst>
          </p:cNvPr>
          <p:cNvSpPr txBox="1"/>
          <p:nvPr/>
        </p:nvSpPr>
        <p:spPr>
          <a:xfrm>
            <a:off x="1364433" y="2384176"/>
            <a:ext cx="9312153" cy="2728737"/>
          </a:xfrm>
          <a:custGeom>
            <a:avLst/>
            <a:gdLst>
              <a:gd name="connsiteX0" fmla="*/ 0 w 10258425"/>
              <a:gd name="connsiteY0" fmla="*/ 0 h 2800767"/>
              <a:gd name="connsiteX1" fmla="*/ 672497 w 10258425"/>
              <a:gd name="connsiteY1" fmla="*/ 0 h 2800767"/>
              <a:gd name="connsiteX2" fmla="*/ 1344993 w 10258425"/>
              <a:gd name="connsiteY2" fmla="*/ 0 h 2800767"/>
              <a:gd name="connsiteX3" fmla="*/ 2120075 w 10258425"/>
              <a:gd name="connsiteY3" fmla="*/ 0 h 2800767"/>
              <a:gd name="connsiteX4" fmla="*/ 2484819 w 10258425"/>
              <a:gd name="connsiteY4" fmla="*/ 0 h 2800767"/>
              <a:gd name="connsiteX5" fmla="*/ 2952147 w 10258425"/>
              <a:gd name="connsiteY5" fmla="*/ 0 h 2800767"/>
              <a:gd name="connsiteX6" fmla="*/ 3624644 w 10258425"/>
              <a:gd name="connsiteY6" fmla="*/ 0 h 2800767"/>
              <a:gd name="connsiteX7" fmla="*/ 4297140 w 10258425"/>
              <a:gd name="connsiteY7" fmla="*/ 0 h 2800767"/>
              <a:gd name="connsiteX8" fmla="*/ 4764469 w 10258425"/>
              <a:gd name="connsiteY8" fmla="*/ 0 h 2800767"/>
              <a:gd name="connsiteX9" fmla="*/ 5129213 w 10258425"/>
              <a:gd name="connsiteY9" fmla="*/ 0 h 2800767"/>
              <a:gd name="connsiteX10" fmla="*/ 5904294 w 10258425"/>
              <a:gd name="connsiteY10" fmla="*/ 0 h 2800767"/>
              <a:gd name="connsiteX11" fmla="*/ 6166453 w 10258425"/>
              <a:gd name="connsiteY11" fmla="*/ 0 h 2800767"/>
              <a:gd name="connsiteX12" fmla="*/ 6531197 w 10258425"/>
              <a:gd name="connsiteY12" fmla="*/ 0 h 2800767"/>
              <a:gd name="connsiteX13" fmla="*/ 6895941 w 10258425"/>
              <a:gd name="connsiteY13" fmla="*/ 0 h 2800767"/>
              <a:gd name="connsiteX14" fmla="*/ 7465854 w 10258425"/>
              <a:gd name="connsiteY14" fmla="*/ 0 h 2800767"/>
              <a:gd name="connsiteX15" fmla="*/ 7728014 w 10258425"/>
              <a:gd name="connsiteY15" fmla="*/ 0 h 2800767"/>
              <a:gd name="connsiteX16" fmla="*/ 8297926 w 10258425"/>
              <a:gd name="connsiteY16" fmla="*/ 0 h 2800767"/>
              <a:gd name="connsiteX17" fmla="*/ 9073007 w 10258425"/>
              <a:gd name="connsiteY17" fmla="*/ 0 h 2800767"/>
              <a:gd name="connsiteX18" fmla="*/ 9437751 w 10258425"/>
              <a:gd name="connsiteY18" fmla="*/ 0 h 2800767"/>
              <a:gd name="connsiteX19" fmla="*/ 10258425 w 10258425"/>
              <a:gd name="connsiteY19" fmla="*/ 0 h 2800767"/>
              <a:gd name="connsiteX20" fmla="*/ 10258425 w 10258425"/>
              <a:gd name="connsiteY20" fmla="*/ 532146 h 2800767"/>
              <a:gd name="connsiteX21" fmla="*/ 10258425 w 10258425"/>
              <a:gd name="connsiteY21" fmla="*/ 1036284 h 2800767"/>
              <a:gd name="connsiteX22" fmla="*/ 10258425 w 10258425"/>
              <a:gd name="connsiteY22" fmla="*/ 1568430 h 2800767"/>
              <a:gd name="connsiteX23" fmla="*/ 10258425 w 10258425"/>
              <a:gd name="connsiteY23" fmla="*/ 2156591 h 2800767"/>
              <a:gd name="connsiteX24" fmla="*/ 10258425 w 10258425"/>
              <a:gd name="connsiteY24" fmla="*/ 2800767 h 2800767"/>
              <a:gd name="connsiteX25" fmla="*/ 9688513 w 10258425"/>
              <a:gd name="connsiteY25" fmla="*/ 2800767 h 2800767"/>
              <a:gd name="connsiteX26" fmla="*/ 8913432 w 10258425"/>
              <a:gd name="connsiteY26" fmla="*/ 2800767 h 2800767"/>
              <a:gd name="connsiteX27" fmla="*/ 8651272 w 10258425"/>
              <a:gd name="connsiteY27" fmla="*/ 2800767 h 2800767"/>
              <a:gd name="connsiteX28" fmla="*/ 8183944 w 10258425"/>
              <a:gd name="connsiteY28" fmla="*/ 2800767 h 2800767"/>
              <a:gd name="connsiteX29" fmla="*/ 7716615 w 10258425"/>
              <a:gd name="connsiteY29" fmla="*/ 2800767 h 2800767"/>
              <a:gd name="connsiteX30" fmla="*/ 7044119 w 10258425"/>
              <a:gd name="connsiteY30" fmla="*/ 2800767 h 2800767"/>
              <a:gd name="connsiteX31" fmla="*/ 6269038 w 10258425"/>
              <a:gd name="connsiteY31" fmla="*/ 2800767 h 2800767"/>
              <a:gd name="connsiteX32" fmla="*/ 5801709 w 10258425"/>
              <a:gd name="connsiteY32" fmla="*/ 2800767 h 2800767"/>
              <a:gd name="connsiteX33" fmla="*/ 5436965 w 10258425"/>
              <a:gd name="connsiteY33" fmla="*/ 2800767 h 2800767"/>
              <a:gd name="connsiteX34" fmla="*/ 4969637 w 10258425"/>
              <a:gd name="connsiteY34" fmla="*/ 2800767 h 2800767"/>
              <a:gd name="connsiteX35" fmla="*/ 4297140 w 10258425"/>
              <a:gd name="connsiteY35" fmla="*/ 2800767 h 2800767"/>
              <a:gd name="connsiteX36" fmla="*/ 3829812 w 10258425"/>
              <a:gd name="connsiteY36" fmla="*/ 2800767 h 2800767"/>
              <a:gd name="connsiteX37" fmla="*/ 3054731 w 10258425"/>
              <a:gd name="connsiteY37" fmla="*/ 2800767 h 2800767"/>
              <a:gd name="connsiteX38" fmla="*/ 2382234 w 10258425"/>
              <a:gd name="connsiteY38" fmla="*/ 2800767 h 2800767"/>
              <a:gd name="connsiteX39" fmla="*/ 1812322 w 10258425"/>
              <a:gd name="connsiteY39" fmla="*/ 2800767 h 2800767"/>
              <a:gd name="connsiteX40" fmla="*/ 1550162 w 10258425"/>
              <a:gd name="connsiteY40" fmla="*/ 2800767 h 2800767"/>
              <a:gd name="connsiteX41" fmla="*/ 877665 w 10258425"/>
              <a:gd name="connsiteY41" fmla="*/ 2800767 h 2800767"/>
              <a:gd name="connsiteX42" fmla="*/ 0 w 10258425"/>
              <a:gd name="connsiteY42" fmla="*/ 2800767 h 2800767"/>
              <a:gd name="connsiteX43" fmla="*/ 0 w 10258425"/>
              <a:gd name="connsiteY43" fmla="*/ 2184598 h 2800767"/>
              <a:gd name="connsiteX44" fmla="*/ 0 w 10258425"/>
              <a:gd name="connsiteY44" fmla="*/ 1652453 h 2800767"/>
              <a:gd name="connsiteX45" fmla="*/ 0 w 10258425"/>
              <a:gd name="connsiteY45" fmla="*/ 1092299 h 2800767"/>
              <a:gd name="connsiteX46" fmla="*/ 0 w 10258425"/>
              <a:gd name="connsiteY46" fmla="*/ 588161 h 2800767"/>
              <a:gd name="connsiteX47" fmla="*/ 0 w 10258425"/>
              <a:gd name="connsiteY47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258425" h="2800767" extrusionOk="0">
                <a:moveTo>
                  <a:pt x="0" y="0"/>
                </a:moveTo>
                <a:cubicBezTo>
                  <a:pt x="139884" y="-22009"/>
                  <a:pt x="529804" y="46299"/>
                  <a:pt x="672497" y="0"/>
                </a:cubicBezTo>
                <a:cubicBezTo>
                  <a:pt x="815190" y="-46299"/>
                  <a:pt x="1183869" y="33051"/>
                  <a:pt x="1344993" y="0"/>
                </a:cubicBezTo>
                <a:cubicBezTo>
                  <a:pt x="1506117" y="-33051"/>
                  <a:pt x="1926956" y="85873"/>
                  <a:pt x="2120075" y="0"/>
                </a:cubicBezTo>
                <a:cubicBezTo>
                  <a:pt x="2313194" y="-85873"/>
                  <a:pt x="2363777" y="42620"/>
                  <a:pt x="2484819" y="0"/>
                </a:cubicBezTo>
                <a:cubicBezTo>
                  <a:pt x="2605861" y="-42620"/>
                  <a:pt x="2823920" y="31701"/>
                  <a:pt x="2952147" y="0"/>
                </a:cubicBezTo>
                <a:cubicBezTo>
                  <a:pt x="3080374" y="-31701"/>
                  <a:pt x="3400256" y="27697"/>
                  <a:pt x="3624644" y="0"/>
                </a:cubicBezTo>
                <a:cubicBezTo>
                  <a:pt x="3849032" y="-27697"/>
                  <a:pt x="4058237" y="8746"/>
                  <a:pt x="4297140" y="0"/>
                </a:cubicBezTo>
                <a:cubicBezTo>
                  <a:pt x="4536043" y="-8746"/>
                  <a:pt x="4566861" y="27331"/>
                  <a:pt x="4764469" y="0"/>
                </a:cubicBezTo>
                <a:cubicBezTo>
                  <a:pt x="4962077" y="-27331"/>
                  <a:pt x="4990003" y="144"/>
                  <a:pt x="5129213" y="0"/>
                </a:cubicBezTo>
                <a:cubicBezTo>
                  <a:pt x="5268423" y="-144"/>
                  <a:pt x="5685860" y="22362"/>
                  <a:pt x="5904294" y="0"/>
                </a:cubicBezTo>
                <a:cubicBezTo>
                  <a:pt x="6122728" y="-22362"/>
                  <a:pt x="6103764" y="7101"/>
                  <a:pt x="6166453" y="0"/>
                </a:cubicBezTo>
                <a:cubicBezTo>
                  <a:pt x="6229142" y="-7101"/>
                  <a:pt x="6419367" y="12526"/>
                  <a:pt x="6531197" y="0"/>
                </a:cubicBezTo>
                <a:cubicBezTo>
                  <a:pt x="6643027" y="-12526"/>
                  <a:pt x="6772034" y="13104"/>
                  <a:pt x="6895941" y="0"/>
                </a:cubicBezTo>
                <a:cubicBezTo>
                  <a:pt x="7019848" y="-13104"/>
                  <a:pt x="7257679" y="4557"/>
                  <a:pt x="7465854" y="0"/>
                </a:cubicBezTo>
                <a:cubicBezTo>
                  <a:pt x="7674029" y="-4557"/>
                  <a:pt x="7641237" y="30357"/>
                  <a:pt x="7728014" y="0"/>
                </a:cubicBezTo>
                <a:cubicBezTo>
                  <a:pt x="7814791" y="-30357"/>
                  <a:pt x="8177063" y="9250"/>
                  <a:pt x="8297926" y="0"/>
                </a:cubicBezTo>
                <a:cubicBezTo>
                  <a:pt x="8418789" y="-9250"/>
                  <a:pt x="8784744" y="44019"/>
                  <a:pt x="9073007" y="0"/>
                </a:cubicBezTo>
                <a:cubicBezTo>
                  <a:pt x="9361270" y="-44019"/>
                  <a:pt x="9260675" y="3697"/>
                  <a:pt x="9437751" y="0"/>
                </a:cubicBezTo>
                <a:cubicBezTo>
                  <a:pt x="9614827" y="-3697"/>
                  <a:pt x="10041240" y="66145"/>
                  <a:pt x="10258425" y="0"/>
                </a:cubicBezTo>
                <a:cubicBezTo>
                  <a:pt x="10297425" y="174782"/>
                  <a:pt x="10228313" y="359791"/>
                  <a:pt x="10258425" y="532146"/>
                </a:cubicBezTo>
                <a:cubicBezTo>
                  <a:pt x="10288537" y="704501"/>
                  <a:pt x="10230037" y="811269"/>
                  <a:pt x="10258425" y="1036284"/>
                </a:cubicBezTo>
                <a:cubicBezTo>
                  <a:pt x="10286813" y="1261299"/>
                  <a:pt x="10203289" y="1434605"/>
                  <a:pt x="10258425" y="1568430"/>
                </a:cubicBezTo>
                <a:cubicBezTo>
                  <a:pt x="10313561" y="1702255"/>
                  <a:pt x="10222531" y="1929151"/>
                  <a:pt x="10258425" y="2156591"/>
                </a:cubicBezTo>
                <a:cubicBezTo>
                  <a:pt x="10294319" y="2384031"/>
                  <a:pt x="10190677" y="2637808"/>
                  <a:pt x="10258425" y="2800767"/>
                </a:cubicBezTo>
                <a:cubicBezTo>
                  <a:pt x="10108954" y="2813636"/>
                  <a:pt x="9972460" y="2788660"/>
                  <a:pt x="9688513" y="2800767"/>
                </a:cubicBezTo>
                <a:cubicBezTo>
                  <a:pt x="9404566" y="2812874"/>
                  <a:pt x="9276625" y="2771391"/>
                  <a:pt x="8913432" y="2800767"/>
                </a:cubicBezTo>
                <a:cubicBezTo>
                  <a:pt x="8550239" y="2830143"/>
                  <a:pt x="8760947" y="2792665"/>
                  <a:pt x="8651272" y="2800767"/>
                </a:cubicBezTo>
                <a:cubicBezTo>
                  <a:pt x="8541597" y="2808869"/>
                  <a:pt x="8306470" y="2773720"/>
                  <a:pt x="8183944" y="2800767"/>
                </a:cubicBezTo>
                <a:cubicBezTo>
                  <a:pt x="8061418" y="2827814"/>
                  <a:pt x="7899627" y="2799510"/>
                  <a:pt x="7716615" y="2800767"/>
                </a:cubicBezTo>
                <a:cubicBezTo>
                  <a:pt x="7533603" y="2802024"/>
                  <a:pt x="7293112" y="2749230"/>
                  <a:pt x="7044119" y="2800767"/>
                </a:cubicBezTo>
                <a:cubicBezTo>
                  <a:pt x="6795126" y="2852304"/>
                  <a:pt x="6512624" y="2796701"/>
                  <a:pt x="6269038" y="2800767"/>
                </a:cubicBezTo>
                <a:cubicBezTo>
                  <a:pt x="6025452" y="2804833"/>
                  <a:pt x="5908970" y="2782733"/>
                  <a:pt x="5801709" y="2800767"/>
                </a:cubicBezTo>
                <a:cubicBezTo>
                  <a:pt x="5694448" y="2818801"/>
                  <a:pt x="5555930" y="2774539"/>
                  <a:pt x="5436965" y="2800767"/>
                </a:cubicBezTo>
                <a:cubicBezTo>
                  <a:pt x="5318000" y="2826995"/>
                  <a:pt x="5179665" y="2764257"/>
                  <a:pt x="4969637" y="2800767"/>
                </a:cubicBezTo>
                <a:cubicBezTo>
                  <a:pt x="4759609" y="2837277"/>
                  <a:pt x="4520024" y="2770698"/>
                  <a:pt x="4297140" y="2800767"/>
                </a:cubicBezTo>
                <a:cubicBezTo>
                  <a:pt x="4074256" y="2830836"/>
                  <a:pt x="4049502" y="2753467"/>
                  <a:pt x="3829812" y="2800767"/>
                </a:cubicBezTo>
                <a:cubicBezTo>
                  <a:pt x="3610122" y="2848067"/>
                  <a:pt x="3284614" y="2777904"/>
                  <a:pt x="3054731" y="2800767"/>
                </a:cubicBezTo>
                <a:cubicBezTo>
                  <a:pt x="2824848" y="2823630"/>
                  <a:pt x="2562046" y="2788794"/>
                  <a:pt x="2382234" y="2800767"/>
                </a:cubicBezTo>
                <a:cubicBezTo>
                  <a:pt x="2202422" y="2812740"/>
                  <a:pt x="1975436" y="2796863"/>
                  <a:pt x="1812322" y="2800767"/>
                </a:cubicBezTo>
                <a:cubicBezTo>
                  <a:pt x="1649208" y="2804671"/>
                  <a:pt x="1627289" y="2792762"/>
                  <a:pt x="1550162" y="2800767"/>
                </a:cubicBezTo>
                <a:cubicBezTo>
                  <a:pt x="1473035" y="2808772"/>
                  <a:pt x="1198096" y="2738698"/>
                  <a:pt x="877665" y="2800767"/>
                </a:cubicBezTo>
                <a:cubicBezTo>
                  <a:pt x="557234" y="2862836"/>
                  <a:pt x="421738" y="2729250"/>
                  <a:pt x="0" y="2800767"/>
                </a:cubicBezTo>
                <a:cubicBezTo>
                  <a:pt x="-40679" y="2558922"/>
                  <a:pt x="68259" y="2360241"/>
                  <a:pt x="0" y="2184598"/>
                </a:cubicBezTo>
                <a:cubicBezTo>
                  <a:pt x="-68259" y="2008955"/>
                  <a:pt x="55250" y="1841513"/>
                  <a:pt x="0" y="1652453"/>
                </a:cubicBezTo>
                <a:cubicBezTo>
                  <a:pt x="-55250" y="1463393"/>
                  <a:pt x="53434" y="1371779"/>
                  <a:pt x="0" y="1092299"/>
                </a:cubicBezTo>
                <a:cubicBezTo>
                  <a:pt x="-53434" y="812819"/>
                  <a:pt x="49843" y="821530"/>
                  <a:pt x="0" y="588161"/>
                </a:cubicBezTo>
                <a:cubicBezTo>
                  <a:pt x="-49843" y="354792"/>
                  <a:pt x="56482" y="1864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0000"/>
            </a:solidFill>
            <a:extLst>
              <a:ext uri="{C807C97D-BFC1-408E-A445-0C87EB9F89A2}">
                <ask:lineSketchStyleProps xmlns="" xmlns:ask="http://schemas.microsoft.com/office/drawing/2018/sketchyshapes" sd="41621526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746" y="2384176"/>
            <a:ext cx="813752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86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A15C3B6-992D-4ACC-A967-B29BEFEB15B2}"/>
              </a:ext>
            </a:extLst>
          </p:cNvPr>
          <p:cNvGrpSpPr/>
          <p:nvPr/>
        </p:nvGrpSpPr>
        <p:grpSpPr>
          <a:xfrm>
            <a:off x="2433260" y="254413"/>
            <a:ext cx="7157324" cy="5644850"/>
            <a:chOff x="2433260" y="254413"/>
            <a:chExt cx="7157324" cy="5644850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EE8EAC5D-8861-4196-A543-1991D27F7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483" y="254413"/>
              <a:ext cx="6043034" cy="56448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C1064AA-2C7E-460A-9A28-13EFB7156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3260" y="1156426"/>
              <a:ext cx="7157324" cy="3188484"/>
            </a:xfrm>
            <a:prstGeom prst="rect">
              <a:avLst/>
            </a:prstGeom>
          </p:spPr>
        </p:pic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60A94D9-2D38-4729-B32F-546D6FB47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51" y="592664"/>
            <a:ext cx="804041" cy="791765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B37DA56-8CA0-49B5-8672-CFC34F008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8" y="508851"/>
            <a:ext cx="889153" cy="875578"/>
          </a:xfrm>
          <a:prstGeom prst="rect">
            <a:avLst/>
          </a:prstGeom>
        </p:spPr>
      </p:pic>
      <p:pic>
        <p:nvPicPr>
          <p:cNvPr id="13" name="Picture 12" descr="A picture containing text, domestic cat, night sky&#10;&#10;Description automatically generated">
            <a:extLst>
              <a:ext uri="{FF2B5EF4-FFF2-40B4-BE49-F238E27FC236}">
                <a16:creationId xmlns:a16="http://schemas.microsoft.com/office/drawing/2014/main" id="{2B839CD6-1552-426F-9047-A10150B2D6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7"/>
          <a:stretch/>
        </p:blipFill>
        <p:spPr>
          <a:xfrm>
            <a:off x="5454868" y="5388689"/>
            <a:ext cx="1939159" cy="708015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8F42F3-7517-4D84-83DE-CDD66D07C1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79" y="4069836"/>
            <a:ext cx="563722" cy="555116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EF4CB0-0F5B-408A-B031-7D2B1A7905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27" y="2753117"/>
            <a:ext cx="563722" cy="555116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01394F-CD90-4143-B6B4-FBABA38FF5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67" y="5317806"/>
            <a:ext cx="563722" cy="55511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7A93BD-DD07-4F3D-A6CD-B7AB34F0A9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97" y="533045"/>
            <a:ext cx="864583" cy="851384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FE9837-8D78-4C36-A84E-EB48871A7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82" y="4172452"/>
            <a:ext cx="563722" cy="555116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0E0501-C54C-49F3-A724-48A456C1AB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92" y="2527950"/>
            <a:ext cx="563722" cy="55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41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25 -0.5338 C -0.04792 -0.5338 -0.06315 -0.36852 -0.06315 -0.1669 C -0.06315 0.04028 -0.04792 0.20625 -0.02825 0.20625 C -0.00859 0.20625 0.00664 0.37153 0.00664 0.57893 C 0.00664 0.78032 -0.00859 0.94629 -0.02825 0.94629 " pathEditMode="relative" rAng="5400000" ptsTypes="AAAAA">
                                      <p:cBhvr>
                                        <p:cTn id="1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78 -0.19328 C -0.04544 -0.19328 -0.06067 -0.06342 -0.06067 0.09468 C -0.06067 0.25741 -0.04544 0.3875 -0.02578 0.3875 C -0.00612 0.3875 0.00912 0.51736 0.00912 0.6801 C 0.00912 0.8382 -0.00612 0.96829 -0.02578 0.96829 " pathEditMode="relative" rAng="5400000" ptsTypes="AAAAA">
                                      <p:cBhvr>
                                        <p:cTn id="14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4 -0.75672 C 0.07318 -0.75672 0.05795 -0.56736 0.05795 -0.33704 C 0.05795 -0.10047 0.07318 0.08935 0.09284 0.08935 C 0.1125 0.08935 0.12774 0.27847 0.12774 0.51551 C 0.12774 0.74583 0.1125 0.93541 0.09284 0.93541 " pathEditMode="relative" rAng="5400000" ptsTypes="AAAAA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6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26 -0.9125 C -0.04792 -0.9125 -0.06315 -0.70486 -0.06315 -0.45185 C -0.06315 -0.19143 -0.04792 0.0169 -0.02826 0.0169 C -0.0086 0.0169 0.00664 0.22454 0.00664 0.48495 C 0.00664 0.73796 -0.0086 0.9463 -0.02826 0.9463 " pathEditMode="relative" rAng="5400000" ptsTypes="AAAAA">
                                      <p:cBhvr>
                                        <p:cTn id="18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9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4 -0.91342 C -0.0474 -0.91342 -0.06263 -0.70578 -0.06263 -0.45278 C -0.06263 -0.19236 -0.0474 0.01597 -0.02774 0.01597 C -0.00807 0.01597 0.00716 0.22361 0.00716 0.48403 C 0.00716 0.73704 -0.00807 0.94537 -0.02774 0.94537 " pathEditMode="relative" rAng="5400000" ptsTypes="AAAAA">
                                      <p:cBhvr>
                                        <p:cTn id="20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9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91366 C -0.04727 -0.91366 -0.0625 -0.70602 -0.0625 -0.45301 C -0.0625 -0.19259 -0.04727 0.01574 -0.02761 0.01574 C -0.00795 0.01574 0.00729 0.22338 0.00729 0.48379 C 0.00729 0.7368 -0.00795 0.94514 -0.02761 0.94514 " pathEditMode="relative" rAng="5400000" ptsTypes="AAAAA">
                                      <p:cBhvr>
                                        <p:cTn id="2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9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2 -0.44189 C 0.00639 -0.44513 -0.01171 -0.39884 -0.01523 -0.33865 C -0.01888 -0.27685 -0.00651 -0.22453 0.0129 -0.22083 C 0.03243 -0.21712 0.04467 -0.16435 0.04102 -0.10254 C 0.03724 -0.04236 0.01941 0.00394 -0.00013 0.00024 " pathEditMode="relative" rAng="5760000" ptsTypes="AA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aphic 7">
            <a:extLst>
              <a:ext uri="{FF2B5EF4-FFF2-40B4-BE49-F238E27FC236}">
                <a16:creationId xmlns:a16="http://schemas.microsoft.com/office/drawing/2014/main" id="{C5A1FA85-A158-454D-99CB-0FC4AEE74832}"/>
              </a:ext>
            </a:extLst>
          </p:cNvPr>
          <p:cNvGrpSpPr/>
          <p:nvPr/>
        </p:nvGrpSpPr>
        <p:grpSpPr>
          <a:xfrm>
            <a:off x="1533525" y="600075"/>
            <a:ext cx="7753350" cy="4200525"/>
            <a:chOff x="609584" y="2133703"/>
            <a:chExt cx="7161963" cy="360893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24A9C0-C28B-4AF0-B770-81B12AD6B7B3}"/>
                </a:ext>
              </a:extLst>
            </p:cNvPr>
            <p:cNvSpPr/>
            <p:nvPr/>
          </p:nvSpPr>
          <p:spPr>
            <a:xfrm>
              <a:off x="1098019" y="234404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EF8476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41CF4E8F-5D6C-4446-8517-C09E17E1549E}"/>
                </a:ext>
              </a:extLst>
            </p:cNvPr>
            <p:cNvGrpSpPr/>
            <p:nvPr/>
          </p:nvGrpSpPr>
          <p:grpSpPr>
            <a:xfrm>
              <a:off x="609584" y="2133703"/>
              <a:ext cx="7161963" cy="3608930"/>
              <a:chOff x="609584" y="2133703"/>
              <a:chExt cx="7161963" cy="3608930"/>
            </a:xfrm>
            <a:solidFill>
              <a:srgbClr val="000000"/>
            </a:solidFill>
          </p:grpSpPr>
          <p:grpSp>
            <p:nvGrpSpPr>
              <p:cNvPr id="23" name="Graphic 7">
                <a:extLst>
                  <a:ext uri="{FF2B5EF4-FFF2-40B4-BE49-F238E27FC236}">
                    <a16:creationId xmlns:a16="http://schemas.microsoft.com/office/drawing/2014/main" id="{2C06156F-6B03-48B9-B783-888E778336F6}"/>
                  </a:ext>
                </a:extLst>
              </p:cNvPr>
              <p:cNvGrpSpPr/>
              <p:nvPr/>
            </p:nvGrpSpPr>
            <p:grpSpPr>
              <a:xfrm>
                <a:off x="776118" y="2133703"/>
                <a:ext cx="6995430" cy="3608930"/>
                <a:chOff x="776118" y="2133703"/>
                <a:chExt cx="6995430" cy="3608930"/>
              </a:xfrm>
              <a:solidFill>
                <a:srgbClr val="000000"/>
              </a:solidFill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D8719195-3A28-47BE-B4C9-3D0CCB157CF5}"/>
                    </a:ext>
                  </a:extLst>
                </p:cNvPr>
                <p:cNvSpPr/>
                <p:nvPr/>
              </p:nvSpPr>
              <p:spPr>
                <a:xfrm>
                  <a:off x="1977905" y="213370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44D2F58E-948A-42C3-BA48-2EC8DA049FA2}"/>
                    </a:ext>
                  </a:extLst>
                </p:cNvPr>
                <p:cNvSpPr/>
                <p:nvPr/>
              </p:nvSpPr>
              <p:spPr>
                <a:xfrm>
                  <a:off x="776118" y="356376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aphic 7">
                <a:extLst>
                  <a:ext uri="{FF2B5EF4-FFF2-40B4-BE49-F238E27FC236}">
                    <a16:creationId xmlns:a16="http://schemas.microsoft.com/office/drawing/2014/main" id="{42EDB08E-0B6B-48CB-B563-9A45533E7312}"/>
                  </a:ext>
                </a:extLst>
              </p:cNvPr>
              <p:cNvGrpSpPr/>
              <p:nvPr/>
            </p:nvGrpSpPr>
            <p:grpSpPr>
              <a:xfrm>
                <a:off x="1174197" y="2197548"/>
                <a:ext cx="6469430" cy="3477568"/>
                <a:chOff x="1174197" y="2197548"/>
                <a:chExt cx="6469430" cy="3477568"/>
              </a:xfrm>
              <a:solidFill>
                <a:srgbClr val="000000"/>
              </a:solidFill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4D043CD-7002-4369-9D24-6AF5E6F2EA4C}"/>
                    </a:ext>
                  </a:extLst>
                </p:cNvPr>
                <p:cNvSpPr/>
                <p:nvPr/>
              </p:nvSpPr>
              <p:spPr>
                <a:xfrm>
                  <a:off x="1174197" y="219754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A156F2D4-1951-4BDF-8A33-75A9BFB492FF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aphic 7">
                <a:extLst>
                  <a:ext uri="{FF2B5EF4-FFF2-40B4-BE49-F238E27FC236}">
                    <a16:creationId xmlns:a16="http://schemas.microsoft.com/office/drawing/2014/main" id="{50CBA75E-F79F-4B75-AB0C-EB4C4797847C}"/>
                  </a:ext>
                </a:extLst>
              </p:cNvPr>
              <p:cNvGrpSpPr/>
              <p:nvPr/>
            </p:nvGrpSpPr>
            <p:grpSpPr>
              <a:xfrm>
                <a:off x="609584" y="2392211"/>
                <a:ext cx="440366" cy="1012027"/>
                <a:chOff x="609584" y="2392211"/>
                <a:chExt cx="440366" cy="1012027"/>
              </a:xfrm>
              <a:solidFill>
                <a:srgbClr val="000000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90724B1-15B3-45D9-8FE4-CA96670F0696}"/>
                    </a:ext>
                  </a:extLst>
                </p:cNvPr>
                <p:cNvSpPr/>
                <p:nvPr/>
              </p:nvSpPr>
              <p:spPr>
                <a:xfrm>
                  <a:off x="708713" y="239221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1FBCE33C-9AD1-4463-BC25-627E33BB61B7}"/>
                    </a:ext>
                  </a:extLst>
                </p:cNvPr>
                <p:cNvSpPr/>
                <p:nvPr/>
              </p:nvSpPr>
              <p:spPr>
                <a:xfrm>
                  <a:off x="664722" y="271245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34C0F38-8226-47D2-BE4A-2CBBBBBA6E61}"/>
                    </a:ext>
                  </a:extLst>
                </p:cNvPr>
                <p:cNvSpPr/>
                <p:nvPr/>
              </p:nvSpPr>
              <p:spPr>
                <a:xfrm>
                  <a:off x="641665" y="303437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5CC5A516-0518-4212-9A03-EA5C76F6BB5C}"/>
                    </a:ext>
                  </a:extLst>
                </p:cNvPr>
                <p:cNvSpPr/>
                <p:nvPr/>
              </p:nvSpPr>
              <p:spPr>
                <a:xfrm>
                  <a:off x="609584" y="329841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38" name="Picture 3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99CE1A-7A5A-4FEC-8B12-570B5ABC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26" y="869138"/>
            <a:ext cx="4104020" cy="52940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0133" y="2017296"/>
            <a:ext cx="5280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3DH" pitchFamily="34" charset="0"/>
              </a:rPr>
              <a:t>VẬN DỤNG</a:t>
            </a:r>
            <a:endParaRPr lang="en-US" sz="6000" b="1" dirty="0">
              <a:solidFill>
                <a:srgbClr val="FF0000"/>
              </a:solidFill>
              <a:latin typeface=".Vn3DH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C62CEF-FD01-4F55-9A09-69B6C45FA86C}"/>
              </a:ext>
            </a:extLst>
          </p:cNvPr>
          <p:cNvGrpSpPr/>
          <p:nvPr/>
        </p:nvGrpSpPr>
        <p:grpSpPr>
          <a:xfrm>
            <a:off x="663253" y="4582441"/>
            <a:ext cx="8970144" cy="2230790"/>
            <a:chOff x="256031" y="1133735"/>
            <a:chExt cx="9242811" cy="5377134"/>
          </a:xfrm>
        </p:grpSpPr>
        <p:sp>
          <p:nvSpPr>
            <p:cNvPr id="19" name="Rectangle: Rounded Corners 24">
              <a:extLst>
                <a:ext uri="{FF2B5EF4-FFF2-40B4-BE49-F238E27FC236}">
                  <a16:creationId xmlns:a16="http://schemas.microsoft.com/office/drawing/2014/main" id="{962C6397-C1F9-4CFC-B21B-8522DA5125B9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Rectangle: Rounded Corners 25">
              <a:extLst>
                <a:ext uri="{FF2B5EF4-FFF2-40B4-BE49-F238E27FC236}">
                  <a16:creationId xmlns:a16="http://schemas.microsoft.com/office/drawing/2014/main" id="{4FAC63A2-6E21-448B-BCE6-21178EED6687}"/>
                </a:ext>
              </a:extLst>
            </p:cNvPr>
            <p:cNvSpPr/>
            <p:nvPr/>
          </p:nvSpPr>
          <p:spPr>
            <a:xfrm>
              <a:off x="407796" y="1406139"/>
              <a:ext cx="8939281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1983FDB-884A-4647-85C9-54B74873D10F}"/>
              </a:ext>
            </a:extLst>
          </p:cNvPr>
          <p:cNvSpPr txBox="1"/>
          <p:nvPr/>
        </p:nvSpPr>
        <p:spPr>
          <a:xfrm>
            <a:off x="766015" y="4722015"/>
            <a:ext cx="8382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2153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E1A073-8F2E-40C7-8B21-BFC9D5588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0C1FB300-83AF-4736-9034-BDEF7C67B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27B23765-5FFF-4A55-96EA-CA7BEB5B35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5" y="3656300"/>
            <a:ext cx="2368018" cy="2298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AC7792-8B2A-47CE-A94A-9DFB44432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353" y="1495065"/>
            <a:ext cx="700491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19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AADA85-B0D5-7DB9-53D3-6DBBE3F17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3" y="1223493"/>
            <a:ext cx="10212947" cy="5405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192" y="231715"/>
            <a:ext cx="979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779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AADA85-B0D5-7DB9-53D3-6DBBE3F17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3" y="1223493"/>
            <a:ext cx="10212947" cy="5405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018" y="68137"/>
            <a:ext cx="10792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1.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các nước: Việt Nam, Lào, Campuchia, Malaysia, Indonesia,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Myanmar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một cuộc thi quốc tế có sự góp mặt của các nước trên thế giới nên xuất hiện cờ của nhiều nước.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616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860" y="3307885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-3252" y="2585"/>
            <a:ext cx="12191634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74625" y="255791"/>
            <a:ext cx="10755917" cy="6151805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7F8F3850-059A-425D-A833-AFD488FF7AF3}"/>
              </a:ext>
            </a:extLst>
          </p:cNvPr>
          <p:cNvSpPr/>
          <p:nvPr/>
        </p:nvSpPr>
        <p:spPr>
          <a:xfrm>
            <a:off x="3414657" y="605005"/>
            <a:ext cx="5355815" cy="736856"/>
          </a:xfrm>
          <a:prstGeom prst="flowChartTerminator">
            <a:avLst/>
          </a:prstGeom>
          <a:solidFill>
            <a:srgbClr val="EFF5FB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Yêu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cầu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cần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đạt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D45D70-BF16-405B-871F-CA45656E5F3B}"/>
              </a:ext>
            </a:extLst>
          </p:cNvPr>
          <p:cNvGrpSpPr/>
          <p:nvPr/>
        </p:nvGrpSpPr>
        <p:grpSpPr>
          <a:xfrm>
            <a:off x="1200651" y="1456180"/>
            <a:ext cx="9995396" cy="1682000"/>
            <a:chOff x="887951" y="413357"/>
            <a:chExt cx="9995396" cy="1682000"/>
          </a:xfrm>
        </p:grpSpPr>
        <p:pic>
          <p:nvPicPr>
            <p:cNvPr id="15" name="Picture 14" descr="Cute happy smiling book Royalty Free Vector Image">
              <a:extLst>
                <a:ext uri="{FF2B5EF4-FFF2-40B4-BE49-F238E27FC236}">
                  <a16:creationId xmlns:a16="http://schemas.microsoft.com/office/drawing/2014/main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1" y="413357"/>
              <a:ext cx="1349555" cy="16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B4FDD4-2861-4472-9607-00D2E10B1D1A}"/>
                </a:ext>
              </a:extLst>
            </p:cNvPr>
            <p:cNvSpPr txBox="1"/>
            <p:nvPr/>
          </p:nvSpPr>
          <p:spPr>
            <a:xfrm>
              <a:off x="2103528" y="979951"/>
              <a:ext cx="8779819" cy="71508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Đọc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đúng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các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từ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khó</a:t>
              </a:r>
              <a:r>
                <a:rPr lang="en-US" altLang="zh-CN" sz="3000" dirty="0">
                  <a:solidFill>
                    <a:srgbClr val="002060"/>
                  </a:solidFill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;</a:t>
              </a:r>
              <a:r>
                <a:rPr kumimoji="0" lang="en-US" altLang="zh-CN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ngắt</a:t>
              </a:r>
              <a:r>
                <a:rPr kumimoji="0" lang="en-US" altLang="zh-CN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, </a:t>
              </a:r>
              <a:r>
                <a:rPr kumimoji="0" lang="en-US" altLang="zh-CN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nghỉ</a:t>
              </a:r>
              <a:r>
                <a:rPr kumimoji="0" lang="en-US" altLang="zh-CN" sz="3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hơi</a:t>
              </a:r>
              <a:r>
                <a:rPr kumimoji="0" lang="en-US" altLang="zh-CN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chính</a:t>
              </a:r>
              <a:r>
                <a:rPr lang="en-US" altLang="zh-CN" sz="3000" dirty="0">
                  <a:solidFill>
                    <a:srgbClr val="002060"/>
                  </a:solidFill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 </a:t>
              </a:r>
              <a:r>
                <a:rPr lang="en-US" altLang="zh-CN" sz="3000" dirty="0" err="1" smtClean="0">
                  <a:solidFill>
                    <a:srgbClr val="002060"/>
                  </a:solidFill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xác</a:t>
              </a:r>
              <a:r>
                <a:rPr lang="en-US" altLang="zh-CN" sz="3000" dirty="0" smtClean="0">
                  <a:solidFill>
                    <a:srgbClr val="002060"/>
                  </a:solidFill>
                  <a:latin typeface="Arial" pitchFamily="34" charset="0"/>
                  <a:ea typeface="SimSun" panose="02010600030101010101" pitchFamily="2" charset="-122"/>
                  <a:cs typeface="Arial" pitchFamily="34" charset="0"/>
                  <a:sym typeface="+mn-lt"/>
                </a:rPr>
                <a:t>.</a:t>
              </a:r>
              <a:endPara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  <a:sym typeface="+mn-lt"/>
              </a:endParaRPr>
            </a:p>
          </p:txBody>
        </p:sp>
      </p:grp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DC03A7B5-C74A-467F-AFE6-F6541FC41C13}"/>
              </a:ext>
            </a:extLst>
          </p:cNvPr>
          <p:cNvSpPr/>
          <p:nvPr/>
        </p:nvSpPr>
        <p:spPr>
          <a:xfrm>
            <a:off x="2496702" y="3328658"/>
            <a:ext cx="8779819" cy="13280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等线" panose="02010600030101010101" pitchFamily="2" charset="-122"/>
                <a:cs typeface="#9Slide03 Arima Madurai ExtraBo" panose="00000900000000000000" pitchFamily="2" charset="0"/>
                <a:sym typeface="+mn-lt"/>
              </a:rPr>
              <a:t>    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Đọc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trôi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chảy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toàn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bài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,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bước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đầu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biết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thể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hiện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cảm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xúc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.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等线" panose="02010600030101010101" pitchFamily="2" charset="-122"/>
              <a:cs typeface="Arial" pitchFamily="34" charset="0"/>
              <a:sym typeface="+mn-lt"/>
            </a:endParaRPr>
          </a:p>
        </p:txBody>
      </p:sp>
      <p:pic>
        <p:nvPicPr>
          <p:cNvPr id="20" name="Picture 19" descr="Cute happy smiling book Royalty Free Vector Image">
            <a:extLst>
              <a:ext uri="{FF2B5EF4-FFF2-40B4-BE49-F238E27FC236}">
                <a16:creationId xmlns:a16="http://schemas.microsoft.com/office/drawing/2014/main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47" y="2914103"/>
            <a:ext cx="1349555" cy="1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ute happy smiling book Royalty Free Vector Image">
            <a:extLst>
              <a:ext uri="{FF2B5EF4-FFF2-40B4-BE49-F238E27FC236}">
                <a16:creationId xmlns:a16="http://schemas.microsoft.com/office/drawing/2014/main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56" y="4416657"/>
            <a:ext cx="1349555" cy="1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B4FDD4-2861-4472-9607-00D2E10B1D1A}"/>
              </a:ext>
            </a:extLst>
          </p:cNvPr>
          <p:cNvSpPr txBox="1"/>
          <p:nvPr/>
        </p:nvSpPr>
        <p:spPr>
          <a:xfrm>
            <a:off x="2416228" y="4836577"/>
            <a:ext cx="8779819" cy="71508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Hiểu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nghĩa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của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các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từ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khó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,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hiểu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nội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dung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bài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等线" panose="02010600030101010101" pitchFamily="2" charset="-122"/>
                <a:cs typeface="Arial" pitchFamily="34" charset="0"/>
                <a:sym typeface="+mn-lt"/>
              </a:rPr>
              <a:t>đọc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等线" panose="02010600030101010101" pitchFamily="2" charset="-122"/>
              <a:cs typeface="Arial" pitchFamily="34" charset="0"/>
              <a:sym typeface="+mn-lt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013247">
            <a:off x="390145" y="555924"/>
            <a:ext cx="2447139" cy="8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15">
            <a:extLst>
              <a:ext uri="{FF2B5EF4-FFF2-40B4-BE49-F238E27FC236}">
                <a16:creationId xmlns:a16="http://schemas.microsoft.com/office/drawing/2014/main" id="{17829FBB-91A4-476C-B42A-62FFB58FD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40" name="图片 16">
            <a:extLst>
              <a:ext uri="{FF2B5EF4-FFF2-40B4-BE49-F238E27FC236}">
                <a16:creationId xmlns:a16="http://schemas.microsoft.com/office/drawing/2014/main" id="{E719322B-C373-46DD-B0EB-61AB40729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2719D45-A61A-4ADB-A496-F89DA433BDDC}"/>
              </a:ext>
            </a:extLst>
          </p:cNvPr>
          <p:cNvGrpSpPr/>
          <p:nvPr/>
        </p:nvGrpSpPr>
        <p:grpSpPr>
          <a:xfrm>
            <a:off x="2749707" y="888505"/>
            <a:ext cx="6504535" cy="4355855"/>
            <a:chOff x="2696657" y="669430"/>
            <a:chExt cx="6504535" cy="4355855"/>
          </a:xfrm>
        </p:grpSpPr>
        <p:pic>
          <p:nvPicPr>
            <p:cNvPr id="16" name="图片 78">
              <a:extLst>
                <a:ext uri="{FF2B5EF4-FFF2-40B4-BE49-F238E27FC236}">
                  <a16:creationId xmlns:a16="http://schemas.microsoft.com/office/drawing/2014/main" id="{4C47AB4B-7D70-48EB-A654-DE120BE94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239" y="669430"/>
              <a:ext cx="1867370" cy="1283816"/>
            </a:xfrm>
            <a:prstGeom prst="rect">
              <a:avLst/>
            </a:prstGeom>
          </p:spPr>
        </p:pic>
        <p:sp>
          <p:nvSpPr>
            <p:cNvPr id="17" name="Rounded Rectangle 27">
              <a:extLst>
                <a:ext uri="{FF2B5EF4-FFF2-40B4-BE49-F238E27FC236}">
                  <a16:creationId xmlns:a16="http://schemas.microsoft.com/office/drawing/2014/main" id="{081CDF3C-C144-4E1E-9C0E-FCF2D5C34EE7}"/>
                </a:ext>
              </a:extLst>
            </p:cNvPr>
            <p:cNvSpPr/>
            <p:nvPr/>
          </p:nvSpPr>
          <p:spPr>
            <a:xfrm>
              <a:off x="2696657" y="1785307"/>
              <a:ext cx="6504535" cy="323997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6799AE-2245-41BA-8038-22C8A40CF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4673" y="2115274"/>
              <a:ext cx="5968501" cy="2780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8498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15">
            <a:extLst>
              <a:ext uri="{FF2B5EF4-FFF2-40B4-BE49-F238E27FC236}">
                <a16:creationId xmlns:a16="http://schemas.microsoft.com/office/drawing/2014/main" id="{17829FBB-91A4-476C-B42A-62FFB58FD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40" name="图片 16">
            <a:extLst>
              <a:ext uri="{FF2B5EF4-FFF2-40B4-BE49-F238E27FC236}">
                <a16:creationId xmlns:a16="http://schemas.microsoft.com/office/drawing/2014/main" id="{E719322B-C373-46DD-B0EB-61AB40729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0" name="图片 79">
            <a:extLst>
              <a:ext uri="{FF2B5EF4-FFF2-40B4-BE49-F238E27FC236}">
                <a16:creationId xmlns:a16="http://schemas.microsoft.com/office/drawing/2014/main" id="{699157DE-63F2-4A94-B44F-318CBEA93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26" y="749345"/>
            <a:ext cx="1680072" cy="1409713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8626618C-73F9-409A-9F2C-FE8945724C6C}"/>
              </a:ext>
            </a:extLst>
          </p:cNvPr>
          <p:cNvSpPr/>
          <p:nvPr/>
        </p:nvSpPr>
        <p:spPr>
          <a:xfrm>
            <a:off x="836991" y="749345"/>
            <a:ext cx="5435020" cy="1357211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610" y="2260899"/>
            <a:ext cx="95250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</a:rPr>
              <a:t>Tục lệ tổ chức Đại hội Thể thao Ô-lim-pích đã có từ gần 3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vi-VN" sz="3200" b="1" dirty="0">
                <a:solidFill>
                  <a:srgbClr val="0000FF"/>
                </a:solidFill>
              </a:rPr>
              <a:t>000 năm trước ở nước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Hy</a:t>
            </a:r>
            <a:r>
              <a:rPr lang="vi-VN" sz="3200" b="1" dirty="0">
                <a:solidFill>
                  <a:srgbClr val="0000FF"/>
                </a:solidFill>
                <a:cs typeface="Times New Roman" pitchFamily="18" charset="0"/>
              </a:rPr>
              <a:t> Lạp cổ</a:t>
            </a:r>
            <a:r>
              <a:rPr lang="vi-VN" sz="28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9229922" y="2260899"/>
            <a:ext cx="135531" cy="591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5632023" y="2642433"/>
            <a:ext cx="135531" cy="591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3DCA31-65E1-BE5B-3AA6-B9D7882F3898}"/>
              </a:ext>
            </a:extLst>
          </p:cNvPr>
          <p:cNvGrpSpPr/>
          <p:nvPr/>
        </p:nvGrpSpPr>
        <p:grpSpPr>
          <a:xfrm>
            <a:off x="9370164" y="2820174"/>
            <a:ext cx="214596" cy="591147"/>
            <a:chOff x="5362265" y="2534436"/>
            <a:chExt cx="259662" cy="59114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CA4116-B006-BFA4-ABBC-11EF62AFAD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2265" y="2534436"/>
              <a:ext cx="135531" cy="5911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3D7051-7320-F549-EF93-690F449059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396" y="2534436"/>
              <a:ext cx="135531" cy="5911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81610" y="3891824"/>
            <a:ext cx="942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Những người đoạt giải được tấu nhạc chúc mừng và được đặt một vòng nguyệt quế lên đầu tượng trưng cho vinh quang, chiến thắng.</a:t>
            </a:r>
            <a:endParaRPr lang="en-US" sz="32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0116418" y="3891824"/>
            <a:ext cx="135531" cy="591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8658959" y="4326535"/>
            <a:ext cx="135531" cy="591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5075625" y="4774508"/>
            <a:ext cx="135531" cy="591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3DCA31-65E1-BE5B-3AA6-B9D7882F3898}"/>
              </a:ext>
            </a:extLst>
          </p:cNvPr>
          <p:cNvGrpSpPr/>
          <p:nvPr/>
        </p:nvGrpSpPr>
        <p:grpSpPr>
          <a:xfrm>
            <a:off x="7436186" y="4817241"/>
            <a:ext cx="214596" cy="591147"/>
            <a:chOff x="5362265" y="2534436"/>
            <a:chExt cx="259662" cy="59114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4CA4116-B006-BFA4-ABBC-11EF62AFAD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2265" y="2534436"/>
              <a:ext cx="135531" cy="5911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53D7051-7320-F549-EF93-690F449059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396" y="2534436"/>
              <a:ext cx="135531" cy="5911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862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427BAE-A285-457F-8B68-D613FCC11C41}"/>
              </a:ext>
            </a:extLst>
          </p:cNvPr>
          <p:cNvSpPr/>
          <p:nvPr/>
        </p:nvSpPr>
        <p:spPr>
          <a:xfrm>
            <a:off x="3701611" y="356082"/>
            <a:ext cx="4343431" cy="5232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82DE8-A2FB-4181-8B16-06EFC69EC269}"/>
              </a:ext>
            </a:extLst>
          </p:cNvPr>
          <p:cNvSpPr txBox="1"/>
          <p:nvPr/>
        </p:nvSpPr>
        <p:spPr>
          <a:xfrm>
            <a:off x="3930881" y="271154"/>
            <a:ext cx="435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 NGHĨA TỪ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8ABB4-EAB8-4920-9F13-BF1BEDE21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3428" y="107604"/>
            <a:ext cx="737453" cy="84146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669506-21B6-4455-A846-75C36DF7642D}"/>
              </a:ext>
            </a:extLst>
          </p:cNvPr>
          <p:cNvGrpSpPr/>
          <p:nvPr/>
        </p:nvGrpSpPr>
        <p:grpSpPr>
          <a:xfrm>
            <a:off x="602776" y="1197549"/>
            <a:ext cx="10986448" cy="2651119"/>
            <a:chOff x="256031" y="1133735"/>
            <a:chExt cx="9242811" cy="537713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30502B-5AB2-4D89-AAC4-A889B4790B79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7FD6551-B02F-443F-B821-8C3D57E06484}"/>
                </a:ext>
              </a:extLst>
            </p:cNvPr>
            <p:cNvSpPr/>
            <p:nvPr/>
          </p:nvSpPr>
          <p:spPr>
            <a:xfrm>
              <a:off x="407794" y="1406138"/>
              <a:ext cx="8939283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6105-EE80-4F4C-B954-2676E5C0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46" y="1701906"/>
            <a:ext cx="10115446" cy="16860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marL="0" indent="0" algn="ctr">
              <a:buNone/>
            </a:pPr>
            <a:r>
              <a:rPr lang="en-US" sz="48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 </a:t>
            </a:r>
            <a:r>
              <a:rPr lang="en-US" sz="4800" b="1" dirty="0" err="1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800" b="1" dirty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4800" b="1" dirty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800" b="1" dirty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800" b="1" dirty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CE8F9BE-9DEE-4919-9A7A-EE7E7CB0F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4" y="4454748"/>
            <a:ext cx="5486400" cy="1865984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F1F383B-6545-4D00-8C3F-D912172241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969">
            <a:off x="2241657" y="4278588"/>
            <a:ext cx="725932" cy="828321"/>
          </a:xfrm>
          <a:prstGeom prst="rect">
            <a:avLst/>
          </a:prstGeom>
        </p:spPr>
      </p:pic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0D29CF-BF36-4E08-95CE-1D2148A38F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69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0.4442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191D5F-2103-4B22-B0A7-8EF8341F69F1}"/>
              </a:ext>
            </a:extLst>
          </p:cNvPr>
          <p:cNvSpPr/>
          <p:nvPr/>
        </p:nvSpPr>
        <p:spPr>
          <a:xfrm>
            <a:off x="3701611" y="356082"/>
            <a:ext cx="5363515" cy="5232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99F9A-BA20-442D-A14B-F56AB63FD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669" y="90262"/>
            <a:ext cx="737453" cy="84146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CC8BE9-1213-429D-94E1-62C81B1F10F4}"/>
              </a:ext>
            </a:extLst>
          </p:cNvPr>
          <p:cNvGrpSpPr/>
          <p:nvPr/>
        </p:nvGrpSpPr>
        <p:grpSpPr>
          <a:xfrm>
            <a:off x="1470547" y="1581160"/>
            <a:ext cx="9250907" cy="4437503"/>
            <a:chOff x="256031" y="1133735"/>
            <a:chExt cx="9242811" cy="537713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04A27D-35F5-4FA4-99AB-4A8AFE45AD56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85766B0-A32F-4BF0-92E7-D0F8E0666699}"/>
                </a:ext>
              </a:extLst>
            </p:cNvPr>
            <p:cNvSpPr/>
            <p:nvPr/>
          </p:nvSpPr>
          <p:spPr>
            <a:xfrm>
              <a:off x="407796" y="1406139"/>
              <a:ext cx="8939281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9DEC11-96F6-44F8-A223-963DA479467A}"/>
              </a:ext>
            </a:extLst>
          </p:cNvPr>
          <p:cNvSpPr/>
          <p:nvPr/>
        </p:nvSpPr>
        <p:spPr>
          <a:xfrm>
            <a:off x="1656908" y="3077803"/>
            <a:ext cx="2333767" cy="131018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C38DB-2473-4431-AB4D-867A3632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224" y="3401759"/>
            <a:ext cx="2437341" cy="10389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Ô-</a:t>
            </a:r>
            <a:r>
              <a:rPr lang="en-US" sz="32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3200" b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pich</a:t>
            </a:r>
            <a:endParaRPr lang="en-US" sz="3200" b="1" dirty="0" smtClean="0"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b="1" i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b="1" i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b="1" i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b="1" i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b="1" i="1" dirty="0"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5E855B-D6BA-4ED1-8038-6386C07F42C8}"/>
              </a:ext>
            </a:extLst>
          </p:cNvPr>
          <p:cNvSpPr txBox="1"/>
          <p:nvPr/>
        </p:nvSpPr>
        <p:spPr>
          <a:xfrm>
            <a:off x="3990675" y="3088103"/>
            <a:ext cx="6753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b="1" noProof="0" dirty="0" smtClean="0">
                <a:solidFill>
                  <a:srgbClr val="0000FF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682DE8-A2FB-4181-8B16-06EFC69EC269}"/>
              </a:ext>
            </a:extLst>
          </p:cNvPr>
          <p:cNvSpPr txBox="1"/>
          <p:nvPr/>
        </p:nvSpPr>
        <p:spPr>
          <a:xfrm>
            <a:off x="3930881" y="271154"/>
            <a:ext cx="435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 NGHĨA TỪ</a:t>
            </a:r>
          </a:p>
        </p:txBody>
      </p:sp>
    </p:spTree>
    <p:extLst>
      <p:ext uri="{BB962C8B-B14F-4D97-AF65-F5344CB8AC3E}">
        <p14:creationId xmlns:p14="http://schemas.microsoft.com/office/powerpoint/2010/main" val="2053971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191D5F-2103-4B22-B0A7-8EF8341F69F1}"/>
              </a:ext>
            </a:extLst>
          </p:cNvPr>
          <p:cNvSpPr/>
          <p:nvPr/>
        </p:nvSpPr>
        <p:spPr>
          <a:xfrm>
            <a:off x="3701611" y="356082"/>
            <a:ext cx="5363515" cy="5232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99F9A-BA20-442D-A14B-F56AB63FD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669" y="90262"/>
            <a:ext cx="737453" cy="84146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CC8BE9-1213-429D-94E1-62C81B1F10F4}"/>
              </a:ext>
            </a:extLst>
          </p:cNvPr>
          <p:cNvGrpSpPr/>
          <p:nvPr/>
        </p:nvGrpSpPr>
        <p:grpSpPr>
          <a:xfrm>
            <a:off x="1481192" y="1581162"/>
            <a:ext cx="9250907" cy="5005686"/>
            <a:chOff x="256031" y="1133735"/>
            <a:chExt cx="9242811" cy="537713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04A27D-35F5-4FA4-99AB-4A8AFE45AD56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85766B0-A32F-4BF0-92E7-D0F8E0666699}"/>
                </a:ext>
              </a:extLst>
            </p:cNvPr>
            <p:cNvSpPr/>
            <p:nvPr/>
          </p:nvSpPr>
          <p:spPr>
            <a:xfrm>
              <a:off x="407796" y="1406139"/>
              <a:ext cx="8939281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9DEC11-96F6-44F8-A223-963DA479467A}"/>
              </a:ext>
            </a:extLst>
          </p:cNvPr>
          <p:cNvSpPr/>
          <p:nvPr/>
        </p:nvSpPr>
        <p:spPr>
          <a:xfrm>
            <a:off x="2030506" y="2071020"/>
            <a:ext cx="4297207" cy="122350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C38DB-2473-4431-AB4D-867A363278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36375" y="2353989"/>
            <a:ext cx="4733365" cy="1038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40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òng</a:t>
            </a:r>
            <a:r>
              <a:rPr lang="en-US" sz="4000" b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nguyệt</a:t>
            </a:r>
            <a:r>
              <a:rPr lang="en-US" sz="4000" b="1" dirty="0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quế</a:t>
            </a:r>
            <a:endParaRPr lang="en-US" sz="8800" b="1" dirty="0"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5E855B-D6BA-4ED1-8038-6386C07F42C8}"/>
              </a:ext>
            </a:extLst>
          </p:cNvPr>
          <p:cNvSpPr txBox="1"/>
          <p:nvPr/>
        </p:nvSpPr>
        <p:spPr>
          <a:xfrm>
            <a:off x="3229611" y="3733653"/>
            <a:ext cx="6088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quế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682DE8-A2FB-4181-8B16-06EFC69EC269}"/>
              </a:ext>
            </a:extLst>
          </p:cNvPr>
          <p:cNvSpPr txBox="1"/>
          <p:nvPr/>
        </p:nvSpPr>
        <p:spPr>
          <a:xfrm>
            <a:off x="3930881" y="271154"/>
            <a:ext cx="435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 NGHĨA TỪ</a:t>
            </a:r>
          </a:p>
        </p:txBody>
      </p:sp>
    </p:spTree>
    <p:extLst>
      <p:ext uri="{BB962C8B-B14F-4D97-AF65-F5344CB8AC3E}">
        <p14:creationId xmlns:p14="http://schemas.microsoft.com/office/powerpoint/2010/main" val="931904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14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466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等线 Light</vt:lpstr>
      <vt:lpstr>SimSun</vt:lpstr>
      <vt:lpstr>#9Slide03 Arima Madurai ExtraBo</vt:lpstr>
      <vt:lpstr>.Vn3DH</vt:lpstr>
      <vt:lpstr>Arial</vt:lpstr>
      <vt:lpstr>Arial-Rounded</vt:lpstr>
      <vt:lpstr>AvantGarde</vt:lpstr>
      <vt:lpstr>Calibri</vt:lpstr>
      <vt:lpstr>Cambria</vt:lpstr>
      <vt:lpstr>inpin heiti</vt:lpstr>
      <vt:lpstr>Times New Roman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P180921</cp:lastModifiedBy>
  <cp:revision>57</cp:revision>
  <dcterms:created xsi:type="dcterms:W3CDTF">2022-06-21T09:04:21Z</dcterms:created>
  <dcterms:modified xsi:type="dcterms:W3CDTF">2024-05-20T12:35:36Z</dcterms:modified>
</cp:coreProperties>
</file>