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83" r:id="rId3"/>
    <p:sldMasterId id="2147483693" r:id="rId4"/>
    <p:sldMasterId id="2147483711" r:id="rId5"/>
    <p:sldMasterId id="2147483724" r:id="rId6"/>
  </p:sldMasterIdLst>
  <p:notesMasterIdLst>
    <p:notesMasterId r:id="rId32"/>
  </p:notesMasterIdLst>
  <p:sldIdLst>
    <p:sldId id="258" r:id="rId7"/>
    <p:sldId id="262" r:id="rId8"/>
    <p:sldId id="257" r:id="rId9"/>
    <p:sldId id="261" r:id="rId10"/>
    <p:sldId id="263" r:id="rId11"/>
    <p:sldId id="264" r:id="rId12"/>
    <p:sldId id="256" r:id="rId13"/>
    <p:sldId id="266" r:id="rId14"/>
    <p:sldId id="381" r:id="rId15"/>
    <p:sldId id="282" r:id="rId16"/>
    <p:sldId id="286" r:id="rId17"/>
    <p:sldId id="287" r:id="rId18"/>
    <p:sldId id="283" r:id="rId19"/>
    <p:sldId id="284" r:id="rId20"/>
    <p:sldId id="375" r:id="rId21"/>
    <p:sldId id="285" r:id="rId22"/>
    <p:sldId id="2007577125" r:id="rId23"/>
    <p:sldId id="2007577126" r:id="rId24"/>
    <p:sldId id="265" r:id="rId25"/>
    <p:sldId id="272" r:id="rId26"/>
    <p:sldId id="2007577127" r:id="rId27"/>
    <p:sldId id="2007577128" r:id="rId28"/>
    <p:sldId id="656" r:id="rId29"/>
    <p:sldId id="2007577129" r:id="rId30"/>
    <p:sldId id="290" r:id="rId31"/>
  </p:sldIdLst>
  <p:sldSz cx="12192000" cy="6858000"/>
  <p:notesSz cx="6858000" cy="9144000"/>
  <p:embeddedFontLst>
    <p:embeddedFont>
      <p:font typeface="等线 Light" panose="02010600030101010101" pitchFamily="2" charset="-122"/>
      <p:regular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DengXian" panose="02010600030101010101" pitchFamily="2" charset="-122"/>
      <p:regular r:id="rId41"/>
      <p:bold r:id="rId42"/>
    </p:embeddedFont>
    <p:embeddedFont>
      <p:font typeface="DengXian" panose="02010600030101010101" pitchFamily="2" charset="-122"/>
      <p:regular r:id="rId41"/>
      <p:bold r:id="rId42"/>
    </p:embeddedFont>
    <p:embeddedFont>
      <p:font typeface="Griffy" panose="020B0604020202020204" charset="0"/>
      <p:regular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Itim" panose="020B0604020202020204" charset="-34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91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4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964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61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37c77f29e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e37c77f29e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95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bg>
      <p:bgPr>
        <a:gradFill>
          <a:gsLst>
            <a:gs pos="0">
              <a:srgbClr val="213D58"/>
            </a:gs>
            <a:gs pos="15000">
              <a:srgbClr val="1177A4"/>
            </a:gs>
            <a:gs pos="0">
              <a:srgbClr val="213D58"/>
            </a:gs>
            <a:gs pos="99000">
              <a:srgbClr val="00B0F0"/>
            </a:gs>
          </a:gsLst>
          <a:lin ang="2700006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267675"/>
            <a:ext cx="12191999" cy="1228725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8" name="Google Shape;58;p3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60" name="Google Shape;60;p3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3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3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" name="Google Shape;93;p3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9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407" y="777409"/>
            <a:ext cx="4495554" cy="29407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28" y="5342375"/>
            <a:ext cx="2210812" cy="15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4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2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"/>
          <p:cNvSpPr/>
          <p:nvPr/>
        </p:nvSpPr>
        <p:spPr>
          <a:xfrm flipH="1">
            <a:off x="23118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8" name="Google Shape;408;p14"/>
          <p:cNvGrpSpPr/>
          <p:nvPr/>
        </p:nvGrpSpPr>
        <p:grpSpPr>
          <a:xfrm>
            <a:off x="0" y="3573403"/>
            <a:ext cx="1812017" cy="3076032"/>
            <a:chOff x="0" y="1423433"/>
            <a:chExt cx="2979311" cy="5057600"/>
          </a:xfrm>
        </p:grpSpPr>
        <p:grpSp>
          <p:nvGrpSpPr>
            <p:cNvPr id="409" name="Google Shape;409;p14"/>
            <p:cNvGrpSpPr/>
            <p:nvPr/>
          </p:nvGrpSpPr>
          <p:grpSpPr>
            <a:xfrm>
              <a:off x="625541" y="2366299"/>
              <a:ext cx="1289122" cy="3408943"/>
              <a:chOff x="1548342" y="7287154"/>
              <a:chExt cx="1544414" cy="4084034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p14"/>
            <p:cNvSpPr/>
            <p:nvPr/>
          </p:nvSpPr>
          <p:spPr>
            <a:xfrm>
              <a:off x="0" y="54893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51215" y="56750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627846" y="54895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940962" y="57331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" y="56750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532500" y="54895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771512" y="54895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2470457" y="57543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807575" y="1423433"/>
              <a:ext cx="923479" cy="1057315"/>
              <a:chOff x="2964730" y="400635"/>
              <a:chExt cx="2628000" cy="3008864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7" name="Google Shape;427;p14"/>
            <p:cNvSpPr/>
            <p:nvPr/>
          </p:nvSpPr>
          <p:spPr>
            <a:xfrm>
              <a:off x="1120349" y="32663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154475" y="32974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rot="-5400000">
              <a:off x="1138117" y="20774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0" name="Google Shape;430;p14"/>
            <p:cNvGrpSpPr/>
            <p:nvPr/>
          </p:nvGrpSpPr>
          <p:grpSpPr>
            <a:xfrm>
              <a:off x="1120801" y="1941921"/>
              <a:ext cx="297280" cy="397570"/>
              <a:chOff x="1117077" y="1941921"/>
              <a:chExt cx="297280" cy="397570"/>
            </a:xfrm>
          </p:grpSpPr>
          <p:sp>
            <p:nvSpPr>
              <p:cNvPr id="431" name="Google Shape;431;p14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Google Shape;433;p14"/>
          <p:cNvSpPr/>
          <p:nvPr/>
        </p:nvSpPr>
        <p:spPr>
          <a:xfrm flipH="1">
            <a:off x="1133333" y="0"/>
            <a:ext cx="4094341" cy="1096269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/>
          <p:nvPr/>
        </p:nvSpPr>
        <p:spPr>
          <a:xfrm rot="-909244">
            <a:off x="1109458" y="922211"/>
            <a:ext cx="792057" cy="92440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5" name="Google Shape;435;p14"/>
          <p:cNvGrpSpPr/>
          <p:nvPr/>
        </p:nvGrpSpPr>
        <p:grpSpPr>
          <a:xfrm flipH="1">
            <a:off x="373503" y="757173"/>
            <a:ext cx="806013" cy="1231746"/>
            <a:chOff x="8947095" y="-14175"/>
            <a:chExt cx="1581348" cy="2416610"/>
          </a:xfrm>
        </p:grpSpPr>
        <p:sp>
          <p:nvSpPr>
            <p:cNvPr id="436" name="Google Shape;436;p14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14"/>
          <p:cNvSpPr/>
          <p:nvPr/>
        </p:nvSpPr>
        <p:spPr>
          <a:xfrm flipH="1">
            <a:off x="1399" y="1"/>
            <a:ext cx="2218608" cy="1098639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23118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/>
          <p:nvPr/>
        </p:nvSpPr>
        <p:spPr>
          <a:xfrm flipH="1">
            <a:off x="23118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 txBox="1">
            <a:spLocks noGrp="1"/>
          </p:cNvSpPr>
          <p:nvPr>
            <p:ph type="title"/>
          </p:nvPr>
        </p:nvSpPr>
        <p:spPr>
          <a:xfrm>
            <a:off x="1544100" y="3045050"/>
            <a:ext cx="54672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6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15"/>
          <p:cNvGrpSpPr/>
          <p:nvPr/>
        </p:nvGrpSpPr>
        <p:grpSpPr>
          <a:xfrm>
            <a:off x="630570" y="-30905"/>
            <a:ext cx="1059744" cy="1102553"/>
            <a:chOff x="3769376" y="509929"/>
            <a:chExt cx="1486525" cy="1546575"/>
          </a:xfrm>
        </p:grpSpPr>
        <p:sp>
          <p:nvSpPr>
            <p:cNvPr id="445" name="Google Shape;445;p15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48" name="Google Shape;448;p15"/>
          <p:cNvGrpSpPr/>
          <p:nvPr/>
        </p:nvGrpSpPr>
        <p:grpSpPr>
          <a:xfrm>
            <a:off x="10644127" y="5"/>
            <a:ext cx="1127343" cy="1194443"/>
            <a:chOff x="8947095" y="726964"/>
            <a:chExt cx="1581348" cy="1675471"/>
          </a:xfrm>
        </p:grpSpPr>
        <p:sp>
          <p:nvSpPr>
            <p:cNvPr id="449" name="Google Shape;449;p15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9654661" y="726964"/>
              <a:ext cx="169254" cy="917110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>
            <a:off x="9627704" y="-30901"/>
            <a:ext cx="1420388" cy="1852219"/>
            <a:chOff x="7710256" y="-546838"/>
            <a:chExt cx="1992408" cy="2598147"/>
          </a:xfrm>
        </p:grpSpPr>
        <p:sp>
          <p:nvSpPr>
            <p:cNvPr id="452" name="Google Shape;452;p15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15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5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5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7" name="Google Shape;457;p15"/>
          <p:cNvGrpSpPr/>
          <p:nvPr/>
        </p:nvGrpSpPr>
        <p:grpSpPr>
          <a:xfrm>
            <a:off x="-3" y="-18749"/>
            <a:ext cx="1937102" cy="2385653"/>
            <a:chOff x="1994958" y="0"/>
            <a:chExt cx="2717214" cy="3346406"/>
          </a:xfrm>
        </p:grpSpPr>
        <p:sp>
          <p:nvSpPr>
            <p:cNvPr id="458" name="Google Shape;458;p15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9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7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0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13D58"/>
            </a:gs>
            <a:gs pos="26000">
              <a:srgbClr val="213D58"/>
            </a:gs>
            <a:gs pos="100000">
              <a:srgbClr val="2C85C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3683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9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23.gif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gif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11" Type="http://schemas.openxmlformats.org/officeDocument/2006/relationships/image" Target="../media/image26.gif"/><Relationship Id="rId5" Type="http://schemas.openxmlformats.org/officeDocument/2006/relationships/slide" Target="slide5.xml"/><Relationship Id="rId15" Type="http://schemas.openxmlformats.org/officeDocument/2006/relationships/image" Target="../media/image23.gif"/><Relationship Id="rId10" Type="http://schemas.openxmlformats.org/officeDocument/2006/relationships/slide" Target="slide6.xml"/><Relationship Id="rId4" Type="http://schemas.openxmlformats.org/officeDocument/2006/relationships/image" Target="../media/image17.jpg"/><Relationship Id="rId9" Type="http://schemas.openxmlformats.org/officeDocument/2006/relationships/image" Target="../media/image20.gif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E30A26-2F42-45D5-97B6-2F69E231A32D}"/>
              </a:ext>
            </a:extLst>
          </p:cNvPr>
          <p:cNvSpPr/>
          <p:nvPr/>
        </p:nvSpPr>
        <p:spPr>
          <a:xfrm>
            <a:off x="1720214" y="1573364"/>
            <a:ext cx="8751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pic>
        <p:nvPicPr>
          <p:cNvPr id="8" name="[hanhtrangso.nxbgd.vn] Đọc_ Du lịch biển Việt Nam_HTS">
            <a:hlinkClick r:id="" action="ppaction://media"/>
            <a:extLst>
              <a:ext uri="{FF2B5EF4-FFF2-40B4-BE49-F238E27FC236}">
                <a16:creationId xmlns:a16="http://schemas.microsoft.com/office/drawing/2014/main" id="{AAC9DEE3-4135-4C08-AEDF-F6D798EC3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7415" y="57765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E14CB3-4B45-426F-A2F5-1EFD9E4520A8}"/>
              </a:ext>
            </a:extLst>
          </p:cNvPr>
          <p:cNvSpPr txBox="1"/>
          <p:nvPr/>
        </p:nvSpPr>
        <p:spPr>
          <a:xfrm>
            <a:off x="3376246" y="1418492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C188-9195-4EAC-8396-0BFCE9B96039}"/>
              </a:ext>
            </a:extLst>
          </p:cNvPr>
          <p:cNvSpPr txBox="1"/>
          <p:nvPr/>
        </p:nvSpPr>
        <p:spPr>
          <a:xfrm>
            <a:off x="2039816" y="2708628"/>
            <a:ext cx="3094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 </a:t>
            </a:r>
            <a:r>
              <a:rPr lang="en-US" sz="32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hoang dại, như ở thời sơ khai, nguyên thuỷ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6" name="Picture 2" descr="Phú Quốc vào top 10 bãi biển hoang sơ lý tưởng để thư giãn - Võng xếp Á Châu">
            <a:extLst>
              <a:ext uri="{FF2B5EF4-FFF2-40B4-BE49-F238E27FC236}">
                <a16:creationId xmlns:a16="http://schemas.microsoft.com/office/drawing/2014/main" id="{92A93439-4796-4DB4-84AF-14B15889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79" y="2364438"/>
            <a:ext cx="4612605" cy="30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E14CB3-4B45-426F-A2F5-1EFD9E4520A8}"/>
              </a:ext>
            </a:extLst>
          </p:cNvPr>
          <p:cNvSpPr txBox="1"/>
          <p:nvPr/>
        </p:nvSpPr>
        <p:spPr>
          <a:xfrm>
            <a:off x="3376246" y="1711569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C188-9195-4EAC-8396-0BFCE9B96039}"/>
              </a:ext>
            </a:extLst>
          </p:cNvPr>
          <p:cNvSpPr txBox="1"/>
          <p:nvPr/>
        </p:nvSpPr>
        <p:spPr>
          <a:xfrm>
            <a:off x="2883876" y="2814136"/>
            <a:ext cx="6537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0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40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767AB7-05B6-4378-B9EB-18EA27BB78E8}"/>
              </a:ext>
            </a:extLst>
          </p:cNvPr>
          <p:cNvCxnSpPr>
            <a:cxnSpLocks/>
          </p:cNvCxnSpPr>
          <p:nvPr/>
        </p:nvCxnSpPr>
        <p:spPr>
          <a:xfrm flipH="1">
            <a:off x="7303476" y="1377546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6C8696-9EF7-4F8F-9CB3-154204A69DD6}"/>
              </a:ext>
            </a:extLst>
          </p:cNvPr>
          <p:cNvCxnSpPr>
            <a:cxnSpLocks/>
          </p:cNvCxnSpPr>
          <p:nvPr/>
        </p:nvCxnSpPr>
        <p:spPr>
          <a:xfrm flipH="1">
            <a:off x="3253661" y="2200437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7DAC0E-4EC9-4ECF-8502-48606720AA21}"/>
              </a:ext>
            </a:extLst>
          </p:cNvPr>
          <p:cNvCxnSpPr>
            <a:cxnSpLocks/>
          </p:cNvCxnSpPr>
          <p:nvPr/>
        </p:nvCxnSpPr>
        <p:spPr>
          <a:xfrm flipH="1">
            <a:off x="4710817" y="262824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D149D8-45EF-4A11-AA08-8D38C7D23830}"/>
              </a:ext>
            </a:extLst>
          </p:cNvPr>
          <p:cNvCxnSpPr>
            <a:cxnSpLocks/>
          </p:cNvCxnSpPr>
          <p:nvPr/>
        </p:nvCxnSpPr>
        <p:spPr>
          <a:xfrm flipH="1">
            <a:off x="6072723" y="3531982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03891C-13C2-460E-9A74-F9362222E10B}"/>
              </a:ext>
            </a:extLst>
          </p:cNvPr>
          <p:cNvCxnSpPr>
            <a:cxnSpLocks/>
          </p:cNvCxnSpPr>
          <p:nvPr/>
        </p:nvCxnSpPr>
        <p:spPr>
          <a:xfrm flipH="1">
            <a:off x="7630696" y="3959790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7C3427-EF98-4243-A3FA-27740CD38D78}"/>
              </a:ext>
            </a:extLst>
          </p:cNvPr>
          <p:cNvCxnSpPr>
            <a:cxnSpLocks/>
          </p:cNvCxnSpPr>
          <p:nvPr/>
        </p:nvCxnSpPr>
        <p:spPr>
          <a:xfrm flipH="1">
            <a:off x="10067799" y="436394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F5B97E-3878-4694-A71B-9D27D1928905}"/>
              </a:ext>
            </a:extLst>
          </p:cNvPr>
          <p:cNvCxnSpPr>
            <a:cxnSpLocks/>
          </p:cNvCxnSpPr>
          <p:nvPr/>
        </p:nvCxnSpPr>
        <p:spPr>
          <a:xfrm flipH="1">
            <a:off x="6317304" y="4387598"/>
            <a:ext cx="117231" cy="4278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D9B086-C8ED-4FC3-B4F0-03809C4448B4}"/>
              </a:ext>
            </a:extLst>
          </p:cNvPr>
          <p:cNvSpPr/>
          <p:nvPr/>
        </p:nvSpPr>
        <p:spPr>
          <a:xfrm>
            <a:off x="3544382" y="5859995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449863-ACCB-448A-A83F-A0593EFC2984}"/>
              </a:ext>
            </a:extLst>
          </p:cNvPr>
          <p:cNvGrpSpPr/>
          <p:nvPr/>
        </p:nvGrpSpPr>
        <p:grpSpPr>
          <a:xfrm>
            <a:off x="3106167" y="5175695"/>
            <a:ext cx="206109" cy="427808"/>
            <a:chOff x="3106167" y="5175695"/>
            <a:chExt cx="206109" cy="42780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C9F0F6-C61B-407D-9A3A-75C6C2B5CE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167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E9B107-B76D-4C9C-AE1C-462A8CE343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5045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A42572-A23D-4792-A4CD-DAC5D5803BA7}"/>
              </a:ext>
            </a:extLst>
          </p:cNvPr>
          <p:cNvCxnSpPr>
            <a:cxnSpLocks/>
          </p:cNvCxnSpPr>
          <p:nvPr/>
        </p:nvCxnSpPr>
        <p:spPr>
          <a:xfrm flipH="1">
            <a:off x="4822892" y="262824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233AF4-52CD-4622-ACF7-50A7F7D39253}"/>
              </a:ext>
            </a:extLst>
          </p:cNvPr>
          <p:cNvCxnSpPr>
            <a:cxnSpLocks/>
          </p:cNvCxnSpPr>
          <p:nvPr/>
        </p:nvCxnSpPr>
        <p:spPr>
          <a:xfrm flipH="1">
            <a:off x="10160577" y="434780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435DF1-73AD-43C1-A448-2046DDC3B00D}"/>
              </a:ext>
            </a:extLst>
          </p:cNvPr>
          <p:cNvSpPr/>
          <p:nvPr/>
        </p:nvSpPr>
        <p:spPr>
          <a:xfrm>
            <a:off x="3544382" y="5859995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287923-A767-4254-8436-7DFF506ECAEA}"/>
              </a:ext>
            </a:extLst>
          </p:cNvPr>
          <p:cNvSpPr/>
          <p:nvPr/>
        </p:nvSpPr>
        <p:spPr>
          <a:xfrm>
            <a:off x="1786366" y="1377546"/>
            <a:ext cx="530852" cy="4512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648932-07DD-44FC-B9B7-256D21F53A24}"/>
              </a:ext>
            </a:extLst>
          </p:cNvPr>
          <p:cNvSpPr/>
          <p:nvPr/>
        </p:nvSpPr>
        <p:spPr>
          <a:xfrm>
            <a:off x="1782351" y="3080728"/>
            <a:ext cx="530852" cy="45125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61E865-5309-4DA5-9DB9-D50A34D6442D}"/>
              </a:ext>
            </a:extLst>
          </p:cNvPr>
          <p:cNvSpPr/>
          <p:nvPr/>
        </p:nvSpPr>
        <p:spPr>
          <a:xfrm>
            <a:off x="1782351" y="4783910"/>
            <a:ext cx="530852" cy="45125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5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8156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2410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"/>
          <p:cNvSpPr txBox="1">
            <a:spLocks noGrp="1"/>
          </p:cNvSpPr>
          <p:nvPr>
            <p:ph type="title"/>
          </p:nvPr>
        </p:nvSpPr>
        <p:spPr>
          <a:xfrm>
            <a:off x="782860" y="2223544"/>
            <a:ext cx="4790165" cy="168811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5931575" y="291550"/>
            <a:ext cx="5552100" cy="5552100"/>
          </a:xfrm>
          <a:prstGeom prst="donut">
            <a:avLst>
              <a:gd name="adj" fmla="val 3053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471B6-74D3-4768-B000-91FD567FD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15"/>
          <a:stretch/>
        </p:blipFill>
        <p:spPr>
          <a:xfrm>
            <a:off x="6096000" y="443093"/>
            <a:ext cx="5205046" cy="523059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750068" y="3429001"/>
            <a:ext cx="6417190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Khánh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517372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lội, nô đùa trên sóng, nhặt vỏ sò, xây lâu đài cát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7F5750-A322-4A9C-831C-831E6F7913E7}"/>
              </a:ext>
            </a:extLst>
          </p:cNvPr>
          <p:cNvSpPr txBox="1"/>
          <p:nvPr/>
        </p:nvSpPr>
        <p:spPr>
          <a:xfrm>
            <a:off x="2624514" y="797679"/>
            <a:ext cx="8606194" cy="6462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23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E81D00-7900-482C-A3A7-A28CC8939E2E}"/>
              </a:ext>
            </a:extLst>
          </p:cNvPr>
          <p:cNvGrpSpPr/>
          <p:nvPr/>
        </p:nvGrpSpPr>
        <p:grpSpPr>
          <a:xfrm>
            <a:off x="2357531" y="1979605"/>
            <a:ext cx="8528298" cy="1651026"/>
            <a:chOff x="234951" y="2922395"/>
            <a:chExt cx="9596833" cy="18578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EAF3043-C6FF-4889-A643-011DD04CF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357"/>
            <a:stretch/>
          </p:blipFill>
          <p:spPr bwMode="auto">
            <a:xfrm>
              <a:off x="259081" y="2926205"/>
              <a:ext cx="6525080" cy="18540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0EDB62C-C62E-4833-94B6-77A6F7D60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55416" b="1"/>
            <a:stretch/>
          </p:blipFill>
          <p:spPr bwMode="auto">
            <a:xfrm>
              <a:off x="6784161" y="2922395"/>
              <a:ext cx="2884982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159EE1-DA6E-4FAE-9C51-F84AC5C366E4}"/>
                </a:ext>
              </a:extLst>
            </p:cNvPr>
            <p:cNvSpPr/>
            <p:nvPr/>
          </p:nvSpPr>
          <p:spPr>
            <a:xfrm>
              <a:off x="234951" y="2940892"/>
              <a:ext cx="9434192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466"/>
              <a:endParaRPr lang="en-US" sz="1600" dirty="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27C513-8D6B-43C1-B041-B39937DEE466}"/>
                </a:ext>
              </a:extLst>
            </p:cNvPr>
            <p:cNvSpPr/>
            <p:nvPr/>
          </p:nvSpPr>
          <p:spPr>
            <a:xfrm>
              <a:off x="535384" y="3273847"/>
              <a:ext cx="9296400" cy="6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466"/>
              <a:r>
                <a:rPr lang="vi-VN" sz="3199" b="1" dirty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 biển, chúng ta có thể bơi lội, nô đùa trên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65030E-B153-424F-AB66-AA30B3816DFA}"/>
              </a:ext>
            </a:extLst>
          </p:cNvPr>
          <p:cNvSpPr txBox="1"/>
          <p:nvPr/>
        </p:nvSpPr>
        <p:spPr>
          <a:xfrm>
            <a:off x="2378974" y="2890440"/>
            <a:ext cx="6138736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447"/>
            <a:r>
              <a:rPr lang="vi-VN" sz="3199" b="1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sóng, nhặt vỏ sò, xây lâu đài cát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2A469-A6F2-4282-82E4-AE333D9EF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57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5E961-6104-43E2-8896-904D51A9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677" y="4162990"/>
            <a:ext cx="10047846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21D55-5B68-41A7-9765-ED9DABF9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57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1800D4-670F-453F-A5B2-84E6E560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650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CB1DF2-5AE6-4624-9997-17787C043977}"/>
              </a:ext>
            </a:extLst>
          </p:cNvPr>
          <p:cNvSpPr txBox="1"/>
          <p:nvPr/>
        </p:nvSpPr>
        <p:spPr>
          <a:xfrm>
            <a:off x="1379713" y="2155924"/>
            <a:ext cx="729145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7F5750-A322-4A9C-831C-831E6F7913E7}"/>
              </a:ext>
            </a:extLst>
          </p:cNvPr>
          <p:cNvSpPr txBox="1"/>
          <p:nvPr/>
        </p:nvSpPr>
        <p:spPr>
          <a:xfrm>
            <a:off x="2624514" y="797679"/>
            <a:ext cx="8606194" cy="6462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24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E81D00-7900-482C-A3A7-A28CC8939E2E}"/>
              </a:ext>
            </a:extLst>
          </p:cNvPr>
          <p:cNvGrpSpPr/>
          <p:nvPr/>
        </p:nvGrpSpPr>
        <p:grpSpPr>
          <a:xfrm>
            <a:off x="2166409" y="1970867"/>
            <a:ext cx="8766010" cy="1659764"/>
            <a:chOff x="19883" y="2912562"/>
            <a:chExt cx="9864329" cy="186772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EAF3043-C6FF-4889-A643-011DD04CF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357"/>
            <a:stretch/>
          </p:blipFill>
          <p:spPr bwMode="auto">
            <a:xfrm>
              <a:off x="234950" y="2912562"/>
              <a:ext cx="6525080" cy="18540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0EDB62C-C62E-4833-94B6-77A6F7D60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55416" b="1"/>
            <a:stretch/>
          </p:blipFill>
          <p:spPr bwMode="auto">
            <a:xfrm>
              <a:off x="6784161" y="2922395"/>
              <a:ext cx="2884982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159EE1-DA6E-4FAE-9C51-F84AC5C366E4}"/>
                </a:ext>
              </a:extLst>
            </p:cNvPr>
            <p:cNvSpPr/>
            <p:nvPr/>
          </p:nvSpPr>
          <p:spPr>
            <a:xfrm>
              <a:off x="234951" y="2940892"/>
              <a:ext cx="9434192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466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27C513-8D6B-43C1-B041-B39937DEE466}"/>
                </a:ext>
              </a:extLst>
            </p:cNvPr>
            <p:cNvSpPr/>
            <p:nvPr/>
          </p:nvSpPr>
          <p:spPr>
            <a:xfrm>
              <a:off x="19883" y="3272750"/>
              <a:ext cx="9864329" cy="6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466"/>
              <a:r>
                <a:rPr lang="vi-VN" sz="3199" b="1" dirty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Hình dạng các đồi cát luôn thay đổi vì cát bay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ACB1DF2-5AE6-4624-9997-17787C043977}"/>
              </a:ext>
            </a:extLst>
          </p:cNvPr>
          <p:cNvSpPr txBox="1"/>
          <p:nvPr/>
        </p:nvSpPr>
        <p:spPr>
          <a:xfrm>
            <a:off x="1379713" y="2155924"/>
            <a:ext cx="729145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613829" y="1046851"/>
            <a:ext cx="7444570" cy="40230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10" y="1787580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8AA969-CD26-4761-8FD7-642B820C2466}"/>
              </a:ext>
            </a:extLst>
          </p:cNvPr>
          <p:cNvSpPr txBox="1"/>
          <p:nvPr/>
        </p:nvSpPr>
        <p:spPr>
          <a:xfrm>
            <a:off x="4051527" y="2025003"/>
            <a:ext cx="4284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255" y="1120203"/>
            <a:ext cx="812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7005" y="4010573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Người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nông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7902" y="1120203"/>
            <a:ext cx="81884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lang="en-US" sz="48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4409" y="4010573"/>
            <a:ext cx="439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4919" y="1120203"/>
            <a:ext cx="539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Ăn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ốc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nhớ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đến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2368" y="4010573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>
            <a:off x="2520462" y="3081412"/>
            <a:ext cx="8986058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lịch biển Việt Nam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45" name="Google Shape;745;p24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74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4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749" name="Google Shape;749;p24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4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753" name="Google Shape;753;p24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460A3F-EF3D-4443-A3CF-07492E37CFCE}"/>
              </a:ext>
            </a:extLst>
          </p:cNvPr>
          <p:cNvSpPr txBox="1"/>
          <p:nvPr/>
        </p:nvSpPr>
        <p:spPr>
          <a:xfrm>
            <a:off x="5617642" y="1881083"/>
            <a:ext cx="279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4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0F7FE-C195-4C12-909A-ECEB8766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548" y="5580184"/>
            <a:ext cx="9798533" cy="620029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CC86B-0F2C-4322-BD64-E4121E845ED1}"/>
              </a:ext>
            </a:extLst>
          </p:cNvPr>
          <p:cNvSpPr/>
          <p:nvPr/>
        </p:nvSpPr>
        <p:spPr>
          <a:xfrm>
            <a:off x="1127374" y="5638153"/>
            <a:ext cx="597877" cy="5275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ECC383"/>
      </a:accent1>
      <a:accent2>
        <a:srgbClr val="BF3F2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1062</Words>
  <Application>Microsoft Office PowerPoint</Application>
  <PresentationFormat>Widescreen</PresentationFormat>
  <Paragraphs>102</Paragraphs>
  <Slides>25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DengXian</vt:lpstr>
      <vt:lpstr>等线 Light</vt:lpstr>
      <vt:lpstr>Itim</vt:lpstr>
      <vt:lpstr>DengXian</vt:lpstr>
      <vt:lpstr>Arial</vt:lpstr>
      <vt:lpstr>HP001 4 hàng</vt:lpstr>
      <vt:lpstr>Arial-Rounded</vt:lpstr>
      <vt:lpstr>Griffy</vt:lpstr>
      <vt:lpstr>Calibri</vt:lpstr>
      <vt:lpstr>Times New Roman</vt:lpstr>
      <vt:lpstr>Calibri Light</vt:lpstr>
      <vt:lpstr>SlidesMania</vt:lpstr>
      <vt:lpstr>Office 主题</vt:lpstr>
      <vt:lpstr>千图网海量PPT模板www.58pic.com​​</vt:lpstr>
      <vt:lpstr>1_Office 主题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biển Việt Nam</vt:lpstr>
      <vt:lpstr>Quan sát tranh và cho biết em thấy những gì trong tranh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lịch biển Việt Nam</dc:title>
  <dc:creator>BENR-</dc:creator>
  <cp:lastModifiedBy>Thao Tran</cp:lastModifiedBy>
  <cp:revision>17</cp:revision>
  <dcterms:modified xsi:type="dcterms:W3CDTF">2023-10-14T07:04:16Z</dcterms:modified>
</cp:coreProperties>
</file>