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5" r:id="rId1"/>
  </p:sldMasterIdLst>
  <p:notesMasterIdLst>
    <p:notesMasterId r:id="rId21"/>
  </p:notesMasterIdLst>
  <p:sldIdLst>
    <p:sldId id="256" r:id="rId2"/>
    <p:sldId id="257" r:id="rId3"/>
    <p:sldId id="259" r:id="rId4"/>
    <p:sldId id="260" r:id="rId5"/>
    <p:sldId id="261" r:id="rId6"/>
    <p:sldId id="311" r:id="rId7"/>
    <p:sldId id="312" r:id="rId8"/>
    <p:sldId id="313" r:id="rId9"/>
    <p:sldId id="314" r:id="rId10"/>
    <p:sldId id="315" r:id="rId11"/>
    <p:sldId id="262" r:id="rId12"/>
    <p:sldId id="316" r:id="rId13"/>
    <p:sldId id="317" r:id="rId14"/>
    <p:sldId id="318" r:id="rId15"/>
    <p:sldId id="319" r:id="rId16"/>
    <p:sldId id="320" r:id="rId17"/>
    <p:sldId id="321" r:id="rId18"/>
    <p:sldId id="322" r:id="rId19"/>
    <p:sldId id="278" r:id="rId20"/>
  </p:sldIdLst>
  <p:sldSz cx="9144000" cy="5143500" type="screen16x9"/>
  <p:notesSz cx="6858000" cy="9144000"/>
  <p:embeddedFontLst>
    <p:embeddedFont>
      <p:font typeface="Nunito" panose="00000500000000000000" pitchFamily="2" charset="0"/>
      <p:regular r:id="rId22"/>
      <p:bold r:id="rId23"/>
      <p:italic r:id="rId24"/>
      <p:boldItalic r:id="rId25"/>
    </p:embeddedFont>
    <p:embeddedFont>
      <p:font typeface="Poppins" panose="00000500000000000000" pitchFamily="2" charset="0"/>
      <p:regular r:id="rId26"/>
      <p:bold r:id="rId27"/>
      <p:italic r:id="rId28"/>
      <p:boldItalic r:id="rId29"/>
    </p:embeddedFont>
    <p:embeddedFont>
      <p:font typeface="Raleway Medium" pitchFamily="2" charset="0"/>
      <p:regular r:id="rId30"/>
      <p:bold r:id="rId31"/>
      <p:italic r:id="rId32"/>
      <p:boldItalic r:id="rId33"/>
    </p:embeddedFont>
    <p:embeddedFont>
      <p:font typeface="Roboto Condensed Light" panose="02000000000000000000" pitchFamily="2" charset="0"/>
      <p:regular r:id="rId34"/>
      <p:italic r:id="rId35"/>
    </p:embeddedFont>
    <p:embeddedFont>
      <p:font typeface="SVN-Apple" panose="02040603050506020204" pitchFamily="18" charset="0"/>
      <p:regular r:id="rId36"/>
    </p:embeddedFont>
    <p:embeddedFont>
      <p:font typeface="SVN-Olivier" panose="02040603050506020204" pitchFamily="18" charset="0"/>
      <p:regular r:id="rId37"/>
    </p:embeddedFont>
    <p:embeddedFont>
      <p:font typeface="SVN-Reliant" panose="02040603050506020204" pitchFamily="18" charset="0"/>
      <p:regular r:id="rId38"/>
    </p:embeddedFont>
    <p:embeddedFont>
      <p:font typeface="UVF Slim Tony" panose="02000000000000000000" pitchFamily="2" charset="0"/>
      <p:regular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035CA2A-50AA-4E7D-BC40-BD309CE29EB9}">
  <a:tblStyle styleId="{7035CA2A-50AA-4E7D-BC40-BD309CE29EB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5" d="100"/>
          <a:sy n="95" d="100"/>
        </p:scale>
        <p:origin x="101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font" Target="fonts/font18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3" name="Google Shape;79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" name="Google Shape;900;gb1c2217c3f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1" name="Google Shape;901;gb1c2217c3f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1052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3" name="Google Shape;943;gd96d257566_1_3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4" name="Google Shape;944;gd96d257566_1_3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Google Shape;865;gb1c2217c3f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6" name="Google Shape;866;gb1c2217c3f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149861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Google Shape;836;gb1c2217c3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7" name="Google Shape;837;gb1c2217c3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28634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6" name="Google Shape;1466;gdef2b6d5f1_0_214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7" name="Google Shape;1467;gdef2b6d5f1_0_214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Google Shape;836;gb1c2217c3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7" name="Google Shape;837;gb1c2217c3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Google Shape;865;gb1c2217c3f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6" name="Google Shape;866;gb1c2217c3f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" name="Google Shape;900;gb1c2217c3f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1" name="Google Shape;901;gb1c2217c3f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ga953684262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4" name="Google Shape;924;ga953684262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" name="Google Shape;900;gb1c2217c3f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1" name="Google Shape;901;gb1c2217c3f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424892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" name="Google Shape;900;gb1c2217c3f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1" name="Google Shape;901;gb1c2217c3f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790601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" name="Google Shape;900;gb1c2217c3f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1" name="Google Shape;901;gb1c2217c3f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207439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" name="Google Shape;900;gb1c2217c3f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1" name="Google Shape;901;gb1c2217c3f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273074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1225700" y="-1271500"/>
            <a:ext cx="2742900" cy="28203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" name="Google Shape;10;p2"/>
          <p:cNvGrpSpPr/>
          <p:nvPr/>
        </p:nvGrpSpPr>
        <p:grpSpPr>
          <a:xfrm>
            <a:off x="2013050" y="505416"/>
            <a:ext cx="969226" cy="969226"/>
            <a:chOff x="2046850" y="539706"/>
            <a:chExt cx="969226" cy="969226"/>
          </a:xfrm>
        </p:grpSpPr>
        <p:sp>
          <p:nvSpPr>
            <p:cNvPr id="11" name="Google Shape;11;p2"/>
            <p:cNvSpPr/>
            <p:nvPr/>
          </p:nvSpPr>
          <p:spPr>
            <a:xfrm>
              <a:off x="2046850" y="539706"/>
              <a:ext cx="969226" cy="969226"/>
            </a:xfrm>
            <a:custGeom>
              <a:avLst/>
              <a:gdLst/>
              <a:ahLst/>
              <a:cxnLst/>
              <a:rect l="l" t="t" r="r" b="b"/>
              <a:pathLst>
                <a:path w="18289" h="18289" fill="none" extrusionOk="0">
                  <a:moveTo>
                    <a:pt x="17241" y="7251"/>
                  </a:moveTo>
                  <a:cubicBezTo>
                    <a:pt x="18289" y="11716"/>
                    <a:pt x="15515" y="16193"/>
                    <a:pt x="11050" y="17241"/>
                  </a:cubicBezTo>
                  <a:cubicBezTo>
                    <a:pt x="6573" y="18288"/>
                    <a:pt x="2108" y="15514"/>
                    <a:pt x="1049" y="11049"/>
                  </a:cubicBezTo>
                  <a:cubicBezTo>
                    <a:pt x="1" y="6573"/>
                    <a:pt x="2775" y="2108"/>
                    <a:pt x="7252" y="1048"/>
                  </a:cubicBezTo>
                  <a:cubicBezTo>
                    <a:pt x="11717" y="0"/>
                    <a:pt x="16193" y="2774"/>
                    <a:pt x="17241" y="725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196663" y="689513"/>
              <a:ext cx="669600" cy="6696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" name="Google Shape;13;p2"/>
          <p:cNvSpPr/>
          <p:nvPr/>
        </p:nvSpPr>
        <p:spPr>
          <a:xfrm>
            <a:off x="6929961" y="167711"/>
            <a:ext cx="434771" cy="434188"/>
          </a:xfrm>
          <a:custGeom>
            <a:avLst/>
            <a:gdLst/>
            <a:ahLst/>
            <a:cxnLst/>
            <a:rect l="l" t="t" r="r" b="b"/>
            <a:pathLst>
              <a:path w="8204" h="8193" fill="none" extrusionOk="0">
                <a:moveTo>
                  <a:pt x="0" y="3942"/>
                </a:moveTo>
                <a:cubicBezTo>
                  <a:pt x="0" y="5537"/>
                  <a:pt x="965" y="6978"/>
                  <a:pt x="2441" y="7585"/>
                </a:cubicBezTo>
                <a:cubicBezTo>
                  <a:pt x="3905" y="8192"/>
                  <a:pt x="5608" y="7859"/>
                  <a:pt x="6739" y="6728"/>
                </a:cubicBezTo>
                <a:cubicBezTo>
                  <a:pt x="7858" y="5597"/>
                  <a:pt x="8204" y="3906"/>
                  <a:pt x="7584" y="2430"/>
                </a:cubicBezTo>
                <a:cubicBezTo>
                  <a:pt x="6977" y="953"/>
                  <a:pt x="5537" y="1"/>
                  <a:pt x="3941" y="1"/>
                </a:cubicBezTo>
                <a:cubicBezTo>
                  <a:pt x="1762" y="1"/>
                  <a:pt x="0" y="1763"/>
                  <a:pt x="0" y="3942"/>
                </a:cubicBezTo>
                <a:close/>
              </a:path>
            </a:pathLst>
          </a:custGeom>
          <a:noFill/>
          <a:ln w="19050" cap="flat" cmpd="sng">
            <a:solidFill>
              <a:schemeClr val="lt2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7617350" y="-669751"/>
            <a:ext cx="1982948" cy="1980207"/>
          </a:xfrm>
          <a:custGeom>
            <a:avLst/>
            <a:gdLst/>
            <a:ahLst/>
            <a:cxnLst/>
            <a:rect l="l" t="t" r="r" b="b"/>
            <a:pathLst>
              <a:path w="8204" h="8193" fill="none" extrusionOk="0">
                <a:moveTo>
                  <a:pt x="0" y="3942"/>
                </a:moveTo>
                <a:cubicBezTo>
                  <a:pt x="0" y="5537"/>
                  <a:pt x="965" y="6978"/>
                  <a:pt x="2441" y="7585"/>
                </a:cubicBezTo>
                <a:cubicBezTo>
                  <a:pt x="3905" y="8192"/>
                  <a:pt x="5608" y="7859"/>
                  <a:pt x="6739" y="6728"/>
                </a:cubicBezTo>
                <a:cubicBezTo>
                  <a:pt x="7858" y="5597"/>
                  <a:pt x="8204" y="3906"/>
                  <a:pt x="7584" y="2430"/>
                </a:cubicBezTo>
                <a:cubicBezTo>
                  <a:pt x="6977" y="953"/>
                  <a:pt x="5537" y="1"/>
                  <a:pt x="3941" y="1"/>
                </a:cubicBezTo>
                <a:cubicBezTo>
                  <a:pt x="1762" y="1"/>
                  <a:pt x="0" y="1763"/>
                  <a:pt x="0" y="3942"/>
                </a:cubicBezTo>
                <a:close/>
              </a:path>
            </a:pathLst>
          </a:custGeom>
          <a:noFill/>
          <a:ln w="19050" cap="flat" cmpd="sng">
            <a:solidFill>
              <a:schemeClr val="lt2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-386150" y="3768690"/>
            <a:ext cx="1781601" cy="1779130"/>
          </a:xfrm>
          <a:custGeom>
            <a:avLst/>
            <a:gdLst/>
            <a:ahLst/>
            <a:cxnLst/>
            <a:rect l="l" t="t" r="r" b="b"/>
            <a:pathLst>
              <a:path w="8204" h="8193" fill="none" extrusionOk="0">
                <a:moveTo>
                  <a:pt x="0" y="3942"/>
                </a:moveTo>
                <a:cubicBezTo>
                  <a:pt x="0" y="5537"/>
                  <a:pt x="965" y="6978"/>
                  <a:pt x="2441" y="7585"/>
                </a:cubicBezTo>
                <a:cubicBezTo>
                  <a:pt x="3905" y="8192"/>
                  <a:pt x="5608" y="7859"/>
                  <a:pt x="6739" y="6728"/>
                </a:cubicBezTo>
                <a:cubicBezTo>
                  <a:pt x="7858" y="5597"/>
                  <a:pt x="8204" y="3906"/>
                  <a:pt x="7584" y="2430"/>
                </a:cubicBezTo>
                <a:cubicBezTo>
                  <a:pt x="6977" y="953"/>
                  <a:pt x="5537" y="1"/>
                  <a:pt x="3941" y="1"/>
                </a:cubicBezTo>
                <a:cubicBezTo>
                  <a:pt x="1762" y="1"/>
                  <a:pt x="0" y="1763"/>
                  <a:pt x="0" y="3942"/>
                </a:cubicBezTo>
                <a:close/>
              </a:path>
            </a:pathLst>
          </a:custGeom>
          <a:noFill/>
          <a:ln w="19050" cap="flat" cmpd="sng">
            <a:solidFill>
              <a:schemeClr val="lt2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 rot="840170">
            <a:off x="7640957" y="3473899"/>
            <a:ext cx="2370544" cy="282042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" name="Google Shape;17;p2"/>
          <p:cNvGrpSpPr/>
          <p:nvPr/>
        </p:nvGrpSpPr>
        <p:grpSpPr>
          <a:xfrm>
            <a:off x="162175" y="341825"/>
            <a:ext cx="815500" cy="648050"/>
            <a:chOff x="539375" y="662400"/>
            <a:chExt cx="815500" cy="648050"/>
          </a:xfrm>
        </p:grpSpPr>
        <p:sp>
          <p:nvSpPr>
            <p:cNvPr id="18" name="Google Shape;18;p2"/>
            <p:cNvSpPr/>
            <p:nvPr/>
          </p:nvSpPr>
          <p:spPr>
            <a:xfrm>
              <a:off x="974100" y="662400"/>
              <a:ext cx="380775" cy="471850"/>
            </a:xfrm>
            <a:custGeom>
              <a:avLst/>
              <a:gdLst/>
              <a:ahLst/>
              <a:cxnLst/>
              <a:rect l="l" t="t" r="r" b="b"/>
              <a:pathLst>
                <a:path w="15231" h="18874" extrusionOk="0">
                  <a:moveTo>
                    <a:pt x="7345" y="0"/>
                  </a:moveTo>
                  <a:cubicBezTo>
                    <a:pt x="3705" y="0"/>
                    <a:pt x="0" y="2959"/>
                    <a:pt x="1217" y="7563"/>
                  </a:cubicBezTo>
                  <a:cubicBezTo>
                    <a:pt x="2277" y="11587"/>
                    <a:pt x="5027" y="15719"/>
                    <a:pt x="10944" y="18874"/>
                  </a:cubicBezTo>
                  <a:cubicBezTo>
                    <a:pt x="10944" y="18874"/>
                    <a:pt x="15231" y="12004"/>
                    <a:pt x="13088" y="4420"/>
                  </a:cubicBezTo>
                  <a:cubicBezTo>
                    <a:pt x="12216" y="1340"/>
                    <a:pt x="9795" y="0"/>
                    <a:pt x="73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539375" y="971075"/>
              <a:ext cx="520175" cy="339375"/>
            </a:xfrm>
            <a:custGeom>
              <a:avLst/>
              <a:gdLst/>
              <a:ahLst/>
              <a:cxnLst/>
              <a:rect l="l" t="t" r="r" b="b"/>
              <a:pathLst>
                <a:path w="20807" h="13575" extrusionOk="0">
                  <a:moveTo>
                    <a:pt x="8950" y="1"/>
                  </a:moveTo>
                  <a:cubicBezTo>
                    <a:pt x="3467" y="1"/>
                    <a:pt x="0" y="8157"/>
                    <a:pt x="5912" y="11503"/>
                  </a:cubicBezTo>
                  <a:cubicBezTo>
                    <a:pt x="8119" y="12748"/>
                    <a:pt x="10784" y="13575"/>
                    <a:pt x="13970" y="13575"/>
                  </a:cubicBezTo>
                  <a:cubicBezTo>
                    <a:pt x="16026" y="13575"/>
                    <a:pt x="18299" y="13230"/>
                    <a:pt x="20807" y="12432"/>
                  </a:cubicBezTo>
                  <a:cubicBezTo>
                    <a:pt x="20807" y="12432"/>
                    <a:pt x="18878" y="4562"/>
                    <a:pt x="11960" y="811"/>
                  </a:cubicBezTo>
                  <a:cubicBezTo>
                    <a:pt x="10922" y="248"/>
                    <a:pt x="9906" y="1"/>
                    <a:pt x="895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" name="Google Shape;20;p2"/>
          <p:cNvGrpSpPr/>
          <p:nvPr/>
        </p:nvGrpSpPr>
        <p:grpSpPr>
          <a:xfrm>
            <a:off x="1013800" y="3548113"/>
            <a:ext cx="503400" cy="423975"/>
            <a:chOff x="4849700" y="2127775"/>
            <a:chExt cx="503400" cy="423975"/>
          </a:xfrm>
        </p:grpSpPr>
        <p:sp>
          <p:nvSpPr>
            <p:cNvPr id="21" name="Google Shape;21;p2"/>
            <p:cNvSpPr/>
            <p:nvPr/>
          </p:nvSpPr>
          <p:spPr>
            <a:xfrm>
              <a:off x="4849700" y="2287025"/>
              <a:ext cx="184875" cy="158125"/>
            </a:xfrm>
            <a:custGeom>
              <a:avLst/>
              <a:gdLst/>
              <a:ahLst/>
              <a:cxnLst/>
              <a:rect l="l" t="t" r="r" b="b"/>
              <a:pathLst>
                <a:path w="7395" h="6325" extrusionOk="0">
                  <a:moveTo>
                    <a:pt x="3156" y="0"/>
                  </a:moveTo>
                  <a:cubicBezTo>
                    <a:pt x="1417" y="0"/>
                    <a:pt x="1" y="1417"/>
                    <a:pt x="1" y="3155"/>
                  </a:cubicBezTo>
                  <a:cubicBezTo>
                    <a:pt x="1" y="5064"/>
                    <a:pt x="1559" y="6325"/>
                    <a:pt x="3183" y="6325"/>
                  </a:cubicBezTo>
                  <a:cubicBezTo>
                    <a:pt x="3960" y="6325"/>
                    <a:pt x="4751" y="6037"/>
                    <a:pt x="5394" y="5394"/>
                  </a:cubicBezTo>
                  <a:cubicBezTo>
                    <a:pt x="7394" y="3405"/>
                    <a:pt x="5977" y="0"/>
                    <a:pt x="31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5104800" y="2127775"/>
              <a:ext cx="124150" cy="106125"/>
            </a:xfrm>
            <a:custGeom>
              <a:avLst/>
              <a:gdLst/>
              <a:ahLst/>
              <a:cxnLst/>
              <a:rect l="l" t="t" r="r" b="b"/>
              <a:pathLst>
                <a:path w="4966" h="4245" extrusionOk="0">
                  <a:moveTo>
                    <a:pt x="2120" y="0"/>
                  </a:moveTo>
                  <a:cubicBezTo>
                    <a:pt x="953" y="0"/>
                    <a:pt x="0" y="941"/>
                    <a:pt x="0" y="2120"/>
                  </a:cubicBezTo>
                  <a:cubicBezTo>
                    <a:pt x="0" y="3400"/>
                    <a:pt x="1046" y="4245"/>
                    <a:pt x="2136" y="4245"/>
                  </a:cubicBezTo>
                  <a:cubicBezTo>
                    <a:pt x="2657" y="4245"/>
                    <a:pt x="3188" y="4051"/>
                    <a:pt x="3620" y="3620"/>
                  </a:cubicBezTo>
                  <a:cubicBezTo>
                    <a:pt x="4965" y="2286"/>
                    <a:pt x="4013" y="0"/>
                    <a:pt x="21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5228950" y="2445300"/>
              <a:ext cx="124150" cy="106450"/>
            </a:xfrm>
            <a:custGeom>
              <a:avLst/>
              <a:gdLst/>
              <a:ahLst/>
              <a:cxnLst/>
              <a:rect l="l" t="t" r="r" b="b"/>
              <a:pathLst>
                <a:path w="4966" h="4258" extrusionOk="0">
                  <a:moveTo>
                    <a:pt x="2120" y="1"/>
                  </a:moveTo>
                  <a:cubicBezTo>
                    <a:pt x="953" y="1"/>
                    <a:pt x="0" y="953"/>
                    <a:pt x="0" y="2132"/>
                  </a:cubicBezTo>
                  <a:cubicBezTo>
                    <a:pt x="0" y="3412"/>
                    <a:pt x="1046" y="4257"/>
                    <a:pt x="2136" y="4257"/>
                  </a:cubicBezTo>
                  <a:cubicBezTo>
                    <a:pt x="2657" y="4257"/>
                    <a:pt x="3188" y="4064"/>
                    <a:pt x="3620" y="3632"/>
                  </a:cubicBezTo>
                  <a:cubicBezTo>
                    <a:pt x="4965" y="2287"/>
                    <a:pt x="4013" y="1"/>
                    <a:pt x="21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" name="Google Shape;24;p2"/>
          <p:cNvSpPr/>
          <p:nvPr/>
        </p:nvSpPr>
        <p:spPr>
          <a:xfrm>
            <a:off x="6984900" y="4070118"/>
            <a:ext cx="969226" cy="969226"/>
          </a:xfrm>
          <a:custGeom>
            <a:avLst/>
            <a:gdLst/>
            <a:ahLst/>
            <a:cxnLst/>
            <a:rect l="l" t="t" r="r" b="b"/>
            <a:pathLst>
              <a:path w="18289" h="18289" fill="none" extrusionOk="0">
                <a:moveTo>
                  <a:pt x="17241" y="7251"/>
                </a:moveTo>
                <a:cubicBezTo>
                  <a:pt x="18289" y="11716"/>
                  <a:pt x="15515" y="16193"/>
                  <a:pt x="11050" y="17241"/>
                </a:cubicBezTo>
                <a:cubicBezTo>
                  <a:pt x="6573" y="18288"/>
                  <a:pt x="2108" y="15514"/>
                  <a:pt x="1049" y="11049"/>
                </a:cubicBezTo>
                <a:cubicBezTo>
                  <a:pt x="1" y="6573"/>
                  <a:pt x="2775" y="2108"/>
                  <a:pt x="7252" y="1048"/>
                </a:cubicBezTo>
                <a:cubicBezTo>
                  <a:pt x="11717" y="0"/>
                  <a:pt x="16193" y="2774"/>
                  <a:pt x="17241" y="7251"/>
                </a:cubicBezTo>
                <a:close/>
              </a:path>
            </a:pathLst>
          </a:custGeom>
          <a:noFill/>
          <a:ln w="19050" cap="flat" cmpd="sng">
            <a:solidFill>
              <a:schemeClr val="lt2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7519348" y="3601361"/>
            <a:ext cx="434771" cy="434188"/>
          </a:xfrm>
          <a:custGeom>
            <a:avLst/>
            <a:gdLst/>
            <a:ahLst/>
            <a:cxnLst/>
            <a:rect l="l" t="t" r="r" b="b"/>
            <a:pathLst>
              <a:path w="8204" h="8193" fill="none" extrusionOk="0">
                <a:moveTo>
                  <a:pt x="0" y="3942"/>
                </a:moveTo>
                <a:cubicBezTo>
                  <a:pt x="0" y="5537"/>
                  <a:pt x="965" y="6978"/>
                  <a:pt x="2441" y="7585"/>
                </a:cubicBezTo>
                <a:cubicBezTo>
                  <a:pt x="3905" y="8192"/>
                  <a:pt x="5608" y="7859"/>
                  <a:pt x="6739" y="6728"/>
                </a:cubicBezTo>
                <a:cubicBezTo>
                  <a:pt x="7858" y="5597"/>
                  <a:pt x="8204" y="3906"/>
                  <a:pt x="7584" y="2430"/>
                </a:cubicBezTo>
                <a:cubicBezTo>
                  <a:pt x="6977" y="953"/>
                  <a:pt x="5537" y="1"/>
                  <a:pt x="3941" y="1"/>
                </a:cubicBezTo>
                <a:cubicBezTo>
                  <a:pt x="1762" y="1"/>
                  <a:pt x="0" y="1763"/>
                  <a:pt x="0" y="3942"/>
                </a:cubicBezTo>
                <a:close/>
              </a:path>
            </a:pathLst>
          </a:custGeom>
          <a:noFill/>
          <a:ln w="19050" cap="flat" cmpd="sng">
            <a:solidFill>
              <a:schemeClr val="lt2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7550348" y="3291338"/>
            <a:ext cx="198201" cy="197565"/>
          </a:xfrm>
          <a:custGeom>
            <a:avLst/>
            <a:gdLst/>
            <a:ahLst/>
            <a:cxnLst/>
            <a:rect l="l" t="t" r="r" b="b"/>
            <a:pathLst>
              <a:path w="3740" h="3728" fill="none" extrusionOk="0">
                <a:moveTo>
                  <a:pt x="3739" y="1858"/>
                </a:moveTo>
                <a:cubicBezTo>
                  <a:pt x="3739" y="2894"/>
                  <a:pt x="2906" y="3727"/>
                  <a:pt x="1870" y="3727"/>
                </a:cubicBezTo>
                <a:cubicBezTo>
                  <a:pt x="846" y="3727"/>
                  <a:pt x="1" y="2894"/>
                  <a:pt x="1" y="1858"/>
                </a:cubicBezTo>
                <a:cubicBezTo>
                  <a:pt x="1" y="834"/>
                  <a:pt x="846" y="0"/>
                  <a:pt x="1870" y="0"/>
                </a:cubicBezTo>
                <a:cubicBezTo>
                  <a:pt x="2906" y="0"/>
                  <a:pt x="3739" y="834"/>
                  <a:pt x="3739" y="1858"/>
                </a:cubicBezTo>
                <a:close/>
              </a:path>
            </a:pathLst>
          </a:custGeom>
          <a:noFill/>
          <a:ln w="19050" cap="flat" cmpd="sng">
            <a:solidFill>
              <a:schemeClr val="lt2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7" name="Google Shape;27;p2"/>
          <p:cNvCxnSpPr/>
          <p:nvPr/>
        </p:nvCxnSpPr>
        <p:spPr>
          <a:xfrm>
            <a:off x="378600" y="4554725"/>
            <a:ext cx="6696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28" name="Google Shape;28;p2"/>
          <p:cNvSpPr/>
          <p:nvPr/>
        </p:nvSpPr>
        <p:spPr>
          <a:xfrm>
            <a:off x="6115175" y="256950"/>
            <a:ext cx="1018897" cy="282746"/>
          </a:xfrm>
          <a:custGeom>
            <a:avLst/>
            <a:gdLst/>
            <a:ahLst/>
            <a:cxnLst/>
            <a:rect l="l" t="t" r="r" b="b"/>
            <a:pathLst>
              <a:path w="58032" h="16104" extrusionOk="0">
                <a:moveTo>
                  <a:pt x="35136" y="0"/>
                </a:moveTo>
                <a:cubicBezTo>
                  <a:pt x="28135" y="0"/>
                  <a:pt x="26349" y="4608"/>
                  <a:pt x="26051" y="8477"/>
                </a:cubicBezTo>
                <a:cubicBezTo>
                  <a:pt x="25364" y="8113"/>
                  <a:pt x="24591" y="7923"/>
                  <a:pt x="23830" y="7923"/>
                </a:cubicBezTo>
                <a:cubicBezTo>
                  <a:pt x="21928" y="7923"/>
                  <a:pt x="20107" y="9112"/>
                  <a:pt x="19920" y="11740"/>
                </a:cubicBezTo>
                <a:cubicBezTo>
                  <a:pt x="14693" y="11787"/>
                  <a:pt x="7680" y="11763"/>
                  <a:pt x="3036" y="12776"/>
                </a:cubicBezTo>
                <a:cubicBezTo>
                  <a:pt x="1215" y="13168"/>
                  <a:pt x="489" y="13799"/>
                  <a:pt x="227" y="14323"/>
                </a:cubicBezTo>
                <a:cubicBezTo>
                  <a:pt x="0" y="14764"/>
                  <a:pt x="155" y="15300"/>
                  <a:pt x="584" y="15562"/>
                </a:cubicBezTo>
                <a:cubicBezTo>
                  <a:pt x="1326" y="16019"/>
                  <a:pt x="2277" y="16103"/>
                  <a:pt x="3198" y="16103"/>
                </a:cubicBezTo>
                <a:cubicBezTo>
                  <a:pt x="3356" y="16103"/>
                  <a:pt x="3513" y="16101"/>
                  <a:pt x="3668" y="16097"/>
                </a:cubicBezTo>
                <a:cubicBezTo>
                  <a:pt x="10603" y="15944"/>
                  <a:pt x="17913" y="15918"/>
                  <a:pt x="25296" y="15918"/>
                </a:cubicBezTo>
                <a:cubicBezTo>
                  <a:pt x="29006" y="15918"/>
                  <a:pt x="32734" y="15924"/>
                  <a:pt x="36444" y="15924"/>
                </a:cubicBezTo>
                <a:cubicBezTo>
                  <a:pt x="43080" y="15924"/>
                  <a:pt x="49654" y="15904"/>
                  <a:pt x="55948" y="15788"/>
                </a:cubicBezTo>
                <a:cubicBezTo>
                  <a:pt x="57198" y="15764"/>
                  <a:pt x="58031" y="14454"/>
                  <a:pt x="57472" y="13335"/>
                </a:cubicBezTo>
                <a:lnTo>
                  <a:pt x="57460" y="13323"/>
                </a:lnTo>
                <a:cubicBezTo>
                  <a:pt x="57305" y="13002"/>
                  <a:pt x="57079" y="12728"/>
                  <a:pt x="56817" y="12490"/>
                </a:cubicBezTo>
                <a:cubicBezTo>
                  <a:pt x="56436" y="12216"/>
                  <a:pt x="56007" y="12037"/>
                  <a:pt x="55567" y="11942"/>
                </a:cubicBezTo>
                <a:cubicBezTo>
                  <a:pt x="54789" y="11767"/>
                  <a:pt x="53909" y="11713"/>
                  <a:pt x="53048" y="11713"/>
                </a:cubicBezTo>
                <a:cubicBezTo>
                  <a:pt x="52564" y="11713"/>
                  <a:pt x="52087" y="11730"/>
                  <a:pt x="51638" y="11752"/>
                </a:cubicBezTo>
                <a:cubicBezTo>
                  <a:pt x="51685" y="9644"/>
                  <a:pt x="50828" y="7584"/>
                  <a:pt x="48435" y="6691"/>
                </a:cubicBezTo>
                <a:cubicBezTo>
                  <a:pt x="47740" y="6432"/>
                  <a:pt x="46994" y="6299"/>
                  <a:pt x="46253" y="6299"/>
                </a:cubicBezTo>
                <a:cubicBezTo>
                  <a:pt x="44886" y="6299"/>
                  <a:pt x="43533" y="6750"/>
                  <a:pt x="42530" y="7692"/>
                </a:cubicBezTo>
                <a:cubicBezTo>
                  <a:pt x="42351" y="5632"/>
                  <a:pt x="41756" y="3382"/>
                  <a:pt x="39970" y="1810"/>
                </a:cubicBezTo>
                <a:cubicBezTo>
                  <a:pt x="38612" y="667"/>
                  <a:pt x="36910" y="24"/>
                  <a:pt x="3513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9" name="Google Shape;29;p2"/>
          <p:cNvCxnSpPr/>
          <p:nvPr/>
        </p:nvCxnSpPr>
        <p:spPr>
          <a:xfrm>
            <a:off x="8526054" y="4085695"/>
            <a:ext cx="16605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30" name="Google Shape;30;p2"/>
          <p:cNvCxnSpPr/>
          <p:nvPr/>
        </p:nvCxnSpPr>
        <p:spPr>
          <a:xfrm>
            <a:off x="8146938" y="4368445"/>
            <a:ext cx="20394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31" name="Google Shape;31;p2"/>
          <p:cNvCxnSpPr/>
          <p:nvPr/>
        </p:nvCxnSpPr>
        <p:spPr>
          <a:xfrm>
            <a:off x="439450" y="4439750"/>
            <a:ext cx="4734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2" name="Google Shape;32;p2"/>
          <p:cNvSpPr/>
          <p:nvPr/>
        </p:nvSpPr>
        <p:spPr>
          <a:xfrm>
            <a:off x="1584473" y="4709475"/>
            <a:ext cx="198201" cy="197565"/>
          </a:xfrm>
          <a:custGeom>
            <a:avLst/>
            <a:gdLst/>
            <a:ahLst/>
            <a:cxnLst/>
            <a:rect l="l" t="t" r="r" b="b"/>
            <a:pathLst>
              <a:path w="3740" h="3728" fill="none" extrusionOk="0">
                <a:moveTo>
                  <a:pt x="3739" y="1858"/>
                </a:moveTo>
                <a:cubicBezTo>
                  <a:pt x="3739" y="2894"/>
                  <a:pt x="2906" y="3727"/>
                  <a:pt x="1870" y="3727"/>
                </a:cubicBezTo>
                <a:cubicBezTo>
                  <a:pt x="846" y="3727"/>
                  <a:pt x="1" y="2894"/>
                  <a:pt x="1" y="1858"/>
                </a:cubicBezTo>
                <a:cubicBezTo>
                  <a:pt x="1" y="834"/>
                  <a:pt x="846" y="0"/>
                  <a:pt x="1870" y="0"/>
                </a:cubicBezTo>
                <a:cubicBezTo>
                  <a:pt x="2906" y="0"/>
                  <a:pt x="3739" y="834"/>
                  <a:pt x="3739" y="1858"/>
                </a:cubicBezTo>
                <a:close/>
              </a:path>
            </a:pathLst>
          </a:custGeom>
          <a:noFill/>
          <a:ln w="19050" cap="flat" cmpd="sng">
            <a:solidFill>
              <a:schemeClr val="lt2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3" name="Google Shape;33;p2"/>
          <p:cNvCxnSpPr/>
          <p:nvPr/>
        </p:nvCxnSpPr>
        <p:spPr>
          <a:xfrm>
            <a:off x="3672650" y="684323"/>
            <a:ext cx="6696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34" name="Google Shape;34;p2"/>
          <p:cNvCxnSpPr/>
          <p:nvPr/>
        </p:nvCxnSpPr>
        <p:spPr>
          <a:xfrm>
            <a:off x="3733500" y="569348"/>
            <a:ext cx="4734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5" name="Google Shape;35;p2"/>
          <p:cNvSpPr/>
          <p:nvPr/>
        </p:nvSpPr>
        <p:spPr>
          <a:xfrm rot="-131863">
            <a:off x="3288876" y="4245969"/>
            <a:ext cx="35340" cy="298558"/>
          </a:xfrm>
          <a:custGeom>
            <a:avLst/>
            <a:gdLst/>
            <a:ahLst/>
            <a:cxnLst/>
            <a:rect l="l" t="t" r="r" b="b"/>
            <a:pathLst>
              <a:path w="2240" h="22278" fill="none" extrusionOk="0">
                <a:moveTo>
                  <a:pt x="1" y="22277"/>
                </a:moveTo>
                <a:cubicBezTo>
                  <a:pt x="1" y="18562"/>
                  <a:pt x="2239" y="18562"/>
                  <a:pt x="2239" y="14848"/>
                </a:cubicBezTo>
                <a:cubicBezTo>
                  <a:pt x="2239" y="11145"/>
                  <a:pt x="1" y="11133"/>
                  <a:pt x="1" y="7430"/>
                </a:cubicBezTo>
                <a:cubicBezTo>
                  <a:pt x="1" y="3715"/>
                  <a:pt x="2239" y="3715"/>
                  <a:pt x="2239" y="1"/>
                </a:cubicBezTo>
              </a:path>
            </a:pathLst>
          </a:custGeom>
          <a:noFill/>
          <a:ln w="19050" cap="flat" cmpd="sng">
            <a:solidFill>
              <a:schemeClr val="lt2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3445154" y="4140122"/>
            <a:ext cx="35142" cy="298295"/>
          </a:xfrm>
          <a:custGeom>
            <a:avLst/>
            <a:gdLst/>
            <a:ahLst/>
            <a:cxnLst/>
            <a:rect l="l" t="t" r="r" b="b"/>
            <a:pathLst>
              <a:path w="2227" h="22265" fill="none" extrusionOk="0">
                <a:moveTo>
                  <a:pt x="0" y="22265"/>
                </a:moveTo>
                <a:cubicBezTo>
                  <a:pt x="0" y="18562"/>
                  <a:pt x="2227" y="18562"/>
                  <a:pt x="2227" y="14847"/>
                </a:cubicBezTo>
                <a:cubicBezTo>
                  <a:pt x="2227" y="11132"/>
                  <a:pt x="0" y="11132"/>
                  <a:pt x="0" y="7418"/>
                </a:cubicBezTo>
                <a:cubicBezTo>
                  <a:pt x="0" y="3703"/>
                  <a:pt x="2227" y="3703"/>
                  <a:pt x="2227" y="0"/>
                </a:cubicBezTo>
              </a:path>
            </a:pathLst>
          </a:custGeom>
          <a:noFill/>
          <a:ln w="19050" cap="flat" cmpd="sng">
            <a:solidFill>
              <a:schemeClr val="lt2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>
            <a:off x="906175" y="1405675"/>
            <a:ext cx="7331700" cy="11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35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subTitle" idx="1"/>
          </p:nvPr>
        </p:nvSpPr>
        <p:spPr>
          <a:xfrm>
            <a:off x="1395450" y="2456968"/>
            <a:ext cx="6353100" cy="52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1600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5_1_1">
    <p:spTree>
      <p:nvGrpSpPr>
        <p:cNvPr id="1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9" name="Google Shape;769;p37"/>
          <p:cNvGrpSpPr/>
          <p:nvPr/>
        </p:nvGrpSpPr>
        <p:grpSpPr>
          <a:xfrm>
            <a:off x="-1835947" y="-786999"/>
            <a:ext cx="12560190" cy="7326210"/>
            <a:chOff x="-1835947" y="-786999"/>
            <a:chExt cx="12560190" cy="7326210"/>
          </a:xfrm>
        </p:grpSpPr>
        <p:grpSp>
          <p:nvGrpSpPr>
            <p:cNvPr id="770" name="Google Shape;770;p37"/>
            <p:cNvGrpSpPr/>
            <p:nvPr/>
          </p:nvGrpSpPr>
          <p:grpSpPr>
            <a:xfrm>
              <a:off x="7826773" y="-786999"/>
              <a:ext cx="2214777" cy="2214680"/>
              <a:chOff x="2046850" y="539706"/>
              <a:chExt cx="969226" cy="969226"/>
            </a:xfrm>
          </p:grpSpPr>
          <p:sp>
            <p:nvSpPr>
              <p:cNvPr id="771" name="Google Shape;771;p37"/>
              <p:cNvSpPr/>
              <p:nvPr/>
            </p:nvSpPr>
            <p:spPr>
              <a:xfrm>
                <a:off x="2046850" y="539706"/>
                <a:ext cx="969226" cy="969226"/>
              </a:xfrm>
              <a:custGeom>
                <a:avLst/>
                <a:gdLst/>
                <a:ahLst/>
                <a:cxnLst/>
                <a:rect l="l" t="t" r="r" b="b"/>
                <a:pathLst>
                  <a:path w="18289" h="18289" fill="none" extrusionOk="0">
                    <a:moveTo>
                      <a:pt x="17241" y="7251"/>
                    </a:moveTo>
                    <a:cubicBezTo>
                      <a:pt x="18289" y="11716"/>
                      <a:pt x="15515" y="16193"/>
                      <a:pt x="11050" y="17241"/>
                    </a:cubicBezTo>
                    <a:cubicBezTo>
                      <a:pt x="6573" y="18288"/>
                      <a:pt x="2108" y="15514"/>
                      <a:pt x="1049" y="11049"/>
                    </a:cubicBezTo>
                    <a:cubicBezTo>
                      <a:pt x="1" y="6573"/>
                      <a:pt x="2775" y="2108"/>
                      <a:pt x="7252" y="1048"/>
                    </a:cubicBezTo>
                    <a:cubicBezTo>
                      <a:pt x="11717" y="0"/>
                      <a:pt x="16193" y="2774"/>
                      <a:pt x="17241" y="7251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2" name="Google Shape;772;p37"/>
              <p:cNvSpPr/>
              <p:nvPr/>
            </p:nvSpPr>
            <p:spPr>
              <a:xfrm>
                <a:off x="2196663" y="689513"/>
                <a:ext cx="669600" cy="6696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73" name="Google Shape;773;p37"/>
            <p:cNvSpPr/>
            <p:nvPr/>
          </p:nvSpPr>
          <p:spPr>
            <a:xfrm>
              <a:off x="-1395000" y="-669751"/>
              <a:ext cx="1982948" cy="1980207"/>
            </a:xfrm>
            <a:custGeom>
              <a:avLst/>
              <a:gdLst/>
              <a:ahLst/>
              <a:cxnLst/>
              <a:rect l="l" t="t" r="r" b="b"/>
              <a:pathLst>
                <a:path w="8204" h="8193" fill="none" extrusionOk="0">
                  <a:moveTo>
                    <a:pt x="0" y="3942"/>
                  </a:moveTo>
                  <a:cubicBezTo>
                    <a:pt x="0" y="5537"/>
                    <a:pt x="965" y="6978"/>
                    <a:pt x="2441" y="7585"/>
                  </a:cubicBezTo>
                  <a:cubicBezTo>
                    <a:pt x="3905" y="8192"/>
                    <a:pt x="5608" y="7859"/>
                    <a:pt x="6739" y="6728"/>
                  </a:cubicBezTo>
                  <a:cubicBezTo>
                    <a:pt x="7858" y="5597"/>
                    <a:pt x="8204" y="3906"/>
                    <a:pt x="7584" y="2430"/>
                  </a:cubicBezTo>
                  <a:cubicBezTo>
                    <a:pt x="6977" y="953"/>
                    <a:pt x="5537" y="1"/>
                    <a:pt x="3941" y="1"/>
                  </a:cubicBezTo>
                  <a:cubicBezTo>
                    <a:pt x="1762" y="1"/>
                    <a:pt x="0" y="1763"/>
                    <a:pt x="0" y="3942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37"/>
            <p:cNvSpPr/>
            <p:nvPr/>
          </p:nvSpPr>
          <p:spPr>
            <a:xfrm rot="840170">
              <a:off x="-1529918" y="3473899"/>
              <a:ext cx="2370544" cy="2820423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75" name="Google Shape;775;p37"/>
            <p:cNvGrpSpPr/>
            <p:nvPr/>
          </p:nvGrpSpPr>
          <p:grpSpPr>
            <a:xfrm>
              <a:off x="-1423337" y="4085695"/>
              <a:ext cx="2039615" cy="282750"/>
              <a:chOff x="-1423337" y="4085695"/>
              <a:chExt cx="2039615" cy="282750"/>
            </a:xfrm>
          </p:grpSpPr>
          <p:cxnSp>
            <p:nvCxnSpPr>
              <p:cNvPr id="776" name="Google Shape;776;p37"/>
              <p:cNvCxnSpPr/>
              <p:nvPr/>
            </p:nvCxnSpPr>
            <p:spPr>
              <a:xfrm>
                <a:off x="-1044221" y="4085695"/>
                <a:ext cx="16605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dash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7" name="Google Shape;777;p37"/>
              <p:cNvCxnSpPr/>
              <p:nvPr/>
            </p:nvCxnSpPr>
            <p:spPr>
              <a:xfrm>
                <a:off x="-1423337" y="4368445"/>
                <a:ext cx="2039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dash"/>
                <a:round/>
                <a:headEnd type="none" w="med" len="med"/>
                <a:tailEnd type="none" w="med" len="med"/>
              </a:ln>
            </p:spPr>
          </p:cxnSp>
        </p:grpSp>
        <p:sp>
          <p:nvSpPr>
            <p:cNvPr id="778" name="Google Shape;778;p37"/>
            <p:cNvSpPr/>
            <p:nvPr/>
          </p:nvSpPr>
          <p:spPr>
            <a:xfrm rot="-131837">
              <a:off x="7561385" y="4797774"/>
              <a:ext cx="57986" cy="489863"/>
            </a:xfrm>
            <a:custGeom>
              <a:avLst/>
              <a:gdLst/>
              <a:ahLst/>
              <a:cxnLst/>
              <a:rect l="l" t="t" r="r" b="b"/>
              <a:pathLst>
                <a:path w="2240" h="22278" fill="none" extrusionOk="0">
                  <a:moveTo>
                    <a:pt x="1" y="22277"/>
                  </a:moveTo>
                  <a:cubicBezTo>
                    <a:pt x="1" y="18562"/>
                    <a:pt x="2239" y="18562"/>
                    <a:pt x="2239" y="14848"/>
                  </a:cubicBezTo>
                  <a:cubicBezTo>
                    <a:pt x="2239" y="11145"/>
                    <a:pt x="1" y="11133"/>
                    <a:pt x="1" y="7430"/>
                  </a:cubicBezTo>
                  <a:cubicBezTo>
                    <a:pt x="1" y="3715"/>
                    <a:pt x="2239" y="3715"/>
                    <a:pt x="2239" y="1"/>
                  </a:cubicBezTo>
                </a:path>
              </a:pathLst>
            </a:custGeom>
            <a:noFill/>
            <a:ln w="19050" cap="flat" cmpd="sng">
              <a:solidFill>
                <a:srgbClr val="000000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37"/>
            <p:cNvSpPr/>
            <p:nvPr/>
          </p:nvSpPr>
          <p:spPr>
            <a:xfrm>
              <a:off x="7817789" y="4624104"/>
              <a:ext cx="57657" cy="489440"/>
            </a:xfrm>
            <a:custGeom>
              <a:avLst/>
              <a:gdLst/>
              <a:ahLst/>
              <a:cxnLst/>
              <a:rect l="l" t="t" r="r" b="b"/>
              <a:pathLst>
                <a:path w="2227" h="22265" fill="none" extrusionOk="0">
                  <a:moveTo>
                    <a:pt x="0" y="22265"/>
                  </a:moveTo>
                  <a:cubicBezTo>
                    <a:pt x="0" y="18562"/>
                    <a:pt x="2227" y="18562"/>
                    <a:pt x="2227" y="14847"/>
                  </a:cubicBezTo>
                  <a:cubicBezTo>
                    <a:pt x="2227" y="11132"/>
                    <a:pt x="0" y="11132"/>
                    <a:pt x="0" y="7418"/>
                  </a:cubicBezTo>
                  <a:cubicBezTo>
                    <a:pt x="0" y="3703"/>
                    <a:pt x="2227" y="3703"/>
                    <a:pt x="2227" y="0"/>
                  </a:cubicBezTo>
                </a:path>
              </a:pathLst>
            </a:custGeom>
            <a:noFill/>
            <a:ln w="19050" cap="flat" cmpd="sng">
              <a:solidFill>
                <a:srgbClr val="000000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80" name="Google Shape;780;p37"/>
            <p:cNvGrpSpPr/>
            <p:nvPr/>
          </p:nvGrpSpPr>
          <p:grpSpPr>
            <a:xfrm>
              <a:off x="210000" y="1991413"/>
              <a:ext cx="503400" cy="423975"/>
              <a:chOff x="4804325" y="1883925"/>
              <a:chExt cx="503400" cy="423975"/>
            </a:xfrm>
          </p:grpSpPr>
          <p:sp>
            <p:nvSpPr>
              <p:cNvPr id="781" name="Google Shape;781;p37"/>
              <p:cNvSpPr/>
              <p:nvPr/>
            </p:nvSpPr>
            <p:spPr>
              <a:xfrm>
                <a:off x="4804325" y="2043175"/>
                <a:ext cx="184875" cy="158125"/>
              </a:xfrm>
              <a:custGeom>
                <a:avLst/>
                <a:gdLst/>
                <a:ahLst/>
                <a:cxnLst/>
                <a:rect l="l" t="t" r="r" b="b"/>
                <a:pathLst>
                  <a:path w="7395" h="6325" extrusionOk="0">
                    <a:moveTo>
                      <a:pt x="3156" y="0"/>
                    </a:moveTo>
                    <a:cubicBezTo>
                      <a:pt x="1417" y="0"/>
                      <a:pt x="1" y="1417"/>
                      <a:pt x="1" y="3155"/>
                    </a:cubicBezTo>
                    <a:cubicBezTo>
                      <a:pt x="1" y="5064"/>
                      <a:pt x="1559" y="6325"/>
                      <a:pt x="3183" y="6325"/>
                    </a:cubicBezTo>
                    <a:cubicBezTo>
                      <a:pt x="3960" y="6325"/>
                      <a:pt x="4751" y="6037"/>
                      <a:pt x="5394" y="5394"/>
                    </a:cubicBezTo>
                    <a:cubicBezTo>
                      <a:pt x="7394" y="3405"/>
                      <a:pt x="5977" y="0"/>
                      <a:pt x="31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2" name="Google Shape;782;p37"/>
              <p:cNvSpPr/>
              <p:nvPr/>
            </p:nvSpPr>
            <p:spPr>
              <a:xfrm>
                <a:off x="5059425" y="1883925"/>
                <a:ext cx="124150" cy="106125"/>
              </a:xfrm>
              <a:custGeom>
                <a:avLst/>
                <a:gdLst/>
                <a:ahLst/>
                <a:cxnLst/>
                <a:rect l="l" t="t" r="r" b="b"/>
                <a:pathLst>
                  <a:path w="4966" h="4245" extrusionOk="0">
                    <a:moveTo>
                      <a:pt x="2120" y="0"/>
                    </a:moveTo>
                    <a:cubicBezTo>
                      <a:pt x="953" y="0"/>
                      <a:pt x="0" y="941"/>
                      <a:pt x="0" y="2120"/>
                    </a:cubicBezTo>
                    <a:cubicBezTo>
                      <a:pt x="0" y="3400"/>
                      <a:pt x="1046" y="4245"/>
                      <a:pt x="2136" y="4245"/>
                    </a:cubicBezTo>
                    <a:cubicBezTo>
                      <a:pt x="2657" y="4245"/>
                      <a:pt x="3188" y="4051"/>
                      <a:pt x="3620" y="3620"/>
                    </a:cubicBezTo>
                    <a:cubicBezTo>
                      <a:pt x="4965" y="2286"/>
                      <a:pt x="4013" y="0"/>
                      <a:pt x="212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3" name="Google Shape;783;p37"/>
              <p:cNvSpPr/>
              <p:nvPr/>
            </p:nvSpPr>
            <p:spPr>
              <a:xfrm>
                <a:off x="5183575" y="2201450"/>
                <a:ext cx="124150" cy="106450"/>
              </a:xfrm>
              <a:custGeom>
                <a:avLst/>
                <a:gdLst/>
                <a:ahLst/>
                <a:cxnLst/>
                <a:rect l="l" t="t" r="r" b="b"/>
                <a:pathLst>
                  <a:path w="4966" h="4258" extrusionOk="0">
                    <a:moveTo>
                      <a:pt x="2120" y="1"/>
                    </a:moveTo>
                    <a:cubicBezTo>
                      <a:pt x="953" y="1"/>
                      <a:pt x="0" y="953"/>
                      <a:pt x="0" y="2132"/>
                    </a:cubicBezTo>
                    <a:cubicBezTo>
                      <a:pt x="0" y="3412"/>
                      <a:pt x="1046" y="4257"/>
                      <a:pt x="2136" y="4257"/>
                    </a:cubicBezTo>
                    <a:cubicBezTo>
                      <a:pt x="2657" y="4257"/>
                      <a:pt x="3188" y="4064"/>
                      <a:pt x="3620" y="3632"/>
                    </a:cubicBezTo>
                    <a:cubicBezTo>
                      <a:pt x="4965" y="2287"/>
                      <a:pt x="4013" y="1"/>
                      <a:pt x="212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784" name="Google Shape;784;p37"/>
            <p:cNvCxnSpPr/>
            <p:nvPr/>
          </p:nvCxnSpPr>
          <p:spPr>
            <a:xfrm>
              <a:off x="8514600" y="3039313"/>
              <a:ext cx="16485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785" name="Google Shape;785;p37"/>
            <p:cNvCxnSpPr/>
            <p:nvPr/>
          </p:nvCxnSpPr>
          <p:spPr>
            <a:xfrm>
              <a:off x="8664416" y="2756238"/>
              <a:ext cx="11655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sp>
          <p:nvSpPr>
            <p:cNvPr id="786" name="Google Shape;786;p37"/>
            <p:cNvSpPr/>
            <p:nvPr/>
          </p:nvSpPr>
          <p:spPr>
            <a:xfrm>
              <a:off x="8160627" y="4229300"/>
              <a:ext cx="2563616" cy="747054"/>
            </a:xfrm>
            <a:custGeom>
              <a:avLst/>
              <a:gdLst/>
              <a:ahLst/>
              <a:cxnLst/>
              <a:rect l="l" t="t" r="r" b="b"/>
              <a:pathLst>
                <a:path w="74367" h="21671" extrusionOk="0">
                  <a:moveTo>
                    <a:pt x="43518" y="1"/>
                  </a:moveTo>
                  <a:cubicBezTo>
                    <a:pt x="35409" y="1"/>
                    <a:pt x="33219" y="4228"/>
                    <a:pt x="32826" y="9454"/>
                  </a:cubicBezTo>
                  <a:cubicBezTo>
                    <a:pt x="31898" y="8965"/>
                    <a:pt x="30854" y="8709"/>
                    <a:pt x="29829" y="8709"/>
                  </a:cubicBezTo>
                  <a:cubicBezTo>
                    <a:pt x="27263" y="8709"/>
                    <a:pt x="24813" y="10309"/>
                    <a:pt x="24575" y="13848"/>
                  </a:cubicBezTo>
                  <a:cubicBezTo>
                    <a:pt x="24491" y="13193"/>
                    <a:pt x="23765" y="12514"/>
                    <a:pt x="23170" y="12229"/>
                  </a:cubicBezTo>
                  <a:cubicBezTo>
                    <a:pt x="22723" y="12027"/>
                    <a:pt x="22244" y="11929"/>
                    <a:pt x="21762" y="11929"/>
                  </a:cubicBezTo>
                  <a:cubicBezTo>
                    <a:pt x="21588" y="11929"/>
                    <a:pt x="21414" y="11942"/>
                    <a:pt x="21241" y="11967"/>
                  </a:cubicBezTo>
                  <a:cubicBezTo>
                    <a:pt x="20360" y="12050"/>
                    <a:pt x="19515" y="12383"/>
                    <a:pt x="18824" y="12931"/>
                  </a:cubicBezTo>
                  <a:cubicBezTo>
                    <a:pt x="18134" y="13503"/>
                    <a:pt x="17693" y="14312"/>
                    <a:pt x="17598" y="15205"/>
                  </a:cubicBezTo>
                  <a:cubicBezTo>
                    <a:pt x="17026" y="13776"/>
                    <a:pt x="15657" y="12752"/>
                    <a:pt x="14169" y="12371"/>
                  </a:cubicBezTo>
                  <a:cubicBezTo>
                    <a:pt x="13642" y="12242"/>
                    <a:pt x="13103" y="12183"/>
                    <a:pt x="12564" y="12183"/>
                  </a:cubicBezTo>
                  <a:cubicBezTo>
                    <a:pt x="11567" y="12183"/>
                    <a:pt x="10567" y="12385"/>
                    <a:pt x="9632" y="12717"/>
                  </a:cubicBezTo>
                  <a:cubicBezTo>
                    <a:pt x="8370" y="13169"/>
                    <a:pt x="7168" y="13848"/>
                    <a:pt x="6311" y="14872"/>
                  </a:cubicBezTo>
                  <a:cubicBezTo>
                    <a:pt x="5453" y="15896"/>
                    <a:pt x="4751" y="17098"/>
                    <a:pt x="5013" y="18408"/>
                  </a:cubicBezTo>
                  <a:cubicBezTo>
                    <a:pt x="4502" y="17871"/>
                    <a:pt x="3763" y="17595"/>
                    <a:pt x="3027" y="17595"/>
                  </a:cubicBezTo>
                  <a:cubicBezTo>
                    <a:pt x="2407" y="17595"/>
                    <a:pt x="1789" y="17791"/>
                    <a:pt x="1310" y="18194"/>
                  </a:cubicBezTo>
                  <a:cubicBezTo>
                    <a:pt x="1072" y="18396"/>
                    <a:pt x="869" y="18634"/>
                    <a:pt x="679" y="18884"/>
                  </a:cubicBezTo>
                  <a:cubicBezTo>
                    <a:pt x="488" y="19134"/>
                    <a:pt x="346" y="19408"/>
                    <a:pt x="238" y="19694"/>
                  </a:cubicBezTo>
                  <a:cubicBezTo>
                    <a:pt x="0" y="20432"/>
                    <a:pt x="488" y="21254"/>
                    <a:pt x="1143" y="21670"/>
                  </a:cubicBezTo>
                  <a:cubicBezTo>
                    <a:pt x="10563" y="21465"/>
                    <a:pt x="20489" y="21432"/>
                    <a:pt x="30511" y="21432"/>
                  </a:cubicBezTo>
                  <a:cubicBezTo>
                    <a:pt x="35252" y="21432"/>
                    <a:pt x="40014" y="21440"/>
                    <a:pt x="44755" y="21440"/>
                  </a:cubicBezTo>
                  <a:cubicBezTo>
                    <a:pt x="53871" y="21440"/>
                    <a:pt x="62907" y="21413"/>
                    <a:pt x="71557" y="21254"/>
                  </a:cubicBezTo>
                  <a:cubicBezTo>
                    <a:pt x="73224" y="21230"/>
                    <a:pt x="74367" y="19456"/>
                    <a:pt x="73605" y="17967"/>
                  </a:cubicBezTo>
                  <a:lnTo>
                    <a:pt x="73593" y="17944"/>
                  </a:lnTo>
                  <a:cubicBezTo>
                    <a:pt x="73379" y="17515"/>
                    <a:pt x="73081" y="17134"/>
                    <a:pt x="72712" y="16824"/>
                  </a:cubicBezTo>
                  <a:cubicBezTo>
                    <a:pt x="72212" y="16455"/>
                    <a:pt x="71640" y="16205"/>
                    <a:pt x="71033" y="16086"/>
                  </a:cubicBezTo>
                  <a:cubicBezTo>
                    <a:pt x="69998" y="15844"/>
                    <a:pt x="68824" y="15775"/>
                    <a:pt x="67675" y="15775"/>
                  </a:cubicBezTo>
                  <a:cubicBezTo>
                    <a:pt x="67013" y="15775"/>
                    <a:pt x="66360" y="15798"/>
                    <a:pt x="65747" y="15824"/>
                  </a:cubicBezTo>
                  <a:cubicBezTo>
                    <a:pt x="65818" y="12979"/>
                    <a:pt x="64663" y="10216"/>
                    <a:pt x="61437" y="9002"/>
                  </a:cubicBezTo>
                  <a:cubicBezTo>
                    <a:pt x="60504" y="8656"/>
                    <a:pt x="59503" y="8480"/>
                    <a:pt x="58509" y="8480"/>
                  </a:cubicBezTo>
                  <a:cubicBezTo>
                    <a:pt x="56660" y="8480"/>
                    <a:pt x="54830" y="9090"/>
                    <a:pt x="53483" y="10359"/>
                  </a:cubicBezTo>
                  <a:cubicBezTo>
                    <a:pt x="53233" y="7585"/>
                    <a:pt x="52435" y="4561"/>
                    <a:pt x="50042" y="2430"/>
                  </a:cubicBezTo>
                  <a:cubicBezTo>
                    <a:pt x="48209" y="894"/>
                    <a:pt x="45911" y="37"/>
                    <a:pt x="435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85FAAD-E6D0-4305-ABB3-7139AA4D6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FA9F7E-E91F-4DC8-BA5F-3670907ACD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621DA4-73C5-4735-9DF7-BB21B03F96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00A67-5BB5-4A83-A2F0-D739D6C77EEB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3979A8-060D-4D6C-B25B-A658155FB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44BD86-E1DC-498B-A5E7-23E2226DE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A0D28-91E6-4572-9415-A6994B8784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5458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oogle Shape;69;p4"/>
          <p:cNvGrpSpPr/>
          <p:nvPr/>
        </p:nvGrpSpPr>
        <p:grpSpPr>
          <a:xfrm>
            <a:off x="-2007247" y="-786999"/>
            <a:ext cx="12731490" cy="7366860"/>
            <a:chOff x="-2007247" y="-786999"/>
            <a:chExt cx="12731490" cy="7366860"/>
          </a:xfrm>
        </p:grpSpPr>
        <p:grpSp>
          <p:nvGrpSpPr>
            <p:cNvPr id="70" name="Google Shape;70;p4"/>
            <p:cNvGrpSpPr/>
            <p:nvPr/>
          </p:nvGrpSpPr>
          <p:grpSpPr>
            <a:xfrm>
              <a:off x="7826773" y="-786999"/>
              <a:ext cx="2214777" cy="2214680"/>
              <a:chOff x="2046850" y="539706"/>
              <a:chExt cx="969226" cy="969226"/>
            </a:xfrm>
          </p:grpSpPr>
          <p:sp>
            <p:nvSpPr>
              <p:cNvPr id="71" name="Google Shape;71;p4"/>
              <p:cNvSpPr/>
              <p:nvPr/>
            </p:nvSpPr>
            <p:spPr>
              <a:xfrm>
                <a:off x="2046850" y="539706"/>
                <a:ext cx="969226" cy="969226"/>
              </a:xfrm>
              <a:custGeom>
                <a:avLst/>
                <a:gdLst/>
                <a:ahLst/>
                <a:cxnLst/>
                <a:rect l="l" t="t" r="r" b="b"/>
                <a:pathLst>
                  <a:path w="18289" h="18289" fill="none" extrusionOk="0">
                    <a:moveTo>
                      <a:pt x="17241" y="7251"/>
                    </a:moveTo>
                    <a:cubicBezTo>
                      <a:pt x="18289" y="11716"/>
                      <a:pt x="15515" y="16193"/>
                      <a:pt x="11050" y="17241"/>
                    </a:cubicBezTo>
                    <a:cubicBezTo>
                      <a:pt x="6573" y="18288"/>
                      <a:pt x="2108" y="15514"/>
                      <a:pt x="1049" y="11049"/>
                    </a:cubicBezTo>
                    <a:cubicBezTo>
                      <a:pt x="1" y="6573"/>
                      <a:pt x="2775" y="2108"/>
                      <a:pt x="7252" y="1048"/>
                    </a:cubicBezTo>
                    <a:cubicBezTo>
                      <a:pt x="11717" y="0"/>
                      <a:pt x="16193" y="2774"/>
                      <a:pt x="17241" y="7251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4"/>
              <p:cNvSpPr/>
              <p:nvPr/>
            </p:nvSpPr>
            <p:spPr>
              <a:xfrm>
                <a:off x="2196663" y="689513"/>
                <a:ext cx="669600" cy="6696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3" name="Google Shape;73;p4"/>
            <p:cNvSpPr/>
            <p:nvPr/>
          </p:nvSpPr>
          <p:spPr>
            <a:xfrm>
              <a:off x="-1395000" y="-669751"/>
              <a:ext cx="1982948" cy="1980207"/>
            </a:xfrm>
            <a:custGeom>
              <a:avLst/>
              <a:gdLst/>
              <a:ahLst/>
              <a:cxnLst/>
              <a:rect l="l" t="t" r="r" b="b"/>
              <a:pathLst>
                <a:path w="8204" h="8193" fill="none" extrusionOk="0">
                  <a:moveTo>
                    <a:pt x="0" y="3942"/>
                  </a:moveTo>
                  <a:cubicBezTo>
                    <a:pt x="0" y="5537"/>
                    <a:pt x="965" y="6978"/>
                    <a:pt x="2441" y="7585"/>
                  </a:cubicBezTo>
                  <a:cubicBezTo>
                    <a:pt x="3905" y="8192"/>
                    <a:pt x="5608" y="7859"/>
                    <a:pt x="6739" y="6728"/>
                  </a:cubicBezTo>
                  <a:cubicBezTo>
                    <a:pt x="7858" y="5597"/>
                    <a:pt x="8204" y="3906"/>
                    <a:pt x="7584" y="2430"/>
                  </a:cubicBezTo>
                  <a:cubicBezTo>
                    <a:pt x="6977" y="953"/>
                    <a:pt x="5537" y="1"/>
                    <a:pt x="3941" y="1"/>
                  </a:cubicBezTo>
                  <a:cubicBezTo>
                    <a:pt x="1762" y="1"/>
                    <a:pt x="0" y="1763"/>
                    <a:pt x="0" y="3942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4"/>
            <p:cNvSpPr/>
            <p:nvPr/>
          </p:nvSpPr>
          <p:spPr>
            <a:xfrm rot="840170">
              <a:off x="-1701218" y="3514549"/>
              <a:ext cx="2370544" cy="2820423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5" name="Google Shape;75;p4"/>
            <p:cNvGrpSpPr/>
            <p:nvPr/>
          </p:nvGrpSpPr>
          <p:grpSpPr>
            <a:xfrm>
              <a:off x="-1423337" y="4085695"/>
              <a:ext cx="2039615" cy="282750"/>
              <a:chOff x="-1423337" y="4085695"/>
              <a:chExt cx="2039615" cy="282750"/>
            </a:xfrm>
          </p:grpSpPr>
          <p:cxnSp>
            <p:nvCxnSpPr>
              <p:cNvPr id="76" name="Google Shape;76;p4"/>
              <p:cNvCxnSpPr/>
              <p:nvPr/>
            </p:nvCxnSpPr>
            <p:spPr>
              <a:xfrm>
                <a:off x="-1044221" y="4085695"/>
                <a:ext cx="16605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dash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" name="Google Shape;77;p4"/>
              <p:cNvCxnSpPr/>
              <p:nvPr/>
            </p:nvCxnSpPr>
            <p:spPr>
              <a:xfrm>
                <a:off x="-1423337" y="4368445"/>
                <a:ext cx="2039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dash"/>
                <a:round/>
                <a:headEnd type="none" w="med" len="med"/>
                <a:tailEnd type="none" w="med" len="med"/>
              </a:ln>
            </p:spPr>
          </p:cxnSp>
        </p:grpSp>
        <p:sp>
          <p:nvSpPr>
            <p:cNvPr id="78" name="Google Shape;78;p4"/>
            <p:cNvSpPr/>
            <p:nvPr/>
          </p:nvSpPr>
          <p:spPr>
            <a:xfrm rot="-131837">
              <a:off x="7661135" y="4531774"/>
              <a:ext cx="57986" cy="489863"/>
            </a:xfrm>
            <a:custGeom>
              <a:avLst/>
              <a:gdLst/>
              <a:ahLst/>
              <a:cxnLst/>
              <a:rect l="l" t="t" r="r" b="b"/>
              <a:pathLst>
                <a:path w="2240" h="22278" fill="none" extrusionOk="0">
                  <a:moveTo>
                    <a:pt x="1" y="22277"/>
                  </a:moveTo>
                  <a:cubicBezTo>
                    <a:pt x="1" y="18562"/>
                    <a:pt x="2239" y="18562"/>
                    <a:pt x="2239" y="14848"/>
                  </a:cubicBezTo>
                  <a:cubicBezTo>
                    <a:pt x="2239" y="11145"/>
                    <a:pt x="1" y="11133"/>
                    <a:pt x="1" y="7430"/>
                  </a:cubicBezTo>
                  <a:cubicBezTo>
                    <a:pt x="1" y="3715"/>
                    <a:pt x="2239" y="3715"/>
                    <a:pt x="2239" y="1"/>
                  </a:cubicBezTo>
                </a:path>
              </a:pathLst>
            </a:custGeom>
            <a:noFill/>
            <a:ln w="19050" cap="flat" cmpd="sng">
              <a:solidFill>
                <a:srgbClr val="000000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4"/>
            <p:cNvSpPr/>
            <p:nvPr/>
          </p:nvSpPr>
          <p:spPr>
            <a:xfrm>
              <a:off x="7917539" y="4358104"/>
              <a:ext cx="57657" cy="489440"/>
            </a:xfrm>
            <a:custGeom>
              <a:avLst/>
              <a:gdLst/>
              <a:ahLst/>
              <a:cxnLst/>
              <a:rect l="l" t="t" r="r" b="b"/>
              <a:pathLst>
                <a:path w="2227" h="22265" fill="none" extrusionOk="0">
                  <a:moveTo>
                    <a:pt x="0" y="22265"/>
                  </a:moveTo>
                  <a:cubicBezTo>
                    <a:pt x="0" y="18562"/>
                    <a:pt x="2227" y="18562"/>
                    <a:pt x="2227" y="14847"/>
                  </a:cubicBezTo>
                  <a:cubicBezTo>
                    <a:pt x="2227" y="11132"/>
                    <a:pt x="0" y="11132"/>
                    <a:pt x="0" y="7418"/>
                  </a:cubicBezTo>
                  <a:cubicBezTo>
                    <a:pt x="0" y="3703"/>
                    <a:pt x="2227" y="3703"/>
                    <a:pt x="2227" y="0"/>
                  </a:cubicBezTo>
                </a:path>
              </a:pathLst>
            </a:custGeom>
            <a:noFill/>
            <a:ln w="19050" cap="flat" cmpd="sng">
              <a:solidFill>
                <a:srgbClr val="000000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0" name="Google Shape;80;p4"/>
            <p:cNvGrpSpPr/>
            <p:nvPr/>
          </p:nvGrpSpPr>
          <p:grpSpPr>
            <a:xfrm>
              <a:off x="52175" y="2262363"/>
              <a:ext cx="503400" cy="423975"/>
              <a:chOff x="4646500" y="2154875"/>
              <a:chExt cx="503400" cy="423975"/>
            </a:xfrm>
          </p:grpSpPr>
          <p:sp>
            <p:nvSpPr>
              <p:cNvPr id="81" name="Google Shape;81;p4"/>
              <p:cNvSpPr/>
              <p:nvPr/>
            </p:nvSpPr>
            <p:spPr>
              <a:xfrm>
                <a:off x="4646500" y="2314125"/>
                <a:ext cx="184875" cy="158125"/>
              </a:xfrm>
              <a:custGeom>
                <a:avLst/>
                <a:gdLst/>
                <a:ahLst/>
                <a:cxnLst/>
                <a:rect l="l" t="t" r="r" b="b"/>
                <a:pathLst>
                  <a:path w="7395" h="6325" extrusionOk="0">
                    <a:moveTo>
                      <a:pt x="3156" y="0"/>
                    </a:moveTo>
                    <a:cubicBezTo>
                      <a:pt x="1417" y="0"/>
                      <a:pt x="1" y="1417"/>
                      <a:pt x="1" y="3155"/>
                    </a:cubicBezTo>
                    <a:cubicBezTo>
                      <a:pt x="1" y="5064"/>
                      <a:pt x="1559" y="6325"/>
                      <a:pt x="3183" y="6325"/>
                    </a:cubicBezTo>
                    <a:cubicBezTo>
                      <a:pt x="3960" y="6325"/>
                      <a:pt x="4751" y="6037"/>
                      <a:pt x="5394" y="5394"/>
                    </a:cubicBezTo>
                    <a:cubicBezTo>
                      <a:pt x="7394" y="3405"/>
                      <a:pt x="5977" y="0"/>
                      <a:pt x="31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2;p4"/>
              <p:cNvSpPr/>
              <p:nvPr/>
            </p:nvSpPr>
            <p:spPr>
              <a:xfrm>
                <a:off x="4901600" y="2154875"/>
                <a:ext cx="124150" cy="106125"/>
              </a:xfrm>
              <a:custGeom>
                <a:avLst/>
                <a:gdLst/>
                <a:ahLst/>
                <a:cxnLst/>
                <a:rect l="l" t="t" r="r" b="b"/>
                <a:pathLst>
                  <a:path w="4966" h="4245" extrusionOk="0">
                    <a:moveTo>
                      <a:pt x="2120" y="0"/>
                    </a:moveTo>
                    <a:cubicBezTo>
                      <a:pt x="953" y="0"/>
                      <a:pt x="0" y="941"/>
                      <a:pt x="0" y="2120"/>
                    </a:cubicBezTo>
                    <a:cubicBezTo>
                      <a:pt x="0" y="3400"/>
                      <a:pt x="1046" y="4245"/>
                      <a:pt x="2136" y="4245"/>
                    </a:cubicBezTo>
                    <a:cubicBezTo>
                      <a:pt x="2657" y="4245"/>
                      <a:pt x="3188" y="4051"/>
                      <a:pt x="3620" y="3620"/>
                    </a:cubicBezTo>
                    <a:cubicBezTo>
                      <a:pt x="4965" y="2286"/>
                      <a:pt x="4013" y="0"/>
                      <a:pt x="212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4"/>
              <p:cNvSpPr/>
              <p:nvPr/>
            </p:nvSpPr>
            <p:spPr>
              <a:xfrm>
                <a:off x="5025750" y="2472400"/>
                <a:ext cx="124150" cy="106450"/>
              </a:xfrm>
              <a:custGeom>
                <a:avLst/>
                <a:gdLst/>
                <a:ahLst/>
                <a:cxnLst/>
                <a:rect l="l" t="t" r="r" b="b"/>
                <a:pathLst>
                  <a:path w="4966" h="4258" extrusionOk="0">
                    <a:moveTo>
                      <a:pt x="2120" y="1"/>
                    </a:moveTo>
                    <a:cubicBezTo>
                      <a:pt x="953" y="1"/>
                      <a:pt x="0" y="953"/>
                      <a:pt x="0" y="2132"/>
                    </a:cubicBezTo>
                    <a:cubicBezTo>
                      <a:pt x="0" y="3412"/>
                      <a:pt x="1046" y="4257"/>
                      <a:pt x="2136" y="4257"/>
                    </a:cubicBezTo>
                    <a:cubicBezTo>
                      <a:pt x="2657" y="4257"/>
                      <a:pt x="3188" y="4064"/>
                      <a:pt x="3620" y="3632"/>
                    </a:cubicBezTo>
                    <a:cubicBezTo>
                      <a:pt x="4965" y="2287"/>
                      <a:pt x="4013" y="1"/>
                      <a:pt x="212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84" name="Google Shape;84;p4"/>
            <p:cNvCxnSpPr/>
            <p:nvPr/>
          </p:nvCxnSpPr>
          <p:spPr>
            <a:xfrm>
              <a:off x="8514600" y="3039313"/>
              <a:ext cx="16485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4"/>
            <p:cNvCxnSpPr/>
            <p:nvPr/>
          </p:nvCxnSpPr>
          <p:spPr>
            <a:xfrm>
              <a:off x="8664416" y="2756238"/>
              <a:ext cx="11655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sp>
          <p:nvSpPr>
            <p:cNvPr id="86" name="Google Shape;86;p4"/>
            <p:cNvSpPr/>
            <p:nvPr/>
          </p:nvSpPr>
          <p:spPr>
            <a:xfrm>
              <a:off x="8160627" y="4229300"/>
              <a:ext cx="2563616" cy="747054"/>
            </a:xfrm>
            <a:custGeom>
              <a:avLst/>
              <a:gdLst/>
              <a:ahLst/>
              <a:cxnLst/>
              <a:rect l="l" t="t" r="r" b="b"/>
              <a:pathLst>
                <a:path w="74367" h="21671" extrusionOk="0">
                  <a:moveTo>
                    <a:pt x="43518" y="1"/>
                  </a:moveTo>
                  <a:cubicBezTo>
                    <a:pt x="35409" y="1"/>
                    <a:pt x="33219" y="4228"/>
                    <a:pt x="32826" y="9454"/>
                  </a:cubicBezTo>
                  <a:cubicBezTo>
                    <a:pt x="31898" y="8965"/>
                    <a:pt x="30854" y="8709"/>
                    <a:pt x="29829" y="8709"/>
                  </a:cubicBezTo>
                  <a:cubicBezTo>
                    <a:pt x="27263" y="8709"/>
                    <a:pt x="24813" y="10309"/>
                    <a:pt x="24575" y="13848"/>
                  </a:cubicBezTo>
                  <a:cubicBezTo>
                    <a:pt x="24491" y="13193"/>
                    <a:pt x="23765" y="12514"/>
                    <a:pt x="23170" y="12229"/>
                  </a:cubicBezTo>
                  <a:cubicBezTo>
                    <a:pt x="22723" y="12027"/>
                    <a:pt x="22244" y="11929"/>
                    <a:pt x="21762" y="11929"/>
                  </a:cubicBezTo>
                  <a:cubicBezTo>
                    <a:pt x="21588" y="11929"/>
                    <a:pt x="21414" y="11942"/>
                    <a:pt x="21241" y="11967"/>
                  </a:cubicBezTo>
                  <a:cubicBezTo>
                    <a:pt x="20360" y="12050"/>
                    <a:pt x="19515" y="12383"/>
                    <a:pt x="18824" y="12931"/>
                  </a:cubicBezTo>
                  <a:cubicBezTo>
                    <a:pt x="18134" y="13503"/>
                    <a:pt x="17693" y="14312"/>
                    <a:pt x="17598" y="15205"/>
                  </a:cubicBezTo>
                  <a:cubicBezTo>
                    <a:pt x="17026" y="13776"/>
                    <a:pt x="15657" y="12752"/>
                    <a:pt x="14169" y="12371"/>
                  </a:cubicBezTo>
                  <a:cubicBezTo>
                    <a:pt x="13642" y="12242"/>
                    <a:pt x="13103" y="12183"/>
                    <a:pt x="12564" y="12183"/>
                  </a:cubicBezTo>
                  <a:cubicBezTo>
                    <a:pt x="11567" y="12183"/>
                    <a:pt x="10567" y="12385"/>
                    <a:pt x="9632" y="12717"/>
                  </a:cubicBezTo>
                  <a:cubicBezTo>
                    <a:pt x="8370" y="13169"/>
                    <a:pt x="7168" y="13848"/>
                    <a:pt x="6311" y="14872"/>
                  </a:cubicBezTo>
                  <a:cubicBezTo>
                    <a:pt x="5453" y="15896"/>
                    <a:pt x="4751" y="17098"/>
                    <a:pt x="5013" y="18408"/>
                  </a:cubicBezTo>
                  <a:cubicBezTo>
                    <a:pt x="4502" y="17871"/>
                    <a:pt x="3763" y="17595"/>
                    <a:pt x="3027" y="17595"/>
                  </a:cubicBezTo>
                  <a:cubicBezTo>
                    <a:pt x="2407" y="17595"/>
                    <a:pt x="1789" y="17791"/>
                    <a:pt x="1310" y="18194"/>
                  </a:cubicBezTo>
                  <a:cubicBezTo>
                    <a:pt x="1072" y="18396"/>
                    <a:pt x="869" y="18634"/>
                    <a:pt x="679" y="18884"/>
                  </a:cubicBezTo>
                  <a:cubicBezTo>
                    <a:pt x="488" y="19134"/>
                    <a:pt x="346" y="19408"/>
                    <a:pt x="238" y="19694"/>
                  </a:cubicBezTo>
                  <a:cubicBezTo>
                    <a:pt x="0" y="20432"/>
                    <a:pt x="488" y="21254"/>
                    <a:pt x="1143" y="21670"/>
                  </a:cubicBezTo>
                  <a:cubicBezTo>
                    <a:pt x="10563" y="21465"/>
                    <a:pt x="20489" y="21432"/>
                    <a:pt x="30511" y="21432"/>
                  </a:cubicBezTo>
                  <a:cubicBezTo>
                    <a:pt x="35252" y="21432"/>
                    <a:pt x="40014" y="21440"/>
                    <a:pt x="44755" y="21440"/>
                  </a:cubicBezTo>
                  <a:cubicBezTo>
                    <a:pt x="53871" y="21440"/>
                    <a:pt x="62907" y="21413"/>
                    <a:pt x="71557" y="21254"/>
                  </a:cubicBezTo>
                  <a:cubicBezTo>
                    <a:pt x="73224" y="21230"/>
                    <a:pt x="74367" y="19456"/>
                    <a:pt x="73605" y="17967"/>
                  </a:cubicBezTo>
                  <a:lnTo>
                    <a:pt x="73593" y="17944"/>
                  </a:lnTo>
                  <a:cubicBezTo>
                    <a:pt x="73379" y="17515"/>
                    <a:pt x="73081" y="17134"/>
                    <a:pt x="72712" y="16824"/>
                  </a:cubicBezTo>
                  <a:cubicBezTo>
                    <a:pt x="72212" y="16455"/>
                    <a:pt x="71640" y="16205"/>
                    <a:pt x="71033" y="16086"/>
                  </a:cubicBezTo>
                  <a:cubicBezTo>
                    <a:pt x="69998" y="15844"/>
                    <a:pt x="68824" y="15775"/>
                    <a:pt x="67675" y="15775"/>
                  </a:cubicBezTo>
                  <a:cubicBezTo>
                    <a:pt x="67013" y="15775"/>
                    <a:pt x="66360" y="15798"/>
                    <a:pt x="65747" y="15824"/>
                  </a:cubicBezTo>
                  <a:cubicBezTo>
                    <a:pt x="65818" y="12979"/>
                    <a:pt x="64663" y="10216"/>
                    <a:pt x="61437" y="9002"/>
                  </a:cubicBezTo>
                  <a:cubicBezTo>
                    <a:pt x="60504" y="8656"/>
                    <a:pt x="59503" y="8480"/>
                    <a:pt x="58509" y="8480"/>
                  </a:cubicBezTo>
                  <a:cubicBezTo>
                    <a:pt x="56660" y="8480"/>
                    <a:pt x="54830" y="9090"/>
                    <a:pt x="53483" y="10359"/>
                  </a:cubicBezTo>
                  <a:cubicBezTo>
                    <a:pt x="53233" y="7585"/>
                    <a:pt x="52435" y="4561"/>
                    <a:pt x="50042" y="2430"/>
                  </a:cubicBezTo>
                  <a:cubicBezTo>
                    <a:pt x="48209" y="894"/>
                    <a:pt x="45911" y="37"/>
                    <a:pt x="435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7" name="Google Shape;87;p4"/>
          <p:cNvSpPr txBox="1">
            <a:spLocks noGrp="1"/>
          </p:cNvSpPr>
          <p:nvPr>
            <p:ph type="body" idx="1"/>
          </p:nvPr>
        </p:nvSpPr>
        <p:spPr>
          <a:xfrm>
            <a:off x="780200" y="1092747"/>
            <a:ext cx="7583400" cy="369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aleway Medium"/>
              <a:buAutoNum type="arabicPeriod"/>
              <a:defRPr sz="1100">
                <a:latin typeface="Raleway Medium"/>
                <a:ea typeface="Raleway Medium"/>
                <a:cs typeface="Raleway Medium"/>
                <a:sym typeface="Raleway Medium"/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latin typeface="Raleway Medium"/>
                <a:ea typeface="Raleway Medium"/>
                <a:cs typeface="Raleway Medium"/>
                <a:sym typeface="Raleway Medium"/>
              </a:defRPr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latin typeface="Raleway Medium"/>
                <a:ea typeface="Raleway Medium"/>
                <a:cs typeface="Raleway Medium"/>
                <a:sym typeface="Raleway Medium"/>
              </a:defRPr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latin typeface="Raleway Medium"/>
                <a:ea typeface="Raleway Medium"/>
                <a:cs typeface="Raleway Medium"/>
                <a:sym typeface="Raleway Medium"/>
              </a:defRPr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latin typeface="Raleway Medium"/>
                <a:ea typeface="Raleway Medium"/>
                <a:cs typeface="Raleway Medium"/>
                <a:sym typeface="Raleway Medium"/>
              </a:defRPr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latin typeface="Raleway Medium"/>
                <a:ea typeface="Raleway Medium"/>
                <a:cs typeface="Raleway Medium"/>
                <a:sym typeface="Raleway Medium"/>
              </a:defRPr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latin typeface="Raleway Medium"/>
                <a:ea typeface="Raleway Medium"/>
                <a:cs typeface="Raleway Medium"/>
                <a:sym typeface="Raleway Medium"/>
              </a:defRPr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latin typeface="Raleway Medium"/>
                <a:ea typeface="Raleway Medium"/>
                <a:cs typeface="Raleway Medium"/>
                <a:sym typeface="Raleway Medium"/>
              </a:defRPr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latin typeface="Raleway Medium"/>
                <a:ea typeface="Raleway Medium"/>
                <a:cs typeface="Raleway Medium"/>
                <a:sym typeface="Raleway Medium"/>
              </a:defRPr>
            </a:lvl9pPr>
          </a:lstStyle>
          <a:p>
            <a:endParaRPr/>
          </a:p>
        </p:txBody>
      </p:sp>
      <p:sp>
        <p:nvSpPr>
          <p:cNvPr id="88" name="Google Shape;88;p4"/>
          <p:cNvSpPr txBox="1">
            <a:spLocks noGrp="1"/>
          </p:cNvSpPr>
          <p:nvPr>
            <p:ph type="title"/>
          </p:nvPr>
        </p:nvSpPr>
        <p:spPr>
          <a:xfrm>
            <a:off x="975350" y="446225"/>
            <a:ext cx="71931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>
                <a:solidFill>
                  <a:schemeClr val="accent5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>
                <a:solidFill>
                  <a:schemeClr val="accent5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>
                <a:solidFill>
                  <a:schemeClr val="accent5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>
                <a:solidFill>
                  <a:schemeClr val="accent5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>
                <a:solidFill>
                  <a:schemeClr val="accent5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>
                <a:solidFill>
                  <a:schemeClr val="accent5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>
                <a:solidFill>
                  <a:schemeClr val="accent5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" name="Google Shape;90;p5"/>
          <p:cNvGrpSpPr/>
          <p:nvPr/>
        </p:nvGrpSpPr>
        <p:grpSpPr>
          <a:xfrm>
            <a:off x="-1931242" y="-786999"/>
            <a:ext cx="12298380" cy="7436298"/>
            <a:chOff x="-1931242" y="-786999"/>
            <a:chExt cx="12298380" cy="7436298"/>
          </a:xfrm>
        </p:grpSpPr>
        <p:grpSp>
          <p:nvGrpSpPr>
            <p:cNvPr id="91" name="Google Shape;91;p5"/>
            <p:cNvGrpSpPr/>
            <p:nvPr/>
          </p:nvGrpSpPr>
          <p:grpSpPr>
            <a:xfrm>
              <a:off x="7826773" y="-786999"/>
              <a:ext cx="2214777" cy="2214680"/>
              <a:chOff x="2046850" y="539706"/>
              <a:chExt cx="969226" cy="969226"/>
            </a:xfrm>
          </p:grpSpPr>
          <p:sp>
            <p:nvSpPr>
              <p:cNvPr id="92" name="Google Shape;92;p5"/>
              <p:cNvSpPr/>
              <p:nvPr/>
            </p:nvSpPr>
            <p:spPr>
              <a:xfrm>
                <a:off x="2046850" y="539706"/>
                <a:ext cx="969226" cy="969226"/>
              </a:xfrm>
              <a:custGeom>
                <a:avLst/>
                <a:gdLst/>
                <a:ahLst/>
                <a:cxnLst/>
                <a:rect l="l" t="t" r="r" b="b"/>
                <a:pathLst>
                  <a:path w="18289" h="18289" fill="none" extrusionOk="0">
                    <a:moveTo>
                      <a:pt x="17241" y="7251"/>
                    </a:moveTo>
                    <a:cubicBezTo>
                      <a:pt x="18289" y="11716"/>
                      <a:pt x="15515" y="16193"/>
                      <a:pt x="11050" y="17241"/>
                    </a:cubicBezTo>
                    <a:cubicBezTo>
                      <a:pt x="6573" y="18288"/>
                      <a:pt x="2108" y="15514"/>
                      <a:pt x="1049" y="11049"/>
                    </a:cubicBezTo>
                    <a:cubicBezTo>
                      <a:pt x="1" y="6573"/>
                      <a:pt x="2775" y="2108"/>
                      <a:pt x="7252" y="1048"/>
                    </a:cubicBezTo>
                    <a:cubicBezTo>
                      <a:pt x="11717" y="0"/>
                      <a:pt x="16193" y="2774"/>
                      <a:pt x="17241" y="7251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93;p5"/>
              <p:cNvSpPr/>
              <p:nvPr/>
            </p:nvSpPr>
            <p:spPr>
              <a:xfrm>
                <a:off x="2196663" y="689513"/>
                <a:ext cx="669600" cy="6696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4" name="Google Shape;94;p5"/>
            <p:cNvSpPr/>
            <p:nvPr/>
          </p:nvSpPr>
          <p:spPr>
            <a:xfrm rot="-4866940">
              <a:off x="-1697646" y="3666427"/>
              <a:ext cx="2742808" cy="2820243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5"/>
            <p:cNvSpPr/>
            <p:nvPr/>
          </p:nvSpPr>
          <p:spPr>
            <a:xfrm flipH="1">
              <a:off x="-1129873" y="762948"/>
              <a:ext cx="2077070" cy="605271"/>
            </a:xfrm>
            <a:custGeom>
              <a:avLst/>
              <a:gdLst/>
              <a:ahLst/>
              <a:cxnLst/>
              <a:rect l="l" t="t" r="r" b="b"/>
              <a:pathLst>
                <a:path w="74367" h="21671" extrusionOk="0">
                  <a:moveTo>
                    <a:pt x="43518" y="1"/>
                  </a:moveTo>
                  <a:cubicBezTo>
                    <a:pt x="35409" y="1"/>
                    <a:pt x="33219" y="4228"/>
                    <a:pt x="32826" y="9454"/>
                  </a:cubicBezTo>
                  <a:cubicBezTo>
                    <a:pt x="31898" y="8965"/>
                    <a:pt x="30854" y="8709"/>
                    <a:pt x="29829" y="8709"/>
                  </a:cubicBezTo>
                  <a:cubicBezTo>
                    <a:pt x="27263" y="8709"/>
                    <a:pt x="24813" y="10309"/>
                    <a:pt x="24575" y="13848"/>
                  </a:cubicBezTo>
                  <a:cubicBezTo>
                    <a:pt x="24491" y="13193"/>
                    <a:pt x="23765" y="12514"/>
                    <a:pt x="23170" y="12229"/>
                  </a:cubicBezTo>
                  <a:cubicBezTo>
                    <a:pt x="22723" y="12027"/>
                    <a:pt x="22244" y="11929"/>
                    <a:pt x="21762" y="11929"/>
                  </a:cubicBezTo>
                  <a:cubicBezTo>
                    <a:pt x="21588" y="11929"/>
                    <a:pt x="21414" y="11942"/>
                    <a:pt x="21241" y="11967"/>
                  </a:cubicBezTo>
                  <a:cubicBezTo>
                    <a:pt x="20360" y="12050"/>
                    <a:pt x="19515" y="12383"/>
                    <a:pt x="18824" y="12931"/>
                  </a:cubicBezTo>
                  <a:cubicBezTo>
                    <a:pt x="18134" y="13503"/>
                    <a:pt x="17693" y="14312"/>
                    <a:pt x="17598" y="15205"/>
                  </a:cubicBezTo>
                  <a:cubicBezTo>
                    <a:pt x="17026" y="13776"/>
                    <a:pt x="15657" y="12752"/>
                    <a:pt x="14169" y="12371"/>
                  </a:cubicBezTo>
                  <a:cubicBezTo>
                    <a:pt x="13642" y="12242"/>
                    <a:pt x="13103" y="12183"/>
                    <a:pt x="12564" y="12183"/>
                  </a:cubicBezTo>
                  <a:cubicBezTo>
                    <a:pt x="11567" y="12183"/>
                    <a:pt x="10567" y="12385"/>
                    <a:pt x="9632" y="12717"/>
                  </a:cubicBezTo>
                  <a:cubicBezTo>
                    <a:pt x="8370" y="13169"/>
                    <a:pt x="7168" y="13848"/>
                    <a:pt x="6311" y="14872"/>
                  </a:cubicBezTo>
                  <a:cubicBezTo>
                    <a:pt x="5453" y="15896"/>
                    <a:pt x="4751" y="17098"/>
                    <a:pt x="5013" y="18408"/>
                  </a:cubicBezTo>
                  <a:cubicBezTo>
                    <a:pt x="4502" y="17871"/>
                    <a:pt x="3763" y="17595"/>
                    <a:pt x="3027" y="17595"/>
                  </a:cubicBezTo>
                  <a:cubicBezTo>
                    <a:pt x="2407" y="17595"/>
                    <a:pt x="1789" y="17791"/>
                    <a:pt x="1310" y="18194"/>
                  </a:cubicBezTo>
                  <a:cubicBezTo>
                    <a:pt x="1072" y="18396"/>
                    <a:pt x="869" y="18634"/>
                    <a:pt x="679" y="18884"/>
                  </a:cubicBezTo>
                  <a:cubicBezTo>
                    <a:pt x="488" y="19134"/>
                    <a:pt x="346" y="19408"/>
                    <a:pt x="238" y="19694"/>
                  </a:cubicBezTo>
                  <a:cubicBezTo>
                    <a:pt x="0" y="20432"/>
                    <a:pt x="488" y="21254"/>
                    <a:pt x="1143" y="21670"/>
                  </a:cubicBezTo>
                  <a:cubicBezTo>
                    <a:pt x="10563" y="21465"/>
                    <a:pt x="20489" y="21432"/>
                    <a:pt x="30511" y="21432"/>
                  </a:cubicBezTo>
                  <a:cubicBezTo>
                    <a:pt x="35252" y="21432"/>
                    <a:pt x="40014" y="21440"/>
                    <a:pt x="44755" y="21440"/>
                  </a:cubicBezTo>
                  <a:cubicBezTo>
                    <a:pt x="53871" y="21440"/>
                    <a:pt x="62907" y="21413"/>
                    <a:pt x="71557" y="21254"/>
                  </a:cubicBezTo>
                  <a:cubicBezTo>
                    <a:pt x="73224" y="21230"/>
                    <a:pt x="74367" y="19456"/>
                    <a:pt x="73605" y="17967"/>
                  </a:cubicBezTo>
                  <a:lnTo>
                    <a:pt x="73593" y="17944"/>
                  </a:lnTo>
                  <a:cubicBezTo>
                    <a:pt x="73379" y="17515"/>
                    <a:pt x="73081" y="17134"/>
                    <a:pt x="72712" y="16824"/>
                  </a:cubicBezTo>
                  <a:cubicBezTo>
                    <a:pt x="72212" y="16455"/>
                    <a:pt x="71640" y="16205"/>
                    <a:pt x="71033" y="16086"/>
                  </a:cubicBezTo>
                  <a:cubicBezTo>
                    <a:pt x="69998" y="15844"/>
                    <a:pt x="68824" y="15775"/>
                    <a:pt x="67675" y="15775"/>
                  </a:cubicBezTo>
                  <a:cubicBezTo>
                    <a:pt x="67013" y="15775"/>
                    <a:pt x="66360" y="15798"/>
                    <a:pt x="65747" y="15824"/>
                  </a:cubicBezTo>
                  <a:cubicBezTo>
                    <a:pt x="65818" y="12979"/>
                    <a:pt x="64663" y="10216"/>
                    <a:pt x="61437" y="9002"/>
                  </a:cubicBezTo>
                  <a:cubicBezTo>
                    <a:pt x="60504" y="8656"/>
                    <a:pt x="59503" y="8480"/>
                    <a:pt x="58509" y="8480"/>
                  </a:cubicBezTo>
                  <a:cubicBezTo>
                    <a:pt x="56660" y="8480"/>
                    <a:pt x="54830" y="9090"/>
                    <a:pt x="53483" y="10359"/>
                  </a:cubicBezTo>
                  <a:cubicBezTo>
                    <a:pt x="53233" y="7585"/>
                    <a:pt x="52435" y="4561"/>
                    <a:pt x="50042" y="2430"/>
                  </a:cubicBezTo>
                  <a:cubicBezTo>
                    <a:pt x="48209" y="894"/>
                    <a:pt x="45911" y="37"/>
                    <a:pt x="435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6" name="Google Shape;96;p5"/>
            <p:cNvGrpSpPr/>
            <p:nvPr/>
          </p:nvGrpSpPr>
          <p:grpSpPr>
            <a:xfrm flipH="1">
              <a:off x="-179625" y="3004462"/>
              <a:ext cx="969226" cy="1748006"/>
              <a:chOff x="6984900" y="3291338"/>
              <a:chExt cx="969226" cy="1748006"/>
            </a:xfrm>
          </p:grpSpPr>
          <p:sp>
            <p:nvSpPr>
              <p:cNvPr id="97" name="Google Shape;97;p5"/>
              <p:cNvSpPr/>
              <p:nvPr/>
            </p:nvSpPr>
            <p:spPr>
              <a:xfrm>
                <a:off x="6984900" y="4070118"/>
                <a:ext cx="969226" cy="969226"/>
              </a:xfrm>
              <a:custGeom>
                <a:avLst/>
                <a:gdLst/>
                <a:ahLst/>
                <a:cxnLst/>
                <a:rect l="l" t="t" r="r" b="b"/>
                <a:pathLst>
                  <a:path w="18289" h="18289" fill="none" extrusionOk="0">
                    <a:moveTo>
                      <a:pt x="17241" y="7251"/>
                    </a:moveTo>
                    <a:cubicBezTo>
                      <a:pt x="18289" y="11716"/>
                      <a:pt x="15515" y="16193"/>
                      <a:pt x="11050" y="17241"/>
                    </a:cubicBezTo>
                    <a:cubicBezTo>
                      <a:pt x="6573" y="18288"/>
                      <a:pt x="2108" y="15514"/>
                      <a:pt x="1049" y="11049"/>
                    </a:cubicBezTo>
                    <a:cubicBezTo>
                      <a:pt x="1" y="6573"/>
                      <a:pt x="2775" y="2108"/>
                      <a:pt x="7252" y="1048"/>
                    </a:cubicBezTo>
                    <a:cubicBezTo>
                      <a:pt x="11717" y="0"/>
                      <a:pt x="16193" y="2774"/>
                      <a:pt x="17241" y="7251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l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8;p5"/>
              <p:cNvSpPr/>
              <p:nvPr/>
            </p:nvSpPr>
            <p:spPr>
              <a:xfrm>
                <a:off x="7519348" y="3601361"/>
                <a:ext cx="434771" cy="434188"/>
              </a:xfrm>
              <a:custGeom>
                <a:avLst/>
                <a:gdLst/>
                <a:ahLst/>
                <a:cxnLst/>
                <a:rect l="l" t="t" r="r" b="b"/>
                <a:pathLst>
                  <a:path w="8204" h="8193" fill="none" extrusionOk="0">
                    <a:moveTo>
                      <a:pt x="0" y="3942"/>
                    </a:moveTo>
                    <a:cubicBezTo>
                      <a:pt x="0" y="5537"/>
                      <a:pt x="965" y="6978"/>
                      <a:pt x="2441" y="7585"/>
                    </a:cubicBezTo>
                    <a:cubicBezTo>
                      <a:pt x="3905" y="8192"/>
                      <a:pt x="5608" y="7859"/>
                      <a:pt x="6739" y="6728"/>
                    </a:cubicBezTo>
                    <a:cubicBezTo>
                      <a:pt x="7858" y="5597"/>
                      <a:pt x="8204" y="3906"/>
                      <a:pt x="7584" y="2430"/>
                    </a:cubicBezTo>
                    <a:cubicBezTo>
                      <a:pt x="6977" y="953"/>
                      <a:pt x="5537" y="1"/>
                      <a:pt x="3941" y="1"/>
                    </a:cubicBezTo>
                    <a:cubicBezTo>
                      <a:pt x="1762" y="1"/>
                      <a:pt x="0" y="1763"/>
                      <a:pt x="0" y="3942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l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5"/>
              <p:cNvSpPr/>
              <p:nvPr/>
            </p:nvSpPr>
            <p:spPr>
              <a:xfrm>
                <a:off x="7550348" y="3291338"/>
                <a:ext cx="198201" cy="197565"/>
              </a:xfrm>
              <a:custGeom>
                <a:avLst/>
                <a:gdLst/>
                <a:ahLst/>
                <a:cxnLst/>
                <a:rect l="l" t="t" r="r" b="b"/>
                <a:pathLst>
                  <a:path w="3740" h="3728" fill="none" extrusionOk="0">
                    <a:moveTo>
                      <a:pt x="3739" y="1858"/>
                    </a:moveTo>
                    <a:cubicBezTo>
                      <a:pt x="3739" y="2894"/>
                      <a:pt x="2906" y="3727"/>
                      <a:pt x="1870" y="3727"/>
                    </a:cubicBezTo>
                    <a:cubicBezTo>
                      <a:pt x="846" y="3727"/>
                      <a:pt x="1" y="2894"/>
                      <a:pt x="1" y="1858"/>
                    </a:cubicBezTo>
                    <a:cubicBezTo>
                      <a:pt x="1" y="834"/>
                      <a:pt x="846" y="0"/>
                      <a:pt x="1870" y="0"/>
                    </a:cubicBezTo>
                    <a:cubicBezTo>
                      <a:pt x="2906" y="0"/>
                      <a:pt x="3739" y="834"/>
                      <a:pt x="3739" y="1858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l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100" name="Google Shape;100;p5"/>
            <p:cNvCxnSpPr/>
            <p:nvPr/>
          </p:nvCxnSpPr>
          <p:spPr>
            <a:xfrm>
              <a:off x="-1023289" y="2569320"/>
              <a:ext cx="16605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5"/>
            <p:cNvCxnSpPr/>
            <p:nvPr/>
          </p:nvCxnSpPr>
          <p:spPr>
            <a:xfrm>
              <a:off x="-1402405" y="2775870"/>
              <a:ext cx="20394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sp>
          <p:nvSpPr>
            <p:cNvPr id="102" name="Google Shape;102;p5"/>
            <p:cNvSpPr/>
            <p:nvPr/>
          </p:nvSpPr>
          <p:spPr>
            <a:xfrm>
              <a:off x="7806124" y="4143704"/>
              <a:ext cx="2561014" cy="746349"/>
            </a:xfrm>
            <a:custGeom>
              <a:avLst/>
              <a:gdLst/>
              <a:ahLst/>
              <a:cxnLst/>
              <a:rect l="l" t="t" r="r" b="b"/>
              <a:pathLst>
                <a:path w="74367" h="21671" extrusionOk="0">
                  <a:moveTo>
                    <a:pt x="43518" y="1"/>
                  </a:moveTo>
                  <a:cubicBezTo>
                    <a:pt x="35409" y="1"/>
                    <a:pt x="33219" y="4228"/>
                    <a:pt x="32826" y="9454"/>
                  </a:cubicBezTo>
                  <a:cubicBezTo>
                    <a:pt x="31898" y="8965"/>
                    <a:pt x="30854" y="8709"/>
                    <a:pt x="29829" y="8709"/>
                  </a:cubicBezTo>
                  <a:cubicBezTo>
                    <a:pt x="27263" y="8709"/>
                    <a:pt x="24813" y="10309"/>
                    <a:pt x="24575" y="13848"/>
                  </a:cubicBezTo>
                  <a:cubicBezTo>
                    <a:pt x="24491" y="13193"/>
                    <a:pt x="23765" y="12514"/>
                    <a:pt x="23170" y="12229"/>
                  </a:cubicBezTo>
                  <a:cubicBezTo>
                    <a:pt x="22723" y="12027"/>
                    <a:pt x="22244" y="11929"/>
                    <a:pt x="21762" y="11929"/>
                  </a:cubicBezTo>
                  <a:cubicBezTo>
                    <a:pt x="21588" y="11929"/>
                    <a:pt x="21414" y="11942"/>
                    <a:pt x="21241" y="11967"/>
                  </a:cubicBezTo>
                  <a:cubicBezTo>
                    <a:pt x="20360" y="12050"/>
                    <a:pt x="19515" y="12383"/>
                    <a:pt x="18824" y="12931"/>
                  </a:cubicBezTo>
                  <a:cubicBezTo>
                    <a:pt x="18134" y="13503"/>
                    <a:pt x="17693" y="14312"/>
                    <a:pt x="17598" y="15205"/>
                  </a:cubicBezTo>
                  <a:cubicBezTo>
                    <a:pt x="17026" y="13776"/>
                    <a:pt x="15657" y="12752"/>
                    <a:pt x="14169" y="12371"/>
                  </a:cubicBezTo>
                  <a:cubicBezTo>
                    <a:pt x="13642" y="12242"/>
                    <a:pt x="13103" y="12183"/>
                    <a:pt x="12564" y="12183"/>
                  </a:cubicBezTo>
                  <a:cubicBezTo>
                    <a:pt x="11567" y="12183"/>
                    <a:pt x="10567" y="12385"/>
                    <a:pt x="9632" y="12717"/>
                  </a:cubicBezTo>
                  <a:cubicBezTo>
                    <a:pt x="8370" y="13169"/>
                    <a:pt x="7168" y="13848"/>
                    <a:pt x="6311" y="14872"/>
                  </a:cubicBezTo>
                  <a:cubicBezTo>
                    <a:pt x="5453" y="15896"/>
                    <a:pt x="4751" y="17098"/>
                    <a:pt x="5013" y="18408"/>
                  </a:cubicBezTo>
                  <a:cubicBezTo>
                    <a:pt x="4502" y="17871"/>
                    <a:pt x="3763" y="17595"/>
                    <a:pt x="3027" y="17595"/>
                  </a:cubicBezTo>
                  <a:cubicBezTo>
                    <a:pt x="2407" y="17595"/>
                    <a:pt x="1789" y="17791"/>
                    <a:pt x="1310" y="18194"/>
                  </a:cubicBezTo>
                  <a:cubicBezTo>
                    <a:pt x="1072" y="18396"/>
                    <a:pt x="869" y="18634"/>
                    <a:pt x="679" y="18884"/>
                  </a:cubicBezTo>
                  <a:cubicBezTo>
                    <a:pt x="488" y="19134"/>
                    <a:pt x="346" y="19408"/>
                    <a:pt x="238" y="19694"/>
                  </a:cubicBezTo>
                  <a:cubicBezTo>
                    <a:pt x="0" y="20432"/>
                    <a:pt x="488" y="21254"/>
                    <a:pt x="1143" y="21670"/>
                  </a:cubicBezTo>
                  <a:cubicBezTo>
                    <a:pt x="10563" y="21465"/>
                    <a:pt x="20489" y="21432"/>
                    <a:pt x="30511" y="21432"/>
                  </a:cubicBezTo>
                  <a:cubicBezTo>
                    <a:pt x="35252" y="21432"/>
                    <a:pt x="40014" y="21440"/>
                    <a:pt x="44755" y="21440"/>
                  </a:cubicBezTo>
                  <a:cubicBezTo>
                    <a:pt x="53871" y="21440"/>
                    <a:pt x="62907" y="21413"/>
                    <a:pt x="71557" y="21254"/>
                  </a:cubicBezTo>
                  <a:cubicBezTo>
                    <a:pt x="73224" y="21230"/>
                    <a:pt x="74367" y="19456"/>
                    <a:pt x="73605" y="17967"/>
                  </a:cubicBezTo>
                  <a:lnTo>
                    <a:pt x="73593" y="17944"/>
                  </a:lnTo>
                  <a:cubicBezTo>
                    <a:pt x="73379" y="17515"/>
                    <a:pt x="73081" y="17134"/>
                    <a:pt x="72712" y="16824"/>
                  </a:cubicBezTo>
                  <a:cubicBezTo>
                    <a:pt x="72212" y="16455"/>
                    <a:pt x="71640" y="16205"/>
                    <a:pt x="71033" y="16086"/>
                  </a:cubicBezTo>
                  <a:cubicBezTo>
                    <a:pt x="69998" y="15844"/>
                    <a:pt x="68824" y="15775"/>
                    <a:pt x="67675" y="15775"/>
                  </a:cubicBezTo>
                  <a:cubicBezTo>
                    <a:pt x="67013" y="15775"/>
                    <a:pt x="66360" y="15798"/>
                    <a:pt x="65747" y="15824"/>
                  </a:cubicBezTo>
                  <a:cubicBezTo>
                    <a:pt x="65818" y="12979"/>
                    <a:pt x="64663" y="10216"/>
                    <a:pt x="61437" y="9002"/>
                  </a:cubicBezTo>
                  <a:cubicBezTo>
                    <a:pt x="60504" y="8656"/>
                    <a:pt x="59503" y="8480"/>
                    <a:pt x="58509" y="8480"/>
                  </a:cubicBezTo>
                  <a:cubicBezTo>
                    <a:pt x="56660" y="8480"/>
                    <a:pt x="54830" y="9090"/>
                    <a:pt x="53483" y="10359"/>
                  </a:cubicBezTo>
                  <a:cubicBezTo>
                    <a:pt x="53233" y="7585"/>
                    <a:pt x="52435" y="4561"/>
                    <a:pt x="50042" y="2430"/>
                  </a:cubicBezTo>
                  <a:cubicBezTo>
                    <a:pt x="48209" y="894"/>
                    <a:pt x="45911" y="37"/>
                    <a:pt x="435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3" name="Google Shape;103;p5"/>
            <p:cNvGrpSpPr/>
            <p:nvPr/>
          </p:nvGrpSpPr>
          <p:grpSpPr>
            <a:xfrm>
              <a:off x="4246390" y="4581938"/>
              <a:ext cx="745384" cy="250875"/>
              <a:chOff x="4246390" y="4581938"/>
              <a:chExt cx="745384" cy="250875"/>
            </a:xfrm>
          </p:grpSpPr>
          <p:sp>
            <p:nvSpPr>
              <p:cNvPr id="104" name="Google Shape;104;p5"/>
              <p:cNvSpPr/>
              <p:nvPr/>
            </p:nvSpPr>
            <p:spPr>
              <a:xfrm rot="5252242">
                <a:off x="4493074" y="4349195"/>
                <a:ext cx="57997" cy="549493"/>
              </a:xfrm>
              <a:custGeom>
                <a:avLst/>
                <a:gdLst/>
                <a:ahLst/>
                <a:cxnLst/>
                <a:rect l="l" t="t" r="r" b="b"/>
                <a:pathLst>
                  <a:path w="2240" h="22278" fill="none" extrusionOk="0">
                    <a:moveTo>
                      <a:pt x="1" y="22277"/>
                    </a:moveTo>
                    <a:cubicBezTo>
                      <a:pt x="1" y="18562"/>
                      <a:pt x="2239" y="18562"/>
                      <a:pt x="2239" y="14848"/>
                    </a:cubicBezTo>
                    <a:cubicBezTo>
                      <a:pt x="2239" y="11145"/>
                      <a:pt x="1" y="11133"/>
                      <a:pt x="1" y="7430"/>
                    </a:cubicBezTo>
                    <a:cubicBezTo>
                      <a:pt x="1" y="3715"/>
                      <a:pt x="2239" y="3715"/>
                      <a:pt x="2239" y="1"/>
                    </a:cubicBezTo>
                  </a:path>
                </a:pathLst>
              </a:custGeom>
              <a:noFill/>
              <a:ln w="19050" cap="flat" cmpd="sng">
                <a:solidFill>
                  <a:srgbClr val="000000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5"/>
              <p:cNvSpPr/>
              <p:nvPr/>
            </p:nvSpPr>
            <p:spPr>
              <a:xfrm rot="5400000">
                <a:off x="4688334" y="4529373"/>
                <a:ext cx="57657" cy="549222"/>
              </a:xfrm>
              <a:custGeom>
                <a:avLst/>
                <a:gdLst/>
                <a:ahLst/>
                <a:cxnLst/>
                <a:rect l="l" t="t" r="r" b="b"/>
                <a:pathLst>
                  <a:path w="2227" h="22265" fill="none" extrusionOk="0">
                    <a:moveTo>
                      <a:pt x="0" y="22265"/>
                    </a:moveTo>
                    <a:cubicBezTo>
                      <a:pt x="0" y="18562"/>
                      <a:pt x="2227" y="18562"/>
                      <a:pt x="2227" y="14847"/>
                    </a:cubicBezTo>
                    <a:cubicBezTo>
                      <a:pt x="2227" y="11132"/>
                      <a:pt x="0" y="11132"/>
                      <a:pt x="0" y="7418"/>
                    </a:cubicBezTo>
                    <a:cubicBezTo>
                      <a:pt x="0" y="3703"/>
                      <a:pt x="2227" y="3703"/>
                      <a:pt x="2227" y="0"/>
                    </a:cubicBezTo>
                  </a:path>
                </a:pathLst>
              </a:custGeom>
              <a:noFill/>
              <a:ln w="19050" cap="flat" cmpd="sng">
                <a:solidFill>
                  <a:srgbClr val="000000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06" name="Google Shape;106;p5"/>
          <p:cNvSpPr txBox="1">
            <a:spLocks noGrp="1"/>
          </p:cNvSpPr>
          <p:nvPr>
            <p:ph type="body" idx="1"/>
          </p:nvPr>
        </p:nvSpPr>
        <p:spPr>
          <a:xfrm>
            <a:off x="1089075" y="3056727"/>
            <a:ext cx="3244800" cy="89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500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07" name="Google Shape;107;p5"/>
          <p:cNvSpPr txBox="1">
            <a:spLocks noGrp="1"/>
          </p:cNvSpPr>
          <p:nvPr>
            <p:ph type="body" idx="2"/>
          </p:nvPr>
        </p:nvSpPr>
        <p:spPr>
          <a:xfrm>
            <a:off x="4810186" y="3056727"/>
            <a:ext cx="3244800" cy="89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500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08" name="Google Shape;108;p5"/>
          <p:cNvSpPr txBox="1">
            <a:spLocks noGrp="1"/>
          </p:cNvSpPr>
          <p:nvPr>
            <p:ph type="title"/>
          </p:nvPr>
        </p:nvSpPr>
        <p:spPr>
          <a:xfrm>
            <a:off x="1089050" y="2314576"/>
            <a:ext cx="3244800" cy="81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19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09" name="Google Shape;109;p5"/>
          <p:cNvSpPr txBox="1">
            <a:spLocks noGrp="1"/>
          </p:cNvSpPr>
          <p:nvPr>
            <p:ph type="title" idx="3"/>
          </p:nvPr>
        </p:nvSpPr>
        <p:spPr>
          <a:xfrm>
            <a:off x="4810200" y="2314576"/>
            <a:ext cx="3244800" cy="81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19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10" name="Google Shape;110;p5"/>
          <p:cNvSpPr txBox="1">
            <a:spLocks noGrp="1"/>
          </p:cNvSpPr>
          <p:nvPr>
            <p:ph type="title" idx="4"/>
          </p:nvPr>
        </p:nvSpPr>
        <p:spPr>
          <a:xfrm>
            <a:off x="975350" y="446225"/>
            <a:ext cx="71931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>
                <a:solidFill>
                  <a:schemeClr val="accent5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>
                <a:solidFill>
                  <a:schemeClr val="accent5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>
                <a:solidFill>
                  <a:schemeClr val="accent5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>
                <a:solidFill>
                  <a:schemeClr val="accent5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>
                <a:solidFill>
                  <a:schemeClr val="accent5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>
                <a:solidFill>
                  <a:schemeClr val="accent5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>
                <a:solidFill>
                  <a:schemeClr val="accent5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9"/>
          <p:cNvGrpSpPr/>
          <p:nvPr/>
        </p:nvGrpSpPr>
        <p:grpSpPr>
          <a:xfrm>
            <a:off x="-1598197" y="-1317213"/>
            <a:ext cx="12270183" cy="7856423"/>
            <a:chOff x="-1598197" y="-1317213"/>
            <a:chExt cx="12270183" cy="7856423"/>
          </a:xfrm>
        </p:grpSpPr>
        <p:sp>
          <p:nvSpPr>
            <p:cNvPr id="164" name="Google Shape;164;p9"/>
            <p:cNvSpPr/>
            <p:nvPr/>
          </p:nvSpPr>
          <p:spPr>
            <a:xfrm flipH="1">
              <a:off x="21366" y="-377908"/>
              <a:ext cx="1724195" cy="1724287"/>
            </a:xfrm>
            <a:custGeom>
              <a:avLst/>
              <a:gdLst/>
              <a:ahLst/>
              <a:cxnLst/>
              <a:rect l="l" t="t" r="r" b="b"/>
              <a:pathLst>
                <a:path w="18289" h="18289" fill="none" extrusionOk="0">
                  <a:moveTo>
                    <a:pt x="17241" y="7251"/>
                  </a:moveTo>
                  <a:cubicBezTo>
                    <a:pt x="18289" y="11716"/>
                    <a:pt x="15515" y="16193"/>
                    <a:pt x="11050" y="17241"/>
                  </a:cubicBezTo>
                  <a:cubicBezTo>
                    <a:pt x="6573" y="18288"/>
                    <a:pt x="2108" y="15514"/>
                    <a:pt x="1049" y="11049"/>
                  </a:cubicBezTo>
                  <a:cubicBezTo>
                    <a:pt x="1" y="6573"/>
                    <a:pt x="2775" y="2108"/>
                    <a:pt x="7252" y="1048"/>
                  </a:cubicBezTo>
                  <a:cubicBezTo>
                    <a:pt x="11717" y="0"/>
                    <a:pt x="16193" y="2774"/>
                    <a:pt x="17241" y="725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9"/>
            <p:cNvSpPr/>
            <p:nvPr/>
          </p:nvSpPr>
          <p:spPr>
            <a:xfrm rot="840170">
              <a:off x="-1292168" y="3473899"/>
              <a:ext cx="2370544" cy="2820423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9"/>
            <p:cNvSpPr/>
            <p:nvPr/>
          </p:nvSpPr>
          <p:spPr>
            <a:xfrm>
              <a:off x="3416575" y="-1064226"/>
              <a:ext cx="2310862" cy="2307640"/>
            </a:xfrm>
            <a:custGeom>
              <a:avLst/>
              <a:gdLst/>
              <a:ahLst/>
              <a:cxnLst/>
              <a:rect l="l" t="t" r="r" b="b"/>
              <a:pathLst>
                <a:path w="8204" h="8193" fill="none" extrusionOk="0">
                  <a:moveTo>
                    <a:pt x="0" y="3942"/>
                  </a:moveTo>
                  <a:cubicBezTo>
                    <a:pt x="0" y="5537"/>
                    <a:pt x="965" y="6978"/>
                    <a:pt x="2441" y="7585"/>
                  </a:cubicBezTo>
                  <a:cubicBezTo>
                    <a:pt x="3905" y="8192"/>
                    <a:pt x="5608" y="7859"/>
                    <a:pt x="6739" y="6728"/>
                  </a:cubicBezTo>
                  <a:cubicBezTo>
                    <a:pt x="7858" y="5597"/>
                    <a:pt x="8204" y="3906"/>
                    <a:pt x="7584" y="2430"/>
                  </a:cubicBezTo>
                  <a:cubicBezTo>
                    <a:pt x="6977" y="953"/>
                    <a:pt x="5537" y="1"/>
                    <a:pt x="3941" y="1"/>
                  </a:cubicBezTo>
                  <a:cubicBezTo>
                    <a:pt x="1762" y="1"/>
                    <a:pt x="0" y="1763"/>
                    <a:pt x="0" y="3942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7" name="Google Shape;167;p9"/>
            <p:cNvGrpSpPr/>
            <p:nvPr/>
          </p:nvGrpSpPr>
          <p:grpSpPr>
            <a:xfrm>
              <a:off x="-693310" y="1560076"/>
              <a:ext cx="1279498" cy="2307641"/>
              <a:chOff x="8541865" y="1548226"/>
              <a:chExt cx="1279498" cy="2307641"/>
            </a:xfrm>
          </p:grpSpPr>
          <p:sp>
            <p:nvSpPr>
              <p:cNvPr id="168" name="Google Shape;168;p9"/>
              <p:cNvSpPr/>
              <p:nvPr/>
            </p:nvSpPr>
            <p:spPr>
              <a:xfrm flipH="1">
                <a:off x="8541865" y="2576323"/>
                <a:ext cx="1279498" cy="1279544"/>
              </a:xfrm>
              <a:custGeom>
                <a:avLst/>
                <a:gdLst/>
                <a:ahLst/>
                <a:cxnLst/>
                <a:rect l="l" t="t" r="r" b="b"/>
                <a:pathLst>
                  <a:path w="18289" h="18289" fill="none" extrusionOk="0">
                    <a:moveTo>
                      <a:pt x="17241" y="7251"/>
                    </a:moveTo>
                    <a:cubicBezTo>
                      <a:pt x="18289" y="11716"/>
                      <a:pt x="15515" y="16193"/>
                      <a:pt x="11050" y="17241"/>
                    </a:cubicBezTo>
                    <a:cubicBezTo>
                      <a:pt x="6573" y="18288"/>
                      <a:pt x="2108" y="15514"/>
                      <a:pt x="1049" y="11049"/>
                    </a:cubicBezTo>
                    <a:cubicBezTo>
                      <a:pt x="1" y="6573"/>
                      <a:pt x="2775" y="2108"/>
                      <a:pt x="7252" y="1048"/>
                    </a:cubicBezTo>
                    <a:cubicBezTo>
                      <a:pt x="11717" y="0"/>
                      <a:pt x="16193" y="2774"/>
                      <a:pt x="17241" y="7251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l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69;p9"/>
              <p:cNvSpPr/>
              <p:nvPr/>
            </p:nvSpPr>
            <p:spPr>
              <a:xfrm flipH="1">
                <a:off x="8541873" y="1957499"/>
                <a:ext cx="573952" cy="573203"/>
              </a:xfrm>
              <a:custGeom>
                <a:avLst/>
                <a:gdLst/>
                <a:ahLst/>
                <a:cxnLst/>
                <a:rect l="l" t="t" r="r" b="b"/>
                <a:pathLst>
                  <a:path w="8204" h="8193" fill="none" extrusionOk="0">
                    <a:moveTo>
                      <a:pt x="0" y="3942"/>
                    </a:moveTo>
                    <a:cubicBezTo>
                      <a:pt x="0" y="5537"/>
                      <a:pt x="965" y="6978"/>
                      <a:pt x="2441" y="7585"/>
                    </a:cubicBezTo>
                    <a:cubicBezTo>
                      <a:pt x="3905" y="8192"/>
                      <a:pt x="5608" y="7859"/>
                      <a:pt x="6739" y="6728"/>
                    </a:cubicBezTo>
                    <a:cubicBezTo>
                      <a:pt x="7858" y="5597"/>
                      <a:pt x="8204" y="3906"/>
                      <a:pt x="7584" y="2430"/>
                    </a:cubicBezTo>
                    <a:cubicBezTo>
                      <a:pt x="6977" y="953"/>
                      <a:pt x="5537" y="1"/>
                      <a:pt x="3941" y="1"/>
                    </a:cubicBezTo>
                    <a:cubicBezTo>
                      <a:pt x="1762" y="1"/>
                      <a:pt x="0" y="1763"/>
                      <a:pt x="0" y="3942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l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70;p9"/>
              <p:cNvSpPr/>
              <p:nvPr/>
            </p:nvSpPr>
            <p:spPr>
              <a:xfrm flipH="1">
                <a:off x="8813250" y="1548226"/>
                <a:ext cx="261650" cy="260820"/>
              </a:xfrm>
              <a:custGeom>
                <a:avLst/>
                <a:gdLst/>
                <a:ahLst/>
                <a:cxnLst/>
                <a:rect l="l" t="t" r="r" b="b"/>
                <a:pathLst>
                  <a:path w="3740" h="3728" fill="none" extrusionOk="0">
                    <a:moveTo>
                      <a:pt x="3739" y="1858"/>
                    </a:moveTo>
                    <a:cubicBezTo>
                      <a:pt x="3739" y="2894"/>
                      <a:pt x="2906" y="3727"/>
                      <a:pt x="1870" y="3727"/>
                    </a:cubicBezTo>
                    <a:cubicBezTo>
                      <a:pt x="846" y="3727"/>
                      <a:pt x="1" y="2894"/>
                      <a:pt x="1" y="1858"/>
                    </a:cubicBezTo>
                    <a:cubicBezTo>
                      <a:pt x="1" y="834"/>
                      <a:pt x="846" y="0"/>
                      <a:pt x="1870" y="0"/>
                    </a:cubicBezTo>
                    <a:cubicBezTo>
                      <a:pt x="2906" y="0"/>
                      <a:pt x="3739" y="834"/>
                      <a:pt x="3739" y="1858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l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71" name="Google Shape;171;p9"/>
            <p:cNvSpPr/>
            <p:nvPr/>
          </p:nvSpPr>
          <p:spPr>
            <a:xfrm flipH="1">
              <a:off x="-119350" y="1455326"/>
              <a:ext cx="261650" cy="260820"/>
            </a:xfrm>
            <a:custGeom>
              <a:avLst/>
              <a:gdLst/>
              <a:ahLst/>
              <a:cxnLst/>
              <a:rect l="l" t="t" r="r" b="b"/>
              <a:pathLst>
                <a:path w="3740" h="3728" fill="none" extrusionOk="0">
                  <a:moveTo>
                    <a:pt x="3739" y="1858"/>
                  </a:moveTo>
                  <a:cubicBezTo>
                    <a:pt x="3739" y="2894"/>
                    <a:pt x="2906" y="3727"/>
                    <a:pt x="1870" y="3727"/>
                  </a:cubicBezTo>
                  <a:cubicBezTo>
                    <a:pt x="846" y="3727"/>
                    <a:pt x="1" y="2894"/>
                    <a:pt x="1" y="1858"/>
                  </a:cubicBezTo>
                  <a:cubicBezTo>
                    <a:pt x="1" y="834"/>
                    <a:pt x="846" y="0"/>
                    <a:pt x="1870" y="0"/>
                  </a:cubicBezTo>
                  <a:cubicBezTo>
                    <a:pt x="2906" y="0"/>
                    <a:pt x="3739" y="834"/>
                    <a:pt x="3739" y="1858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2" name="Google Shape;172;p9"/>
            <p:cNvGrpSpPr/>
            <p:nvPr/>
          </p:nvGrpSpPr>
          <p:grpSpPr>
            <a:xfrm rot="1120446">
              <a:off x="458044" y="290625"/>
              <a:ext cx="815539" cy="648081"/>
              <a:chOff x="539375" y="662400"/>
              <a:chExt cx="815500" cy="648050"/>
            </a:xfrm>
          </p:grpSpPr>
          <p:sp>
            <p:nvSpPr>
              <p:cNvPr id="173" name="Google Shape;173;p9"/>
              <p:cNvSpPr/>
              <p:nvPr/>
            </p:nvSpPr>
            <p:spPr>
              <a:xfrm>
                <a:off x="974100" y="662400"/>
                <a:ext cx="380775" cy="471850"/>
              </a:xfrm>
              <a:custGeom>
                <a:avLst/>
                <a:gdLst/>
                <a:ahLst/>
                <a:cxnLst/>
                <a:rect l="l" t="t" r="r" b="b"/>
                <a:pathLst>
                  <a:path w="15231" h="18874" extrusionOk="0">
                    <a:moveTo>
                      <a:pt x="7345" y="0"/>
                    </a:moveTo>
                    <a:cubicBezTo>
                      <a:pt x="3705" y="0"/>
                      <a:pt x="0" y="2959"/>
                      <a:pt x="1217" y="7563"/>
                    </a:cubicBezTo>
                    <a:cubicBezTo>
                      <a:pt x="2277" y="11587"/>
                      <a:pt x="5027" y="15719"/>
                      <a:pt x="10944" y="18874"/>
                    </a:cubicBezTo>
                    <a:cubicBezTo>
                      <a:pt x="10944" y="18874"/>
                      <a:pt x="15231" y="12004"/>
                      <a:pt x="13088" y="4420"/>
                    </a:cubicBezTo>
                    <a:cubicBezTo>
                      <a:pt x="12216" y="1340"/>
                      <a:pt x="9795" y="0"/>
                      <a:pt x="734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74;p9"/>
              <p:cNvSpPr/>
              <p:nvPr/>
            </p:nvSpPr>
            <p:spPr>
              <a:xfrm>
                <a:off x="539375" y="971075"/>
                <a:ext cx="520175" cy="339375"/>
              </a:xfrm>
              <a:custGeom>
                <a:avLst/>
                <a:gdLst/>
                <a:ahLst/>
                <a:cxnLst/>
                <a:rect l="l" t="t" r="r" b="b"/>
                <a:pathLst>
                  <a:path w="20807" h="13575" extrusionOk="0">
                    <a:moveTo>
                      <a:pt x="8950" y="1"/>
                    </a:moveTo>
                    <a:cubicBezTo>
                      <a:pt x="3467" y="1"/>
                      <a:pt x="0" y="8157"/>
                      <a:pt x="5912" y="11503"/>
                    </a:cubicBezTo>
                    <a:cubicBezTo>
                      <a:pt x="8119" y="12748"/>
                      <a:pt x="10784" y="13575"/>
                      <a:pt x="13970" y="13575"/>
                    </a:cubicBezTo>
                    <a:cubicBezTo>
                      <a:pt x="16026" y="13575"/>
                      <a:pt x="18299" y="13230"/>
                      <a:pt x="20807" y="12432"/>
                    </a:cubicBezTo>
                    <a:cubicBezTo>
                      <a:pt x="20807" y="12432"/>
                      <a:pt x="18878" y="4562"/>
                      <a:pt x="11960" y="811"/>
                    </a:cubicBezTo>
                    <a:cubicBezTo>
                      <a:pt x="10922" y="248"/>
                      <a:pt x="9906" y="1"/>
                      <a:pt x="895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75" name="Google Shape;175;p9"/>
            <p:cNvSpPr/>
            <p:nvPr/>
          </p:nvSpPr>
          <p:spPr>
            <a:xfrm>
              <a:off x="2971251" y="367074"/>
              <a:ext cx="1661917" cy="484293"/>
            </a:xfrm>
            <a:custGeom>
              <a:avLst/>
              <a:gdLst/>
              <a:ahLst/>
              <a:cxnLst/>
              <a:rect l="l" t="t" r="r" b="b"/>
              <a:pathLst>
                <a:path w="74367" h="21671" extrusionOk="0">
                  <a:moveTo>
                    <a:pt x="43518" y="1"/>
                  </a:moveTo>
                  <a:cubicBezTo>
                    <a:pt x="35409" y="1"/>
                    <a:pt x="33219" y="4228"/>
                    <a:pt x="32826" y="9454"/>
                  </a:cubicBezTo>
                  <a:cubicBezTo>
                    <a:pt x="31898" y="8965"/>
                    <a:pt x="30854" y="8709"/>
                    <a:pt x="29829" y="8709"/>
                  </a:cubicBezTo>
                  <a:cubicBezTo>
                    <a:pt x="27263" y="8709"/>
                    <a:pt x="24813" y="10309"/>
                    <a:pt x="24575" y="13848"/>
                  </a:cubicBezTo>
                  <a:cubicBezTo>
                    <a:pt x="24491" y="13193"/>
                    <a:pt x="23765" y="12514"/>
                    <a:pt x="23170" y="12229"/>
                  </a:cubicBezTo>
                  <a:cubicBezTo>
                    <a:pt x="22723" y="12027"/>
                    <a:pt x="22244" y="11929"/>
                    <a:pt x="21762" y="11929"/>
                  </a:cubicBezTo>
                  <a:cubicBezTo>
                    <a:pt x="21588" y="11929"/>
                    <a:pt x="21414" y="11942"/>
                    <a:pt x="21241" y="11967"/>
                  </a:cubicBezTo>
                  <a:cubicBezTo>
                    <a:pt x="20360" y="12050"/>
                    <a:pt x="19515" y="12383"/>
                    <a:pt x="18824" y="12931"/>
                  </a:cubicBezTo>
                  <a:cubicBezTo>
                    <a:pt x="18134" y="13503"/>
                    <a:pt x="17693" y="14312"/>
                    <a:pt x="17598" y="15205"/>
                  </a:cubicBezTo>
                  <a:cubicBezTo>
                    <a:pt x="17026" y="13776"/>
                    <a:pt x="15657" y="12752"/>
                    <a:pt x="14169" y="12371"/>
                  </a:cubicBezTo>
                  <a:cubicBezTo>
                    <a:pt x="13642" y="12242"/>
                    <a:pt x="13103" y="12183"/>
                    <a:pt x="12564" y="12183"/>
                  </a:cubicBezTo>
                  <a:cubicBezTo>
                    <a:pt x="11567" y="12183"/>
                    <a:pt x="10567" y="12385"/>
                    <a:pt x="9632" y="12717"/>
                  </a:cubicBezTo>
                  <a:cubicBezTo>
                    <a:pt x="8370" y="13169"/>
                    <a:pt x="7168" y="13848"/>
                    <a:pt x="6311" y="14872"/>
                  </a:cubicBezTo>
                  <a:cubicBezTo>
                    <a:pt x="5453" y="15896"/>
                    <a:pt x="4751" y="17098"/>
                    <a:pt x="5013" y="18408"/>
                  </a:cubicBezTo>
                  <a:cubicBezTo>
                    <a:pt x="4502" y="17871"/>
                    <a:pt x="3763" y="17595"/>
                    <a:pt x="3027" y="17595"/>
                  </a:cubicBezTo>
                  <a:cubicBezTo>
                    <a:pt x="2407" y="17595"/>
                    <a:pt x="1789" y="17791"/>
                    <a:pt x="1310" y="18194"/>
                  </a:cubicBezTo>
                  <a:cubicBezTo>
                    <a:pt x="1072" y="18396"/>
                    <a:pt x="869" y="18634"/>
                    <a:pt x="679" y="18884"/>
                  </a:cubicBezTo>
                  <a:cubicBezTo>
                    <a:pt x="488" y="19134"/>
                    <a:pt x="346" y="19408"/>
                    <a:pt x="238" y="19694"/>
                  </a:cubicBezTo>
                  <a:cubicBezTo>
                    <a:pt x="0" y="20432"/>
                    <a:pt x="488" y="21254"/>
                    <a:pt x="1143" y="21670"/>
                  </a:cubicBezTo>
                  <a:cubicBezTo>
                    <a:pt x="10563" y="21465"/>
                    <a:pt x="20489" y="21432"/>
                    <a:pt x="30511" y="21432"/>
                  </a:cubicBezTo>
                  <a:cubicBezTo>
                    <a:pt x="35252" y="21432"/>
                    <a:pt x="40014" y="21440"/>
                    <a:pt x="44755" y="21440"/>
                  </a:cubicBezTo>
                  <a:cubicBezTo>
                    <a:pt x="53871" y="21440"/>
                    <a:pt x="62907" y="21413"/>
                    <a:pt x="71557" y="21254"/>
                  </a:cubicBezTo>
                  <a:cubicBezTo>
                    <a:pt x="73224" y="21230"/>
                    <a:pt x="74367" y="19456"/>
                    <a:pt x="73605" y="17967"/>
                  </a:cubicBezTo>
                  <a:lnTo>
                    <a:pt x="73593" y="17944"/>
                  </a:lnTo>
                  <a:cubicBezTo>
                    <a:pt x="73379" y="17515"/>
                    <a:pt x="73081" y="17134"/>
                    <a:pt x="72712" y="16824"/>
                  </a:cubicBezTo>
                  <a:cubicBezTo>
                    <a:pt x="72212" y="16455"/>
                    <a:pt x="71640" y="16205"/>
                    <a:pt x="71033" y="16086"/>
                  </a:cubicBezTo>
                  <a:cubicBezTo>
                    <a:pt x="69998" y="15844"/>
                    <a:pt x="68824" y="15775"/>
                    <a:pt x="67675" y="15775"/>
                  </a:cubicBezTo>
                  <a:cubicBezTo>
                    <a:pt x="67013" y="15775"/>
                    <a:pt x="66360" y="15798"/>
                    <a:pt x="65747" y="15824"/>
                  </a:cubicBezTo>
                  <a:cubicBezTo>
                    <a:pt x="65818" y="12979"/>
                    <a:pt x="64663" y="10216"/>
                    <a:pt x="61437" y="9002"/>
                  </a:cubicBezTo>
                  <a:cubicBezTo>
                    <a:pt x="60504" y="8656"/>
                    <a:pt x="59503" y="8480"/>
                    <a:pt x="58509" y="8480"/>
                  </a:cubicBezTo>
                  <a:cubicBezTo>
                    <a:pt x="56660" y="8480"/>
                    <a:pt x="54830" y="9090"/>
                    <a:pt x="53483" y="10359"/>
                  </a:cubicBezTo>
                  <a:cubicBezTo>
                    <a:pt x="53233" y="7585"/>
                    <a:pt x="52435" y="4561"/>
                    <a:pt x="50042" y="2430"/>
                  </a:cubicBezTo>
                  <a:cubicBezTo>
                    <a:pt x="48209" y="894"/>
                    <a:pt x="45911" y="37"/>
                    <a:pt x="435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9"/>
            <p:cNvSpPr/>
            <p:nvPr/>
          </p:nvSpPr>
          <p:spPr>
            <a:xfrm>
              <a:off x="7806124" y="4143704"/>
              <a:ext cx="2561014" cy="746349"/>
            </a:xfrm>
            <a:custGeom>
              <a:avLst/>
              <a:gdLst/>
              <a:ahLst/>
              <a:cxnLst/>
              <a:rect l="l" t="t" r="r" b="b"/>
              <a:pathLst>
                <a:path w="74367" h="21671" extrusionOk="0">
                  <a:moveTo>
                    <a:pt x="43518" y="1"/>
                  </a:moveTo>
                  <a:cubicBezTo>
                    <a:pt x="35409" y="1"/>
                    <a:pt x="33219" y="4228"/>
                    <a:pt x="32826" y="9454"/>
                  </a:cubicBezTo>
                  <a:cubicBezTo>
                    <a:pt x="31898" y="8965"/>
                    <a:pt x="30854" y="8709"/>
                    <a:pt x="29829" y="8709"/>
                  </a:cubicBezTo>
                  <a:cubicBezTo>
                    <a:pt x="27263" y="8709"/>
                    <a:pt x="24813" y="10309"/>
                    <a:pt x="24575" y="13848"/>
                  </a:cubicBezTo>
                  <a:cubicBezTo>
                    <a:pt x="24491" y="13193"/>
                    <a:pt x="23765" y="12514"/>
                    <a:pt x="23170" y="12229"/>
                  </a:cubicBezTo>
                  <a:cubicBezTo>
                    <a:pt x="22723" y="12027"/>
                    <a:pt x="22244" y="11929"/>
                    <a:pt x="21762" y="11929"/>
                  </a:cubicBezTo>
                  <a:cubicBezTo>
                    <a:pt x="21588" y="11929"/>
                    <a:pt x="21414" y="11942"/>
                    <a:pt x="21241" y="11967"/>
                  </a:cubicBezTo>
                  <a:cubicBezTo>
                    <a:pt x="20360" y="12050"/>
                    <a:pt x="19515" y="12383"/>
                    <a:pt x="18824" y="12931"/>
                  </a:cubicBezTo>
                  <a:cubicBezTo>
                    <a:pt x="18134" y="13503"/>
                    <a:pt x="17693" y="14312"/>
                    <a:pt x="17598" y="15205"/>
                  </a:cubicBezTo>
                  <a:cubicBezTo>
                    <a:pt x="17026" y="13776"/>
                    <a:pt x="15657" y="12752"/>
                    <a:pt x="14169" y="12371"/>
                  </a:cubicBezTo>
                  <a:cubicBezTo>
                    <a:pt x="13642" y="12242"/>
                    <a:pt x="13103" y="12183"/>
                    <a:pt x="12564" y="12183"/>
                  </a:cubicBezTo>
                  <a:cubicBezTo>
                    <a:pt x="11567" y="12183"/>
                    <a:pt x="10567" y="12385"/>
                    <a:pt x="9632" y="12717"/>
                  </a:cubicBezTo>
                  <a:cubicBezTo>
                    <a:pt x="8370" y="13169"/>
                    <a:pt x="7168" y="13848"/>
                    <a:pt x="6311" y="14872"/>
                  </a:cubicBezTo>
                  <a:cubicBezTo>
                    <a:pt x="5453" y="15896"/>
                    <a:pt x="4751" y="17098"/>
                    <a:pt x="5013" y="18408"/>
                  </a:cubicBezTo>
                  <a:cubicBezTo>
                    <a:pt x="4502" y="17871"/>
                    <a:pt x="3763" y="17595"/>
                    <a:pt x="3027" y="17595"/>
                  </a:cubicBezTo>
                  <a:cubicBezTo>
                    <a:pt x="2407" y="17595"/>
                    <a:pt x="1789" y="17791"/>
                    <a:pt x="1310" y="18194"/>
                  </a:cubicBezTo>
                  <a:cubicBezTo>
                    <a:pt x="1072" y="18396"/>
                    <a:pt x="869" y="18634"/>
                    <a:pt x="679" y="18884"/>
                  </a:cubicBezTo>
                  <a:cubicBezTo>
                    <a:pt x="488" y="19134"/>
                    <a:pt x="346" y="19408"/>
                    <a:pt x="238" y="19694"/>
                  </a:cubicBezTo>
                  <a:cubicBezTo>
                    <a:pt x="0" y="20432"/>
                    <a:pt x="488" y="21254"/>
                    <a:pt x="1143" y="21670"/>
                  </a:cubicBezTo>
                  <a:cubicBezTo>
                    <a:pt x="10563" y="21465"/>
                    <a:pt x="20489" y="21432"/>
                    <a:pt x="30511" y="21432"/>
                  </a:cubicBezTo>
                  <a:cubicBezTo>
                    <a:pt x="35252" y="21432"/>
                    <a:pt x="40014" y="21440"/>
                    <a:pt x="44755" y="21440"/>
                  </a:cubicBezTo>
                  <a:cubicBezTo>
                    <a:pt x="53871" y="21440"/>
                    <a:pt x="62907" y="21413"/>
                    <a:pt x="71557" y="21254"/>
                  </a:cubicBezTo>
                  <a:cubicBezTo>
                    <a:pt x="73224" y="21230"/>
                    <a:pt x="74367" y="19456"/>
                    <a:pt x="73605" y="17967"/>
                  </a:cubicBezTo>
                  <a:lnTo>
                    <a:pt x="73593" y="17944"/>
                  </a:lnTo>
                  <a:cubicBezTo>
                    <a:pt x="73379" y="17515"/>
                    <a:pt x="73081" y="17134"/>
                    <a:pt x="72712" y="16824"/>
                  </a:cubicBezTo>
                  <a:cubicBezTo>
                    <a:pt x="72212" y="16455"/>
                    <a:pt x="71640" y="16205"/>
                    <a:pt x="71033" y="16086"/>
                  </a:cubicBezTo>
                  <a:cubicBezTo>
                    <a:pt x="69998" y="15844"/>
                    <a:pt x="68824" y="15775"/>
                    <a:pt x="67675" y="15775"/>
                  </a:cubicBezTo>
                  <a:cubicBezTo>
                    <a:pt x="67013" y="15775"/>
                    <a:pt x="66360" y="15798"/>
                    <a:pt x="65747" y="15824"/>
                  </a:cubicBezTo>
                  <a:cubicBezTo>
                    <a:pt x="65818" y="12979"/>
                    <a:pt x="64663" y="10216"/>
                    <a:pt x="61437" y="9002"/>
                  </a:cubicBezTo>
                  <a:cubicBezTo>
                    <a:pt x="60504" y="8656"/>
                    <a:pt x="59503" y="8480"/>
                    <a:pt x="58509" y="8480"/>
                  </a:cubicBezTo>
                  <a:cubicBezTo>
                    <a:pt x="56660" y="8480"/>
                    <a:pt x="54830" y="9090"/>
                    <a:pt x="53483" y="10359"/>
                  </a:cubicBezTo>
                  <a:cubicBezTo>
                    <a:pt x="53233" y="7585"/>
                    <a:pt x="52435" y="4561"/>
                    <a:pt x="50042" y="2430"/>
                  </a:cubicBezTo>
                  <a:cubicBezTo>
                    <a:pt x="48209" y="894"/>
                    <a:pt x="45911" y="37"/>
                    <a:pt x="435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7" name="Google Shape;177;p9"/>
            <p:cNvGrpSpPr/>
            <p:nvPr/>
          </p:nvGrpSpPr>
          <p:grpSpPr>
            <a:xfrm>
              <a:off x="8430600" y="2742287"/>
              <a:ext cx="527550" cy="872263"/>
              <a:chOff x="4129775" y="3943512"/>
              <a:chExt cx="527550" cy="872263"/>
            </a:xfrm>
          </p:grpSpPr>
          <p:grpSp>
            <p:nvGrpSpPr>
              <p:cNvPr id="178" name="Google Shape;178;p9"/>
              <p:cNvGrpSpPr/>
              <p:nvPr/>
            </p:nvGrpSpPr>
            <p:grpSpPr>
              <a:xfrm>
                <a:off x="4129775" y="4391800"/>
                <a:ext cx="503400" cy="423975"/>
                <a:chOff x="4849700" y="2127775"/>
                <a:chExt cx="503400" cy="423975"/>
              </a:xfrm>
            </p:grpSpPr>
            <p:sp>
              <p:nvSpPr>
                <p:cNvPr id="179" name="Google Shape;179;p9"/>
                <p:cNvSpPr/>
                <p:nvPr/>
              </p:nvSpPr>
              <p:spPr>
                <a:xfrm>
                  <a:off x="4849700" y="2287025"/>
                  <a:ext cx="184875" cy="15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95" h="6325" extrusionOk="0">
                      <a:moveTo>
                        <a:pt x="3156" y="0"/>
                      </a:moveTo>
                      <a:cubicBezTo>
                        <a:pt x="1417" y="0"/>
                        <a:pt x="1" y="1417"/>
                        <a:pt x="1" y="3155"/>
                      </a:cubicBezTo>
                      <a:cubicBezTo>
                        <a:pt x="1" y="5064"/>
                        <a:pt x="1559" y="6325"/>
                        <a:pt x="3183" y="6325"/>
                      </a:cubicBezTo>
                      <a:cubicBezTo>
                        <a:pt x="3960" y="6325"/>
                        <a:pt x="4751" y="6037"/>
                        <a:pt x="5394" y="5394"/>
                      </a:cubicBezTo>
                      <a:cubicBezTo>
                        <a:pt x="7394" y="3405"/>
                        <a:pt x="5977" y="0"/>
                        <a:pt x="3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0" name="Google Shape;180;p9"/>
                <p:cNvSpPr/>
                <p:nvPr/>
              </p:nvSpPr>
              <p:spPr>
                <a:xfrm>
                  <a:off x="5104800" y="2127775"/>
                  <a:ext cx="124150" cy="10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6" h="4245" extrusionOk="0">
                      <a:moveTo>
                        <a:pt x="2120" y="0"/>
                      </a:moveTo>
                      <a:cubicBezTo>
                        <a:pt x="953" y="0"/>
                        <a:pt x="0" y="941"/>
                        <a:pt x="0" y="2120"/>
                      </a:cubicBezTo>
                      <a:cubicBezTo>
                        <a:pt x="0" y="3400"/>
                        <a:pt x="1046" y="4245"/>
                        <a:pt x="2136" y="4245"/>
                      </a:cubicBezTo>
                      <a:cubicBezTo>
                        <a:pt x="2657" y="4245"/>
                        <a:pt x="3188" y="4051"/>
                        <a:pt x="3620" y="3620"/>
                      </a:cubicBezTo>
                      <a:cubicBezTo>
                        <a:pt x="4965" y="2286"/>
                        <a:pt x="4013" y="0"/>
                        <a:pt x="212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1" name="Google Shape;181;p9"/>
                <p:cNvSpPr/>
                <p:nvPr/>
              </p:nvSpPr>
              <p:spPr>
                <a:xfrm>
                  <a:off x="5228950" y="2445300"/>
                  <a:ext cx="124150" cy="10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6" h="4258" extrusionOk="0">
                      <a:moveTo>
                        <a:pt x="2120" y="1"/>
                      </a:moveTo>
                      <a:cubicBezTo>
                        <a:pt x="953" y="1"/>
                        <a:pt x="0" y="953"/>
                        <a:pt x="0" y="2132"/>
                      </a:cubicBezTo>
                      <a:cubicBezTo>
                        <a:pt x="0" y="3412"/>
                        <a:pt x="1046" y="4257"/>
                        <a:pt x="2136" y="4257"/>
                      </a:cubicBezTo>
                      <a:cubicBezTo>
                        <a:pt x="2657" y="4257"/>
                        <a:pt x="3188" y="4064"/>
                        <a:pt x="3620" y="3632"/>
                      </a:cubicBezTo>
                      <a:cubicBezTo>
                        <a:pt x="4965" y="2287"/>
                        <a:pt x="4013" y="1"/>
                        <a:pt x="212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82" name="Google Shape;182;p9"/>
              <p:cNvSpPr/>
              <p:nvPr/>
            </p:nvSpPr>
            <p:spPr>
              <a:xfrm>
                <a:off x="4533175" y="4152900"/>
                <a:ext cx="124150" cy="106125"/>
              </a:xfrm>
              <a:custGeom>
                <a:avLst/>
                <a:gdLst/>
                <a:ahLst/>
                <a:cxnLst/>
                <a:rect l="l" t="t" r="r" b="b"/>
                <a:pathLst>
                  <a:path w="4966" h="4245" extrusionOk="0">
                    <a:moveTo>
                      <a:pt x="2120" y="0"/>
                    </a:moveTo>
                    <a:cubicBezTo>
                      <a:pt x="953" y="0"/>
                      <a:pt x="0" y="941"/>
                      <a:pt x="0" y="2120"/>
                    </a:cubicBezTo>
                    <a:cubicBezTo>
                      <a:pt x="0" y="3400"/>
                      <a:pt x="1046" y="4245"/>
                      <a:pt x="2136" y="4245"/>
                    </a:cubicBezTo>
                    <a:cubicBezTo>
                      <a:pt x="2657" y="4245"/>
                      <a:pt x="3188" y="4051"/>
                      <a:pt x="3620" y="3620"/>
                    </a:cubicBezTo>
                    <a:cubicBezTo>
                      <a:pt x="4965" y="2286"/>
                      <a:pt x="4013" y="0"/>
                      <a:pt x="212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83;p9"/>
              <p:cNvSpPr/>
              <p:nvPr/>
            </p:nvSpPr>
            <p:spPr>
              <a:xfrm>
                <a:off x="4319400" y="3943512"/>
                <a:ext cx="213774" cy="182737"/>
              </a:xfrm>
              <a:custGeom>
                <a:avLst/>
                <a:gdLst/>
                <a:ahLst/>
                <a:cxnLst/>
                <a:rect l="l" t="t" r="r" b="b"/>
                <a:pathLst>
                  <a:path w="4966" h="4245" extrusionOk="0">
                    <a:moveTo>
                      <a:pt x="2120" y="0"/>
                    </a:moveTo>
                    <a:cubicBezTo>
                      <a:pt x="953" y="0"/>
                      <a:pt x="0" y="941"/>
                      <a:pt x="0" y="2120"/>
                    </a:cubicBezTo>
                    <a:cubicBezTo>
                      <a:pt x="0" y="3400"/>
                      <a:pt x="1046" y="4245"/>
                      <a:pt x="2136" y="4245"/>
                    </a:cubicBezTo>
                    <a:cubicBezTo>
                      <a:pt x="2657" y="4245"/>
                      <a:pt x="3188" y="4051"/>
                      <a:pt x="3620" y="3620"/>
                    </a:cubicBezTo>
                    <a:cubicBezTo>
                      <a:pt x="4965" y="2286"/>
                      <a:pt x="4013" y="0"/>
                      <a:pt x="212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4" name="Google Shape;184;p9"/>
            <p:cNvGrpSpPr/>
            <p:nvPr/>
          </p:nvGrpSpPr>
          <p:grpSpPr>
            <a:xfrm>
              <a:off x="7794550" y="-1317213"/>
              <a:ext cx="2877437" cy="2877340"/>
              <a:chOff x="2046850" y="539706"/>
              <a:chExt cx="969226" cy="969226"/>
            </a:xfrm>
          </p:grpSpPr>
          <p:sp>
            <p:nvSpPr>
              <p:cNvPr id="185" name="Google Shape;185;p9"/>
              <p:cNvSpPr/>
              <p:nvPr/>
            </p:nvSpPr>
            <p:spPr>
              <a:xfrm>
                <a:off x="2046850" y="539706"/>
                <a:ext cx="969226" cy="969226"/>
              </a:xfrm>
              <a:custGeom>
                <a:avLst/>
                <a:gdLst/>
                <a:ahLst/>
                <a:cxnLst/>
                <a:rect l="l" t="t" r="r" b="b"/>
                <a:pathLst>
                  <a:path w="18289" h="18289" fill="none" extrusionOk="0">
                    <a:moveTo>
                      <a:pt x="17241" y="7251"/>
                    </a:moveTo>
                    <a:cubicBezTo>
                      <a:pt x="18289" y="11716"/>
                      <a:pt x="15515" y="16193"/>
                      <a:pt x="11050" y="17241"/>
                    </a:cubicBezTo>
                    <a:cubicBezTo>
                      <a:pt x="6573" y="18288"/>
                      <a:pt x="2108" y="15514"/>
                      <a:pt x="1049" y="11049"/>
                    </a:cubicBezTo>
                    <a:cubicBezTo>
                      <a:pt x="1" y="6573"/>
                      <a:pt x="2775" y="2108"/>
                      <a:pt x="7252" y="1048"/>
                    </a:cubicBezTo>
                    <a:cubicBezTo>
                      <a:pt x="11717" y="0"/>
                      <a:pt x="16193" y="2774"/>
                      <a:pt x="17241" y="7251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86;p9"/>
              <p:cNvSpPr/>
              <p:nvPr/>
            </p:nvSpPr>
            <p:spPr>
              <a:xfrm>
                <a:off x="2196663" y="689513"/>
                <a:ext cx="669600" cy="6696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87" name="Google Shape;187;p9"/>
            <p:cNvSpPr/>
            <p:nvPr/>
          </p:nvSpPr>
          <p:spPr>
            <a:xfrm rot="5252242">
              <a:off x="4264474" y="4196795"/>
              <a:ext cx="57997" cy="549493"/>
            </a:xfrm>
            <a:custGeom>
              <a:avLst/>
              <a:gdLst/>
              <a:ahLst/>
              <a:cxnLst/>
              <a:rect l="l" t="t" r="r" b="b"/>
              <a:pathLst>
                <a:path w="2240" h="22278" fill="none" extrusionOk="0">
                  <a:moveTo>
                    <a:pt x="1" y="22277"/>
                  </a:moveTo>
                  <a:cubicBezTo>
                    <a:pt x="1" y="18562"/>
                    <a:pt x="2239" y="18562"/>
                    <a:pt x="2239" y="14848"/>
                  </a:cubicBezTo>
                  <a:cubicBezTo>
                    <a:pt x="2239" y="11145"/>
                    <a:pt x="1" y="11133"/>
                    <a:pt x="1" y="7430"/>
                  </a:cubicBezTo>
                  <a:cubicBezTo>
                    <a:pt x="1" y="3715"/>
                    <a:pt x="2239" y="3715"/>
                    <a:pt x="2239" y="1"/>
                  </a:cubicBezTo>
                </a:path>
              </a:pathLst>
            </a:custGeom>
            <a:noFill/>
            <a:ln w="19050" cap="flat" cmpd="sng">
              <a:solidFill>
                <a:srgbClr val="000000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9"/>
            <p:cNvSpPr/>
            <p:nvPr/>
          </p:nvSpPr>
          <p:spPr>
            <a:xfrm rot="5400000">
              <a:off x="4459734" y="4453173"/>
              <a:ext cx="57657" cy="549222"/>
            </a:xfrm>
            <a:custGeom>
              <a:avLst/>
              <a:gdLst/>
              <a:ahLst/>
              <a:cxnLst/>
              <a:rect l="l" t="t" r="r" b="b"/>
              <a:pathLst>
                <a:path w="2227" h="22265" fill="none" extrusionOk="0">
                  <a:moveTo>
                    <a:pt x="0" y="22265"/>
                  </a:moveTo>
                  <a:cubicBezTo>
                    <a:pt x="0" y="18562"/>
                    <a:pt x="2227" y="18562"/>
                    <a:pt x="2227" y="14847"/>
                  </a:cubicBezTo>
                  <a:cubicBezTo>
                    <a:pt x="2227" y="11132"/>
                    <a:pt x="0" y="11132"/>
                    <a:pt x="0" y="7418"/>
                  </a:cubicBezTo>
                  <a:cubicBezTo>
                    <a:pt x="0" y="3703"/>
                    <a:pt x="2227" y="3703"/>
                    <a:pt x="2227" y="0"/>
                  </a:cubicBezTo>
                </a:path>
              </a:pathLst>
            </a:custGeom>
            <a:noFill/>
            <a:ln w="19050" cap="flat" cmpd="sng">
              <a:solidFill>
                <a:srgbClr val="000000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9" name="Google Shape;189;p9"/>
          <p:cNvSpPr txBox="1">
            <a:spLocks noGrp="1"/>
          </p:cNvSpPr>
          <p:nvPr>
            <p:ph type="title"/>
          </p:nvPr>
        </p:nvSpPr>
        <p:spPr>
          <a:xfrm>
            <a:off x="1004700" y="1529250"/>
            <a:ext cx="4045200" cy="1335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75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90" name="Google Shape;190;p9"/>
          <p:cNvSpPr txBox="1">
            <a:spLocks noGrp="1"/>
          </p:cNvSpPr>
          <p:nvPr>
            <p:ph type="subTitle" idx="1"/>
          </p:nvPr>
        </p:nvSpPr>
        <p:spPr>
          <a:xfrm>
            <a:off x="913150" y="3065825"/>
            <a:ext cx="4136700" cy="95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00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"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5" name="Google Shape;285;p15"/>
          <p:cNvGrpSpPr/>
          <p:nvPr/>
        </p:nvGrpSpPr>
        <p:grpSpPr>
          <a:xfrm>
            <a:off x="-1304602" y="-1317213"/>
            <a:ext cx="11439000" cy="6207266"/>
            <a:chOff x="-1304602" y="-1317213"/>
            <a:chExt cx="11439000" cy="6207266"/>
          </a:xfrm>
        </p:grpSpPr>
        <p:sp>
          <p:nvSpPr>
            <p:cNvPr id="286" name="Google Shape;286;p15"/>
            <p:cNvSpPr/>
            <p:nvPr/>
          </p:nvSpPr>
          <p:spPr>
            <a:xfrm>
              <a:off x="8151450" y="-634626"/>
              <a:ext cx="1982948" cy="1980207"/>
            </a:xfrm>
            <a:custGeom>
              <a:avLst/>
              <a:gdLst/>
              <a:ahLst/>
              <a:cxnLst/>
              <a:rect l="l" t="t" r="r" b="b"/>
              <a:pathLst>
                <a:path w="8204" h="8193" fill="none" extrusionOk="0">
                  <a:moveTo>
                    <a:pt x="0" y="3942"/>
                  </a:moveTo>
                  <a:cubicBezTo>
                    <a:pt x="0" y="5537"/>
                    <a:pt x="965" y="6978"/>
                    <a:pt x="2441" y="7585"/>
                  </a:cubicBezTo>
                  <a:cubicBezTo>
                    <a:pt x="3905" y="8192"/>
                    <a:pt x="5608" y="7859"/>
                    <a:pt x="6739" y="6728"/>
                  </a:cubicBezTo>
                  <a:cubicBezTo>
                    <a:pt x="7858" y="5597"/>
                    <a:pt x="8204" y="3906"/>
                    <a:pt x="7584" y="2430"/>
                  </a:cubicBezTo>
                  <a:cubicBezTo>
                    <a:pt x="6977" y="953"/>
                    <a:pt x="5537" y="1"/>
                    <a:pt x="3941" y="1"/>
                  </a:cubicBezTo>
                  <a:cubicBezTo>
                    <a:pt x="1762" y="1"/>
                    <a:pt x="0" y="1763"/>
                    <a:pt x="0" y="3942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15"/>
            <p:cNvSpPr/>
            <p:nvPr/>
          </p:nvSpPr>
          <p:spPr>
            <a:xfrm>
              <a:off x="-1126376" y="4143704"/>
              <a:ext cx="2561014" cy="746349"/>
            </a:xfrm>
            <a:custGeom>
              <a:avLst/>
              <a:gdLst/>
              <a:ahLst/>
              <a:cxnLst/>
              <a:rect l="l" t="t" r="r" b="b"/>
              <a:pathLst>
                <a:path w="74367" h="21671" extrusionOk="0">
                  <a:moveTo>
                    <a:pt x="43518" y="1"/>
                  </a:moveTo>
                  <a:cubicBezTo>
                    <a:pt x="35409" y="1"/>
                    <a:pt x="33219" y="4228"/>
                    <a:pt x="32826" y="9454"/>
                  </a:cubicBezTo>
                  <a:cubicBezTo>
                    <a:pt x="31898" y="8965"/>
                    <a:pt x="30854" y="8709"/>
                    <a:pt x="29829" y="8709"/>
                  </a:cubicBezTo>
                  <a:cubicBezTo>
                    <a:pt x="27263" y="8709"/>
                    <a:pt x="24813" y="10309"/>
                    <a:pt x="24575" y="13848"/>
                  </a:cubicBezTo>
                  <a:cubicBezTo>
                    <a:pt x="24491" y="13193"/>
                    <a:pt x="23765" y="12514"/>
                    <a:pt x="23170" y="12229"/>
                  </a:cubicBezTo>
                  <a:cubicBezTo>
                    <a:pt x="22723" y="12027"/>
                    <a:pt x="22244" y="11929"/>
                    <a:pt x="21762" y="11929"/>
                  </a:cubicBezTo>
                  <a:cubicBezTo>
                    <a:pt x="21588" y="11929"/>
                    <a:pt x="21414" y="11942"/>
                    <a:pt x="21241" y="11967"/>
                  </a:cubicBezTo>
                  <a:cubicBezTo>
                    <a:pt x="20360" y="12050"/>
                    <a:pt x="19515" y="12383"/>
                    <a:pt x="18824" y="12931"/>
                  </a:cubicBezTo>
                  <a:cubicBezTo>
                    <a:pt x="18134" y="13503"/>
                    <a:pt x="17693" y="14312"/>
                    <a:pt x="17598" y="15205"/>
                  </a:cubicBezTo>
                  <a:cubicBezTo>
                    <a:pt x="17026" y="13776"/>
                    <a:pt x="15657" y="12752"/>
                    <a:pt x="14169" y="12371"/>
                  </a:cubicBezTo>
                  <a:cubicBezTo>
                    <a:pt x="13642" y="12242"/>
                    <a:pt x="13103" y="12183"/>
                    <a:pt x="12564" y="12183"/>
                  </a:cubicBezTo>
                  <a:cubicBezTo>
                    <a:pt x="11567" y="12183"/>
                    <a:pt x="10567" y="12385"/>
                    <a:pt x="9632" y="12717"/>
                  </a:cubicBezTo>
                  <a:cubicBezTo>
                    <a:pt x="8370" y="13169"/>
                    <a:pt x="7168" y="13848"/>
                    <a:pt x="6311" y="14872"/>
                  </a:cubicBezTo>
                  <a:cubicBezTo>
                    <a:pt x="5453" y="15896"/>
                    <a:pt x="4751" y="17098"/>
                    <a:pt x="5013" y="18408"/>
                  </a:cubicBezTo>
                  <a:cubicBezTo>
                    <a:pt x="4502" y="17871"/>
                    <a:pt x="3763" y="17595"/>
                    <a:pt x="3027" y="17595"/>
                  </a:cubicBezTo>
                  <a:cubicBezTo>
                    <a:pt x="2407" y="17595"/>
                    <a:pt x="1789" y="17791"/>
                    <a:pt x="1310" y="18194"/>
                  </a:cubicBezTo>
                  <a:cubicBezTo>
                    <a:pt x="1072" y="18396"/>
                    <a:pt x="869" y="18634"/>
                    <a:pt x="679" y="18884"/>
                  </a:cubicBezTo>
                  <a:cubicBezTo>
                    <a:pt x="488" y="19134"/>
                    <a:pt x="346" y="19408"/>
                    <a:pt x="238" y="19694"/>
                  </a:cubicBezTo>
                  <a:cubicBezTo>
                    <a:pt x="0" y="20432"/>
                    <a:pt x="488" y="21254"/>
                    <a:pt x="1143" y="21670"/>
                  </a:cubicBezTo>
                  <a:cubicBezTo>
                    <a:pt x="10563" y="21465"/>
                    <a:pt x="20489" y="21432"/>
                    <a:pt x="30511" y="21432"/>
                  </a:cubicBezTo>
                  <a:cubicBezTo>
                    <a:pt x="35252" y="21432"/>
                    <a:pt x="40014" y="21440"/>
                    <a:pt x="44755" y="21440"/>
                  </a:cubicBezTo>
                  <a:cubicBezTo>
                    <a:pt x="53871" y="21440"/>
                    <a:pt x="62907" y="21413"/>
                    <a:pt x="71557" y="21254"/>
                  </a:cubicBezTo>
                  <a:cubicBezTo>
                    <a:pt x="73224" y="21230"/>
                    <a:pt x="74367" y="19456"/>
                    <a:pt x="73605" y="17967"/>
                  </a:cubicBezTo>
                  <a:lnTo>
                    <a:pt x="73593" y="17944"/>
                  </a:lnTo>
                  <a:cubicBezTo>
                    <a:pt x="73379" y="17515"/>
                    <a:pt x="73081" y="17134"/>
                    <a:pt x="72712" y="16824"/>
                  </a:cubicBezTo>
                  <a:cubicBezTo>
                    <a:pt x="72212" y="16455"/>
                    <a:pt x="71640" y="16205"/>
                    <a:pt x="71033" y="16086"/>
                  </a:cubicBezTo>
                  <a:cubicBezTo>
                    <a:pt x="69998" y="15844"/>
                    <a:pt x="68824" y="15775"/>
                    <a:pt x="67675" y="15775"/>
                  </a:cubicBezTo>
                  <a:cubicBezTo>
                    <a:pt x="67013" y="15775"/>
                    <a:pt x="66360" y="15798"/>
                    <a:pt x="65747" y="15824"/>
                  </a:cubicBezTo>
                  <a:cubicBezTo>
                    <a:pt x="65818" y="12979"/>
                    <a:pt x="64663" y="10216"/>
                    <a:pt x="61437" y="9002"/>
                  </a:cubicBezTo>
                  <a:cubicBezTo>
                    <a:pt x="60504" y="8656"/>
                    <a:pt x="59503" y="8480"/>
                    <a:pt x="58509" y="8480"/>
                  </a:cubicBezTo>
                  <a:cubicBezTo>
                    <a:pt x="56660" y="8480"/>
                    <a:pt x="54830" y="9090"/>
                    <a:pt x="53483" y="10359"/>
                  </a:cubicBezTo>
                  <a:cubicBezTo>
                    <a:pt x="53233" y="7585"/>
                    <a:pt x="52435" y="4561"/>
                    <a:pt x="50042" y="2430"/>
                  </a:cubicBezTo>
                  <a:cubicBezTo>
                    <a:pt x="48209" y="894"/>
                    <a:pt x="45911" y="37"/>
                    <a:pt x="435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8" name="Google Shape;288;p15"/>
            <p:cNvGrpSpPr/>
            <p:nvPr/>
          </p:nvGrpSpPr>
          <p:grpSpPr>
            <a:xfrm>
              <a:off x="-1304602" y="-1317213"/>
              <a:ext cx="2877437" cy="2877340"/>
              <a:chOff x="2046850" y="539706"/>
              <a:chExt cx="969226" cy="969226"/>
            </a:xfrm>
          </p:grpSpPr>
          <p:sp>
            <p:nvSpPr>
              <p:cNvPr id="289" name="Google Shape;289;p15"/>
              <p:cNvSpPr/>
              <p:nvPr/>
            </p:nvSpPr>
            <p:spPr>
              <a:xfrm>
                <a:off x="2046850" y="539706"/>
                <a:ext cx="969226" cy="969226"/>
              </a:xfrm>
              <a:custGeom>
                <a:avLst/>
                <a:gdLst/>
                <a:ahLst/>
                <a:cxnLst/>
                <a:rect l="l" t="t" r="r" b="b"/>
                <a:pathLst>
                  <a:path w="18289" h="18289" fill="none" extrusionOk="0">
                    <a:moveTo>
                      <a:pt x="17241" y="7251"/>
                    </a:moveTo>
                    <a:cubicBezTo>
                      <a:pt x="18289" y="11716"/>
                      <a:pt x="15515" y="16193"/>
                      <a:pt x="11050" y="17241"/>
                    </a:cubicBezTo>
                    <a:cubicBezTo>
                      <a:pt x="6573" y="18288"/>
                      <a:pt x="2108" y="15514"/>
                      <a:pt x="1049" y="11049"/>
                    </a:cubicBezTo>
                    <a:cubicBezTo>
                      <a:pt x="1" y="6573"/>
                      <a:pt x="2775" y="2108"/>
                      <a:pt x="7252" y="1048"/>
                    </a:cubicBezTo>
                    <a:cubicBezTo>
                      <a:pt x="11717" y="0"/>
                      <a:pt x="16193" y="2774"/>
                      <a:pt x="17241" y="7251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290;p15"/>
              <p:cNvSpPr/>
              <p:nvPr/>
            </p:nvSpPr>
            <p:spPr>
              <a:xfrm>
                <a:off x="2196663" y="689513"/>
                <a:ext cx="669600" cy="6696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91" name="Google Shape;291;p15"/>
          <p:cNvSpPr txBox="1">
            <a:spLocks noGrp="1"/>
          </p:cNvSpPr>
          <p:nvPr>
            <p:ph type="title"/>
          </p:nvPr>
        </p:nvSpPr>
        <p:spPr>
          <a:xfrm>
            <a:off x="2487675" y="3067082"/>
            <a:ext cx="4168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19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15"/>
          <p:cNvSpPr txBox="1">
            <a:spLocks noGrp="1"/>
          </p:cNvSpPr>
          <p:nvPr>
            <p:ph type="title" idx="2"/>
          </p:nvPr>
        </p:nvSpPr>
        <p:spPr>
          <a:xfrm>
            <a:off x="1696875" y="1624050"/>
            <a:ext cx="5750400" cy="159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200" b="0">
                <a:latin typeface="Raleway Medium"/>
                <a:ea typeface="Raleway Medium"/>
                <a:cs typeface="Raleway Medium"/>
                <a:sym typeface="Raleway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 2">
  <p:cSld name="CUSTOM_1_1_1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8" name="Google Shape;388;p21"/>
          <p:cNvGrpSpPr/>
          <p:nvPr/>
        </p:nvGrpSpPr>
        <p:grpSpPr>
          <a:xfrm>
            <a:off x="-2160900" y="-634626"/>
            <a:ext cx="12347454" cy="6459401"/>
            <a:chOff x="-2160900" y="-634626"/>
            <a:chExt cx="12347454" cy="6459401"/>
          </a:xfrm>
        </p:grpSpPr>
        <p:sp>
          <p:nvSpPr>
            <p:cNvPr id="389" name="Google Shape;389;p21"/>
            <p:cNvSpPr/>
            <p:nvPr/>
          </p:nvSpPr>
          <p:spPr>
            <a:xfrm>
              <a:off x="-2160900" y="3004475"/>
              <a:ext cx="2742900" cy="28203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21"/>
            <p:cNvSpPr/>
            <p:nvPr/>
          </p:nvSpPr>
          <p:spPr>
            <a:xfrm>
              <a:off x="-949950" y="-634626"/>
              <a:ext cx="1982948" cy="1980207"/>
            </a:xfrm>
            <a:custGeom>
              <a:avLst/>
              <a:gdLst/>
              <a:ahLst/>
              <a:cxnLst/>
              <a:rect l="l" t="t" r="r" b="b"/>
              <a:pathLst>
                <a:path w="8204" h="8193" fill="none" extrusionOk="0">
                  <a:moveTo>
                    <a:pt x="0" y="3942"/>
                  </a:moveTo>
                  <a:cubicBezTo>
                    <a:pt x="0" y="5537"/>
                    <a:pt x="965" y="6978"/>
                    <a:pt x="2441" y="7585"/>
                  </a:cubicBezTo>
                  <a:cubicBezTo>
                    <a:pt x="3905" y="8192"/>
                    <a:pt x="5608" y="7859"/>
                    <a:pt x="6739" y="6728"/>
                  </a:cubicBezTo>
                  <a:cubicBezTo>
                    <a:pt x="7858" y="5597"/>
                    <a:pt x="8204" y="3906"/>
                    <a:pt x="7584" y="2430"/>
                  </a:cubicBezTo>
                  <a:cubicBezTo>
                    <a:pt x="6977" y="953"/>
                    <a:pt x="5537" y="1"/>
                    <a:pt x="3941" y="1"/>
                  </a:cubicBezTo>
                  <a:cubicBezTo>
                    <a:pt x="1762" y="1"/>
                    <a:pt x="0" y="1763"/>
                    <a:pt x="0" y="3942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21"/>
            <p:cNvSpPr/>
            <p:nvPr/>
          </p:nvSpPr>
          <p:spPr>
            <a:xfrm>
              <a:off x="6594600" y="569732"/>
              <a:ext cx="2272284" cy="662157"/>
            </a:xfrm>
            <a:custGeom>
              <a:avLst/>
              <a:gdLst/>
              <a:ahLst/>
              <a:cxnLst/>
              <a:rect l="l" t="t" r="r" b="b"/>
              <a:pathLst>
                <a:path w="74367" h="21671" extrusionOk="0">
                  <a:moveTo>
                    <a:pt x="43518" y="1"/>
                  </a:moveTo>
                  <a:cubicBezTo>
                    <a:pt x="35409" y="1"/>
                    <a:pt x="33219" y="4228"/>
                    <a:pt x="32826" y="9454"/>
                  </a:cubicBezTo>
                  <a:cubicBezTo>
                    <a:pt x="31898" y="8965"/>
                    <a:pt x="30854" y="8709"/>
                    <a:pt x="29829" y="8709"/>
                  </a:cubicBezTo>
                  <a:cubicBezTo>
                    <a:pt x="27263" y="8709"/>
                    <a:pt x="24813" y="10309"/>
                    <a:pt x="24575" y="13848"/>
                  </a:cubicBezTo>
                  <a:cubicBezTo>
                    <a:pt x="24491" y="13193"/>
                    <a:pt x="23765" y="12514"/>
                    <a:pt x="23170" y="12229"/>
                  </a:cubicBezTo>
                  <a:cubicBezTo>
                    <a:pt x="22723" y="12027"/>
                    <a:pt x="22244" y="11929"/>
                    <a:pt x="21762" y="11929"/>
                  </a:cubicBezTo>
                  <a:cubicBezTo>
                    <a:pt x="21588" y="11929"/>
                    <a:pt x="21414" y="11942"/>
                    <a:pt x="21241" y="11967"/>
                  </a:cubicBezTo>
                  <a:cubicBezTo>
                    <a:pt x="20360" y="12050"/>
                    <a:pt x="19515" y="12383"/>
                    <a:pt x="18824" y="12931"/>
                  </a:cubicBezTo>
                  <a:cubicBezTo>
                    <a:pt x="18134" y="13503"/>
                    <a:pt x="17693" y="14312"/>
                    <a:pt x="17598" y="15205"/>
                  </a:cubicBezTo>
                  <a:cubicBezTo>
                    <a:pt x="17026" y="13776"/>
                    <a:pt x="15657" y="12752"/>
                    <a:pt x="14169" y="12371"/>
                  </a:cubicBezTo>
                  <a:cubicBezTo>
                    <a:pt x="13642" y="12242"/>
                    <a:pt x="13103" y="12183"/>
                    <a:pt x="12564" y="12183"/>
                  </a:cubicBezTo>
                  <a:cubicBezTo>
                    <a:pt x="11567" y="12183"/>
                    <a:pt x="10567" y="12385"/>
                    <a:pt x="9632" y="12717"/>
                  </a:cubicBezTo>
                  <a:cubicBezTo>
                    <a:pt x="8370" y="13169"/>
                    <a:pt x="7168" y="13848"/>
                    <a:pt x="6311" y="14872"/>
                  </a:cubicBezTo>
                  <a:cubicBezTo>
                    <a:pt x="5453" y="15896"/>
                    <a:pt x="4751" y="17098"/>
                    <a:pt x="5013" y="18408"/>
                  </a:cubicBezTo>
                  <a:cubicBezTo>
                    <a:pt x="4502" y="17871"/>
                    <a:pt x="3763" y="17595"/>
                    <a:pt x="3027" y="17595"/>
                  </a:cubicBezTo>
                  <a:cubicBezTo>
                    <a:pt x="2407" y="17595"/>
                    <a:pt x="1789" y="17791"/>
                    <a:pt x="1310" y="18194"/>
                  </a:cubicBezTo>
                  <a:cubicBezTo>
                    <a:pt x="1072" y="18396"/>
                    <a:pt x="869" y="18634"/>
                    <a:pt x="679" y="18884"/>
                  </a:cubicBezTo>
                  <a:cubicBezTo>
                    <a:pt x="488" y="19134"/>
                    <a:pt x="346" y="19408"/>
                    <a:pt x="238" y="19694"/>
                  </a:cubicBezTo>
                  <a:cubicBezTo>
                    <a:pt x="0" y="20432"/>
                    <a:pt x="488" y="21254"/>
                    <a:pt x="1143" y="21670"/>
                  </a:cubicBezTo>
                  <a:cubicBezTo>
                    <a:pt x="10563" y="21465"/>
                    <a:pt x="20489" y="21432"/>
                    <a:pt x="30511" y="21432"/>
                  </a:cubicBezTo>
                  <a:cubicBezTo>
                    <a:pt x="35252" y="21432"/>
                    <a:pt x="40014" y="21440"/>
                    <a:pt x="44755" y="21440"/>
                  </a:cubicBezTo>
                  <a:cubicBezTo>
                    <a:pt x="53871" y="21440"/>
                    <a:pt x="62907" y="21413"/>
                    <a:pt x="71557" y="21254"/>
                  </a:cubicBezTo>
                  <a:cubicBezTo>
                    <a:pt x="73224" y="21230"/>
                    <a:pt x="74367" y="19456"/>
                    <a:pt x="73605" y="17967"/>
                  </a:cubicBezTo>
                  <a:lnTo>
                    <a:pt x="73593" y="17944"/>
                  </a:lnTo>
                  <a:cubicBezTo>
                    <a:pt x="73379" y="17515"/>
                    <a:pt x="73081" y="17134"/>
                    <a:pt x="72712" y="16824"/>
                  </a:cubicBezTo>
                  <a:cubicBezTo>
                    <a:pt x="72212" y="16455"/>
                    <a:pt x="71640" y="16205"/>
                    <a:pt x="71033" y="16086"/>
                  </a:cubicBezTo>
                  <a:cubicBezTo>
                    <a:pt x="69998" y="15844"/>
                    <a:pt x="68824" y="15775"/>
                    <a:pt x="67675" y="15775"/>
                  </a:cubicBezTo>
                  <a:cubicBezTo>
                    <a:pt x="67013" y="15775"/>
                    <a:pt x="66360" y="15798"/>
                    <a:pt x="65747" y="15824"/>
                  </a:cubicBezTo>
                  <a:cubicBezTo>
                    <a:pt x="65818" y="12979"/>
                    <a:pt x="64663" y="10216"/>
                    <a:pt x="61437" y="9002"/>
                  </a:cubicBezTo>
                  <a:cubicBezTo>
                    <a:pt x="60504" y="8656"/>
                    <a:pt x="59503" y="8480"/>
                    <a:pt x="58509" y="8480"/>
                  </a:cubicBezTo>
                  <a:cubicBezTo>
                    <a:pt x="56660" y="8480"/>
                    <a:pt x="54830" y="9090"/>
                    <a:pt x="53483" y="10359"/>
                  </a:cubicBezTo>
                  <a:cubicBezTo>
                    <a:pt x="53233" y="7585"/>
                    <a:pt x="52435" y="4561"/>
                    <a:pt x="50042" y="2430"/>
                  </a:cubicBezTo>
                  <a:cubicBezTo>
                    <a:pt x="48209" y="894"/>
                    <a:pt x="45911" y="37"/>
                    <a:pt x="435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92" name="Google Shape;392;p21"/>
            <p:cNvGrpSpPr/>
            <p:nvPr/>
          </p:nvGrpSpPr>
          <p:grpSpPr>
            <a:xfrm>
              <a:off x="7814650" y="3004462"/>
              <a:ext cx="969226" cy="1748006"/>
              <a:chOff x="6984900" y="3291338"/>
              <a:chExt cx="969226" cy="1748006"/>
            </a:xfrm>
          </p:grpSpPr>
          <p:sp>
            <p:nvSpPr>
              <p:cNvPr id="393" name="Google Shape;393;p21"/>
              <p:cNvSpPr/>
              <p:nvPr/>
            </p:nvSpPr>
            <p:spPr>
              <a:xfrm>
                <a:off x="6984900" y="4070118"/>
                <a:ext cx="969226" cy="969226"/>
              </a:xfrm>
              <a:custGeom>
                <a:avLst/>
                <a:gdLst/>
                <a:ahLst/>
                <a:cxnLst/>
                <a:rect l="l" t="t" r="r" b="b"/>
                <a:pathLst>
                  <a:path w="18289" h="18289" fill="none" extrusionOk="0">
                    <a:moveTo>
                      <a:pt x="17241" y="7251"/>
                    </a:moveTo>
                    <a:cubicBezTo>
                      <a:pt x="18289" y="11716"/>
                      <a:pt x="15515" y="16193"/>
                      <a:pt x="11050" y="17241"/>
                    </a:cubicBezTo>
                    <a:cubicBezTo>
                      <a:pt x="6573" y="18288"/>
                      <a:pt x="2108" y="15514"/>
                      <a:pt x="1049" y="11049"/>
                    </a:cubicBezTo>
                    <a:cubicBezTo>
                      <a:pt x="1" y="6573"/>
                      <a:pt x="2775" y="2108"/>
                      <a:pt x="7252" y="1048"/>
                    </a:cubicBezTo>
                    <a:cubicBezTo>
                      <a:pt x="11717" y="0"/>
                      <a:pt x="16193" y="2774"/>
                      <a:pt x="17241" y="7251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l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" name="Google Shape;394;p21"/>
              <p:cNvSpPr/>
              <p:nvPr/>
            </p:nvSpPr>
            <p:spPr>
              <a:xfrm>
                <a:off x="7519348" y="3601361"/>
                <a:ext cx="434771" cy="434188"/>
              </a:xfrm>
              <a:custGeom>
                <a:avLst/>
                <a:gdLst/>
                <a:ahLst/>
                <a:cxnLst/>
                <a:rect l="l" t="t" r="r" b="b"/>
                <a:pathLst>
                  <a:path w="8204" h="8193" fill="none" extrusionOk="0">
                    <a:moveTo>
                      <a:pt x="0" y="3942"/>
                    </a:moveTo>
                    <a:cubicBezTo>
                      <a:pt x="0" y="5537"/>
                      <a:pt x="965" y="6978"/>
                      <a:pt x="2441" y="7585"/>
                    </a:cubicBezTo>
                    <a:cubicBezTo>
                      <a:pt x="3905" y="8192"/>
                      <a:pt x="5608" y="7859"/>
                      <a:pt x="6739" y="6728"/>
                    </a:cubicBezTo>
                    <a:cubicBezTo>
                      <a:pt x="7858" y="5597"/>
                      <a:pt x="8204" y="3906"/>
                      <a:pt x="7584" y="2430"/>
                    </a:cubicBezTo>
                    <a:cubicBezTo>
                      <a:pt x="6977" y="953"/>
                      <a:pt x="5537" y="1"/>
                      <a:pt x="3941" y="1"/>
                    </a:cubicBezTo>
                    <a:cubicBezTo>
                      <a:pt x="1762" y="1"/>
                      <a:pt x="0" y="1763"/>
                      <a:pt x="0" y="3942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l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" name="Google Shape;395;p21"/>
              <p:cNvSpPr/>
              <p:nvPr/>
            </p:nvSpPr>
            <p:spPr>
              <a:xfrm>
                <a:off x="7550348" y="3291338"/>
                <a:ext cx="198201" cy="197565"/>
              </a:xfrm>
              <a:custGeom>
                <a:avLst/>
                <a:gdLst/>
                <a:ahLst/>
                <a:cxnLst/>
                <a:rect l="l" t="t" r="r" b="b"/>
                <a:pathLst>
                  <a:path w="3740" h="3728" fill="none" extrusionOk="0">
                    <a:moveTo>
                      <a:pt x="3739" y="1858"/>
                    </a:moveTo>
                    <a:cubicBezTo>
                      <a:pt x="3739" y="2894"/>
                      <a:pt x="2906" y="3727"/>
                      <a:pt x="1870" y="3727"/>
                    </a:cubicBezTo>
                    <a:cubicBezTo>
                      <a:pt x="846" y="3727"/>
                      <a:pt x="1" y="2894"/>
                      <a:pt x="1" y="1858"/>
                    </a:cubicBezTo>
                    <a:cubicBezTo>
                      <a:pt x="1" y="834"/>
                      <a:pt x="846" y="0"/>
                      <a:pt x="1870" y="0"/>
                    </a:cubicBezTo>
                    <a:cubicBezTo>
                      <a:pt x="2906" y="0"/>
                      <a:pt x="3739" y="834"/>
                      <a:pt x="3739" y="1858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l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96" name="Google Shape;396;p21"/>
            <p:cNvSpPr/>
            <p:nvPr/>
          </p:nvSpPr>
          <p:spPr>
            <a:xfrm rot="5268137">
              <a:off x="8696839" y="143938"/>
              <a:ext cx="35340" cy="298558"/>
            </a:xfrm>
            <a:custGeom>
              <a:avLst/>
              <a:gdLst/>
              <a:ahLst/>
              <a:cxnLst/>
              <a:rect l="l" t="t" r="r" b="b"/>
              <a:pathLst>
                <a:path w="2240" h="22278" fill="none" extrusionOk="0">
                  <a:moveTo>
                    <a:pt x="1" y="22277"/>
                  </a:moveTo>
                  <a:cubicBezTo>
                    <a:pt x="1" y="18562"/>
                    <a:pt x="2239" y="18562"/>
                    <a:pt x="2239" y="14848"/>
                  </a:cubicBezTo>
                  <a:cubicBezTo>
                    <a:pt x="2239" y="11145"/>
                    <a:pt x="1" y="11133"/>
                    <a:pt x="1" y="7430"/>
                  </a:cubicBezTo>
                  <a:cubicBezTo>
                    <a:pt x="1" y="3715"/>
                    <a:pt x="2239" y="3715"/>
                    <a:pt x="2239" y="1"/>
                  </a:cubicBezTo>
                </a:path>
              </a:pathLst>
            </a:custGeom>
            <a:noFill/>
            <a:ln w="19050" cap="flat" cmpd="sng">
              <a:solidFill>
                <a:srgbClr val="000000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21"/>
            <p:cNvSpPr/>
            <p:nvPr/>
          </p:nvSpPr>
          <p:spPr>
            <a:xfrm rot="5400000">
              <a:off x="8802916" y="300248"/>
              <a:ext cx="35142" cy="298295"/>
            </a:xfrm>
            <a:custGeom>
              <a:avLst/>
              <a:gdLst/>
              <a:ahLst/>
              <a:cxnLst/>
              <a:rect l="l" t="t" r="r" b="b"/>
              <a:pathLst>
                <a:path w="2227" h="22265" fill="none" extrusionOk="0">
                  <a:moveTo>
                    <a:pt x="0" y="22265"/>
                  </a:moveTo>
                  <a:cubicBezTo>
                    <a:pt x="0" y="18562"/>
                    <a:pt x="2227" y="18562"/>
                    <a:pt x="2227" y="14847"/>
                  </a:cubicBezTo>
                  <a:cubicBezTo>
                    <a:pt x="2227" y="11132"/>
                    <a:pt x="0" y="11132"/>
                    <a:pt x="0" y="7418"/>
                  </a:cubicBezTo>
                  <a:cubicBezTo>
                    <a:pt x="0" y="3703"/>
                    <a:pt x="2227" y="3703"/>
                    <a:pt x="2227" y="0"/>
                  </a:cubicBezTo>
                </a:path>
              </a:pathLst>
            </a:custGeom>
            <a:noFill/>
            <a:ln w="19050" cap="flat" cmpd="sng">
              <a:solidFill>
                <a:srgbClr val="000000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398" name="Google Shape;398;p21"/>
            <p:cNvCxnSpPr/>
            <p:nvPr/>
          </p:nvCxnSpPr>
          <p:spPr>
            <a:xfrm>
              <a:off x="8526054" y="4085695"/>
              <a:ext cx="16605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399" name="Google Shape;399;p21"/>
            <p:cNvCxnSpPr/>
            <p:nvPr/>
          </p:nvCxnSpPr>
          <p:spPr>
            <a:xfrm>
              <a:off x="8146938" y="4368445"/>
              <a:ext cx="20394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sp>
          <p:nvSpPr>
            <p:cNvPr id="400" name="Google Shape;400;p21"/>
            <p:cNvSpPr/>
            <p:nvPr/>
          </p:nvSpPr>
          <p:spPr>
            <a:xfrm>
              <a:off x="-1094612" y="1962432"/>
              <a:ext cx="2272284" cy="662157"/>
            </a:xfrm>
            <a:custGeom>
              <a:avLst/>
              <a:gdLst/>
              <a:ahLst/>
              <a:cxnLst/>
              <a:rect l="l" t="t" r="r" b="b"/>
              <a:pathLst>
                <a:path w="74367" h="21671" extrusionOk="0">
                  <a:moveTo>
                    <a:pt x="43518" y="1"/>
                  </a:moveTo>
                  <a:cubicBezTo>
                    <a:pt x="35409" y="1"/>
                    <a:pt x="33219" y="4228"/>
                    <a:pt x="32826" y="9454"/>
                  </a:cubicBezTo>
                  <a:cubicBezTo>
                    <a:pt x="31898" y="8965"/>
                    <a:pt x="30854" y="8709"/>
                    <a:pt x="29829" y="8709"/>
                  </a:cubicBezTo>
                  <a:cubicBezTo>
                    <a:pt x="27263" y="8709"/>
                    <a:pt x="24813" y="10309"/>
                    <a:pt x="24575" y="13848"/>
                  </a:cubicBezTo>
                  <a:cubicBezTo>
                    <a:pt x="24491" y="13193"/>
                    <a:pt x="23765" y="12514"/>
                    <a:pt x="23170" y="12229"/>
                  </a:cubicBezTo>
                  <a:cubicBezTo>
                    <a:pt x="22723" y="12027"/>
                    <a:pt x="22244" y="11929"/>
                    <a:pt x="21762" y="11929"/>
                  </a:cubicBezTo>
                  <a:cubicBezTo>
                    <a:pt x="21588" y="11929"/>
                    <a:pt x="21414" y="11942"/>
                    <a:pt x="21241" y="11967"/>
                  </a:cubicBezTo>
                  <a:cubicBezTo>
                    <a:pt x="20360" y="12050"/>
                    <a:pt x="19515" y="12383"/>
                    <a:pt x="18824" y="12931"/>
                  </a:cubicBezTo>
                  <a:cubicBezTo>
                    <a:pt x="18134" y="13503"/>
                    <a:pt x="17693" y="14312"/>
                    <a:pt x="17598" y="15205"/>
                  </a:cubicBezTo>
                  <a:cubicBezTo>
                    <a:pt x="17026" y="13776"/>
                    <a:pt x="15657" y="12752"/>
                    <a:pt x="14169" y="12371"/>
                  </a:cubicBezTo>
                  <a:cubicBezTo>
                    <a:pt x="13642" y="12242"/>
                    <a:pt x="13103" y="12183"/>
                    <a:pt x="12564" y="12183"/>
                  </a:cubicBezTo>
                  <a:cubicBezTo>
                    <a:pt x="11567" y="12183"/>
                    <a:pt x="10567" y="12385"/>
                    <a:pt x="9632" y="12717"/>
                  </a:cubicBezTo>
                  <a:cubicBezTo>
                    <a:pt x="8370" y="13169"/>
                    <a:pt x="7168" y="13848"/>
                    <a:pt x="6311" y="14872"/>
                  </a:cubicBezTo>
                  <a:cubicBezTo>
                    <a:pt x="5453" y="15896"/>
                    <a:pt x="4751" y="17098"/>
                    <a:pt x="5013" y="18408"/>
                  </a:cubicBezTo>
                  <a:cubicBezTo>
                    <a:pt x="4502" y="17871"/>
                    <a:pt x="3763" y="17595"/>
                    <a:pt x="3027" y="17595"/>
                  </a:cubicBezTo>
                  <a:cubicBezTo>
                    <a:pt x="2407" y="17595"/>
                    <a:pt x="1789" y="17791"/>
                    <a:pt x="1310" y="18194"/>
                  </a:cubicBezTo>
                  <a:cubicBezTo>
                    <a:pt x="1072" y="18396"/>
                    <a:pt x="869" y="18634"/>
                    <a:pt x="679" y="18884"/>
                  </a:cubicBezTo>
                  <a:cubicBezTo>
                    <a:pt x="488" y="19134"/>
                    <a:pt x="346" y="19408"/>
                    <a:pt x="238" y="19694"/>
                  </a:cubicBezTo>
                  <a:cubicBezTo>
                    <a:pt x="0" y="20432"/>
                    <a:pt x="488" y="21254"/>
                    <a:pt x="1143" y="21670"/>
                  </a:cubicBezTo>
                  <a:cubicBezTo>
                    <a:pt x="10563" y="21465"/>
                    <a:pt x="20489" y="21432"/>
                    <a:pt x="30511" y="21432"/>
                  </a:cubicBezTo>
                  <a:cubicBezTo>
                    <a:pt x="35252" y="21432"/>
                    <a:pt x="40014" y="21440"/>
                    <a:pt x="44755" y="21440"/>
                  </a:cubicBezTo>
                  <a:cubicBezTo>
                    <a:pt x="53871" y="21440"/>
                    <a:pt x="62907" y="21413"/>
                    <a:pt x="71557" y="21254"/>
                  </a:cubicBezTo>
                  <a:cubicBezTo>
                    <a:pt x="73224" y="21230"/>
                    <a:pt x="74367" y="19456"/>
                    <a:pt x="73605" y="17967"/>
                  </a:cubicBezTo>
                  <a:lnTo>
                    <a:pt x="73593" y="17944"/>
                  </a:lnTo>
                  <a:cubicBezTo>
                    <a:pt x="73379" y="17515"/>
                    <a:pt x="73081" y="17134"/>
                    <a:pt x="72712" y="16824"/>
                  </a:cubicBezTo>
                  <a:cubicBezTo>
                    <a:pt x="72212" y="16455"/>
                    <a:pt x="71640" y="16205"/>
                    <a:pt x="71033" y="16086"/>
                  </a:cubicBezTo>
                  <a:cubicBezTo>
                    <a:pt x="69998" y="15844"/>
                    <a:pt x="68824" y="15775"/>
                    <a:pt x="67675" y="15775"/>
                  </a:cubicBezTo>
                  <a:cubicBezTo>
                    <a:pt x="67013" y="15775"/>
                    <a:pt x="66360" y="15798"/>
                    <a:pt x="65747" y="15824"/>
                  </a:cubicBezTo>
                  <a:cubicBezTo>
                    <a:pt x="65818" y="12979"/>
                    <a:pt x="64663" y="10216"/>
                    <a:pt x="61437" y="9002"/>
                  </a:cubicBezTo>
                  <a:cubicBezTo>
                    <a:pt x="60504" y="8656"/>
                    <a:pt x="59503" y="8480"/>
                    <a:pt x="58509" y="8480"/>
                  </a:cubicBezTo>
                  <a:cubicBezTo>
                    <a:pt x="56660" y="8480"/>
                    <a:pt x="54830" y="9090"/>
                    <a:pt x="53483" y="10359"/>
                  </a:cubicBezTo>
                  <a:cubicBezTo>
                    <a:pt x="53233" y="7585"/>
                    <a:pt x="52435" y="4561"/>
                    <a:pt x="50042" y="2430"/>
                  </a:cubicBezTo>
                  <a:cubicBezTo>
                    <a:pt x="48209" y="894"/>
                    <a:pt x="45911" y="37"/>
                    <a:pt x="435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01" name="Google Shape;401;p21"/>
            <p:cNvGrpSpPr/>
            <p:nvPr/>
          </p:nvGrpSpPr>
          <p:grpSpPr>
            <a:xfrm>
              <a:off x="1013800" y="3548113"/>
              <a:ext cx="503400" cy="423975"/>
              <a:chOff x="4849700" y="2127775"/>
              <a:chExt cx="503400" cy="423975"/>
            </a:xfrm>
          </p:grpSpPr>
          <p:sp>
            <p:nvSpPr>
              <p:cNvPr id="402" name="Google Shape;402;p21"/>
              <p:cNvSpPr/>
              <p:nvPr/>
            </p:nvSpPr>
            <p:spPr>
              <a:xfrm>
                <a:off x="4849700" y="2287025"/>
                <a:ext cx="184875" cy="158125"/>
              </a:xfrm>
              <a:custGeom>
                <a:avLst/>
                <a:gdLst/>
                <a:ahLst/>
                <a:cxnLst/>
                <a:rect l="l" t="t" r="r" b="b"/>
                <a:pathLst>
                  <a:path w="7395" h="6325" extrusionOk="0">
                    <a:moveTo>
                      <a:pt x="3156" y="0"/>
                    </a:moveTo>
                    <a:cubicBezTo>
                      <a:pt x="1417" y="0"/>
                      <a:pt x="1" y="1417"/>
                      <a:pt x="1" y="3155"/>
                    </a:cubicBezTo>
                    <a:cubicBezTo>
                      <a:pt x="1" y="5064"/>
                      <a:pt x="1559" y="6325"/>
                      <a:pt x="3183" y="6325"/>
                    </a:cubicBezTo>
                    <a:cubicBezTo>
                      <a:pt x="3960" y="6325"/>
                      <a:pt x="4751" y="6037"/>
                      <a:pt x="5394" y="5394"/>
                    </a:cubicBezTo>
                    <a:cubicBezTo>
                      <a:pt x="7394" y="3405"/>
                      <a:pt x="5977" y="0"/>
                      <a:pt x="31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21"/>
              <p:cNvSpPr/>
              <p:nvPr/>
            </p:nvSpPr>
            <p:spPr>
              <a:xfrm>
                <a:off x="5104800" y="2127775"/>
                <a:ext cx="124150" cy="106125"/>
              </a:xfrm>
              <a:custGeom>
                <a:avLst/>
                <a:gdLst/>
                <a:ahLst/>
                <a:cxnLst/>
                <a:rect l="l" t="t" r="r" b="b"/>
                <a:pathLst>
                  <a:path w="4966" h="4245" extrusionOk="0">
                    <a:moveTo>
                      <a:pt x="2120" y="0"/>
                    </a:moveTo>
                    <a:cubicBezTo>
                      <a:pt x="953" y="0"/>
                      <a:pt x="0" y="941"/>
                      <a:pt x="0" y="2120"/>
                    </a:cubicBezTo>
                    <a:cubicBezTo>
                      <a:pt x="0" y="3400"/>
                      <a:pt x="1046" y="4245"/>
                      <a:pt x="2136" y="4245"/>
                    </a:cubicBezTo>
                    <a:cubicBezTo>
                      <a:pt x="2657" y="4245"/>
                      <a:pt x="3188" y="4051"/>
                      <a:pt x="3620" y="3620"/>
                    </a:cubicBezTo>
                    <a:cubicBezTo>
                      <a:pt x="4965" y="2286"/>
                      <a:pt x="4013" y="0"/>
                      <a:pt x="212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21"/>
              <p:cNvSpPr/>
              <p:nvPr/>
            </p:nvSpPr>
            <p:spPr>
              <a:xfrm>
                <a:off x="5228950" y="2445300"/>
                <a:ext cx="124150" cy="106450"/>
              </a:xfrm>
              <a:custGeom>
                <a:avLst/>
                <a:gdLst/>
                <a:ahLst/>
                <a:cxnLst/>
                <a:rect l="l" t="t" r="r" b="b"/>
                <a:pathLst>
                  <a:path w="4966" h="4258" extrusionOk="0">
                    <a:moveTo>
                      <a:pt x="2120" y="1"/>
                    </a:moveTo>
                    <a:cubicBezTo>
                      <a:pt x="953" y="1"/>
                      <a:pt x="0" y="953"/>
                      <a:pt x="0" y="2132"/>
                    </a:cubicBezTo>
                    <a:cubicBezTo>
                      <a:pt x="0" y="3412"/>
                      <a:pt x="1046" y="4257"/>
                      <a:pt x="2136" y="4257"/>
                    </a:cubicBezTo>
                    <a:cubicBezTo>
                      <a:pt x="2657" y="4257"/>
                      <a:pt x="3188" y="4064"/>
                      <a:pt x="3620" y="3632"/>
                    </a:cubicBezTo>
                    <a:cubicBezTo>
                      <a:pt x="4965" y="2287"/>
                      <a:pt x="4013" y="1"/>
                      <a:pt x="212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05" name="Google Shape;405;p21"/>
          <p:cNvSpPr txBox="1">
            <a:spLocks noGrp="1"/>
          </p:cNvSpPr>
          <p:nvPr>
            <p:ph type="title"/>
          </p:nvPr>
        </p:nvSpPr>
        <p:spPr>
          <a:xfrm>
            <a:off x="2549400" y="1121610"/>
            <a:ext cx="4045200" cy="95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06" name="Google Shape;406;p21"/>
          <p:cNvSpPr txBox="1">
            <a:spLocks noGrp="1"/>
          </p:cNvSpPr>
          <p:nvPr>
            <p:ph type="subTitle" idx="1"/>
          </p:nvPr>
        </p:nvSpPr>
        <p:spPr>
          <a:xfrm>
            <a:off x="2233150" y="2159487"/>
            <a:ext cx="4677600" cy="11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00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4">
  <p:cSld name="CUSTOM_10_1_1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0" name="Google Shape;480;p25"/>
          <p:cNvGrpSpPr/>
          <p:nvPr/>
        </p:nvGrpSpPr>
        <p:grpSpPr>
          <a:xfrm>
            <a:off x="-1454377" y="-786999"/>
            <a:ext cx="11867924" cy="5763352"/>
            <a:chOff x="-1454377" y="-786999"/>
            <a:chExt cx="11867924" cy="5763352"/>
          </a:xfrm>
        </p:grpSpPr>
        <p:grpSp>
          <p:nvGrpSpPr>
            <p:cNvPr id="481" name="Google Shape;481;p25"/>
            <p:cNvGrpSpPr/>
            <p:nvPr/>
          </p:nvGrpSpPr>
          <p:grpSpPr>
            <a:xfrm>
              <a:off x="-1454377" y="-786999"/>
              <a:ext cx="2897470" cy="5763352"/>
              <a:chOff x="7826773" y="-786999"/>
              <a:chExt cx="2897470" cy="5763352"/>
            </a:xfrm>
          </p:grpSpPr>
          <p:grpSp>
            <p:nvGrpSpPr>
              <p:cNvPr id="482" name="Google Shape;482;p25"/>
              <p:cNvGrpSpPr/>
              <p:nvPr/>
            </p:nvGrpSpPr>
            <p:grpSpPr>
              <a:xfrm>
                <a:off x="7826773" y="-786999"/>
                <a:ext cx="2214777" cy="2214680"/>
                <a:chOff x="2046850" y="539706"/>
                <a:chExt cx="969226" cy="969226"/>
              </a:xfrm>
            </p:grpSpPr>
            <p:sp>
              <p:nvSpPr>
                <p:cNvPr id="483" name="Google Shape;483;p25"/>
                <p:cNvSpPr/>
                <p:nvPr/>
              </p:nvSpPr>
              <p:spPr>
                <a:xfrm>
                  <a:off x="2046850" y="539706"/>
                  <a:ext cx="969226" cy="9692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89" h="18289" fill="none" extrusionOk="0">
                      <a:moveTo>
                        <a:pt x="17241" y="7251"/>
                      </a:moveTo>
                      <a:cubicBezTo>
                        <a:pt x="18289" y="11716"/>
                        <a:pt x="15515" y="16193"/>
                        <a:pt x="11050" y="17241"/>
                      </a:cubicBezTo>
                      <a:cubicBezTo>
                        <a:pt x="6573" y="18288"/>
                        <a:pt x="2108" y="15514"/>
                        <a:pt x="1049" y="11049"/>
                      </a:cubicBezTo>
                      <a:cubicBezTo>
                        <a:pt x="1" y="6573"/>
                        <a:pt x="2775" y="2108"/>
                        <a:pt x="7252" y="1048"/>
                      </a:cubicBezTo>
                      <a:cubicBezTo>
                        <a:pt x="11717" y="0"/>
                        <a:pt x="16193" y="2774"/>
                        <a:pt x="17241" y="7251"/>
                      </a:cubicBezTo>
                      <a:close/>
                    </a:path>
                  </a:pathLst>
                </a:custGeom>
                <a:noFill/>
                <a:ln w="19050" cap="flat" cmpd="sng">
                  <a:solidFill>
                    <a:schemeClr val="dk1"/>
                  </a:solidFill>
                  <a:prstDash val="solid"/>
                  <a:miter lim="1190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4" name="Google Shape;484;p25"/>
                <p:cNvSpPr/>
                <p:nvPr/>
              </p:nvSpPr>
              <p:spPr>
                <a:xfrm>
                  <a:off x="2196663" y="689513"/>
                  <a:ext cx="669600" cy="669600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cxnSp>
            <p:nvCxnSpPr>
              <p:cNvPr id="485" name="Google Shape;485;p25"/>
              <p:cNvCxnSpPr/>
              <p:nvPr/>
            </p:nvCxnSpPr>
            <p:spPr>
              <a:xfrm>
                <a:off x="7962050" y="3039313"/>
                <a:ext cx="16485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dash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6" name="Google Shape;486;p25"/>
              <p:cNvCxnSpPr/>
              <p:nvPr/>
            </p:nvCxnSpPr>
            <p:spPr>
              <a:xfrm>
                <a:off x="8111866" y="2756238"/>
                <a:ext cx="11655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dash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487" name="Google Shape;487;p25"/>
              <p:cNvSpPr/>
              <p:nvPr/>
            </p:nvSpPr>
            <p:spPr>
              <a:xfrm>
                <a:off x="8160627" y="4229300"/>
                <a:ext cx="2563616" cy="747054"/>
              </a:xfrm>
              <a:custGeom>
                <a:avLst/>
                <a:gdLst/>
                <a:ahLst/>
                <a:cxnLst/>
                <a:rect l="l" t="t" r="r" b="b"/>
                <a:pathLst>
                  <a:path w="74367" h="21671" extrusionOk="0">
                    <a:moveTo>
                      <a:pt x="43518" y="1"/>
                    </a:moveTo>
                    <a:cubicBezTo>
                      <a:pt x="35409" y="1"/>
                      <a:pt x="33219" y="4228"/>
                      <a:pt x="32826" y="9454"/>
                    </a:cubicBezTo>
                    <a:cubicBezTo>
                      <a:pt x="31898" y="8965"/>
                      <a:pt x="30854" y="8709"/>
                      <a:pt x="29829" y="8709"/>
                    </a:cubicBezTo>
                    <a:cubicBezTo>
                      <a:pt x="27263" y="8709"/>
                      <a:pt x="24813" y="10309"/>
                      <a:pt x="24575" y="13848"/>
                    </a:cubicBezTo>
                    <a:cubicBezTo>
                      <a:pt x="24491" y="13193"/>
                      <a:pt x="23765" y="12514"/>
                      <a:pt x="23170" y="12229"/>
                    </a:cubicBezTo>
                    <a:cubicBezTo>
                      <a:pt x="22723" y="12027"/>
                      <a:pt x="22244" y="11929"/>
                      <a:pt x="21762" y="11929"/>
                    </a:cubicBezTo>
                    <a:cubicBezTo>
                      <a:pt x="21588" y="11929"/>
                      <a:pt x="21414" y="11942"/>
                      <a:pt x="21241" y="11967"/>
                    </a:cubicBezTo>
                    <a:cubicBezTo>
                      <a:pt x="20360" y="12050"/>
                      <a:pt x="19515" y="12383"/>
                      <a:pt x="18824" y="12931"/>
                    </a:cubicBezTo>
                    <a:cubicBezTo>
                      <a:pt x="18134" y="13503"/>
                      <a:pt x="17693" y="14312"/>
                      <a:pt x="17598" y="15205"/>
                    </a:cubicBezTo>
                    <a:cubicBezTo>
                      <a:pt x="17026" y="13776"/>
                      <a:pt x="15657" y="12752"/>
                      <a:pt x="14169" y="12371"/>
                    </a:cubicBezTo>
                    <a:cubicBezTo>
                      <a:pt x="13642" y="12242"/>
                      <a:pt x="13103" y="12183"/>
                      <a:pt x="12564" y="12183"/>
                    </a:cubicBezTo>
                    <a:cubicBezTo>
                      <a:pt x="11567" y="12183"/>
                      <a:pt x="10567" y="12385"/>
                      <a:pt x="9632" y="12717"/>
                    </a:cubicBezTo>
                    <a:cubicBezTo>
                      <a:pt x="8370" y="13169"/>
                      <a:pt x="7168" y="13848"/>
                      <a:pt x="6311" y="14872"/>
                    </a:cubicBezTo>
                    <a:cubicBezTo>
                      <a:pt x="5453" y="15896"/>
                      <a:pt x="4751" y="17098"/>
                      <a:pt x="5013" y="18408"/>
                    </a:cubicBezTo>
                    <a:cubicBezTo>
                      <a:pt x="4502" y="17871"/>
                      <a:pt x="3763" y="17595"/>
                      <a:pt x="3027" y="17595"/>
                    </a:cubicBezTo>
                    <a:cubicBezTo>
                      <a:pt x="2407" y="17595"/>
                      <a:pt x="1789" y="17791"/>
                      <a:pt x="1310" y="18194"/>
                    </a:cubicBezTo>
                    <a:cubicBezTo>
                      <a:pt x="1072" y="18396"/>
                      <a:pt x="869" y="18634"/>
                      <a:pt x="679" y="18884"/>
                    </a:cubicBezTo>
                    <a:cubicBezTo>
                      <a:pt x="488" y="19134"/>
                      <a:pt x="346" y="19408"/>
                      <a:pt x="238" y="19694"/>
                    </a:cubicBezTo>
                    <a:cubicBezTo>
                      <a:pt x="0" y="20432"/>
                      <a:pt x="488" y="21254"/>
                      <a:pt x="1143" y="21670"/>
                    </a:cubicBezTo>
                    <a:cubicBezTo>
                      <a:pt x="10563" y="21465"/>
                      <a:pt x="20489" y="21432"/>
                      <a:pt x="30511" y="21432"/>
                    </a:cubicBezTo>
                    <a:cubicBezTo>
                      <a:pt x="35252" y="21432"/>
                      <a:pt x="40014" y="21440"/>
                      <a:pt x="44755" y="21440"/>
                    </a:cubicBezTo>
                    <a:cubicBezTo>
                      <a:pt x="53871" y="21440"/>
                      <a:pt x="62907" y="21413"/>
                      <a:pt x="71557" y="21254"/>
                    </a:cubicBezTo>
                    <a:cubicBezTo>
                      <a:pt x="73224" y="21230"/>
                      <a:pt x="74367" y="19456"/>
                      <a:pt x="73605" y="17967"/>
                    </a:cubicBezTo>
                    <a:lnTo>
                      <a:pt x="73593" y="17944"/>
                    </a:lnTo>
                    <a:cubicBezTo>
                      <a:pt x="73379" y="17515"/>
                      <a:pt x="73081" y="17134"/>
                      <a:pt x="72712" y="16824"/>
                    </a:cubicBezTo>
                    <a:cubicBezTo>
                      <a:pt x="72212" y="16455"/>
                      <a:pt x="71640" y="16205"/>
                      <a:pt x="71033" y="16086"/>
                    </a:cubicBezTo>
                    <a:cubicBezTo>
                      <a:pt x="69998" y="15844"/>
                      <a:pt x="68824" y="15775"/>
                      <a:pt x="67675" y="15775"/>
                    </a:cubicBezTo>
                    <a:cubicBezTo>
                      <a:pt x="67013" y="15775"/>
                      <a:pt x="66360" y="15798"/>
                      <a:pt x="65747" y="15824"/>
                    </a:cubicBezTo>
                    <a:cubicBezTo>
                      <a:pt x="65818" y="12979"/>
                      <a:pt x="64663" y="10216"/>
                      <a:pt x="61437" y="9002"/>
                    </a:cubicBezTo>
                    <a:cubicBezTo>
                      <a:pt x="60504" y="8656"/>
                      <a:pt x="59503" y="8480"/>
                      <a:pt x="58509" y="8480"/>
                    </a:cubicBezTo>
                    <a:cubicBezTo>
                      <a:pt x="56660" y="8480"/>
                      <a:pt x="54830" y="9090"/>
                      <a:pt x="53483" y="10359"/>
                    </a:cubicBezTo>
                    <a:cubicBezTo>
                      <a:pt x="53233" y="7585"/>
                      <a:pt x="52435" y="4561"/>
                      <a:pt x="50042" y="2430"/>
                    </a:cubicBezTo>
                    <a:cubicBezTo>
                      <a:pt x="48209" y="894"/>
                      <a:pt x="45911" y="37"/>
                      <a:pt x="4351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88" name="Google Shape;488;p25"/>
            <p:cNvSpPr/>
            <p:nvPr/>
          </p:nvSpPr>
          <p:spPr>
            <a:xfrm>
              <a:off x="8430600" y="1604974"/>
              <a:ext cx="1982948" cy="1980207"/>
            </a:xfrm>
            <a:custGeom>
              <a:avLst/>
              <a:gdLst/>
              <a:ahLst/>
              <a:cxnLst/>
              <a:rect l="l" t="t" r="r" b="b"/>
              <a:pathLst>
                <a:path w="8204" h="8193" fill="none" extrusionOk="0">
                  <a:moveTo>
                    <a:pt x="0" y="3942"/>
                  </a:moveTo>
                  <a:cubicBezTo>
                    <a:pt x="0" y="5537"/>
                    <a:pt x="965" y="6978"/>
                    <a:pt x="2441" y="7585"/>
                  </a:cubicBezTo>
                  <a:cubicBezTo>
                    <a:pt x="3905" y="8192"/>
                    <a:pt x="5608" y="7859"/>
                    <a:pt x="6739" y="6728"/>
                  </a:cubicBezTo>
                  <a:cubicBezTo>
                    <a:pt x="7858" y="5597"/>
                    <a:pt x="8204" y="3906"/>
                    <a:pt x="7584" y="2430"/>
                  </a:cubicBezTo>
                  <a:cubicBezTo>
                    <a:pt x="6977" y="953"/>
                    <a:pt x="5537" y="1"/>
                    <a:pt x="3941" y="1"/>
                  </a:cubicBezTo>
                  <a:cubicBezTo>
                    <a:pt x="1762" y="1"/>
                    <a:pt x="0" y="1763"/>
                    <a:pt x="0" y="3942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89" name="Google Shape;489;p25"/>
            <p:cNvGrpSpPr/>
            <p:nvPr/>
          </p:nvGrpSpPr>
          <p:grpSpPr>
            <a:xfrm>
              <a:off x="8430600" y="4411663"/>
              <a:ext cx="503400" cy="423975"/>
              <a:chOff x="4804325" y="1883925"/>
              <a:chExt cx="503400" cy="423975"/>
            </a:xfrm>
          </p:grpSpPr>
          <p:sp>
            <p:nvSpPr>
              <p:cNvPr id="490" name="Google Shape;490;p25"/>
              <p:cNvSpPr/>
              <p:nvPr/>
            </p:nvSpPr>
            <p:spPr>
              <a:xfrm>
                <a:off x="4804325" y="2043175"/>
                <a:ext cx="184875" cy="158125"/>
              </a:xfrm>
              <a:custGeom>
                <a:avLst/>
                <a:gdLst/>
                <a:ahLst/>
                <a:cxnLst/>
                <a:rect l="l" t="t" r="r" b="b"/>
                <a:pathLst>
                  <a:path w="7395" h="6325" extrusionOk="0">
                    <a:moveTo>
                      <a:pt x="3156" y="0"/>
                    </a:moveTo>
                    <a:cubicBezTo>
                      <a:pt x="1417" y="0"/>
                      <a:pt x="1" y="1417"/>
                      <a:pt x="1" y="3155"/>
                    </a:cubicBezTo>
                    <a:cubicBezTo>
                      <a:pt x="1" y="5064"/>
                      <a:pt x="1559" y="6325"/>
                      <a:pt x="3183" y="6325"/>
                    </a:cubicBezTo>
                    <a:cubicBezTo>
                      <a:pt x="3960" y="6325"/>
                      <a:pt x="4751" y="6037"/>
                      <a:pt x="5394" y="5394"/>
                    </a:cubicBezTo>
                    <a:cubicBezTo>
                      <a:pt x="7394" y="3405"/>
                      <a:pt x="5977" y="0"/>
                      <a:pt x="31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" name="Google Shape;491;p25"/>
              <p:cNvSpPr/>
              <p:nvPr/>
            </p:nvSpPr>
            <p:spPr>
              <a:xfrm>
                <a:off x="5059425" y="1883925"/>
                <a:ext cx="124150" cy="106125"/>
              </a:xfrm>
              <a:custGeom>
                <a:avLst/>
                <a:gdLst/>
                <a:ahLst/>
                <a:cxnLst/>
                <a:rect l="l" t="t" r="r" b="b"/>
                <a:pathLst>
                  <a:path w="4966" h="4245" extrusionOk="0">
                    <a:moveTo>
                      <a:pt x="2120" y="0"/>
                    </a:moveTo>
                    <a:cubicBezTo>
                      <a:pt x="953" y="0"/>
                      <a:pt x="0" y="941"/>
                      <a:pt x="0" y="2120"/>
                    </a:cubicBezTo>
                    <a:cubicBezTo>
                      <a:pt x="0" y="3400"/>
                      <a:pt x="1046" y="4245"/>
                      <a:pt x="2136" y="4245"/>
                    </a:cubicBezTo>
                    <a:cubicBezTo>
                      <a:pt x="2657" y="4245"/>
                      <a:pt x="3188" y="4051"/>
                      <a:pt x="3620" y="3620"/>
                    </a:cubicBezTo>
                    <a:cubicBezTo>
                      <a:pt x="4965" y="2286"/>
                      <a:pt x="4013" y="0"/>
                      <a:pt x="212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" name="Google Shape;492;p25"/>
              <p:cNvSpPr/>
              <p:nvPr/>
            </p:nvSpPr>
            <p:spPr>
              <a:xfrm>
                <a:off x="5183575" y="2201450"/>
                <a:ext cx="124150" cy="106450"/>
              </a:xfrm>
              <a:custGeom>
                <a:avLst/>
                <a:gdLst/>
                <a:ahLst/>
                <a:cxnLst/>
                <a:rect l="l" t="t" r="r" b="b"/>
                <a:pathLst>
                  <a:path w="4966" h="4258" extrusionOk="0">
                    <a:moveTo>
                      <a:pt x="2120" y="1"/>
                    </a:moveTo>
                    <a:cubicBezTo>
                      <a:pt x="953" y="1"/>
                      <a:pt x="0" y="953"/>
                      <a:pt x="0" y="2132"/>
                    </a:cubicBezTo>
                    <a:cubicBezTo>
                      <a:pt x="0" y="3412"/>
                      <a:pt x="1046" y="4257"/>
                      <a:pt x="2136" y="4257"/>
                    </a:cubicBezTo>
                    <a:cubicBezTo>
                      <a:pt x="2657" y="4257"/>
                      <a:pt x="3188" y="4064"/>
                      <a:pt x="3620" y="3632"/>
                    </a:cubicBezTo>
                    <a:cubicBezTo>
                      <a:pt x="4965" y="2287"/>
                      <a:pt x="4013" y="1"/>
                      <a:pt x="212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93" name="Google Shape;493;p25"/>
          <p:cNvSpPr txBox="1">
            <a:spLocks noGrp="1"/>
          </p:cNvSpPr>
          <p:nvPr>
            <p:ph type="title"/>
          </p:nvPr>
        </p:nvSpPr>
        <p:spPr>
          <a:xfrm>
            <a:off x="975350" y="446225"/>
            <a:ext cx="71931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494" name="Google Shape;494;p25"/>
          <p:cNvSpPr txBox="1">
            <a:spLocks noGrp="1"/>
          </p:cNvSpPr>
          <p:nvPr>
            <p:ph type="title" idx="2"/>
          </p:nvPr>
        </p:nvSpPr>
        <p:spPr>
          <a:xfrm>
            <a:off x="5354209" y="1443146"/>
            <a:ext cx="25185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19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495" name="Google Shape;495;p25"/>
          <p:cNvSpPr txBox="1">
            <a:spLocks noGrp="1"/>
          </p:cNvSpPr>
          <p:nvPr>
            <p:ph type="title" idx="3"/>
          </p:nvPr>
        </p:nvSpPr>
        <p:spPr>
          <a:xfrm>
            <a:off x="5064696" y="1898558"/>
            <a:ext cx="3097800" cy="88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500" b="0">
                <a:latin typeface="Raleway Medium"/>
                <a:ea typeface="Raleway Medium"/>
                <a:cs typeface="Raleway Medium"/>
                <a:sym typeface="Raleway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96" name="Google Shape;496;p25"/>
          <p:cNvSpPr txBox="1">
            <a:spLocks noGrp="1"/>
          </p:cNvSpPr>
          <p:nvPr>
            <p:ph type="title" idx="4"/>
          </p:nvPr>
        </p:nvSpPr>
        <p:spPr>
          <a:xfrm>
            <a:off x="5354059" y="3067673"/>
            <a:ext cx="25188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19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497" name="Google Shape;497;p25"/>
          <p:cNvSpPr txBox="1">
            <a:spLocks noGrp="1"/>
          </p:cNvSpPr>
          <p:nvPr>
            <p:ph type="title" idx="5"/>
          </p:nvPr>
        </p:nvSpPr>
        <p:spPr>
          <a:xfrm>
            <a:off x="5064446" y="3523083"/>
            <a:ext cx="3098100" cy="88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500" b="0">
                <a:latin typeface="Raleway Medium"/>
                <a:ea typeface="Raleway Medium"/>
                <a:cs typeface="Raleway Medium"/>
                <a:sym typeface="Raleway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5_1"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3" name="Google Shape;753;p36"/>
          <p:cNvGrpSpPr/>
          <p:nvPr/>
        </p:nvGrpSpPr>
        <p:grpSpPr>
          <a:xfrm>
            <a:off x="-819566" y="-669751"/>
            <a:ext cx="11006095" cy="7401889"/>
            <a:chOff x="-819566" y="-669751"/>
            <a:chExt cx="11006095" cy="7401889"/>
          </a:xfrm>
        </p:grpSpPr>
        <p:sp>
          <p:nvSpPr>
            <p:cNvPr id="754" name="Google Shape;754;p36"/>
            <p:cNvSpPr/>
            <p:nvPr/>
          </p:nvSpPr>
          <p:spPr>
            <a:xfrm>
              <a:off x="1068998" y="4753100"/>
              <a:ext cx="198201" cy="197565"/>
            </a:xfrm>
            <a:custGeom>
              <a:avLst/>
              <a:gdLst/>
              <a:ahLst/>
              <a:cxnLst/>
              <a:rect l="l" t="t" r="r" b="b"/>
              <a:pathLst>
                <a:path w="3740" h="3728" fill="none" extrusionOk="0">
                  <a:moveTo>
                    <a:pt x="3739" y="1858"/>
                  </a:moveTo>
                  <a:cubicBezTo>
                    <a:pt x="3739" y="2894"/>
                    <a:pt x="2906" y="3727"/>
                    <a:pt x="1870" y="3727"/>
                  </a:cubicBezTo>
                  <a:cubicBezTo>
                    <a:pt x="846" y="3727"/>
                    <a:pt x="1" y="2894"/>
                    <a:pt x="1" y="1858"/>
                  </a:cubicBezTo>
                  <a:cubicBezTo>
                    <a:pt x="1" y="834"/>
                    <a:pt x="846" y="0"/>
                    <a:pt x="1870" y="0"/>
                  </a:cubicBezTo>
                  <a:cubicBezTo>
                    <a:pt x="2906" y="0"/>
                    <a:pt x="3739" y="834"/>
                    <a:pt x="3739" y="1858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36"/>
            <p:cNvSpPr/>
            <p:nvPr/>
          </p:nvSpPr>
          <p:spPr>
            <a:xfrm flipH="1">
              <a:off x="-636225" y="-12"/>
              <a:ext cx="2272284" cy="662157"/>
            </a:xfrm>
            <a:custGeom>
              <a:avLst/>
              <a:gdLst/>
              <a:ahLst/>
              <a:cxnLst/>
              <a:rect l="l" t="t" r="r" b="b"/>
              <a:pathLst>
                <a:path w="74367" h="21671" extrusionOk="0">
                  <a:moveTo>
                    <a:pt x="43518" y="1"/>
                  </a:moveTo>
                  <a:cubicBezTo>
                    <a:pt x="35409" y="1"/>
                    <a:pt x="33219" y="4228"/>
                    <a:pt x="32826" y="9454"/>
                  </a:cubicBezTo>
                  <a:cubicBezTo>
                    <a:pt x="31898" y="8965"/>
                    <a:pt x="30854" y="8709"/>
                    <a:pt x="29829" y="8709"/>
                  </a:cubicBezTo>
                  <a:cubicBezTo>
                    <a:pt x="27263" y="8709"/>
                    <a:pt x="24813" y="10309"/>
                    <a:pt x="24575" y="13848"/>
                  </a:cubicBezTo>
                  <a:cubicBezTo>
                    <a:pt x="24491" y="13193"/>
                    <a:pt x="23765" y="12514"/>
                    <a:pt x="23170" y="12229"/>
                  </a:cubicBezTo>
                  <a:cubicBezTo>
                    <a:pt x="22723" y="12027"/>
                    <a:pt x="22244" y="11929"/>
                    <a:pt x="21762" y="11929"/>
                  </a:cubicBezTo>
                  <a:cubicBezTo>
                    <a:pt x="21588" y="11929"/>
                    <a:pt x="21414" y="11942"/>
                    <a:pt x="21241" y="11967"/>
                  </a:cubicBezTo>
                  <a:cubicBezTo>
                    <a:pt x="20360" y="12050"/>
                    <a:pt x="19515" y="12383"/>
                    <a:pt x="18824" y="12931"/>
                  </a:cubicBezTo>
                  <a:cubicBezTo>
                    <a:pt x="18134" y="13503"/>
                    <a:pt x="17693" y="14312"/>
                    <a:pt x="17598" y="15205"/>
                  </a:cubicBezTo>
                  <a:cubicBezTo>
                    <a:pt x="17026" y="13776"/>
                    <a:pt x="15657" y="12752"/>
                    <a:pt x="14169" y="12371"/>
                  </a:cubicBezTo>
                  <a:cubicBezTo>
                    <a:pt x="13642" y="12242"/>
                    <a:pt x="13103" y="12183"/>
                    <a:pt x="12564" y="12183"/>
                  </a:cubicBezTo>
                  <a:cubicBezTo>
                    <a:pt x="11567" y="12183"/>
                    <a:pt x="10567" y="12385"/>
                    <a:pt x="9632" y="12717"/>
                  </a:cubicBezTo>
                  <a:cubicBezTo>
                    <a:pt x="8370" y="13169"/>
                    <a:pt x="7168" y="13848"/>
                    <a:pt x="6311" y="14872"/>
                  </a:cubicBezTo>
                  <a:cubicBezTo>
                    <a:pt x="5453" y="15896"/>
                    <a:pt x="4751" y="17098"/>
                    <a:pt x="5013" y="18408"/>
                  </a:cubicBezTo>
                  <a:cubicBezTo>
                    <a:pt x="4502" y="17871"/>
                    <a:pt x="3763" y="17595"/>
                    <a:pt x="3027" y="17595"/>
                  </a:cubicBezTo>
                  <a:cubicBezTo>
                    <a:pt x="2407" y="17595"/>
                    <a:pt x="1789" y="17791"/>
                    <a:pt x="1310" y="18194"/>
                  </a:cubicBezTo>
                  <a:cubicBezTo>
                    <a:pt x="1072" y="18396"/>
                    <a:pt x="869" y="18634"/>
                    <a:pt x="679" y="18884"/>
                  </a:cubicBezTo>
                  <a:cubicBezTo>
                    <a:pt x="488" y="19134"/>
                    <a:pt x="346" y="19408"/>
                    <a:pt x="238" y="19694"/>
                  </a:cubicBezTo>
                  <a:cubicBezTo>
                    <a:pt x="0" y="20432"/>
                    <a:pt x="488" y="21254"/>
                    <a:pt x="1143" y="21670"/>
                  </a:cubicBezTo>
                  <a:cubicBezTo>
                    <a:pt x="10563" y="21465"/>
                    <a:pt x="20489" y="21432"/>
                    <a:pt x="30511" y="21432"/>
                  </a:cubicBezTo>
                  <a:cubicBezTo>
                    <a:pt x="35252" y="21432"/>
                    <a:pt x="40014" y="21440"/>
                    <a:pt x="44755" y="21440"/>
                  </a:cubicBezTo>
                  <a:cubicBezTo>
                    <a:pt x="53871" y="21440"/>
                    <a:pt x="62907" y="21413"/>
                    <a:pt x="71557" y="21254"/>
                  </a:cubicBezTo>
                  <a:cubicBezTo>
                    <a:pt x="73224" y="21230"/>
                    <a:pt x="74367" y="19456"/>
                    <a:pt x="73605" y="17967"/>
                  </a:cubicBezTo>
                  <a:lnTo>
                    <a:pt x="73593" y="17944"/>
                  </a:lnTo>
                  <a:cubicBezTo>
                    <a:pt x="73379" y="17515"/>
                    <a:pt x="73081" y="17134"/>
                    <a:pt x="72712" y="16824"/>
                  </a:cubicBezTo>
                  <a:cubicBezTo>
                    <a:pt x="72212" y="16455"/>
                    <a:pt x="71640" y="16205"/>
                    <a:pt x="71033" y="16086"/>
                  </a:cubicBezTo>
                  <a:cubicBezTo>
                    <a:pt x="69998" y="15844"/>
                    <a:pt x="68824" y="15775"/>
                    <a:pt x="67675" y="15775"/>
                  </a:cubicBezTo>
                  <a:cubicBezTo>
                    <a:pt x="67013" y="15775"/>
                    <a:pt x="66360" y="15798"/>
                    <a:pt x="65747" y="15824"/>
                  </a:cubicBezTo>
                  <a:cubicBezTo>
                    <a:pt x="65818" y="12979"/>
                    <a:pt x="64663" y="10216"/>
                    <a:pt x="61437" y="9002"/>
                  </a:cubicBezTo>
                  <a:cubicBezTo>
                    <a:pt x="60504" y="8656"/>
                    <a:pt x="59503" y="8480"/>
                    <a:pt x="58509" y="8480"/>
                  </a:cubicBezTo>
                  <a:cubicBezTo>
                    <a:pt x="56660" y="8480"/>
                    <a:pt x="54830" y="9090"/>
                    <a:pt x="53483" y="10359"/>
                  </a:cubicBezTo>
                  <a:cubicBezTo>
                    <a:pt x="53233" y="7585"/>
                    <a:pt x="52435" y="4561"/>
                    <a:pt x="50042" y="2430"/>
                  </a:cubicBezTo>
                  <a:cubicBezTo>
                    <a:pt x="48209" y="894"/>
                    <a:pt x="45911" y="37"/>
                    <a:pt x="435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36"/>
            <p:cNvSpPr/>
            <p:nvPr/>
          </p:nvSpPr>
          <p:spPr>
            <a:xfrm>
              <a:off x="7617350" y="-669751"/>
              <a:ext cx="1982948" cy="1980207"/>
            </a:xfrm>
            <a:custGeom>
              <a:avLst/>
              <a:gdLst/>
              <a:ahLst/>
              <a:cxnLst/>
              <a:rect l="l" t="t" r="r" b="b"/>
              <a:pathLst>
                <a:path w="8204" h="8193" fill="none" extrusionOk="0">
                  <a:moveTo>
                    <a:pt x="0" y="3942"/>
                  </a:moveTo>
                  <a:cubicBezTo>
                    <a:pt x="0" y="5537"/>
                    <a:pt x="965" y="6978"/>
                    <a:pt x="2441" y="7585"/>
                  </a:cubicBezTo>
                  <a:cubicBezTo>
                    <a:pt x="3905" y="8192"/>
                    <a:pt x="5608" y="7859"/>
                    <a:pt x="6739" y="6728"/>
                  </a:cubicBezTo>
                  <a:cubicBezTo>
                    <a:pt x="7858" y="5597"/>
                    <a:pt x="8204" y="3906"/>
                    <a:pt x="7584" y="2430"/>
                  </a:cubicBezTo>
                  <a:cubicBezTo>
                    <a:pt x="6977" y="953"/>
                    <a:pt x="5537" y="1"/>
                    <a:pt x="3941" y="1"/>
                  </a:cubicBezTo>
                  <a:cubicBezTo>
                    <a:pt x="1762" y="1"/>
                    <a:pt x="0" y="1763"/>
                    <a:pt x="0" y="3942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36"/>
            <p:cNvSpPr/>
            <p:nvPr/>
          </p:nvSpPr>
          <p:spPr>
            <a:xfrm rot="839903">
              <a:off x="8217668" y="3560789"/>
              <a:ext cx="1651959" cy="2820423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758" name="Google Shape;758;p36"/>
            <p:cNvCxnSpPr/>
            <p:nvPr/>
          </p:nvCxnSpPr>
          <p:spPr>
            <a:xfrm>
              <a:off x="8836530" y="4085700"/>
              <a:ext cx="1350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759" name="Google Shape;759;p36"/>
            <p:cNvCxnSpPr/>
            <p:nvPr/>
          </p:nvCxnSpPr>
          <p:spPr>
            <a:xfrm>
              <a:off x="8528301" y="4368450"/>
              <a:ext cx="16581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grpSp>
          <p:nvGrpSpPr>
            <p:cNvPr id="760" name="Google Shape;760;p36"/>
            <p:cNvGrpSpPr/>
            <p:nvPr/>
          </p:nvGrpSpPr>
          <p:grpSpPr>
            <a:xfrm>
              <a:off x="204683" y="4457150"/>
              <a:ext cx="503400" cy="423975"/>
              <a:chOff x="4849700" y="2127775"/>
              <a:chExt cx="503400" cy="423975"/>
            </a:xfrm>
          </p:grpSpPr>
          <p:sp>
            <p:nvSpPr>
              <p:cNvPr id="761" name="Google Shape;761;p36"/>
              <p:cNvSpPr/>
              <p:nvPr/>
            </p:nvSpPr>
            <p:spPr>
              <a:xfrm>
                <a:off x="4849700" y="2287025"/>
                <a:ext cx="184875" cy="158125"/>
              </a:xfrm>
              <a:custGeom>
                <a:avLst/>
                <a:gdLst/>
                <a:ahLst/>
                <a:cxnLst/>
                <a:rect l="l" t="t" r="r" b="b"/>
                <a:pathLst>
                  <a:path w="7395" h="6325" extrusionOk="0">
                    <a:moveTo>
                      <a:pt x="3156" y="0"/>
                    </a:moveTo>
                    <a:cubicBezTo>
                      <a:pt x="1417" y="0"/>
                      <a:pt x="1" y="1417"/>
                      <a:pt x="1" y="3155"/>
                    </a:cubicBezTo>
                    <a:cubicBezTo>
                      <a:pt x="1" y="5064"/>
                      <a:pt x="1559" y="6325"/>
                      <a:pt x="3183" y="6325"/>
                    </a:cubicBezTo>
                    <a:cubicBezTo>
                      <a:pt x="3960" y="6325"/>
                      <a:pt x="4751" y="6037"/>
                      <a:pt x="5394" y="5394"/>
                    </a:cubicBezTo>
                    <a:cubicBezTo>
                      <a:pt x="7394" y="3405"/>
                      <a:pt x="5977" y="0"/>
                      <a:pt x="31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2" name="Google Shape;762;p36"/>
              <p:cNvSpPr/>
              <p:nvPr/>
            </p:nvSpPr>
            <p:spPr>
              <a:xfrm>
                <a:off x="5104800" y="2127775"/>
                <a:ext cx="124150" cy="106125"/>
              </a:xfrm>
              <a:custGeom>
                <a:avLst/>
                <a:gdLst/>
                <a:ahLst/>
                <a:cxnLst/>
                <a:rect l="l" t="t" r="r" b="b"/>
                <a:pathLst>
                  <a:path w="4966" h="4245" extrusionOk="0">
                    <a:moveTo>
                      <a:pt x="2120" y="0"/>
                    </a:moveTo>
                    <a:cubicBezTo>
                      <a:pt x="953" y="0"/>
                      <a:pt x="0" y="941"/>
                      <a:pt x="0" y="2120"/>
                    </a:cubicBezTo>
                    <a:cubicBezTo>
                      <a:pt x="0" y="3400"/>
                      <a:pt x="1046" y="4245"/>
                      <a:pt x="2136" y="4245"/>
                    </a:cubicBezTo>
                    <a:cubicBezTo>
                      <a:pt x="2657" y="4245"/>
                      <a:pt x="3188" y="4051"/>
                      <a:pt x="3620" y="3620"/>
                    </a:cubicBezTo>
                    <a:cubicBezTo>
                      <a:pt x="4965" y="2286"/>
                      <a:pt x="4013" y="0"/>
                      <a:pt x="212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3" name="Google Shape;763;p36"/>
              <p:cNvSpPr/>
              <p:nvPr/>
            </p:nvSpPr>
            <p:spPr>
              <a:xfrm>
                <a:off x="5228950" y="2445300"/>
                <a:ext cx="124150" cy="106450"/>
              </a:xfrm>
              <a:custGeom>
                <a:avLst/>
                <a:gdLst/>
                <a:ahLst/>
                <a:cxnLst/>
                <a:rect l="l" t="t" r="r" b="b"/>
                <a:pathLst>
                  <a:path w="4966" h="4258" extrusionOk="0">
                    <a:moveTo>
                      <a:pt x="2120" y="1"/>
                    </a:moveTo>
                    <a:cubicBezTo>
                      <a:pt x="953" y="1"/>
                      <a:pt x="0" y="953"/>
                      <a:pt x="0" y="2132"/>
                    </a:cubicBezTo>
                    <a:cubicBezTo>
                      <a:pt x="0" y="3412"/>
                      <a:pt x="1046" y="4257"/>
                      <a:pt x="2136" y="4257"/>
                    </a:cubicBezTo>
                    <a:cubicBezTo>
                      <a:pt x="2657" y="4257"/>
                      <a:pt x="3188" y="4064"/>
                      <a:pt x="3620" y="3632"/>
                    </a:cubicBezTo>
                    <a:cubicBezTo>
                      <a:pt x="4965" y="2287"/>
                      <a:pt x="4013" y="1"/>
                      <a:pt x="212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64" name="Google Shape;764;p36"/>
            <p:cNvSpPr/>
            <p:nvPr/>
          </p:nvSpPr>
          <p:spPr>
            <a:xfrm>
              <a:off x="-819566" y="4040890"/>
              <a:ext cx="1781601" cy="1779130"/>
            </a:xfrm>
            <a:custGeom>
              <a:avLst/>
              <a:gdLst/>
              <a:ahLst/>
              <a:cxnLst/>
              <a:rect l="l" t="t" r="r" b="b"/>
              <a:pathLst>
                <a:path w="8204" h="8193" fill="none" extrusionOk="0">
                  <a:moveTo>
                    <a:pt x="0" y="3942"/>
                  </a:moveTo>
                  <a:cubicBezTo>
                    <a:pt x="0" y="5537"/>
                    <a:pt x="965" y="6978"/>
                    <a:pt x="2441" y="7585"/>
                  </a:cubicBezTo>
                  <a:cubicBezTo>
                    <a:pt x="3905" y="8192"/>
                    <a:pt x="5608" y="7859"/>
                    <a:pt x="6739" y="6728"/>
                  </a:cubicBezTo>
                  <a:cubicBezTo>
                    <a:pt x="7858" y="5597"/>
                    <a:pt x="8204" y="3906"/>
                    <a:pt x="7584" y="2430"/>
                  </a:cubicBezTo>
                  <a:cubicBezTo>
                    <a:pt x="6977" y="953"/>
                    <a:pt x="5537" y="1"/>
                    <a:pt x="3941" y="1"/>
                  </a:cubicBezTo>
                  <a:cubicBezTo>
                    <a:pt x="1762" y="1"/>
                    <a:pt x="0" y="1763"/>
                    <a:pt x="0" y="3942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36"/>
            <p:cNvSpPr/>
            <p:nvPr/>
          </p:nvSpPr>
          <p:spPr>
            <a:xfrm rot="-131980">
              <a:off x="139343" y="2403023"/>
              <a:ext cx="58799" cy="496722"/>
            </a:xfrm>
            <a:custGeom>
              <a:avLst/>
              <a:gdLst/>
              <a:ahLst/>
              <a:cxnLst/>
              <a:rect l="l" t="t" r="r" b="b"/>
              <a:pathLst>
                <a:path w="2240" h="22278" fill="none" extrusionOk="0">
                  <a:moveTo>
                    <a:pt x="1" y="22277"/>
                  </a:moveTo>
                  <a:cubicBezTo>
                    <a:pt x="1" y="18562"/>
                    <a:pt x="2239" y="18562"/>
                    <a:pt x="2239" y="14848"/>
                  </a:cubicBezTo>
                  <a:cubicBezTo>
                    <a:pt x="2239" y="11145"/>
                    <a:pt x="1" y="11133"/>
                    <a:pt x="1" y="7430"/>
                  </a:cubicBezTo>
                  <a:cubicBezTo>
                    <a:pt x="1" y="3715"/>
                    <a:pt x="2239" y="3715"/>
                    <a:pt x="2239" y="1"/>
                  </a:cubicBezTo>
                </a:path>
              </a:pathLst>
            </a:custGeom>
            <a:noFill/>
            <a:ln w="19050" cap="flat" cmpd="sng">
              <a:solidFill>
                <a:srgbClr val="000000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36"/>
            <p:cNvSpPr/>
            <p:nvPr/>
          </p:nvSpPr>
          <p:spPr>
            <a:xfrm>
              <a:off x="350601" y="2226927"/>
              <a:ext cx="58470" cy="496287"/>
            </a:xfrm>
            <a:custGeom>
              <a:avLst/>
              <a:gdLst/>
              <a:ahLst/>
              <a:cxnLst/>
              <a:rect l="l" t="t" r="r" b="b"/>
              <a:pathLst>
                <a:path w="2227" h="22265" fill="none" extrusionOk="0">
                  <a:moveTo>
                    <a:pt x="0" y="22265"/>
                  </a:moveTo>
                  <a:cubicBezTo>
                    <a:pt x="0" y="18562"/>
                    <a:pt x="2227" y="18562"/>
                    <a:pt x="2227" y="14847"/>
                  </a:cubicBezTo>
                  <a:cubicBezTo>
                    <a:pt x="2227" y="11132"/>
                    <a:pt x="0" y="11132"/>
                    <a:pt x="0" y="7418"/>
                  </a:cubicBezTo>
                  <a:cubicBezTo>
                    <a:pt x="0" y="3703"/>
                    <a:pt x="2227" y="3703"/>
                    <a:pt x="2227" y="0"/>
                  </a:cubicBezTo>
                </a:path>
              </a:pathLst>
            </a:custGeom>
            <a:noFill/>
            <a:ln w="19050" cap="flat" cmpd="sng">
              <a:solidFill>
                <a:srgbClr val="000000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36"/>
            <p:cNvSpPr/>
            <p:nvPr/>
          </p:nvSpPr>
          <p:spPr>
            <a:xfrm rot="3367687">
              <a:off x="1416385" y="4660074"/>
              <a:ext cx="1651961" cy="178042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58775" y="446216"/>
            <a:ext cx="7626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Poppins"/>
              <a:buNone/>
              <a:defRPr sz="2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Poppins"/>
              <a:buNone/>
              <a:defRPr sz="2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Poppins"/>
              <a:buNone/>
              <a:defRPr sz="2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Poppins"/>
              <a:buNone/>
              <a:defRPr sz="2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Poppins"/>
              <a:buNone/>
              <a:defRPr sz="2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Poppins"/>
              <a:buNone/>
              <a:defRPr sz="2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Poppins"/>
              <a:buNone/>
              <a:defRPr sz="2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Poppins"/>
              <a:buNone/>
              <a:defRPr sz="2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Poppins"/>
              <a:buNone/>
              <a:defRPr sz="2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58775" y="1434450"/>
            <a:ext cx="7626300" cy="31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5" r:id="rId4"/>
    <p:sldLayoutId id="2147483658" r:id="rId5"/>
    <p:sldLayoutId id="2147483661" r:id="rId6"/>
    <p:sldLayoutId id="2147483667" r:id="rId7"/>
    <p:sldLayoutId id="2147483671" r:id="rId8"/>
    <p:sldLayoutId id="2147483682" r:id="rId9"/>
    <p:sldLayoutId id="2147483683" r:id="rId10"/>
    <p:sldLayoutId id="2147483687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image" Target="../media/image2.png"/><Relationship Id="rId7" Type="http://schemas.openxmlformats.org/officeDocument/2006/relationships/slide" Target="slide8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slide" Target="slide7.xml"/><Relationship Id="rId5" Type="http://schemas.openxmlformats.org/officeDocument/2006/relationships/slide" Target="slide6.xml"/><Relationship Id="rId4" Type="http://schemas.openxmlformats.org/officeDocument/2006/relationships/image" Target="../media/image3.jpg"/><Relationship Id="rId9" Type="http://schemas.openxmlformats.org/officeDocument/2006/relationships/slide" Target="slide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Google Shape;795;p40"/>
          <p:cNvSpPr/>
          <p:nvPr/>
        </p:nvSpPr>
        <p:spPr>
          <a:xfrm>
            <a:off x="838650" y="1102110"/>
            <a:ext cx="7466700" cy="1980300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6" name="Google Shape;796;p40"/>
          <p:cNvSpPr txBox="1">
            <a:spLocks noGrp="1"/>
          </p:cNvSpPr>
          <p:nvPr>
            <p:ph type="ctrTitle"/>
          </p:nvPr>
        </p:nvSpPr>
        <p:spPr>
          <a:xfrm>
            <a:off x="930853" y="1083651"/>
            <a:ext cx="7331700" cy="11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dirty="0">
                <a:solidFill>
                  <a:schemeClr val="accent4">
                    <a:lumMod val="50000"/>
                  </a:schemeClr>
                </a:solidFill>
                <a:latin typeface="UVF Slim Tony" panose="02000000000000000000" pitchFamily="2" charset="0"/>
              </a:rPr>
              <a:t>Khoa học</a:t>
            </a:r>
            <a:endParaRPr dirty="0">
              <a:solidFill>
                <a:schemeClr val="accent4">
                  <a:lumMod val="50000"/>
                </a:schemeClr>
              </a:solidFill>
              <a:latin typeface="UVF Slim Tony" panose="02000000000000000000" pitchFamily="2" charset="0"/>
            </a:endParaRPr>
          </a:p>
        </p:txBody>
      </p:sp>
      <p:sp>
        <p:nvSpPr>
          <p:cNvPr id="797" name="Google Shape;797;p40"/>
          <p:cNvSpPr txBox="1">
            <a:spLocks noGrp="1"/>
          </p:cNvSpPr>
          <p:nvPr>
            <p:ph type="subTitle" idx="1"/>
          </p:nvPr>
        </p:nvSpPr>
        <p:spPr>
          <a:xfrm>
            <a:off x="881446" y="1787140"/>
            <a:ext cx="7423903" cy="110105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3600" dirty="0">
                <a:solidFill>
                  <a:schemeClr val="accent3">
                    <a:lumMod val="75000"/>
                  </a:schemeClr>
                </a:solidFill>
                <a:latin typeface="SVN-Olivier" panose="02040603050506020204" pitchFamily="18" charset="0"/>
              </a:rPr>
              <a:t>Ôn tập chương: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3200" b="1" dirty="0">
                <a:solidFill>
                  <a:srgbClr val="C00000"/>
                </a:solidFill>
                <a:latin typeface="SVN-Olivier" panose="02040603050506020204" pitchFamily="18" charset="0"/>
              </a:rPr>
              <a:t>MÔI TRƯỜNG VÀ TÀI NGUYÊN THIÊN NHIÊN</a:t>
            </a:r>
            <a:endParaRPr sz="3200" b="1" dirty="0">
              <a:solidFill>
                <a:srgbClr val="C00000"/>
              </a:solidFill>
              <a:latin typeface="SVN-Olivier" panose="02040603050506020204" pitchFamily="18" charset="0"/>
            </a:endParaRPr>
          </a:p>
        </p:txBody>
      </p:sp>
      <p:grpSp>
        <p:nvGrpSpPr>
          <p:cNvPr id="798" name="Google Shape;798;p40"/>
          <p:cNvGrpSpPr/>
          <p:nvPr/>
        </p:nvGrpSpPr>
        <p:grpSpPr>
          <a:xfrm rot="-4580263">
            <a:off x="5561457" y="3640324"/>
            <a:ext cx="1064711" cy="580484"/>
            <a:chOff x="586675" y="237900"/>
            <a:chExt cx="1935975" cy="1055500"/>
          </a:xfrm>
        </p:grpSpPr>
        <p:sp>
          <p:nvSpPr>
            <p:cNvPr id="799" name="Google Shape;799;p40"/>
            <p:cNvSpPr/>
            <p:nvPr/>
          </p:nvSpPr>
          <p:spPr>
            <a:xfrm>
              <a:off x="738775" y="301575"/>
              <a:ext cx="1631475" cy="928425"/>
            </a:xfrm>
            <a:custGeom>
              <a:avLst/>
              <a:gdLst/>
              <a:ahLst/>
              <a:cxnLst/>
              <a:rect l="l" t="t" r="r" b="b"/>
              <a:pathLst>
                <a:path w="65259" h="37137" extrusionOk="0">
                  <a:moveTo>
                    <a:pt x="3941" y="1"/>
                  </a:moveTo>
                  <a:lnTo>
                    <a:pt x="1" y="28719"/>
                  </a:lnTo>
                  <a:lnTo>
                    <a:pt x="9740" y="30064"/>
                  </a:lnTo>
                  <a:cubicBezTo>
                    <a:pt x="10152" y="30120"/>
                    <a:pt x="10566" y="30148"/>
                    <a:pt x="10979" y="30148"/>
                  </a:cubicBezTo>
                  <a:cubicBezTo>
                    <a:pt x="12333" y="30148"/>
                    <a:pt x="13678" y="29850"/>
                    <a:pt x="14919" y="29266"/>
                  </a:cubicBezTo>
                  <a:lnTo>
                    <a:pt x="29409" y="22432"/>
                  </a:lnTo>
                  <a:cubicBezTo>
                    <a:pt x="30075" y="22115"/>
                    <a:pt x="30789" y="21960"/>
                    <a:pt x="31498" y="21960"/>
                  </a:cubicBezTo>
                  <a:cubicBezTo>
                    <a:pt x="32651" y="21960"/>
                    <a:pt x="33793" y="22370"/>
                    <a:pt x="34707" y="23159"/>
                  </a:cubicBezTo>
                  <a:lnTo>
                    <a:pt x="46816" y="33648"/>
                  </a:lnTo>
                  <a:cubicBezTo>
                    <a:pt x="48161" y="34803"/>
                    <a:pt x="49804" y="35553"/>
                    <a:pt x="51566" y="35791"/>
                  </a:cubicBezTo>
                  <a:lnTo>
                    <a:pt x="61306" y="37136"/>
                  </a:lnTo>
                  <a:lnTo>
                    <a:pt x="65259" y="8407"/>
                  </a:lnTo>
                  <a:lnTo>
                    <a:pt x="55507" y="7073"/>
                  </a:lnTo>
                  <a:cubicBezTo>
                    <a:pt x="55094" y="7017"/>
                    <a:pt x="54680" y="6990"/>
                    <a:pt x="54267" y="6990"/>
                  </a:cubicBezTo>
                  <a:cubicBezTo>
                    <a:pt x="52918" y="6990"/>
                    <a:pt x="51582" y="7285"/>
                    <a:pt x="50352" y="7859"/>
                  </a:cubicBezTo>
                  <a:lnTo>
                    <a:pt x="35862" y="14705"/>
                  </a:lnTo>
                  <a:cubicBezTo>
                    <a:pt x="35193" y="15017"/>
                    <a:pt x="34480" y="15169"/>
                    <a:pt x="33772" y="15169"/>
                  </a:cubicBezTo>
                  <a:cubicBezTo>
                    <a:pt x="32615" y="15169"/>
                    <a:pt x="31473" y="14762"/>
                    <a:pt x="30564" y="13979"/>
                  </a:cubicBezTo>
                  <a:lnTo>
                    <a:pt x="18443" y="3489"/>
                  </a:lnTo>
                  <a:cubicBezTo>
                    <a:pt x="17098" y="2323"/>
                    <a:pt x="15443" y="1573"/>
                    <a:pt x="13681" y="1334"/>
                  </a:cubicBezTo>
                  <a:lnTo>
                    <a:pt x="394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40"/>
            <p:cNvSpPr/>
            <p:nvPr/>
          </p:nvSpPr>
          <p:spPr>
            <a:xfrm>
              <a:off x="2265750" y="468275"/>
              <a:ext cx="256900" cy="825125"/>
            </a:xfrm>
            <a:custGeom>
              <a:avLst/>
              <a:gdLst/>
              <a:ahLst/>
              <a:cxnLst/>
              <a:rect l="l" t="t" r="r" b="b"/>
              <a:pathLst>
                <a:path w="10276" h="33005" extrusionOk="0">
                  <a:moveTo>
                    <a:pt x="4418" y="0"/>
                  </a:moveTo>
                  <a:lnTo>
                    <a:pt x="1" y="32195"/>
                  </a:lnTo>
                  <a:lnTo>
                    <a:pt x="5858" y="33005"/>
                  </a:lnTo>
                  <a:lnTo>
                    <a:pt x="10276" y="810"/>
                  </a:lnTo>
                  <a:lnTo>
                    <a:pt x="441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40"/>
            <p:cNvSpPr/>
            <p:nvPr/>
          </p:nvSpPr>
          <p:spPr>
            <a:xfrm>
              <a:off x="586675" y="237900"/>
              <a:ext cx="256600" cy="825125"/>
            </a:xfrm>
            <a:custGeom>
              <a:avLst/>
              <a:gdLst/>
              <a:ahLst/>
              <a:cxnLst/>
              <a:rect l="l" t="t" r="r" b="b"/>
              <a:pathLst>
                <a:path w="10264" h="33005" extrusionOk="0">
                  <a:moveTo>
                    <a:pt x="4406" y="0"/>
                  </a:moveTo>
                  <a:lnTo>
                    <a:pt x="0" y="32194"/>
                  </a:lnTo>
                  <a:lnTo>
                    <a:pt x="5846" y="33004"/>
                  </a:lnTo>
                  <a:lnTo>
                    <a:pt x="10264" y="810"/>
                  </a:lnTo>
                  <a:lnTo>
                    <a:pt x="44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40"/>
            <p:cNvSpPr/>
            <p:nvPr/>
          </p:nvSpPr>
          <p:spPr>
            <a:xfrm>
              <a:off x="791750" y="354275"/>
              <a:ext cx="1281150" cy="795650"/>
            </a:xfrm>
            <a:custGeom>
              <a:avLst/>
              <a:gdLst/>
              <a:ahLst/>
              <a:cxnLst/>
              <a:rect l="l" t="t" r="r" b="b"/>
              <a:pathLst>
                <a:path w="51246" h="31826" extrusionOk="0">
                  <a:moveTo>
                    <a:pt x="3430" y="0"/>
                  </a:moveTo>
                  <a:lnTo>
                    <a:pt x="1" y="25003"/>
                  </a:lnTo>
                  <a:lnTo>
                    <a:pt x="6347" y="25873"/>
                  </a:lnTo>
                  <a:lnTo>
                    <a:pt x="10812" y="16943"/>
                  </a:lnTo>
                  <a:cubicBezTo>
                    <a:pt x="11228" y="16098"/>
                    <a:pt x="11467" y="15181"/>
                    <a:pt x="11526" y="14240"/>
                  </a:cubicBezTo>
                  <a:lnTo>
                    <a:pt x="31171" y="16943"/>
                  </a:lnTo>
                  <a:cubicBezTo>
                    <a:pt x="31219" y="17205"/>
                    <a:pt x="31350" y="17455"/>
                    <a:pt x="31540" y="17633"/>
                  </a:cubicBezTo>
                  <a:lnTo>
                    <a:pt x="45923" y="30111"/>
                  </a:lnTo>
                  <a:cubicBezTo>
                    <a:pt x="46995" y="31040"/>
                    <a:pt x="48304" y="31635"/>
                    <a:pt x="49709" y="31826"/>
                  </a:cubicBezTo>
                  <a:cubicBezTo>
                    <a:pt x="49709" y="31826"/>
                    <a:pt x="47197" y="26897"/>
                    <a:pt x="49221" y="19765"/>
                  </a:cubicBezTo>
                  <a:cubicBezTo>
                    <a:pt x="51245" y="12645"/>
                    <a:pt x="49031" y="7454"/>
                    <a:pt x="49031" y="7454"/>
                  </a:cubicBezTo>
                  <a:lnTo>
                    <a:pt x="31826" y="15598"/>
                  </a:lnTo>
                  <a:cubicBezTo>
                    <a:pt x="31576" y="15717"/>
                    <a:pt x="31386" y="15919"/>
                    <a:pt x="31279" y="16157"/>
                  </a:cubicBezTo>
                  <a:lnTo>
                    <a:pt x="11621" y="13466"/>
                  </a:lnTo>
                  <a:lnTo>
                    <a:pt x="11574" y="13871"/>
                  </a:lnTo>
                  <a:cubicBezTo>
                    <a:pt x="11598" y="12835"/>
                    <a:pt x="11407" y="11823"/>
                    <a:pt x="11014" y="10871"/>
                  </a:cubicBezTo>
                  <a:lnTo>
                    <a:pt x="6668" y="453"/>
                  </a:lnTo>
                  <a:lnTo>
                    <a:pt x="343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3" name="Google Shape;803;p40"/>
          <p:cNvGrpSpPr/>
          <p:nvPr/>
        </p:nvGrpSpPr>
        <p:grpSpPr>
          <a:xfrm rot="-333400">
            <a:off x="2710315" y="3235135"/>
            <a:ext cx="2214837" cy="2214837"/>
            <a:chOff x="334213" y="2257776"/>
            <a:chExt cx="2523097" cy="2523097"/>
          </a:xfrm>
        </p:grpSpPr>
        <p:sp>
          <p:nvSpPr>
            <p:cNvPr id="804" name="Google Shape;804;p40"/>
            <p:cNvSpPr/>
            <p:nvPr/>
          </p:nvSpPr>
          <p:spPr>
            <a:xfrm rot="-362304">
              <a:off x="507580" y="2429523"/>
              <a:ext cx="2176581" cy="2176281"/>
            </a:xfrm>
            <a:custGeom>
              <a:avLst/>
              <a:gdLst/>
              <a:ahLst/>
              <a:cxnLst/>
              <a:rect l="l" t="t" r="r" b="b"/>
              <a:pathLst>
                <a:path w="87059" h="87047" extrusionOk="0">
                  <a:moveTo>
                    <a:pt x="43530" y="1"/>
                  </a:moveTo>
                  <a:cubicBezTo>
                    <a:pt x="19491" y="1"/>
                    <a:pt x="0" y="19479"/>
                    <a:pt x="0" y="43530"/>
                  </a:cubicBezTo>
                  <a:cubicBezTo>
                    <a:pt x="0" y="67568"/>
                    <a:pt x="19491" y="87047"/>
                    <a:pt x="43530" y="87047"/>
                  </a:cubicBezTo>
                  <a:cubicBezTo>
                    <a:pt x="67568" y="87047"/>
                    <a:pt x="87059" y="67568"/>
                    <a:pt x="87059" y="43530"/>
                  </a:cubicBezTo>
                  <a:cubicBezTo>
                    <a:pt x="87059" y="19479"/>
                    <a:pt x="67568" y="1"/>
                    <a:pt x="435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40"/>
            <p:cNvSpPr/>
            <p:nvPr/>
          </p:nvSpPr>
          <p:spPr>
            <a:xfrm rot="-362304">
              <a:off x="448530" y="2372093"/>
              <a:ext cx="2294462" cy="2294462"/>
            </a:xfrm>
            <a:custGeom>
              <a:avLst/>
              <a:gdLst/>
              <a:ahLst/>
              <a:cxnLst/>
              <a:rect l="l" t="t" r="r" b="b"/>
              <a:pathLst>
                <a:path w="91774" h="91774" fill="none" extrusionOk="0">
                  <a:moveTo>
                    <a:pt x="91773" y="45887"/>
                  </a:moveTo>
                  <a:cubicBezTo>
                    <a:pt x="91773" y="71236"/>
                    <a:pt x="71235" y="91774"/>
                    <a:pt x="45887" y="91774"/>
                  </a:cubicBezTo>
                  <a:cubicBezTo>
                    <a:pt x="20538" y="91774"/>
                    <a:pt x="0" y="71236"/>
                    <a:pt x="0" y="45887"/>
                  </a:cubicBezTo>
                  <a:cubicBezTo>
                    <a:pt x="0" y="20551"/>
                    <a:pt x="20538" y="1"/>
                    <a:pt x="45887" y="1"/>
                  </a:cubicBezTo>
                  <a:cubicBezTo>
                    <a:pt x="71235" y="1"/>
                    <a:pt x="91773" y="20551"/>
                    <a:pt x="91773" y="45887"/>
                  </a:cubicBezTo>
                  <a:close/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40"/>
            <p:cNvSpPr/>
            <p:nvPr/>
          </p:nvSpPr>
          <p:spPr>
            <a:xfrm rot="-362304">
              <a:off x="1261246" y="2934475"/>
              <a:ext cx="108980" cy="75554"/>
            </a:xfrm>
            <a:custGeom>
              <a:avLst/>
              <a:gdLst/>
              <a:ahLst/>
              <a:cxnLst/>
              <a:rect l="l" t="t" r="r" b="b"/>
              <a:pathLst>
                <a:path w="4359" h="3022" extrusionOk="0">
                  <a:moveTo>
                    <a:pt x="2069" y="1"/>
                  </a:moveTo>
                  <a:cubicBezTo>
                    <a:pt x="1900" y="1"/>
                    <a:pt x="1734" y="28"/>
                    <a:pt x="1579" y="98"/>
                  </a:cubicBezTo>
                  <a:lnTo>
                    <a:pt x="1579" y="98"/>
                  </a:lnTo>
                  <a:lnTo>
                    <a:pt x="1596" y="89"/>
                  </a:lnTo>
                  <a:lnTo>
                    <a:pt x="1596" y="89"/>
                  </a:lnTo>
                  <a:cubicBezTo>
                    <a:pt x="1227" y="149"/>
                    <a:pt x="870" y="292"/>
                    <a:pt x="572" y="518"/>
                  </a:cubicBezTo>
                  <a:cubicBezTo>
                    <a:pt x="215" y="756"/>
                    <a:pt x="1" y="1173"/>
                    <a:pt x="36" y="1613"/>
                  </a:cubicBezTo>
                  <a:cubicBezTo>
                    <a:pt x="108" y="2125"/>
                    <a:pt x="560" y="2494"/>
                    <a:pt x="1024" y="2708"/>
                  </a:cubicBezTo>
                  <a:cubicBezTo>
                    <a:pt x="1423" y="2902"/>
                    <a:pt x="1878" y="3022"/>
                    <a:pt x="2322" y="3022"/>
                  </a:cubicBezTo>
                  <a:cubicBezTo>
                    <a:pt x="2700" y="3022"/>
                    <a:pt x="3071" y="2935"/>
                    <a:pt x="3394" y="2732"/>
                  </a:cubicBezTo>
                  <a:cubicBezTo>
                    <a:pt x="4084" y="2292"/>
                    <a:pt x="4358" y="1184"/>
                    <a:pt x="3775" y="613"/>
                  </a:cubicBezTo>
                  <a:cubicBezTo>
                    <a:pt x="3525" y="399"/>
                    <a:pt x="3227" y="244"/>
                    <a:pt x="2918" y="161"/>
                  </a:cubicBezTo>
                  <a:cubicBezTo>
                    <a:pt x="2645" y="77"/>
                    <a:pt x="2352" y="1"/>
                    <a:pt x="20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40"/>
            <p:cNvSpPr/>
            <p:nvPr/>
          </p:nvSpPr>
          <p:spPr>
            <a:xfrm rot="-362304">
              <a:off x="1407735" y="3056576"/>
              <a:ext cx="51503" cy="51653"/>
            </a:xfrm>
            <a:custGeom>
              <a:avLst/>
              <a:gdLst/>
              <a:ahLst/>
              <a:cxnLst/>
              <a:rect l="l" t="t" r="r" b="b"/>
              <a:pathLst>
                <a:path w="2060" h="2066" extrusionOk="0">
                  <a:moveTo>
                    <a:pt x="1418" y="1"/>
                  </a:moveTo>
                  <a:cubicBezTo>
                    <a:pt x="1266" y="1"/>
                    <a:pt x="1097" y="35"/>
                    <a:pt x="929" y="80"/>
                  </a:cubicBezTo>
                  <a:cubicBezTo>
                    <a:pt x="381" y="259"/>
                    <a:pt x="0" y="913"/>
                    <a:pt x="191" y="1449"/>
                  </a:cubicBezTo>
                  <a:cubicBezTo>
                    <a:pt x="321" y="1824"/>
                    <a:pt x="720" y="2065"/>
                    <a:pt x="1103" y="2065"/>
                  </a:cubicBezTo>
                  <a:cubicBezTo>
                    <a:pt x="1280" y="2065"/>
                    <a:pt x="1453" y="2014"/>
                    <a:pt x="1596" y="1902"/>
                  </a:cubicBezTo>
                  <a:cubicBezTo>
                    <a:pt x="1858" y="1687"/>
                    <a:pt x="1977" y="1342"/>
                    <a:pt x="2024" y="1009"/>
                  </a:cubicBezTo>
                  <a:cubicBezTo>
                    <a:pt x="2060" y="711"/>
                    <a:pt x="2048" y="378"/>
                    <a:pt x="1846" y="163"/>
                  </a:cubicBezTo>
                  <a:cubicBezTo>
                    <a:pt x="1739" y="44"/>
                    <a:pt x="1589" y="1"/>
                    <a:pt x="14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40"/>
            <p:cNvSpPr/>
            <p:nvPr/>
          </p:nvSpPr>
          <p:spPr>
            <a:xfrm rot="-362304">
              <a:off x="1457363" y="2968154"/>
              <a:ext cx="88729" cy="185684"/>
            </a:xfrm>
            <a:custGeom>
              <a:avLst/>
              <a:gdLst/>
              <a:ahLst/>
              <a:cxnLst/>
              <a:rect l="l" t="t" r="r" b="b"/>
              <a:pathLst>
                <a:path w="3549" h="7427" extrusionOk="0">
                  <a:moveTo>
                    <a:pt x="1282" y="1"/>
                  </a:moveTo>
                  <a:cubicBezTo>
                    <a:pt x="1155" y="1"/>
                    <a:pt x="1020" y="32"/>
                    <a:pt x="881" y="98"/>
                  </a:cubicBezTo>
                  <a:cubicBezTo>
                    <a:pt x="0" y="503"/>
                    <a:pt x="393" y="1372"/>
                    <a:pt x="679" y="2015"/>
                  </a:cubicBezTo>
                  <a:cubicBezTo>
                    <a:pt x="1322" y="3444"/>
                    <a:pt x="1000" y="5087"/>
                    <a:pt x="691" y="6611"/>
                  </a:cubicBezTo>
                  <a:cubicBezTo>
                    <a:pt x="631" y="6885"/>
                    <a:pt x="619" y="7242"/>
                    <a:pt x="857" y="7385"/>
                  </a:cubicBezTo>
                  <a:cubicBezTo>
                    <a:pt x="912" y="7414"/>
                    <a:pt x="970" y="7427"/>
                    <a:pt x="1028" y="7427"/>
                  </a:cubicBezTo>
                  <a:cubicBezTo>
                    <a:pt x="1234" y="7427"/>
                    <a:pt x="1450" y="7269"/>
                    <a:pt x="1607" y="7111"/>
                  </a:cubicBezTo>
                  <a:cubicBezTo>
                    <a:pt x="2381" y="6385"/>
                    <a:pt x="3191" y="5599"/>
                    <a:pt x="3453" y="4575"/>
                  </a:cubicBezTo>
                  <a:cubicBezTo>
                    <a:pt x="3536" y="4194"/>
                    <a:pt x="3548" y="3766"/>
                    <a:pt x="3310" y="3456"/>
                  </a:cubicBezTo>
                  <a:cubicBezTo>
                    <a:pt x="3155" y="3289"/>
                    <a:pt x="2977" y="3134"/>
                    <a:pt x="2798" y="3004"/>
                  </a:cubicBezTo>
                  <a:cubicBezTo>
                    <a:pt x="2560" y="2801"/>
                    <a:pt x="2393" y="2527"/>
                    <a:pt x="2310" y="2218"/>
                  </a:cubicBezTo>
                  <a:cubicBezTo>
                    <a:pt x="2191" y="1789"/>
                    <a:pt x="2262" y="1325"/>
                    <a:pt x="2167" y="884"/>
                  </a:cubicBezTo>
                  <a:cubicBezTo>
                    <a:pt x="2065" y="367"/>
                    <a:pt x="1721" y="1"/>
                    <a:pt x="12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40"/>
            <p:cNvSpPr/>
            <p:nvPr/>
          </p:nvSpPr>
          <p:spPr>
            <a:xfrm rot="-362304">
              <a:off x="946118" y="2485587"/>
              <a:ext cx="395919" cy="200835"/>
            </a:xfrm>
            <a:custGeom>
              <a:avLst/>
              <a:gdLst/>
              <a:ahLst/>
              <a:cxnLst/>
              <a:rect l="l" t="t" r="r" b="b"/>
              <a:pathLst>
                <a:path w="15836" h="8033" extrusionOk="0">
                  <a:moveTo>
                    <a:pt x="15407" y="0"/>
                  </a:moveTo>
                  <a:cubicBezTo>
                    <a:pt x="10014" y="822"/>
                    <a:pt x="4823" y="2655"/>
                    <a:pt x="108" y="5394"/>
                  </a:cubicBezTo>
                  <a:cubicBezTo>
                    <a:pt x="36" y="5727"/>
                    <a:pt x="1" y="6049"/>
                    <a:pt x="108" y="6263"/>
                  </a:cubicBezTo>
                  <a:cubicBezTo>
                    <a:pt x="227" y="6489"/>
                    <a:pt x="703" y="6418"/>
                    <a:pt x="870" y="6692"/>
                  </a:cubicBezTo>
                  <a:cubicBezTo>
                    <a:pt x="977" y="6858"/>
                    <a:pt x="846" y="7346"/>
                    <a:pt x="965" y="7584"/>
                  </a:cubicBezTo>
                  <a:cubicBezTo>
                    <a:pt x="1076" y="7833"/>
                    <a:pt x="1350" y="8032"/>
                    <a:pt x="1623" y="8032"/>
                  </a:cubicBezTo>
                  <a:cubicBezTo>
                    <a:pt x="1703" y="8032"/>
                    <a:pt x="1783" y="8015"/>
                    <a:pt x="1858" y="7977"/>
                  </a:cubicBezTo>
                  <a:cubicBezTo>
                    <a:pt x="2132" y="7835"/>
                    <a:pt x="2251" y="7465"/>
                    <a:pt x="2537" y="7382"/>
                  </a:cubicBezTo>
                  <a:cubicBezTo>
                    <a:pt x="2578" y="7370"/>
                    <a:pt x="2619" y="7365"/>
                    <a:pt x="2659" y="7365"/>
                  </a:cubicBezTo>
                  <a:cubicBezTo>
                    <a:pt x="2986" y="7365"/>
                    <a:pt x="3268" y="7719"/>
                    <a:pt x="3596" y="7846"/>
                  </a:cubicBezTo>
                  <a:cubicBezTo>
                    <a:pt x="3688" y="7881"/>
                    <a:pt x="3779" y="7897"/>
                    <a:pt x="3868" y="7897"/>
                  </a:cubicBezTo>
                  <a:cubicBezTo>
                    <a:pt x="4391" y="7897"/>
                    <a:pt x="4863" y="7355"/>
                    <a:pt x="5239" y="6918"/>
                  </a:cubicBezTo>
                  <a:cubicBezTo>
                    <a:pt x="6216" y="5751"/>
                    <a:pt x="7537" y="4918"/>
                    <a:pt x="9014" y="4525"/>
                  </a:cubicBezTo>
                  <a:cubicBezTo>
                    <a:pt x="9764" y="4322"/>
                    <a:pt x="10573" y="4227"/>
                    <a:pt x="11204" y="3763"/>
                  </a:cubicBezTo>
                  <a:cubicBezTo>
                    <a:pt x="11693" y="3417"/>
                    <a:pt x="12014" y="2882"/>
                    <a:pt x="12467" y="2489"/>
                  </a:cubicBezTo>
                  <a:cubicBezTo>
                    <a:pt x="13288" y="1774"/>
                    <a:pt x="14431" y="1596"/>
                    <a:pt x="15348" y="1000"/>
                  </a:cubicBezTo>
                  <a:cubicBezTo>
                    <a:pt x="15586" y="857"/>
                    <a:pt x="15836" y="596"/>
                    <a:pt x="15741" y="322"/>
                  </a:cubicBezTo>
                  <a:cubicBezTo>
                    <a:pt x="15681" y="167"/>
                    <a:pt x="15562" y="60"/>
                    <a:pt x="154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40"/>
            <p:cNvSpPr/>
            <p:nvPr/>
          </p:nvSpPr>
          <p:spPr>
            <a:xfrm rot="-362304">
              <a:off x="1666187" y="2692658"/>
              <a:ext cx="72354" cy="45252"/>
            </a:xfrm>
            <a:custGeom>
              <a:avLst/>
              <a:gdLst/>
              <a:ahLst/>
              <a:cxnLst/>
              <a:rect l="l" t="t" r="r" b="b"/>
              <a:pathLst>
                <a:path w="2894" h="1810" extrusionOk="0">
                  <a:moveTo>
                    <a:pt x="1765" y="0"/>
                  </a:moveTo>
                  <a:cubicBezTo>
                    <a:pt x="1629" y="0"/>
                    <a:pt x="1493" y="14"/>
                    <a:pt x="1357" y="41"/>
                  </a:cubicBezTo>
                  <a:lnTo>
                    <a:pt x="1346" y="113"/>
                  </a:lnTo>
                  <a:cubicBezTo>
                    <a:pt x="1287" y="108"/>
                    <a:pt x="1229" y="106"/>
                    <a:pt x="1171" y="106"/>
                  </a:cubicBezTo>
                  <a:cubicBezTo>
                    <a:pt x="944" y="106"/>
                    <a:pt x="718" y="142"/>
                    <a:pt x="500" y="208"/>
                  </a:cubicBezTo>
                  <a:cubicBezTo>
                    <a:pt x="214" y="303"/>
                    <a:pt x="24" y="553"/>
                    <a:pt x="0" y="851"/>
                  </a:cubicBezTo>
                  <a:cubicBezTo>
                    <a:pt x="12" y="1101"/>
                    <a:pt x="143" y="1327"/>
                    <a:pt x="345" y="1470"/>
                  </a:cubicBezTo>
                  <a:cubicBezTo>
                    <a:pt x="639" y="1690"/>
                    <a:pt x="994" y="1810"/>
                    <a:pt x="1353" y="1810"/>
                  </a:cubicBezTo>
                  <a:cubicBezTo>
                    <a:pt x="1518" y="1810"/>
                    <a:pt x="1684" y="1785"/>
                    <a:pt x="1846" y="1732"/>
                  </a:cubicBezTo>
                  <a:cubicBezTo>
                    <a:pt x="2358" y="1542"/>
                    <a:pt x="2739" y="1113"/>
                    <a:pt x="2870" y="589"/>
                  </a:cubicBezTo>
                  <a:cubicBezTo>
                    <a:pt x="2893" y="518"/>
                    <a:pt x="2893" y="434"/>
                    <a:pt x="2870" y="363"/>
                  </a:cubicBezTo>
                  <a:cubicBezTo>
                    <a:pt x="2834" y="303"/>
                    <a:pt x="2774" y="268"/>
                    <a:pt x="2715" y="232"/>
                  </a:cubicBezTo>
                  <a:cubicBezTo>
                    <a:pt x="2420" y="80"/>
                    <a:pt x="2095" y="0"/>
                    <a:pt x="17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40"/>
            <p:cNvSpPr/>
            <p:nvPr/>
          </p:nvSpPr>
          <p:spPr>
            <a:xfrm rot="-362304">
              <a:off x="1642334" y="3291624"/>
              <a:ext cx="24426" cy="23126"/>
            </a:xfrm>
            <a:custGeom>
              <a:avLst/>
              <a:gdLst/>
              <a:ahLst/>
              <a:cxnLst/>
              <a:rect l="l" t="t" r="r" b="b"/>
              <a:pathLst>
                <a:path w="977" h="925" extrusionOk="0">
                  <a:moveTo>
                    <a:pt x="655" y="1"/>
                  </a:moveTo>
                  <a:cubicBezTo>
                    <a:pt x="560" y="167"/>
                    <a:pt x="310" y="155"/>
                    <a:pt x="155" y="274"/>
                  </a:cubicBezTo>
                  <a:cubicBezTo>
                    <a:pt x="0" y="429"/>
                    <a:pt x="12" y="691"/>
                    <a:pt x="179" y="834"/>
                  </a:cubicBezTo>
                  <a:cubicBezTo>
                    <a:pt x="260" y="894"/>
                    <a:pt x="355" y="924"/>
                    <a:pt x="449" y="924"/>
                  </a:cubicBezTo>
                  <a:cubicBezTo>
                    <a:pt x="560" y="924"/>
                    <a:pt x="672" y="882"/>
                    <a:pt x="762" y="798"/>
                  </a:cubicBezTo>
                  <a:cubicBezTo>
                    <a:pt x="917" y="644"/>
                    <a:pt x="976" y="417"/>
                    <a:pt x="917" y="215"/>
                  </a:cubicBezTo>
                  <a:lnTo>
                    <a:pt x="655" y="132"/>
                  </a:lnTo>
                  <a:lnTo>
                    <a:pt x="6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40"/>
            <p:cNvSpPr/>
            <p:nvPr/>
          </p:nvSpPr>
          <p:spPr>
            <a:xfrm rot="-362304">
              <a:off x="1197234" y="3616608"/>
              <a:ext cx="21526" cy="18251"/>
            </a:xfrm>
            <a:custGeom>
              <a:avLst/>
              <a:gdLst/>
              <a:ahLst/>
              <a:cxnLst/>
              <a:rect l="l" t="t" r="r" b="b"/>
              <a:pathLst>
                <a:path w="861" h="730" extrusionOk="0">
                  <a:moveTo>
                    <a:pt x="334" y="1"/>
                  </a:moveTo>
                  <a:cubicBezTo>
                    <a:pt x="286" y="215"/>
                    <a:pt x="0" y="370"/>
                    <a:pt x="72" y="572"/>
                  </a:cubicBezTo>
                  <a:cubicBezTo>
                    <a:pt x="107" y="644"/>
                    <a:pt x="191" y="703"/>
                    <a:pt x="274" y="715"/>
                  </a:cubicBezTo>
                  <a:cubicBezTo>
                    <a:pt x="311" y="725"/>
                    <a:pt x="349" y="729"/>
                    <a:pt x="388" y="729"/>
                  </a:cubicBezTo>
                  <a:cubicBezTo>
                    <a:pt x="587" y="729"/>
                    <a:pt x="794" y="607"/>
                    <a:pt x="834" y="417"/>
                  </a:cubicBezTo>
                  <a:cubicBezTo>
                    <a:pt x="861" y="244"/>
                    <a:pt x="679" y="64"/>
                    <a:pt x="517" y="64"/>
                  </a:cubicBezTo>
                  <a:cubicBezTo>
                    <a:pt x="468" y="64"/>
                    <a:pt x="420" y="81"/>
                    <a:pt x="381" y="120"/>
                  </a:cubicBezTo>
                  <a:lnTo>
                    <a:pt x="33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40"/>
            <p:cNvSpPr/>
            <p:nvPr/>
          </p:nvSpPr>
          <p:spPr>
            <a:xfrm rot="-362304">
              <a:off x="1159623" y="3609287"/>
              <a:ext cx="14376" cy="13751"/>
            </a:xfrm>
            <a:custGeom>
              <a:avLst/>
              <a:gdLst/>
              <a:ahLst/>
              <a:cxnLst/>
              <a:rect l="l" t="t" r="r" b="b"/>
              <a:pathLst>
                <a:path w="575" h="550" extrusionOk="0">
                  <a:moveTo>
                    <a:pt x="276" y="0"/>
                  </a:moveTo>
                  <a:lnTo>
                    <a:pt x="360" y="203"/>
                  </a:lnTo>
                  <a:cubicBezTo>
                    <a:pt x="331" y="176"/>
                    <a:pt x="298" y="165"/>
                    <a:pt x="265" y="165"/>
                  </a:cubicBezTo>
                  <a:cubicBezTo>
                    <a:pt x="135" y="165"/>
                    <a:pt x="0" y="341"/>
                    <a:pt x="86" y="465"/>
                  </a:cubicBezTo>
                  <a:cubicBezTo>
                    <a:pt x="127" y="523"/>
                    <a:pt x="193" y="550"/>
                    <a:pt x="263" y="550"/>
                  </a:cubicBezTo>
                  <a:cubicBezTo>
                    <a:pt x="376" y="550"/>
                    <a:pt x="497" y="480"/>
                    <a:pt x="526" y="369"/>
                  </a:cubicBezTo>
                  <a:cubicBezTo>
                    <a:pt x="574" y="203"/>
                    <a:pt x="455" y="24"/>
                    <a:pt x="2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40"/>
            <p:cNvSpPr/>
            <p:nvPr/>
          </p:nvSpPr>
          <p:spPr>
            <a:xfrm rot="-362304">
              <a:off x="1243990" y="3598102"/>
              <a:ext cx="16926" cy="17426"/>
            </a:xfrm>
            <a:custGeom>
              <a:avLst/>
              <a:gdLst/>
              <a:ahLst/>
              <a:cxnLst/>
              <a:rect l="l" t="t" r="r" b="b"/>
              <a:pathLst>
                <a:path w="677" h="697" extrusionOk="0">
                  <a:moveTo>
                    <a:pt x="273" y="0"/>
                  </a:moveTo>
                  <a:cubicBezTo>
                    <a:pt x="262" y="0"/>
                    <a:pt x="251" y="1"/>
                    <a:pt x="239" y="2"/>
                  </a:cubicBezTo>
                  <a:lnTo>
                    <a:pt x="251" y="2"/>
                  </a:lnTo>
                  <a:lnTo>
                    <a:pt x="251" y="73"/>
                  </a:lnTo>
                  <a:cubicBezTo>
                    <a:pt x="72" y="192"/>
                    <a:pt x="1" y="419"/>
                    <a:pt x="48" y="621"/>
                  </a:cubicBezTo>
                  <a:cubicBezTo>
                    <a:pt x="113" y="673"/>
                    <a:pt x="187" y="697"/>
                    <a:pt x="262" y="697"/>
                  </a:cubicBezTo>
                  <a:cubicBezTo>
                    <a:pt x="408" y="697"/>
                    <a:pt x="553" y="604"/>
                    <a:pt x="608" y="454"/>
                  </a:cubicBezTo>
                  <a:cubicBezTo>
                    <a:pt x="676" y="227"/>
                    <a:pt x="506" y="0"/>
                    <a:pt x="2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40"/>
            <p:cNvSpPr/>
            <p:nvPr/>
          </p:nvSpPr>
          <p:spPr>
            <a:xfrm rot="-362304">
              <a:off x="1723659" y="3270334"/>
              <a:ext cx="23401" cy="33402"/>
            </a:xfrm>
            <a:custGeom>
              <a:avLst/>
              <a:gdLst/>
              <a:ahLst/>
              <a:cxnLst/>
              <a:rect l="l" t="t" r="r" b="b"/>
              <a:pathLst>
                <a:path w="936" h="1336" extrusionOk="0">
                  <a:moveTo>
                    <a:pt x="295" y="0"/>
                  </a:moveTo>
                  <a:cubicBezTo>
                    <a:pt x="157" y="0"/>
                    <a:pt x="1" y="178"/>
                    <a:pt x="19" y="342"/>
                  </a:cubicBezTo>
                  <a:cubicBezTo>
                    <a:pt x="31" y="544"/>
                    <a:pt x="209" y="723"/>
                    <a:pt x="293" y="913"/>
                  </a:cubicBezTo>
                  <a:cubicBezTo>
                    <a:pt x="328" y="1033"/>
                    <a:pt x="376" y="1140"/>
                    <a:pt x="448" y="1235"/>
                  </a:cubicBezTo>
                  <a:cubicBezTo>
                    <a:pt x="487" y="1298"/>
                    <a:pt x="564" y="1335"/>
                    <a:pt x="642" y="1335"/>
                  </a:cubicBezTo>
                  <a:cubicBezTo>
                    <a:pt x="682" y="1335"/>
                    <a:pt x="721" y="1326"/>
                    <a:pt x="757" y="1306"/>
                  </a:cubicBezTo>
                  <a:cubicBezTo>
                    <a:pt x="793" y="1259"/>
                    <a:pt x="829" y="1211"/>
                    <a:pt x="840" y="1152"/>
                  </a:cubicBezTo>
                  <a:cubicBezTo>
                    <a:pt x="912" y="949"/>
                    <a:pt x="936" y="747"/>
                    <a:pt x="912" y="532"/>
                  </a:cubicBezTo>
                  <a:cubicBezTo>
                    <a:pt x="876" y="330"/>
                    <a:pt x="614" y="68"/>
                    <a:pt x="412" y="56"/>
                  </a:cubicBezTo>
                  <a:cubicBezTo>
                    <a:pt x="378" y="17"/>
                    <a:pt x="337" y="0"/>
                    <a:pt x="2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40"/>
            <p:cNvSpPr/>
            <p:nvPr/>
          </p:nvSpPr>
          <p:spPr>
            <a:xfrm rot="-362304">
              <a:off x="1340845" y="3343177"/>
              <a:ext cx="1071352" cy="1148306"/>
            </a:xfrm>
            <a:custGeom>
              <a:avLst/>
              <a:gdLst/>
              <a:ahLst/>
              <a:cxnLst/>
              <a:rect l="l" t="t" r="r" b="b"/>
              <a:pathLst>
                <a:path w="42852" h="45930" extrusionOk="0">
                  <a:moveTo>
                    <a:pt x="17496" y="1"/>
                  </a:moveTo>
                  <a:cubicBezTo>
                    <a:pt x="17224" y="1"/>
                    <a:pt x="16948" y="31"/>
                    <a:pt x="16681" y="70"/>
                  </a:cubicBezTo>
                  <a:cubicBezTo>
                    <a:pt x="15360" y="284"/>
                    <a:pt x="14074" y="677"/>
                    <a:pt x="12859" y="1248"/>
                  </a:cubicBezTo>
                  <a:cubicBezTo>
                    <a:pt x="12510" y="1409"/>
                    <a:pt x="12137" y="1585"/>
                    <a:pt x="11772" y="1585"/>
                  </a:cubicBezTo>
                  <a:cubicBezTo>
                    <a:pt x="11678" y="1585"/>
                    <a:pt x="11583" y="1573"/>
                    <a:pt x="11490" y="1546"/>
                  </a:cubicBezTo>
                  <a:cubicBezTo>
                    <a:pt x="11085" y="1427"/>
                    <a:pt x="10788" y="1034"/>
                    <a:pt x="10383" y="951"/>
                  </a:cubicBezTo>
                  <a:cubicBezTo>
                    <a:pt x="10378" y="949"/>
                    <a:pt x="10372" y="948"/>
                    <a:pt x="10366" y="948"/>
                  </a:cubicBezTo>
                  <a:cubicBezTo>
                    <a:pt x="10024" y="948"/>
                    <a:pt x="8313" y="3219"/>
                    <a:pt x="7752" y="3558"/>
                  </a:cubicBezTo>
                  <a:cubicBezTo>
                    <a:pt x="6478" y="4332"/>
                    <a:pt x="5037" y="4749"/>
                    <a:pt x="3763" y="5511"/>
                  </a:cubicBezTo>
                  <a:cubicBezTo>
                    <a:pt x="1525" y="6868"/>
                    <a:pt x="1" y="9428"/>
                    <a:pt x="144" y="12035"/>
                  </a:cubicBezTo>
                  <a:cubicBezTo>
                    <a:pt x="215" y="13250"/>
                    <a:pt x="620" y="14417"/>
                    <a:pt x="1025" y="15560"/>
                  </a:cubicBezTo>
                  <a:cubicBezTo>
                    <a:pt x="2120" y="18703"/>
                    <a:pt x="3406" y="22072"/>
                    <a:pt x="6216" y="23834"/>
                  </a:cubicBezTo>
                  <a:cubicBezTo>
                    <a:pt x="8728" y="25406"/>
                    <a:pt x="11919" y="25323"/>
                    <a:pt x="14753" y="26204"/>
                  </a:cubicBezTo>
                  <a:cubicBezTo>
                    <a:pt x="15646" y="26478"/>
                    <a:pt x="16562" y="26894"/>
                    <a:pt x="17039" y="27704"/>
                  </a:cubicBezTo>
                  <a:cubicBezTo>
                    <a:pt x="17562" y="28609"/>
                    <a:pt x="17360" y="29752"/>
                    <a:pt x="17265" y="30811"/>
                  </a:cubicBezTo>
                  <a:cubicBezTo>
                    <a:pt x="16872" y="35348"/>
                    <a:pt x="18777" y="39884"/>
                    <a:pt x="18467" y="44396"/>
                  </a:cubicBezTo>
                  <a:cubicBezTo>
                    <a:pt x="18408" y="45182"/>
                    <a:pt x="19003" y="45861"/>
                    <a:pt x="19789" y="45920"/>
                  </a:cubicBezTo>
                  <a:cubicBezTo>
                    <a:pt x="19894" y="45927"/>
                    <a:pt x="19999" y="45930"/>
                    <a:pt x="20104" y="45930"/>
                  </a:cubicBezTo>
                  <a:cubicBezTo>
                    <a:pt x="22028" y="45930"/>
                    <a:pt x="23988" y="44921"/>
                    <a:pt x="25659" y="43837"/>
                  </a:cubicBezTo>
                  <a:cubicBezTo>
                    <a:pt x="29826" y="41110"/>
                    <a:pt x="33743" y="37407"/>
                    <a:pt x="34957" y="32574"/>
                  </a:cubicBezTo>
                  <a:cubicBezTo>
                    <a:pt x="35148" y="31776"/>
                    <a:pt x="35303" y="30907"/>
                    <a:pt x="35898" y="30335"/>
                  </a:cubicBezTo>
                  <a:cubicBezTo>
                    <a:pt x="36481" y="29752"/>
                    <a:pt x="37553" y="29478"/>
                    <a:pt x="37732" y="28645"/>
                  </a:cubicBezTo>
                  <a:cubicBezTo>
                    <a:pt x="37839" y="28133"/>
                    <a:pt x="37553" y="27632"/>
                    <a:pt x="37434" y="27121"/>
                  </a:cubicBezTo>
                  <a:cubicBezTo>
                    <a:pt x="37220" y="26132"/>
                    <a:pt x="37684" y="25120"/>
                    <a:pt x="38315" y="24334"/>
                  </a:cubicBezTo>
                  <a:cubicBezTo>
                    <a:pt x="38946" y="23549"/>
                    <a:pt x="39756" y="22906"/>
                    <a:pt x="40399" y="22132"/>
                  </a:cubicBezTo>
                  <a:cubicBezTo>
                    <a:pt x="42125" y="20024"/>
                    <a:pt x="42470" y="17143"/>
                    <a:pt x="42744" y="14428"/>
                  </a:cubicBezTo>
                  <a:cubicBezTo>
                    <a:pt x="42816" y="13655"/>
                    <a:pt x="42851" y="12750"/>
                    <a:pt x="42244" y="12250"/>
                  </a:cubicBezTo>
                  <a:cubicBezTo>
                    <a:pt x="41994" y="12035"/>
                    <a:pt x="41649" y="11940"/>
                    <a:pt x="41327" y="11845"/>
                  </a:cubicBezTo>
                  <a:cubicBezTo>
                    <a:pt x="38327" y="10940"/>
                    <a:pt x="35636" y="9225"/>
                    <a:pt x="33541" y="6904"/>
                  </a:cubicBezTo>
                  <a:cubicBezTo>
                    <a:pt x="31505" y="4618"/>
                    <a:pt x="29921" y="1665"/>
                    <a:pt x="27087" y="522"/>
                  </a:cubicBezTo>
                  <a:cubicBezTo>
                    <a:pt x="26845" y="434"/>
                    <a:pt x="26580" y="355"/>
                    <a:pt x="26322" y="355"/>
                  </a:cubicBezTo>
                  <a:cubicBezTo>
                    <a:pt x="26163" y="355"/>
                    <a:pt x="26007" y="385"/>
                    <a:pt x="25861" y="462"/>
                  </a:cubicBezTo>
                  <a:cubicBezTo>
                    <a:pt x="25659" y="605"/>
                    <a:pt x="25468" y="784"/>
                    <a:pt x="25325" y="998"/>
                  </a:cubicBezTo>
                  <a:cubicBezTo>
                    <a:pt x="24600" y="1873"/>
                    <a:pt x="23465" y="2318"/>
                    <a:pt x="22334" y="2318"/>
                  </a:cubicBezTo>
                  <a:cubicBezTo>
                    <a:pt x="21309" y="2318"/>
                    <a:pt x="20287" y="1954"/>
                    <a:pt x="19575" y="1213"/>
                  </a:cubicBezTo>
                  <a:cubicBezTo>
                    <a:pt x="19277" y="891"/>
                    <a:pt x="19015" y="522"/>
                    <a:pt x="18646" y="284"/>
                  </a:cubicBezTo>
                  <a:cubicBezTo>
                    <a:pt x="18303" y="70"/>
                    <a:pt x="17904" y="1"/>
                    <a:pt x="174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40"/>
            <p:cNvSpPr/>
            <p:nvPr/>
          </p:nvSpPr>
          <p:spPr>
            <a:xfrm rot="-362304">
              <a:off x="1422130" y="2472690"/>
              <a:ext cx="1211259" cy="1085228"/>
            </a:xfrm>
            <a:custGeom>
              <a:avLst/>
              <a:gdLst/>
              <a:ahLst/>
              <a:cxnLst/>
              <a:rect l="l" t="t" r="r" b="b"/>
              <a:pathLst>
                <a:path w="48448" h="43407" extrusionOk="0">
                  <a:moveTo>
                    <a:pt x="22253" y="1"/>
                  </a:moveTo>
                  <a:lnTo>
                    <a:pt x="22253" y="1"/>
                  </a:lnTo>
                  <a:cubicBezTo>
                    <a:pt x="22313" y="417"/>
                    <a:pt x="22599" y="763"/>
                    <a:pt x="22849" y="1108"/>
                  </a:cubicBezTo>
                  <a:cubicBezTo>
                    <a:pt x="23087" y="1453"/>
                    <a:pt x="23289" y="1930"/>
                    <a:pt x="23099" y="2311"/>
                  </a:cubicBezTo>
                  <a:cubicBezTo>
                    <a:pt x="22872" y="2775"/>
                    <a:pt x="22206" y="2906"/>
                    <a:pt x="21991" y="3382"/>
                  </a:cubicBezTo>
                  <a:cubicBezTo>
                    <a:pt x="21789" y="3846"/>
                    <a:pt x="22146" y="4370"/>
                    <a:pt x="22527" y="4716"/>
                  </a:cubicBezTo>
                  <a:cubicBezTo>
                    <a:pt x="22908" y="5061"/>
                    <a:pt x="23372" y="5394"/>
                    <a:pt x="23480" y="5894"/>
                  </a:cubicBezTo>
                  <a:cubicBezTo>
                    <a:pt x="23563" y="6311"/>
                    <a:pt x="23361" y="6728"/>
                    <a:pt x="23277" y="7156"/>
                  </a:cubicBezTo>
                  <a:cubicBezTo>
                    <a:pt x="23194" y="7573"/>
                    <a:pt x="23337" y="8121"/>
                    <a:pt x="23753" y="8216"/>
                  </a:cubicBezTo>
                  <a:cubicBezTo>
                    <a:pt x="23799" y="8226"/>
                    <a:pt x="23845" y="8229"/>
                    <a:pt x="23891" y="8229"/>
                  </a:cubicBezTo>
                  <a:cubicBezTo>
                    <a:pt x="24000" y="8229"/>
                    <a:pt x="24111" y="8211"/>
                    <a:pt x="24216" y="8211"/>
                  </a:cubicBezTo>
                  <a:cubicBezTo>
                    <a:pt x="24292" y="8211"/>
                    <a:pt x="24365" y="8220"/>
                    <a:pt x="24432" y="8252"/>
                  </a:cubicBezTo>
                  <a:cubicBezTo>
                    <a:pt x="24789" y="8418"/>
                    <a:pt x="24670" y="9002"/>
                    <a:pt x="24373" y="9264"/>
                  </a:cubicBezTo>
                  <a:cubicBezTo>
                    <a:pt x="24087" y="9538"/>
                    <a:pt x="23670" y="9716"/>
                    <a:pt x="23515" y="10085"/>
                  </a:cubicBezTo>
                  <a:cubicBezTo>
                    <a:pt x="23277" y="10645"/>
                    <a:pt x="23742" y="11359"/>
                    <a:pt x="23408" y="11871"/>
                  </a:cubicBezTo>
                  <a:cubicBezTo>
                    <a:pt x="23277" y="12038"/>
                    <a:pt x="23099" y="12181"/>
                    <a:pt x="22896" y="12276"/>
                  </a:cubicBezTo>
                  <a:lnTo>
                    <a:pt x="20194" y="13764"/>
                  </a:lnTo>
                  <a:cubicBezTo>
                    <a:pt x="20015" y="13836"/>
                    <a:pt x="19860" y="13967"/>
                    <a:pt x="19741" y="14122"/>
                  </a:cubicBezTo>
                  <a:cubicBezTo>
                    <a:pt x="19372" y="14657"/>
                    <a:pt x="19991" y="15324"/>
                    <a:pt x="20098" y="15967"/>
                  </a:cubicBezTo>
                  <a:cubicBezTo>
                    <a:pt x="20194" y="16527"/>
                    <a:pt x="19872" y="17086"/>
                    <a:pt x="19432" y="17431"/>
                  </a:cubicBezTo>
                  <a:cubicBezTo>
                    <a:pt x="18991" y="17789"/>
                    <a:pt x="18443" y="17967"/>
                    <a:pt x="17908" y="18146"/>
                  </a:cubicBezTo>
                  <a:cubicBezTo>
                    <a:pt x="17478" y="18285"/>
                    <a:pt x="16980" y="18406"/>
                    <a:pt x="16524" y="18406"/>
                  </a:cubicBezTo>
                  <a:cubicBezTo>
                    <a:pt x="16006" y="18406"/>
                    <a:pt x="15541" y="18251"/>
                    <a:pt x="15288" y="17789"/>
                  </a:cubicBezTo>
                  <a:cubicBezTo>
                    <a:pt x="15169" y="17598"/>
                    <a:pt x="15145" y="17372"/>
                    <a:pt x="15229" y="17181"/>
                  </a:cubicBezTo>
                  <a:cubicBezTo>
                    <a:pt x="15393" y="16837"/>
                    <a:pt x="15779" y="16809"/>
                    <a:pt x="16179" y="16809"/>
                  </a:cubicBezTo>
                  <a:cubicBezTo>
                    <a:pt x="16259" y="16809"/>
                    <a:pt x="16339" y="16810"/>
                    <a:pt x="16418" y="16810"/>
                  </a:cubicBezTo>
                  <a:cubicBezTo>
                    <a:pt x="16836" y="16810"/>
                    <a:pt x="17226" y="16778"/>
                    <a:pt x="17348" y="16384"/>
                  </a:cubicBezTo>
                  <a:cubicBezTo>
                    <a:pt x="17443" y="16050"/>
                    <a:pt x="17288" y="15705"/>
                    <a:pt x="16979" y="15562"/>
                  </a:cubicBezTo>
                  <a:cubicBezTo>
                    <a:pt x="15785" y="14955"/>
                    <a:pt x="14475" y="14232"/>
                    <a:pt x="13134" y="14232"/>
                  </a:cubicBezTo>
                  <a:cubicBezTo>
                    <a:pt x="12924" y="14232"/>
                    <a:pt x="12713" y="14250"/>
                    <a:pt x="12502" y="14288"/>
                  </a:cubicBezTo>
                  <a:cubicBezTo>
                    <a:pt x="11835" y="14407"/>
                    <a:pt x="11228" y="14729"/>
                    <a:pt x="10633" y="15062"/>
                  </a:cubicBezTo>
                  <a:lnTo>
                    <a:pt x="8549" y="16181"/>
                  </a:lnTo>
                  <a:cubicBezTo>
                    <a:pt x="7728" y="16622"/>
                    <a:pt x="6847" y="17122"/>
                    <a:pt x="6585" y="18086"/>
                  </a:cubicBezTo>
                  <a:cubicBezTo>
                    <a:pt x="6454" y="18551"/>
                    <a:pt x="6573" y="19051"/>
                    <a:pt x="6918" y="19384"/>
                  </a:cubicBezTo>
                  <a:cubicBezTo>
                    <a:pt x="7148" y="19600"/>
                    <a:pt x="7410" y="19689"/>
                    <a:pt x="7677" y="19689"/>
                  </a:cubicBezTo>
                  <a:cubicBezTo>
                    <a:pt x="8100" y="19689"/>
                    <a:pt x="8535" y="19467"/>
                    <a:pt x="8871" y="19182"/>
                  </a:cubicBezTo>
                  <a:cubicBezTo>
                    <a:pt x="9335" y="18813"/>
                    <a:pt x="9692" y="18313"/>
                    <a:pt x="10204" y="18003"/>
                  </a:cubicBezTo>
                  <a:cubicBezTo>
                    <a:pt x="10579" y="17779"/>
                    <a:pt x="10997" y="17668"/>
                    <a:pt x="11414" y="17668"/>
                  </a:cubicBezTo>
                  <a:cubicBezTo>
                    <a:pt x="11884" y="17668"/>
                    <a:pt x="12354" y="17809"/>
                    <a:pt x="12764" y="18086"/>
                  </a:cubicBezTo>
                  <a:cubicBezTo>
                    <a:pt x="12907" y="18622"/>
                    <a:pt x="13074" y="19182"/>
                    <a:pt x="12990" y="19729"/>
                  </a:cubicBezTo>
                  <a:cubicBezTo>
                    <a:pt x="12907" y="20289"/>
                    <a:pt x="12502" y="20837"/>
                    <a:pt x="11942" y="20908"/>
                  </a:cubicBezTo>
                  <a:cubicBezTo>
                    <a:pt x="11908" y="20912"/>
                    <a:pt x="11874" y="20914"/>
                    <a:pt x="11841" y="20914"/>
                  </a:cubicBezTo>
                  <a:cubicBezTo>
                    <a:pt x="11402" y="20914"/>
                    <a:pt x="10993" y="20566"/>
                    <a:pt x="10871" y="20146"/>
                  </a:cubicBezTo>
                  <a:cubicBezTo>
                    <a:pt x="10814" y="19953"/>
                    <a:pt x="10638" y="19836"/>
                    <a:pt x="10456" y="19836"/>
                  </a:cubicBezTo>
                  <a:cubicBezTo>
                    <a:pt x="10369" y="19836"/>
                    <a:pt x="10281" y="19862"/>
                    <a:pt x="10204" y="19920"/>
                  </a:cubicBezTo>
                  <a:cubicBezTo>
                    <a:pt x="10109" y="19991"/>
                    <a:pt x="10026" y="20075"/>
                    <a:pt x="9966" y="20182"/>
                  </a:cubicBezTo>
                  <a:cubicBezTo>
                    <a:pt x="9776" y="20479"/>
                    <a:pt x="9704" y="20825"/>
                    <a:pt x="9585" y="21158"/>
                  </a:cubicBezTo>
                  <a:cubicBezTo>
                    <a:pt x="9204" y="22182"/>
                    <a:pt x="8275" y="22885"/>
                    <a:pt x="7406" y="23527"/>
                  </a:cubicBezTo>
                  <a:cubicBezTo>
                    <a:pt x="6216" y="24409"/>
                    <a:pt x="4977" y="25313"/>
                    <a:pt x="3537" y="25671"/>
                  </a:cubicBezTo>
                  <a:cubicBezTo>
                    <a:pt x="3322" y="25730"/>
                    <a:pt x="3072" y="25778"/>
                    <a:pt x="2953" y="25968"/>
                  </a:cubicBezTo>
                  <a:cubicBezTo>
                    <a:pt x="2703" y="26385"/>
                    <a:pt x="3299" y="26814"/>
                    <a:pt x="3441" y="27278"/>
                  </a:cubicBezTo>
                  <a:cubicBezTo>
                    <a:pt x="3559" y="27696"/>
                    <a:pt x="3205" y="28364"/>
                    <a:pt x="2769" y="28364"/>
                  </a:cubicBezTo>
                  <a:cubicBezTo>
                    <a:pt x="2720" y="28364"/>
                    <a:pt x="2670" y="28356"/>
                    <a:pt x="2620" y="28338"/>
                  </a:cubicBezTo>
                  <a:cubicBezTo>
                    <a:pt x="2332" y="28222"/>
                    <a:pt x="2027" y="28152"/>
                    <a:pt x="1724" y="28152"/>
                  </a:cubicBezTo>
                  <a:cubicBezTo>
                    <a:pt x="1462" y="28152"/>
                    <a:pt x="1201" y="28204"/>
                    <a:pt x="953" y="28326"/>
                  </a:cubicBezTo>
                  <a:cubicBezTo>
                    <a:pt x="1" y="28790"/>
                    <a:pt x="155" y="29481"/>
                    <a:pt x="298" y="30112"/>
                  </a:cubicBezTo>
                  <a:cubicBezTo>
                    <a:pt x="512" y="31005"/>
                    <a:pt x="739" y="31898"/>
                    <a:pt x="953" y="32790"/>
                  </a:cubicBezTo>
                  <a:cubicBezTo>
                    <a:pt x="1596" y="32802"/>
                    <a:pt x="2179" y="33136"/>
                    <a:pt x="2525" y="33683"/>
                  </a:cubicBezTo>
                  <a:cubicBezTo>
                    <a:pt x="2561" y="33693"/>
                    <a:pt x="2597" y="33697"/>
                    <a:pt x="2633" y="33697"/>
                  </a:cubicBezTo>
                  <a:cubicBezTo>
                    <a:pt x="2908" y="33697"/>
                    <a:pt x="3147" y="33431"/>
                    <a:pt x="3358" y="33231"/>
                  </a:cubicBezTo>
                  <a:cubicBezTo>
                    <a:pt x="3722" y="32929"/>
                    <a:pt x="4172" y="32768"/>
                    <a:pt x="4626" y="32768"/>
                  </a:cubicBezTo>
                  <a:cubicBezTo>
                    <a:pt x="4869" y="32768"/>
                    <a:pt x="5114" y="32814"/>
                    <a:pt x="5346" y="32910"/>
                  </a:cubicBezTo>
                  <a:lnTo>
                    <a:pt x="6085" y="30564"/>
                  </a:lnTo>
                  <a:cubicBezTo>
                    <a:pt x="6144" y="30338"/>
                    <a:pt x="6227" y="30100"/>
                    <a:pt x="6430" y="29981"/>
                  </a:cubicBezTo>
                  <a:cubicBezTo>
                    <a:pt x="6644" y="29862"/>
                    <a:pt x="6906" y="29909"/>
                    <a:pt x="7132" y="29850"/>
                  </a:cubicBezTo>
                  <a:cubicBezTo>
                    <a:pt x="7644" y="29719"/>
                    <a:pt x="7882" y="29135"/>
                    <a:pt x="7954" y="28611"/>
                  </a:cubicBezTo>
                  <a:cubicBezTo>
                    <a:pt x="8037" y="27933"/>
                    <a:pt x="8002" y="27159"/>
                    <a:pt x="8728" y="26742"/>
                  </a:cubicBezTo>
                  <a:cubicBezTo>
                    <a:pt x="8958" y="26627"/>
                    <a:pt x="9208" y="26565"/>
                    <a:pt x="9463" y="26565"/>
                  </a:cubicBezTo>
                  <a:cubicBezTo>
                    <a:pt x="9551" y="26565"/>
                    <a:pt x="9639" y="26572"/>
                    <a:pt x="9728" y="26587"/>
                  </a:cubicBezTo>
                  <a:cubicBezTo>
                    <a:pt x="10561" y="26718"/>
                    <a:pt x="11169" y="27314"/>
                    <a:pt x="11752" y="27885"/>
                  </a:cubicBezTo>
                  <a:cubicBezTo>
                    <a:pt x="12466" y="28600"/>
                    <a:pt x="13205" y="29338"/>
                    <a:pt x="13657" y="30254"/>
                  </a:cubicBezTo>
                  <a:cubicBezTo>
                    <a:pt x="14062" y="31076"/>
                    <a:pt x="14193" y="32088"/>
                    <a:pt x="13836" y="32921"/>
                  </a:cubicBezTo>
                  <a:cubicBezTo>
                    <a:pt x="13764" y="33088"/>
                    <a:pt x="13883" y="33279"/>
                    <a:pt x="14074" y="33291"/>
                  </a:cubicBezTo>
                  <a:cubicBezTo>
                    <a:pt x="14431" y="33279"/>
                    <a:pt x="14764" y="33076"/>
                    <a:pt x="14943" y="32767"/>
                  </a:cubicBezTo>
                  <a:cubicBezTo>
                    <a:pt x="15193" y="32338"/>
                    <a:pt x="15181" y="31814"/>
                    <a:pt x="15157" y="31326"/>
                  </a:cubicBezTo>
                  <a:lnTo>
                    <a:pt x="15157" y="31326"/>
                  </a:lnTo>
                  <a:lnTo>
                    <a:pt x="15943" y="31767"/>
                  </a:lnTo>
                  <a:cubicBezTo>
                    <a:pt x="16241" y="31267"/>
                    <a:pt x="15895" y="30624"/>
                    <a:pt x="15479" y="30207"/>
                  </a:cubicBezTo>
                  <a:cubicBezTo>
                    <a:pt x="15062" y="29802"/>
                    <a:pt x="14538" y="29397"/>
                    <a:pt x="14443" y="28826"/>
                  </a:cubicBezTo>
                  <a:cubicBezTo>
                    <a:pt x="14383" y="28421"/>
                    <a:pt x="14538" y="28004"/>
                    <a:pt x="14431" y="27611"/>
                  </a:cubicBezTo>
                  <a:cubicBezTo>
                    <a:pt x="14324" y="27266"/>
                    <a:pt x="14038" y="27016"/>
                    <a:pt x="13847" y="26695"/>
                  </a:cubicBezTo>
                  <a:cubicBezTo>
                    <a:pt x="13633" y="26337"/>
                    <a:pt x="13645" y="25742"/>
                    <a:pt x="14145" y="25694"/>
                  </a:cubicBezTo>
                  <a:cubicBezTo>
                    <a:pt x="14164" y="25693"/>
                    <a:pt x="14183" y="25692"/>
                    <a:pt x="14202" y="25692"/>
                  </a:cubicBezTo>
                  <a:cubicBezTo>
                    <a:pt x="14443" y="25692"/>
                    <a:pt x="14666" y="25832"/>
                    <a:pt x="14776" y="26063"/>
                  </a:cubicBezTo>
                  <a:cubicBezTo>
                    <a:pt x="15741" y="27992"/>
                    <a:pt x="17562" y="29350"/>
                    <a:pt x="19693" y="29743"/>
                  </a:cubicBezTo>
                  <a:cubicBezTo>
                    <a:pt x="19778" y="29757"/>
                    <a:pt x="19863" y="29764"/>
                    <a:pt x="19949" y="29764"/>
                  </a:cubicBezTo>
                  <a:cubicBezTo>
                    <a:pt x="20285" y="29764"/>
                    <a:pt x="20621" y="29654"/>
                    <a:pt x="20896" y="29445"/>
                  </a:cubicBezTo>
                  <a:cubicBezTo>
                    <a:pt x="21360" y="29076"/>
                    <a:pt x="21241" y="28683"/>
                    <a:pt x="21170" y="28302"/>
                  </a:cubicBezTo>
                  <a:cubicBezTo>
                    <a:pt x="20932" y="27076"/>
                    <a:pt x="21110" y="25802"/>
                    <a:pt x="21658" y="24682"/>
                  </a:cubicBezTo>
                  <a:cubicBezTo>
                    <a:pt x="21745" y="24488"/>
                    <a:pt x="21936" y="24365"/>
                    <a:pt x="22145" y="24365"/>
                  </a:cubicBezTo>
                  <a:cubicBezTo>
                    <a:pt x="22192" y="24365"/>
                    <a:pt x="22241" y="24372"/>
                    <a:pt x="22289" y="24385"/>
                  </a:cubicBezTo>
                  <a:cubicBezTo>
                    <a:pt x="22694" y="24504"/>
                    <a:pt x="22515" y="24944"/>
                    <a:pt x="22730" y="25171"/>
                  </a:cubicBezTo>
                  <a:cubicBezTo>
                    <a:pt x="22798" y="25241"/>
                    <a:pt x="22874" y="25269"/>
                    <a:pt x="22954" y="25269"/>
                  </a:cubicBezTo>
                  <a:cubicBezTo>
                    <a:pt x="23279" y="25269"/>
                    <a:pt x="23688" y="24811"/>
                    <a:pt x="24068" y="24811"/>
                  </a:cubicBezTo>
                  <a:cubicBezTo>
                    <a:pt x="24119" y="24811"/>
                    <a:pt x="24169" y="24819"/>
                    <a:pt x="24218" y="24837"/>
                  </a:cubicBezTo>
                  <a:cubicBezTo>
                    <a:pt x="24337" y="24897"/>
                    <a:pt x="24444" y="24992"/>
                    <a:pt x="24515" y="25099"/>
                  </a:cubicBezTo>
                  <a:lnTo>
                    <a:pt x="26647" y="27802"/>
                  </a:lnTo>
                  <a:cubicBezTo>
                    <a:pt x="26754" y="27921"/>
                    <a:pt x="26837" y="28076"/>
                    <a:pt x="26873" y="28242"/>
                  </a:cubicBezTo>
                  <a:cubicBezTo>
                    <a:pt x="26907" y="28605"/>
                    <a:pt x="26528" y="28788"/>
                    <a:pt x="26144" y="28788"/>
                  </a:cubicBezTo>
                  <a:cubicBezTo>
                    <a:pt x="25985" y="28788"/>
                    <a:pt x="25826" y="28757"/>
                    <a:pt x="25694" y="28695"/>
                  </a:cubicBezTo>
                  <a:cubicBezTo>
                    <a:pt x="25289" y="28508"/>
                    <a:pt x="24893" y="28185"/>
                    <a:pt x="24466" y="28185"/>
                  </a:cubicBezTo>
                  <a:cubicBezTo>
                    <a:pt x="24404" y="28185"/>
                    <a:pt x="24341" y="28191"/>
                    <a:pt x="24277" y="28207"/>
                  </a:cubicBezTo>
                  <a:cubicBezTo>
                    <a:pt x="23694" y="28361"/>
                    <a:pt x="23492" y="29123"/>
                    <a:pt x="22932" y="29362"/>
                  </a:cubicBezTo>
                  <a:cubicBezTo>
                    <a:pt x="22706" y="29469"/>
                    <a:pt x="22420" y="29481"/>
                    <a:pt x="22301" y="29766"/>
                  </a:cubicBezTo>
                  <a:cubicBezTo>
                    <a:pt x="22229" y="29957"/>
                    <a:pt x="22265" y="30171"/>
                    <a:pt x="22396" y="30338"/>
                  </a:cubicBezTo>
                  <a:cubicBezTo>
                    <a:pt x="22646" y="30683"/>
                    <a:pt x="23063" y="30778"/>
                    <a:pt x="23408" y="31005"/>
                  </a:cubicBezTo>
                  <a:cubicBezTo>
                    <a:pt x="24265" y="31552"/>
                    <a:pt x="24468" y="32719"/>
                    <a:pt x="24420" y="33743"/>
                  </a:cubicBezTo>
                  <a:cubicBezTo>
                    <a:pt x="24361" y="34767"/>
                    <a:pt x="24396" y="35517"/>
                    <a:pt x="24682" y="36481"/>
                  </a:cubicBezTo>
                  <a:cubicBezTo>
                    <a:pt x="24992" y="37529"/>
                    <a:pt x="25718" y="38422"/>
                    <a:pt x="26682" y="38946"/>
                  </a:cubicBezTo>
                  <a:cubicBezTo>
                    <a:pt x="29099" y="40268"/>
                    <a:pt x="31159" y="41863"/>
                    <a:pt x="33659" y="42923"/>
                  </a:cubicBezTo>
                  <a:cubicBezTo>
                    <a:pt x="34246" y="43168"/>
                    <a:pt x="34885" y="43407"/>
                    <a:pt x="35504" y="43407"/>
                  </a:cubicBezTo>
                  <a:cubicBezTo>
                    <a:pt x="35726" y="43407"/>
                    <a:pt x="35946" y="43376"/>
                    <a:pt x="36160" y="43304"/>
                  </a:cubicBezTo>
                  <a:cubicBezTo>
                    <a:pt x="37196" y="42947"/>
                    <a:pt x="37708" y="41768"/>
                    <a:pt x="37779" y="40684"/>
                  </a:cubicBezTo>
                  <a:cubicBezTo>
                    <a:pt x="37791" y="40399"/>
                    <a:pt x="37791" y="40101"/>
                    <a:pt x="37922" y="39851"/>
                  </a:cubicBezTo>
                  <a:cubicBezTo>
                    <a:pt x="38053" y="39637"/>
                    <a:pt x="38220" y="39446"/>
                    <a:pt x="38422" y="39291"/>
                  </a:cubicBezTo>
                  <a:cubicBezTo>
                    <a:pt x="39517" y="38267"/>
                    <a:pt x="40136" y="36839"/>
                    <a:pt x="40160" y="35338"/>
                  </a:cubicBezTo>
                  <a:cubicBezTo>
                    <a:pt x="39660" y="34648"/>
                    <a:pt x="38827" y="34660"/>
                    <a:pt x="37981" y="34576"/>
                  </a:cubicBezTo>
                  <a:cubicBezTo>
                    <a:pt x="36422" y="34422"/>
                    <a:pt x="35029" y="33600"/>
                    <a:pt x="33695" y="32790"/>
                  </a:cubicBezTo>
                  <a:cubicBezTo>
                    <a:pt x="33362" y="32588"/>
                    <a:pt x="33005" y="32374"/>
                    <a:pt x="33005" y="31838"/>
                  </a:cubicBezTo>
                  <a:cubicBezTo>
                    <a:pt x="33005" y="31433"/>
                    <a:pt x="33219" y="31064"/>
                    <a:pt x="33564" y="30850"/>
                  </a:cubicBezTo>
                  <a:cubicBezTo>
                    <a:pt x="33791" y="30715"/>
                    <a:pt x="34042" y="30656"/>
                    <a:pt x="34296" y="30656"/>
                  </a:cubicBezTo>
                  <a:cubicBezTo>
                    <a:pt x="34737" y="30656"/>
                    <a:pt x="35190" y="30831"/>
                    <a:pt x="35553" y="31088"/>
                  </a:cubicBezTo>
                  <a:cubicBezTo>
                    <a:pt x="36088" y="31457"/>
                    <a:pt x="36493" y="31981"/>
                    <a:pt x="36934" y="32469"/>
                  </a:cubicBezTo>
                  <a:cubicBezTo>
                    <a:pt x="37362" y="32957"/>
                    <a:pt x="37839" y="33386"/>
                    <a:pt x="38458" y="33481"/>
                  </a:cubicBezTo>
                  <a:cubicBezTo>
                    <a:pt x="38516" y="33490"/>
                    <a:pt x="38575" y="33494"/>
                    <a:pt x="38634" y="33494"/>
                  </a:cubicBezTo>
                  <a:cubicBezTo>
                    <a:pt x="39206" y="33494"/>
                    <a:pt x="39803" y="33089"/>
                    <a:pt x="39803" y="32517"/>
                  </a:cubicBezTo>
                  <a:lnTo>
                    <a:pt x="40660" y="33338"/>
                  </a:lnTo>
                  <a:lnTo>
                    <a:pt x="41422" y="32648"/>
                  </a:lnTo>
                  <a:cubicBezTo>
                    <a:pt x="42684" y="33683"/>
                    <a:pt x="44042" y="34874"/>
                    <a:pt x="44316" y="36493"/>
                  </a:cubicBezTo>
                  <a:cubicBezTo>
                    <a:pt x="44387" y="36874"/>
                    <a:pt x="44399" y="37303"/>
                    <a:pt x="44661" y="37577"/>
                  </a:cubicBezTo>
                  <a:cubicBezTo>
                    <a:pt x="44863" y="37803"/>
                    <a:pt x="45161" y="37886"/>
                    <a:pt x="45411" y="38029"/>
                  </a:cubicBezTo>
                  <a:cubicBezTo>
                    <a:pt x="46030" y="38375"/>
                    <a:pt x="46387" y="39029"/>
                    <a:pt x="46852" y="39577"/>
                  </a:cubicBezTo>
                  <a:cubicBezTo>
                    <a:pt x="47221" y="40006"/>
                    <a:pt x="47745" y="40387"/>
                    <a:pt x="48292" y="40410"/>
                  </a:cubicBezTo>
                  <a:cubicBezTo>
                    <a:pt x="48340" y="40410"/>
                    <a:pt x="48388" y="40399"/>
                    <a:pt x="48435" y="40399"/>
                  </a:cubicBezTo>
                  <a:cubicBezTo>
                    <a:pt x="48435" y="40244"/>
                    <a:pt x="48447" y="40089"/>
                    <a:pt x="48447" y="39934"/>
                  </a:cubicBezTo>
                  <a:cubicBezTo>
                    <a:pt x="48447" y="34624"/>
                    <a:pt x="47483" y="29350"/>
                    <a:pt x="45578" y="24385"/>
                  </a:cubicBezTo>
                  <a:cubicBezTo>
                    <a:pt x="45220" y="23730"/>
                    <a:pt x="44899" y="23063"/>
                    <a:pt x="44613" y="22373"/>
                  </a:cubicBezTo>
                  <a:cubicBezTo>
                    <a:pt x="44470" y="21992"/>
                    <a:pt x="44351" y="21611"/>
                    <a:pt x="44232" y="21230"/>
                  </a:cubicBezTo>
                  <a:cubicBezTo>
                    <a:pt x="39696" y="11740"/>
                    <a:pt x="31885" y="4204"/>
                    <a:pt x="222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40"/>
            <p:cNvSpPr/>
            <p:nvPr/>
          </p:nvSpPr>
          <p:spPr>
            <a:xfrm rot="-362304">
              <a:off x="942752" y="2641912"/>
              <a:ext cx="456347" cy="392719"/>
            </a:xfrm>
            <a:custGeom>
              <a:avLst/>
              <a:gdLst/>
              <a:ahLst/>
              <a:cxnLst/>
              <a:rect l="l" t="t" r="r" b="b"/>
              <a:pathLst>
                <a:path w="18253" h="15708" extrusionOk="0">
                  <a:moveTo>
                    <a:pt x="13020" y="0"/>
                  </a:moveTo>
                  <a:cubicBezTo>
                    <a:pt x="12254" y="0"/>
                    <a:pt x="11489" y="83"/>
                    <a:pt x="10740" y="251"/>
                  </a:cubicBezTo>
                  <a:cubicBezTo>
                    <a:pt x="9799" y="465"/>
                    <a:pt x="8787" y="893"/>
                    <a:pt x="8430" y="1786"/>
                  </a:cubicBezTo>
                  <a:cubicBezTo>
                    <a:pt x="8239" y="2227"/>
                    <a:pt x="8251" y="2727"/>
                    <a:pt x="8037" y="3168"/>
                  </a:cubicBezTo>
                  <a:cubicBezTo>
                    <a:pt x="7584" y="4072"/>
                    <a:pt x="5632" y="3787"/>
                    <a:pt x="4763" y="4144"/>
                  </a:cubicBezTo>
                  <a:cubicBezTo>
                    <a:pt x="3584" y="4656"/>
                    <a:pt x="2572" y="5489"/>
                    <a:pt x="1846" y="6549"/>
                  </a:cubicBezTo>
                  <a:cubicBezTo>
                    <a:pt x="655" y="8228"/>
                    <a:pt x="167" y="10323"/>
                    <a:pt x="24" y="12371"/>
                  </a:cubicBezTo>
                  <a:cubicBezTo>
                    <a:pt x="0" y="12597"/>
                    <a:pt x="0" y="12847"/>
                    <a:pt x="179" y="12990"/>
                  </a:cubicBezTo>
                  <a:cubicBezTo>
                    <a:pt x="268" y="13063"/>
                    <a:pt x="377" y="13082"/>
                    <a:pt x="494" y="13082"/>
                  </a:cubicBezTo>
                  <a:cubicBezTo>
                    <a:pt x="621" y="13082"/>
                    <a:pt x="758" y="13060"/>
                    <a:pt x="889" y="13060"/>
                  </a:cubicBezTo>
                  <a:cubicBezTo>
                    <a:pt x="991" y="13060"/>
                    <a:pt x="1090" y="13073"/>
                    <a:pt x="1179" y="13121"/>
                  </a:cubicBezTo>
                  <a:cubicBezTo>
                    <a:pt x="1477" y="13288"/>
                    <a:pt x="1453" y="13717"/>
                    <a:pt x="1310" y="14026"/>
                  </a:cubicBezTo>
                  <a:cubicBezTo>
                    <a:pt x="1167" y="14336"/>
                    <a:pt x="941" y="14621"/>
                    <a:pt x="953" y="14955"/>
                  </a:cubicBezTo>
                  <a:cubicBezTo>
                    <a:pt x="972" y="15417"/>
                    <a:pt x="1458" y="15708"/>
                    <a:pt x="1927" y="15708"/>
                  </a:cubicBezTo>
                  <a:cubicBezTo>
                    <a:pt x="2038" y="15708"/>
                    <a:pt x="2148" y="15691"/>
                    <a:pt x="2250" y="15657"/>
                  </a:cubicBezTo>
                  <a:cubicBezTo>
                    <a:pt x="2798" y="15479"/>
                    <a:pt x="3167" y="14990"/>
                    <a:pt x="3512" y="14550"/>
                  </a:cubicBezTo>
                  <a:cubicBezTo>
                    <a:pt x="3870" y="14097"/>
                    <a:pt x="4263" y="13621"/>
                    <a:pt x="4810" y="13478"/>
                  </a:cubicBezTo>
                  <a:cubicBezTo>
                    <a:pt x="4929" y="13448"/>
                    <a:pt x="5048" y="13435"/>
                    <a:pt x="5167" y="13435"/>
                  </a:cubicBezTo>
                  <a:cubicBezTo>
                    <a:pt x="5940" y="13435"/>
                    <a:pt x="6720" y="13984"/>
                    <a:pt x="7500" y="13984"/>
                  </a:cubicBezTo>
                  <a:cubicBezTo>
                    <a:pt x="7599" y="13984"/>
                    <a:pt x="7699" y="13975"/>
                    <a:pt x="7799" y="13955"/>
                  </a:cubicBezTo>
                  <a:cubicBezTo>
                    <a:pt x="8870" y="13728"/>
                    <a:pt x="9251" y="12431"/>
                    <a:pt x="9978" y="11621"/>
                  </a:cubicBezTo>
                  <a:cubicBezTo>
                    <a:pt x="11228" y="10228"/>
                    <a:pt x="13383" y="10335"/>
                    <a:pt x="15204" y="9907"/>
                  </a:cubicBezTo>
                  <a:cubicBezTo>
                    <a:pt x="15919" y="9740"/>
                    <a:pt x="16657" y="9442"/>
                    <a:pt x="17098" y="8847"/>
                  </a:cubicBezTo>
                  <a:cubicBezTo>
                    <a:pt x="17550" y="8252"/>
                    <a:pt x="17550" y="7287"/>
                    <a:pt x="16943" y="6847"/>
                  </a:cubicBezTo>
                  <a:cubicBezTo>
                    <a:pt x="16764" y="6716"/>
                    <a:pt x="16538" y="6608"/>
                    <a:pt x="16490" y="6394"/>
                  </a:cubicBezTo>
                  <a:cubicBezTo>
                    <a:pt x="16419" y="5954"/>
                    <a:pt x="17193" y="5906"/>
                    <a:pt x="17395" y="5513"/>
                  </a:cubicBezTo>
                  <a:cubicBezTo>
                    <a:pt x="17657" y="5037"/>
                    <a:pt x="16931" y="4537"/>
                    <a:pt x="17026" y="4001"/>
                  </a:cubicBezTo>
                  <a:cubicBezTo>
                    <a:pt x="17098" y="3620"/>
                    <a:pt x="17538" y="3453"/>
                    <a:pt x="17800" y="3179"/>
                  </a:cubicBezTo>
                  <a:cubicBezTo>
                    <a:pt x="18252" y="2703"/>
                    <a:pt x="18145" y="1906"/>
                    <a:pt x="17740" y="1405"/>
                  </a:cubicBezTo>
                  <a:cubicBezTo>
                    <a:pt x="17336" y="905"/>
                    <a:pt x="16705" y="643"/>
                    <a:pt x="16097" y="453"/>
                  </a:cubicBezTo>
                  <a:cubicBezTo>
                    <a:pt x="15092" y="152"/>
                    <a:pt x="14055" y="0"/>
                    <a:pt x="130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40"/>
            <p:cNvSpPr/>
            <p:nvPr/>
          </p:nvSpPr>
          <p:spPr>
            <a:xfrm rot="-362304">
              <a:off x="460285" y="3289752"/>
              <a:ext cx="507550" cy="1138005"/>
            </a:xfrm>
            <a:custGeom>
              <a:avLst/>
              <a:gdLst/>
              <a:ahLst/>
              <a:cxnLst/>
              <a:rect l="l" t="t" r="r" b="b"/>
              <a:pathLst>
                <a:path w="20301" h="45518" extrusionOk="0">
                  <a:moveTo>
                    <a:pt x="5084" y="0"/>
                  </a:moveTo>
                  <a:lnTo>
                    <a:pt x="5084" y="0"/>
                  </a:lnTo>
                  <a:cubicBezTo>
                    <a:pt x="0" y="16336"/>
                    <a:pt x="4941" y="34147"/>
                    <a:pt x="17729" y="45518"/>
                  </a:cubicBezTo>
                  <a:cubicBezTo>
                    <a:pt x="17848" y="45268"/>
                    <a:pt x="17848" y="44982"/>
                    <a:pt x="17729" y="44744"/>
                  </a:cubicBezTo>
                  <a:cubicBezTo>
                    <a:pt x="17490" y="44280"/>
                    <a:pt x="17193" y="43839"/>
                    <a:pt x="16990" y="43375"/>
                  </a:cubicBezTo>
                  <a:cubicBezTo>
                    <a:pt x="15990" y="40934"/>
                    <a:pt x="18133" y="38279"/>
                    <a:pt x="17955" y="35648"/>
                  </a:cubicBezTo>
                  <a:cubicBezTo>
                    <a:pt x="17931" y="35290"/>
                    <a:pt x="17871" y="34898"/>
                    <a:pt x="18050" y="34600"/>
                  </a:cubicBezTo>
                  <a:cubicBezTo>
                    <a:pt x="18181" y="34374"/>
                    <a:pt x="18419" y="34231"/>
                    <a:pt x="18633" y="34064"/>
                  </a:cubicBezTo>
                  <a:cubicBezTo>
                    <a:pt x="19979" y="33028"/>
                    <a:pt x="20169" y="31111"/>
                    <a:pt x="20265" y="29421"/>
                  </a:cubicBezTo>
                  <a:cubicBezTo>
                    <a:pt x="20300" y="29135"/>
                    <a:pt x="20265" y="28837"/>
                    <a:pt x="20169" y="28563"/>
                  </a:cubicBezTo>
                  <a:cubicBezTo>
                    <a:pt x="19979" y="28135"/>
                    <a:pt x="19514" y="27932"/>
                    <a:pt x="19133" y="27670"/>
                  </a:cubicBezTo>
                  <a:cubicBezTo>
                    <a:pt x="18752" y="27408"/>
                    <a:pt x="18383" y="26932"/>
                    <a:pt x="18598" y="26504"/>
                  </a:cubicBezTo>
                  <a:lnTo>
                    <a:pt x="18598" y="26504"/>
                  </a:lnTo>
                  <a:cubicBezTo>
                    <a:pt x="18607" y="26504"/>
                    <a:pt x="18616" y="26504"/>
                    <a:pt x="18625" y="26504"/>
                  </a:cubicBezTo>
                  <a:cubicBezTo>
                    <a:pt x="19181" y="26504"/>
                    <a:pt x="19547" y="25793"/>
                    <a:pt x="19348" y="25265"/>
                  </a:cubicBezTo>
                  <a:cubicBezTo>
                    <a:pt x="19157" y="24730"/>
                    <a:pt x="18586" y="24420"/>
                    <a:pt x="18014" y="24349"/>
                  </a:cubicBezTo>
                  <a:cubicBezTo>
                    <a:pt x="17764" y="24313"/>
                    <a:pt x="17514" y="24313"/>
                    <a:pt x="17288" y="24194"/>
                  </a:cubicBezTo>
                  <a:cubicBezTo>
                    <a:pt x="17097" y="24075"/>
                    <a:pt x="16943" y="23908"/>
                    <a:pt x="16847" y="23718"/>
                  </a:cubicBezTo>
                  <a:cubicBezTo>
                    <a:pt x="16300" y="22765"/>
                    <a:pt x="16419" y="21598"/>
                    <a:pt x="16109" y="20562"/>
                  </a:cubicBezTo>
                  <a:cubicBezTo>
                    <a:pt x="15716" y="19253"/>
                    <a:pt x="14681" y="18241"/>
                    <a:pt x="13371" y="17872"/>
                  </a:cubicBezTo>
                  <a:cubicBezTo>
                    <a:pt x="12811" y="17717"/>
                    <a:pt x="12216" y="17681"/>
                    <a:pt x="11680" y="17467"/>
                  </a:cubicBezTo>
                  <a:cubicBezTo>
                    <a:pt x="11156" y="17252"/>
                    <a:pt x="10656" y="16764"/>
                    <a:pt x="10692" y="16181"/>
                  </a:cubicBezTo>
                  <a:cubicBezTo>
                    <a:pt x="10966" y="16145"/>
                    <a:pt x="11228" y="16121"/>
                    <a:pt x="11490" y="16121"/>
                  </a:cubicBezTo>
                  <a:cubicBezTo>
                    <a:pt x="11966" y="16109"/>
                    <a:pt x="12180" y="15502"/>
                    <a:pt x="11799" y="15205"/>
                  </a:cubicBezTo>
                  <a:cubicBezTo>
                    <a:pt x="11597" y="15038"/>
                    <a:pt x="11371" y="14883"/>
                    <a:pt x="11192" y="14716"/>
                  </a:cubicBezTo>
                  <a:cubicBezTo>
                    <a:pt x="10597" y="14157"/>
                    <a:pt x="10490" y="13240"/>
                    <a:pt x="10561" y="12419"/>
                  </a:cubicBezTo>
                  <a:cubicBezTo>
                    <a:pt x="10620" y="11597"/>
                    <a:pt x="10823" y="10764"/>
                    <a:pt x="10656" y="9954"/>
                  </a:cubicBezTo>
                  <a:cubicBezTo>
                    <a:pt x="10359" y="8466"/>
                    <a:pt x="8977" y="7477"/>
                    <a:pt x="7751" y="6573"/>
                  </a:cubicBezTo>
                  <a:cubicBezTo>
                    <a:pt x="6525" y="5680"/>
                    <a:pt x="5227" y="4501"/>
                    <a:pt x="5227" y="2977"/>
                  </a:cubicBezTo>
                  <a:cubicBezTo>
                    <a:pt x="5227" y="2310"/>
                    <a:pt x="5489" y="1667"/>
                    <a:pt x="5465" y="1000"/>
                  </a:cubicBezTo>
                  <a:cubicBezTo>
                    <a:pt x="5453" y="631"/>
                    <a:pt x="5322" y="286"/>
                    <a:pt x="50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40"/>
            <p:cNvSpPr/>
            <p:nvPr/>
          </p:nvSpPr>
          <p:spPr>
            <a:xfrm rot="-362304">
              <a:off x="2289043" y="3953076"/>
              <a:ext cx="128306" cy="192509"/>
            </a:xfrm>
            <a:custGeom>
              <a:avLst/>
              <a:gdLst/>
              <a:ahLst/>
              <a:cxnLst/>
              <a:rect l="l" t="t" r="r" b="b"/>
              <a:pathLst>
                <a:path w="5132" h="7700" extrusionOk="0">
                  <a:moveTo>
                    <a:pt x="3911" y="0"/>
                  </a:moveTo>
                  <a:cubicBezTo>
                    <a:pt x="3677" y="0"/>
                    <a:pt x="3436" y="132"/>
                    <a:pt x="3215" y="403"/>
                  </a:cubicBezTo>
                  <a:cubicBezTo>
                    <a:pt x="2632" y="1106"/>
                    <a:pt x="2465" y="2487"/>
                    <a:pt x="2132" y="3320"/>
                  </a:cubicBezTo>
                  <a:cubicBezTo>
                    <a:pt x="1762" y="4297"/>
                    <a:pt x="1322" y="5261"/>
                    <a:pt x="655" y="6071"/>
                  </a:cubicBezTo>
                  <a:cubicBezTo>
                    <a:pt x="357" y="6440"/>
                    <a:pt x="0" y="6892"/>
                    <a:pt x="203" y="7321"/>
                  </a:cubicBezTo>
                  <a:cubicBezTo>
                    <a:pt x="330" y="7590"/>
                    <a:pt x="626" y="7699"/>
                    <a:pt x="941" y="7699"/>
                  </a:cubicBezTo>
                  <a:cubicBezTo>
                    <a:pt x="1127" y="7699"/>
                    <a:pt x="1320" y="7661"/>
                    <a:pt x="1489" y="7595"/>
                  </a:cubicBezTo>
                  <a:cubicBezTo>
                    <a:pt x="2501" y="7190"/>
                    <a:pt x="3179" y="6249"/>
                    <a:pt x="3810" y="5368"/>
                  </a:cubicBezTo>
                  <a:cubicBezTo>
                    <a:pt x="4144" y="4892"/>
                    <a:pt x="4489" y="4404"/>
                    <a:pt x="4656" y="3844"/>
                  </a:cubicBezTo>
                  <a:cubicBezTo>
                    <a:pt x="4894" y="3034"/>
                    <a:pt x="5132" y="1499"/>
                    <a:pt x="4763" y="713"/>
                  </a:cubicBezTo>
                  <a:cubicBezTo>
                    <a:pt x="4536" y="245"/>
                    <a:pt x="4230" y="0"/>
                    <a:pt x="39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40"/>
            <p:cNvSpPr/>
            <p:nvPr/>
          </p:nvSpPr>
          <p:spPr>
            <a:xfrm rot="-362304">
              <a:off x="577435" y="2742737"/>
              <a:ext cx="384194" cy="328166"/>
            </a:xfrm>
            <a:custGeom>
              <a:avLst/>
              <a:gdLst/>
              <a:ahLst/>
              <a:cxnLst/>
              <a:rect l="l" t="t" r="r" b="b"/>
              <a:pathLst>
                <a:path w="15367" h="13126" extrusionOk="0">
                  <a:moveTo>
                    <a:pt x="13835" y="1"/>
                  </a:moveTo>
                  <a:cubicBezTo>
                    <a:pt x="13504" y="1"/>
                    <a:pt x="13161" y="88"/>
                    <a:pt x="12883" y="255"/>
                  </a:cubicBezTo>
                  <a:cubicBezTo>
                    <a:pt x="12148" y="694"/>
                    <a:pt x="11401" y="2101"/>
                    <a:pt x="10490" y="2101"/>
                  </a:cubicBezTo>
                  <a:cubicBezTo>
                    <a:pt x="10486" y="2101"/>
                    <a:pt x="10482" y="2101"/>
                    <a:pt x="10478" y="2101"/>
                  </a:cubicBezTo>
                  <a:cubicBezTo>
                    <a:pt x="9931" y="2101"/>
                    <a:pt x="9621" y="1839"/>
                    <a:pt x="9323" y="1648"/>
                  </a:cubicBezTo>
                  <a:cubicBezTo>
                    <a:pt x="5585" y="4922"/>
                    <a:pt x="2430" y="8804"/>
                    <a:pt x="1" y="13126"/>
                  </a:cubicBezTo>
                  <a:cubicBezTo>
                    <a:pt x="894" y="13126"/>
                    <a:pt x="1799" y="12280"/>
                    <a:pt x="2763" y="12090"/>
                  </a:cubicBezTo>
                  <a:cubicBezTo>
                    <a:pt x="2994" y="12039"/>
                    <a:pt x="3234" y="12026"/>
                    <a:pt x="3477" y="12026"/>
                  </a:cubicBezTo>
                  <a:cubicBezTo>
                    <a:pt x="3739" y="12026"/>
                    <a:pt x="4004" y="12041"/>
                    <a:pt x="4262" y="12041"/>
                  </a:cubicBezTo>
                  <a:cubicBezTo>
                    <a:pt x="4713" y="12041"/>
                    <a:pt x="5144" y="11994"/>
                    <a:pt x="5501" y="11733"/>
                  </a:cubicBezTo>
                  <a:cubicBezTo>
                    <a:pt x="5894" y="11447"/>
                    <a:pt x="6121" y="10947"/>
                    <a:pt x="6406" y="10542"/>
                  </a:cubicBezTo>
                  <a:cubicBezTo>
                    <a:pt x="6550" y="10315"/>
                    <a:pt x="6796" y="10189"/>
                    <a:pt x="7048" y="10189"/>
                  </a:cubicBezTo>
                  <a:cubicBezTo>
                    <a:pt x="7191" y="10189"/>
                    <a:pt x="7336" y="10230"/>
                    <a:pt x="7466" y="10316"/>
                  </a:cubicBezTo>
                  <a:cubicBezTo>
                    <a:pt x="7609" y="10411"/>
                    <a:pt x="7787" y="10471"/>
                    <a:pt x="7966" y="10471"/>
                  </a:cubicBezTo>
                  <a:cubicBezTo>
                    <a:pt x="7987" y="10472"/>
                    <a:pt x="8007" y="10472"/>
                    <a:pt x="8027" y="10472"/>
                  </a:cubicBezTo>
                  <a:cubicBezTo>
                    <a:pt x="8421" y="10472"/>
                    <a:pt x="8794" y="10261"/>
                    <a:pt x="9157" y="10114"/>
                  </a:cubicBezTo>
                  <a:cubicBezTo>
                    <a:pt x="9347" y="10042"/>
                    <a:pt x="9478" y="9875"/>
                    <a:pt x="9502" y="9685"/>
                  </a:cubicBezTo>
                  <a:cubicBezTo>
                    <a:pt x="9561" y="9232"/>
                    <a:pt x="8919" y="9304"/>
                    <a:pt x="9050" y="8792"/>
                  </a:cubicBezTo>
                  <a:cubicBezTo>
                    <a:pt x="9109" y="8578"/>
                    <a:pt x="9264" y="8399"/>
                    <a:pt x="9466" y="8304"/>
                  </a:cubicBezTo>
                  <a:cubicBezTo>
                    <a:pt x="10085" y="7994"/>
                    <a:pt x="10014" y="7304"/>
                    <a:pt x="10193" y="6732"/>
                  </a:cubicBezTo>
                  <a:cubicBezTo>
                    <a:pt x="10300" y="6384"/>
                    <a:pt x="10661" y="6049"/>
                    <a:pt x="10981" y="6049"/>
                  </a:cubicBezTo>
                  <a:cubicBezTo>
                    <a:pt x="11088" y="6049"/>
                    <a:pt x="11190" y="6086"/>
                    <a:pt x="11276" y="6173"/>
                  </a:cubicBezTo>
                  <a:cubicBezTo>
                    <a:pt x="11071" y="6551"/>
                    <a:pt x="11509" y="6983"/>
                    <a:pt x="11939" y="6983"/>
                  </a:cubicBezTo>
                  <a:cubicBezTo>
                    <a:pt x="12009" y="6983"/>
                    <a:pt x="12078" y="6972"/>
                    <a:pt x="12145" y="6946"/>
                  </a:cubicBezTo>
                  <a:cubicBezTo>
                    <a:pt x="12621" y="6780"/>
                    <a:pt x="12848" y="6244"/>
                    <a:pt x="12979" y="5756"/>
                  </a:cubicBezTo>
                  <a:cubicBezTo>
                    <a:pt x="13276" y="4565"/>
                    <a:pt x="13241" y="3232"/>
                    <a:pt x="14336" y="2398"/>
                  </a:cubicBezTo>
                  <a:cubicBezTo>
                    <a:pt x="14598" y="2220"/>
                    <a:pt x="14800" y="1970"/>
                    <a:pt x="14919" y="1672"/>
                  </a:cubicBezTo>
                  <a:cubicBezTo>
                    <a:pt x="15366" y="517"/>
                    <a:pt x="14637" y="1"/>
                    <a:pt x="138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2" name="Google Shape;822;p40"/>
          <p:cNvGrpSpPr/>
          <p:nvPr/>
        </p:nvGrpSpPr>
        <p:grpSpPr>
          <a:xfrm rot="-333400">
            <a:off x="4178209" y="3694865"/>
            <a:ext cx="1567787" cy="922053"/>
            <a:chOff x="2020871" y="2908722"/>
            <a:chExt cx="1785990" cy="1050384"/>
          </a:xfrm>
        </p:grpSpPr>
        <p:sp>
          <p:nvSpPr>
            <p:cNvPr id="823" name="Google Shape;823;p40"/>
            <p:cNvSpPr/>
            <p:nvPr/>
          </p:nvSpPr>
          <p:spPr>
            <a:xfrm rot="-362304">
              <a:off x="2126911" y="3064434"/>
              <a:ext cx="1566076" cy="735786"/>
            </a:xfrm>
            <a:custGeom>
              <a:avLst/>
              <a:gdLst/>
              <a:ahLst/>
              <a:cxnLst/>
              <a:rect l="l" t="t" r="r" b="b"/>
              <a:pathLst>
                <a:path w="62640" h="29430" extrusionOk="0">
                  <a:moveTo>
                    <a:pt x="55210" y="1"/>
                  </a:moveTo>
                  <a:cubicBezTo>
                    <a:pt x="51808" y="1"/>
                    <a:pt x="48564" y="2457"/>
                    <a:pt x="48102" y="6287"/>
                  </a:cubicBezTo>
                  <a:cubicBezTo>
                    <a:pt x="47995" y="7133"/>
                    <a:pt x="47423" y="7847"/>
                    <a:pt x="46638" y="8145"/>
                  </a:cubicBezTo>
                  <a:lnTo>
                    <a:pt x="1656" y="25325"/>
                  </a:lnTo>
                  <a:cubicBezTo>
                    <a:pt x="560" y="25742"/>
                    <a:pt x="1" y="26968"/>
                    <a:pt x="430" y="28064"/>
                  </a:cubicBezTo>
                  <a:cubicBezTo>
                    <a:pt x="752" y="28910"/>
                    <a:pt x="1557" y="29430"/>
                    <a:pt x="2412" y="29430"/>
                  </a:cubicBezTo>
                  <a:cubicBezTo>
                    <a:pt x="2663" y="29430"/>
                    <a:pt x="2919" y="29385"/>
                    <a:pt x="3168" y="29290"/>
                  </a:cubicBezTo>
                  <a:lnTo>
                    <a:pt x="48150" y="12121"/>
                  </a:lnTo>
                  <a:cubicBezTo>
                    <a:pt x="48417" y="12018"/>
                    <a:pt x="48695" y="11967"/>
                    <a:pt x="48970" y="11967"/>
                  </a:cubicBezTo>
                  <a:cubicBezTo>
                    <a:pt x="49517" y="11967"/>
                    <a:pt x="50056" y="12166"/>
                    <a:pt x="50483" y="12538"/>
                  </a:cubicBezTo>
                  <a:cubicBezTo>
                    <a:pt x="51807" y="13695"/>
                    <a:pt x="53484" y="14304"/>
                    <a:pt x="55185" y="14304"/>
                  </a:cubicBezTo>
                  <a:cubicBezTo>
                    <a:pt x="56039" y="14304"/>
                    <a:pt x="56898" y="14150"/>
                    <a:pt x="57722" y="13836"/>
                  </a:cubicBezTo>
                  <a:cubicBezTo>
                    <a:pt x="60139" y="12919"/>
                    <a:pt x="61866" y="10776"/>
                    <a:pt x="62247" y="8228"/>
                  </a:cubicBezTo>
                  <a:cubicBezTo>
                    <a:pt x="62640" y="5680"/>
                    <a:pt x="61616" y="3120"/>
                    <a:pt x="59592" y="1537"/>
                  </a:cubicBezTo>
                  <a:cubicBezTo>
                    <a:pt x="58251" y="481"/>
                    <a:pt x="56715" y="1"/>
                    <a:pt x="552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40"/>
            <p:cNvSpPr/>
            <p:nvPr/>
          </p:nvSpPr>
          <p:spPr>
            <a:xfrm rot="-362304">
              <a:off x="2062225" y="2995880"/>
              <a:ext cx="1703283" cy="876068"/>
            </a:xfrm>
            <a:custGeom>
              <a:avLst/>
              <a:gdLst/>
              <a:ahLst/>
              <a:cxnLst/>
              <a:rect l="l" t="t" r="r" b="b"/>
              <a:pathLst>
                <a:path w="68128" h="35041" fill="none" extrusionOk="0">
                  <a:moveTo>
                    <a:pt x="3429" y="25908"/>
                  </a:moveTo>
                  <a:lnTo>
                    <a:pt x="48411" y="8728"/>
                  </a:lnTo>
                  <a:cubicBezTo>
                    <a:pt x="48947" y="4429"/>
                    <a:pt x="52340" y="1048"/>
                    <a:pt x="56638" y="524"/>
                  </a:cubicBezTo>
                  <a:cubicBezTo>
                    <a:pt x="60937" y="0"/>
                    <a:pt x="65044" y="2477"/>
                    <a:pt x="66592" y="6525"/>
                  </a:cubicBezTo>
                  <a:cubicBezTo>
                    <a:pt x="68128" y="10573"/>
                    <a:pt x="66723" y="15145"/>
                    <a:pt x="63163" y="17622"/>
                  </a:cubicBezTo>
                  <a:cubicBezTo>
                    <a:pt x="59615" y="20098"/>
                    <a:pt x="54829" y="19836"/>
                    <a:pt x="51566" y="16990"/>
                  </a:cubicBezTo>
                  <a:lnTo>
                    <a:pt x="6584" y="34171"/>
                  </a:lnTo>
                  <a:cubicBezTo>
                    <a:pt x="4298" y="35040"/>
                    <a:pt x="1751" y="33897"/>
                    <a:pt x="881" y="31611"/>
                  </a:cubicBezTo>
                  <a:cubicBezTo>
                    <a:pt x="0" y="29325"/>
                    <a:pt x="1143" y="26777"/>
                    <a:pt x="3429" y="25908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40"/>
            <p:cNvSpPr/>
            <p:nvPr/>
          </p:nvSpPr>
          <p:spPr>
            <a:xfrm rot="-362304">
              <a:off x="3118919" y="3243217"/>
              <a:ext cx="39602" cy="103330"/>
            </a:xfrm>
            <a:custGeom>
              <a:avLst/>
              <a:gdLst/>
              <a:ahLst/>
              <a:cxnLst/>
              <a:rect l="l" t="t" r="r" b="b"/>
              <a:pathLst>
                <a:path w="1584" h="4133" fill="none" extrusionOk="0">
                  <a:moveTo>
                    <a:pt x="0" y="1"/>
                  </a:moveTo>
                  <a:lnTo>
                    <a:pt x="1584" y="4132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40"/>
            <p:cNvSpPr/>
            <p:nvPr/>
          </p:nvSpPr>
          <p:spPr>
            <a:xfrm rot="-362304">
              <a:off x="2845947" y="3381965"/>
              <a:ext cx="39302" cy="103305"/>
            </a:xfrm>
            <a:custGeom>
              <a:avLst/>
              <a:gdLst/>
              <a:ahLst/>
              <a:cxnLst/>
              <a:rect l="l" t="t" r="r" b="b"/>
              <a:pathLst>
                <a:path w="1572" h="4132" fill="none" extrusionOk="0">
                  <a:moveTo>
                    <a:pt x="0" y="0"/>
                  </a:moveTo>
                  <a:lnTo>
                    <a:pt x="1572" y="4132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40"/>
            <p:cNvSpPr/>
            <p:nvPr/>
          </p:nvSpPr>
          <p:spPr>
            <a:xfrm rot="-362304">
              <a:off x="2572674" y="3520686"/>
              <a:ext cx="39627" cy="103330"/>
            </a:xfrm>
            <a:custGeom>
              <a:avLst/>
              <a:gdLst/>
              <a:ahLst/>
              <a:cxnLst/>
              <a:rect l="l" t="t" r="r" b="b"/>
              <a:pathLst>
                <a:path w="1585" h="4133" fill="none" extrusionOk="0">
                  <a:moveTo>
                    <a:pt x="1" y="1"/>
                  </a:moveTo>
                  <a:lnTo>
                    <a:pt x="1584" y="4132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40"/>
            <p:cNvSpPr/>
            <p:nvPr/>
          </p:nvSpPr>
          <p:spPr>
            <a:xfrm rot="-362304">
              <a:off x="2299702" y="3659434"/>
              <a:ext cx="39327" cy="103305"/>
            </a:xfrm>
            <a:custGeom>
              <a:avLst/>
              <a:gdLst/>
              <a:ahLst/>
              <a:cxnLst/>
              <a:rect l="l" t="t" r="r" b="b"/>
              <a:pathLst>
                <a:path w="1573" h="4132" fill="none" extrusionOk="0">
                  <a:moveTo>
                    <a:pt x="1" y="0"/>
                  </a:moveTo>
                  <a:lnTo>
                    <a:pt x="1572" y="4132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9" name="Google Shape;829;p40"/>
          <p:cNvSpPr/>
          <p:nvPr/>
        </p:nvSpPr>
        <p:spPr>
          <a:xfrm>
            <a:off x="6820800" y="554557"/>
            <a:ext cx="2272284" cy="662157"/>
          </a:xfrm>
          <a:custGeom>
            <a:avLst/>
            <a:gdLst/>
            <a:ahLst/>
            <a:cxnLst/>
            <a:rect l="l" t="t" r="r" b="b"/>
            <a:pathLst>
              <a:path w="74367" h="21671" extrusionOk="0">
                <a:moveTo>
                  <a:pt x="43518" y="1"/>
                </a:moveTo>
                <a:cubicBezTo>
                  <a:pt x="35409" y="1"/>
                  <a:pt x="33219" y="4228"/>
                  <a:pt x="32826" y="9454"/>
                </a:cubicBezTo>
                <a:cubicBezTo>
                  <a:pt x="31898" y="8965"/>
                  <a:pt x="30854" y="8709"/>
                  <a:pt x="29829" y="8709"/>
                </a:cubicBezTo>
                <a:cubicBezTo>
                  <a:pt x="27263" y="8709"/>
                  <a:pt x="24813" y="10309"/>
                  <a:pt x="24575" y="13848"/>
                </a:cubicBezTo>
                <a:cubicBezTo>
                  <a:pt x="24491" y="13193"/>
                  <a:pt x="23765" y="12514"/>
                  <a:pt x="23170" y="12229"/>
                </a:cubicBezTo>
                <a:cubicBezTo>
                  <a:pt x="22723" y="12027"/>
                  <a:pt x="22244" y="11929"/>
                  <a:pt x="21762" y="11929"/>
                </a:cubicBezTo>
                <a:cubicBezTo>
                  <a:pt x="21588" y="11929"/>
                  <a:pt x="21414" y="11942"/>
                  <a:pt x="21241" y="11967"/>
                </a:cubicBezTo>
                <a:cubicBezTo>
                  <a:pt x="20360" y="12050"/>
                  <a:pt x="19515" y="12383"/>
                  <a:pt x="18824" y="12931"/>
                </a:cubicBezTo>
                <a:cubicBezTo>
                  <a:pt x="18134" y="13503"/>
                  <a:pt x="17693" y="14312"/>
                  <a:pt x="17598" y="15205"/>
                </a:cubicBezTo>
                <a:cubicBezTo>
                  <a:pt x="17026" y="13776"/>
                  <a:pt x="15657" y="12752"/>
                  <a:pt x="14169" y="12371"/>
                </a:cubicBezTo>
                <a:cubicBezTo>
                  <a:pt x="13642" y="12242"/>
                  <a:pt x="13103" y="12183"/>
                  <a:pt x="12564" y="12183"/>
                </a:cubicBezTo>
                <a:cubicBezTo>
                  <a:pt x="11567" y="12183"/>
                  <a:pt x="10567" y="12385"/>
                  <a:pt x="9632" y="12717"/>
                </a:cubicBezTo>
                <a:cubicBezTo>
                  <a:pt x="8370" y="13169"/>
                  <a:pt x="7168" y="13848"/>
                  <a:pt x="6311" y="14872"/>
                </a:cubicBezTo>
                <a:cubicBezTo>
                  <a:pt x="5453" y="15896"/>
                  <a:pt x="4751" y="17098"/>
                  <a:pt x="5013" y="18408"/>
                </a:cubicBezTo>
                <a:cubicBezTo>
                  <a:pt x="4502" y="17871"/>
                  <a:pt x="3763" y="17595"/>
                  <a:pt x="3027" y="17595"/>
                </a:cubicBezTo>
                <a:cubicBezTo>
                  <a:pt x="2407" y="17595"/>
                  <a:pt x="1789" y="17791"/>
                  <a:pt x="1310" y="18194"/>
                </a:cubicBezTo>
                <a:cubicBezTo>
                  <a:pt x="1072" y="18396"/>
                  <a:pt x="869" y="18634"/>
                  <a:pt x="679" y="18884"/>
                </a:cubicBezTo>
                <a:cubicBezTo>
                  <a:pt x="488" y="19134"/>
                  <a:pt x="346" y="19408"/>
                  <a:pt x="238" y="19694"/>
                </a:cubicBezTo>
                <a:cubicBezTo>
                  <a:pt x="0" y="20432"/>
                  <a:pt x="488" y="21254"/>
                  <a:pt x="1143" y="21670"/>
                </a:cubicBezTo>
                <a:cubicBezTo>
                  <a:pt x="10563" y="21465"/>
                  <a:pt x="20489" y="21432"/>
                  <a:pt x="30511" y="21432"/>
                </a:cubicBezTo>
                <a:cubicBezTo>
                  <a:pt x="35252" y="21432"/>
                  <a:pt x="40014" y="21440"/>
                  <a:pt x="44755" y="21440"/>
                </a:cubicBezTo>
                <a:cubicBezTo>
                  <a:pt x="53871" y="21440"/>
                  <a:pt x="62907" y="21413"/>
                  <a:pt x="71557" y="21254"/>
                </a:cubicBezTo>
                <a:cubicBezTo>
                  <a:pt x="73224" y="21230"/>
                  <a:pt x="74367" y="19456"/>
                  <a:pt x="73605" y="17967"/>
                </a:cubicBezTo>
                <a:lnTo>
                  <a:pt x="73593" y="17944"/>
                </a:lnTo>
                <a:cubicBezTo>
                  <a:pt x="73379" y="17515"/>
                  <a:pt x="73081" y="17134"/>
                  <a:pt x="72712" y="16824"/>
                </a:cubicBezTo>
                <a:cubicBezTo>
                  <a:pt x="72212" y="16455"/>
                  <a:pt x="71640" y="16205"/>
                  <a:pt x="71033" y="16086"/>
                </a:cubicBezTo>
                <a:cubicBezTo>
                  <a:pt x="69998" y="15844"/>
                  <a:pt x="68824" y="15775"/>
                  <a:pt x="67675" y="15775"/>
                </a:cubicBezTo>
                <a:cubicBezTo>
                  <a:pt x="67013" y="15775"/>
                  <a:pt x="66360" y="15798"/>
                  <a:pt x="65747" y="15824"/>
                </a:cubicBezTo>
                <a:cubicBezTo>
                  <a:pt x="65818" y="12979"/>
                  <a:pt x="64663" y="10216"/>
                  <a:pt x="61437" y="9002"/>
                </a:cubicBezTo>
                <a:cubicBezTo>
                  <a:pt x="60504" y="8656"/>
                  <a:pt x="59503" y="8480"/>
                  <a:pt x="58509" y="8480"/>
                </a:cubicBezTo>
                <a:cubicBezTo>
                  <a:pt x="56660" y="8480"/>
                  <a:pt x="54830" y="9090"/>
                  <a:pt x="53483" y="10359"/>
                </a:cubicBezTo>
                <a:cubicBezTo>
                  <a:pt x="53233" y="7585"/>
                  <a:pt x="52435" y="4561"/>
                  <a:pt x="50042" y="2430"/>
                </a:cubicBezTo>
                <a:cubicBezTo>
                  <a:pt x="48209" y="894"/>
                  <a:pt x="45911" y="37"/>
                  <a:pt x="435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0" name="Google Shape;830;p40"/>
          <p:cNvSpPr/>
          <p:nvPr/>
        </p:nvSpPr>
        <p:spPr>
          <a:xfrm>
            <a:off x="7566075" y="2751675"/>
            <a:ext cx="1450800" cy="402600"/>
          </a:xfrm>
          <a:custGeom>
            <a:avLst/>
            <a:gdLst/>
            <a:ahLst/>
            <a:cxnLst/>
            <a:rect l="l" t="t" r="r" b="b"/>
            <a:pathLst>
              <a:path w="58032" h="16104" extrusionOk="0">
                <a:moveTo>
                  <a:pt x="35136" y="0"/>
                </a:moveTo>
                <a:cubicBezTo>
                  <a:pt x="28135" y="0"/>
                  <a:pt x="26349" y="4608"/>
                  <a:pt x="26051" y="8477"/>
                </a:cubicBezTo>
                <a:cubicBezTo>
                  <a:pt x="25364" y="8113"/>
                  <a:pt x="24591" y="7923"/>
                  <a:pt x="23830" y="7923"/>
                </a:cubicBezTo>
                <a:cubicBezTo>
                  <a:pt x="21928" y="7923"/>
                  <a:pt x="20107" y="9112"/>
                  <a:pt x="19920" y="11740"/>
                </a:cubicBezTo>
                <a:cubicBezTo>
                  <a:pt x="14693" y="11787"/>
                  <a:pt x="7680" y="11763"/>
                  <a:pt x="3036" y="12776"/>
                </a:cubicBezTo>
                <a:cubicBezTo>
                  <a:pt x="1215" y="13168"/>
                  <a:pt x="489" y="13799"/>
                  <a:pt x="227" y="14323"/>
                </a:cubicBezTo>
                <a:cubicBezTo>
                  <a:pt x="0" y="14764"/>
                  <a:pt x="155" y="15300"/>
                  <a:pt x="584" y="15562"/>
                </a:cubicBezTo>
                <a:cubicBezTo>
                  <a:pt x="1326" y="16019"/>
                  <a:pt x="2277" y="16103"/>
                  <a:pt x="3198" y="16103"/>
                </a:cubicBezTo>
                <a:cubicBezTo>
                  <a:pt x="3356" y="16103"/>
                  <a:pt x="3513" y="16101"/>
                  <a:pt x="3668" y="16097"/>
                </a:cubicBezTo>
                <a:cubicBezTo>
                  <a:pt x="10603" y="15944"/>
                  <a:pt x="17913" y="15918"/>
                  <a:pt x="25296" y="15918"/>
                </a:cubicBezTo>
                <a:cubicBezTo>
                  <a:pt x="29006" y="15918"/>
                  <a:pt x="32734" y="15924"/>
                  <a:pt x="36444" y="15924"/>
                </a:cubicBezTo>
                <a:cubicBezTo>
                  <a:pt x="43080" y="15924"/>
                  <a:pt x="49654" y="15904"/>
                  <a:pt x="55948" y="15788"/>
                </a:cubicBezTo>
                <a:cubicBezTo>
                  <a:pt x="57198" y="15764"/>
                  <a:pt x="58031" y="14454"/>
                  <a:pt x="57472" y="13335"/>
                </a:cubicBezTo>
                <a:lnTo>
                  <a:pt x="57460" y="13323"/>
                </a:lnTo>
                <a:cubicBezTo>
                  <a:pt x="57305" y="13002"/>
                  <a:pt x="57079" y="12728"/>
                  <a:pt x="56817" y="12490"/>
                </a:cubicBezTo>
                <a:cubicBezTo>
                  <a:pt x="56436" y="12216"/>
                  <a:pt x="56007" y="12037"/>
                  <a:pt x="55567" y="11942"/>
                </a:cubicBezTo>
                <a:cubicBezTo>
                  <a:pt x="54789" y="11767"/>
                  <a:pt x="53909" y="11713"/>
                  <a:pt x="53048" y="11713"/>
                </a:cubicBezTo>
                <a:cubicBezTo>
                  <a:pt x="52564" y="11713"/>
                  <a:pt x="52087" y="11730"/>
                  <a:pt x="51638" y="11752"/>
                </a:cubicBezTo>
                <a:cubicBezTo>
                  <a:pt x="51685" y="9644"/>
                  <a:pt x="50828" y="7584"/>
                  <a:pt x="48435" y="6691"/>
                </a:cubicBezTo>
                <a:cubicBezTo>
                  <a:pt x="47740" y="6432"/>
                  <a:pt x="46994" y="6299"/>
                  <a:pt x="46253" y="6299"/>
                </a:cubicBezTo>
                <a:cubicBezTo>
                  <a:pt x="44886" y="6299"/>
                  <a:pt x="43533" y="6750"/>
                  <a:pt x="42530" y="7692"/>
                </a:cubicBezTo>
                <a:cubicBezTo>
                  <a:pt x="42351" y="5632"/>
                  <a:pt x="41756" y="3382"/>
                  <a:pt x="39970" y="1810"/>
                </a:cubicBezTo>
                <a:cubicBezTo>
                  <a:pt x="38612" y="667"/>
                  <a:pt x="36910" y="24"/>
                  <a:pt x="3513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1" name="Google Shape;831;p40"/>
          <p:cNvSpPr/>
          <p:nvPr/>
        </p:nvSpPr>
        <p:spPr>
          <a:xfrm flipH="1">
            <a:off x="-631500" y="2698088"/>
            <a:ext cx="2272284" cy="662157"/>
          </a:xfrm>
          <a:custGeom>
            <a:avLst/>
            <a:gdLst/>
            <a:ahLst/>
            <a:cxnLst/>
            <a:rect l="l" t="t" r="r" b="b"/>
            <a:pathLst>
              <a:path w="74367" h="21671" extrusionOk="0">
                <a:moveTo>
                  <a:pt x="43518" y="1"/>
                </a:moveTo>
                <a:cubicBezTo>
                  <a:pt x="35409" y="1"/>
                  <a:pt x="33219" y="4228"/>
                  <a:pt x="32826" y="9454"/>
                </a:cubicBezTo>
                <a:cubicBezTo>
                  <a:pt x="31898" y="8965"/>
                  <a:pt x="30854" y="8709"/>
                  <a:pt x="29829" y="8709"/>
                </a:cubicBezTo>
                <a:cubicBezTo>
                  <a:pt x="27263" y="8709"/>
                  <a:pt x="24813" y="10309"/>
                  <a:pt x="24575" y="13848"/>
                </a:cubicBezTo>
                <a:cubicBezTo>
                  <a:pt x="24491" y="13193"/>
                  <a:pt x="23765" y="12514"/>
                  <a:pt x="23170" y="12229"/>
                </a:cubicBezTo>
                <a:cubicBezTo>
                  <a:pt x="22723" y="12027"/>
                  <a:pt x="22244" y="11929"/>
                  <a:pt x="21762" y="11929"/>
                </a:cubicBezTo>
                <a:cubicBezTo>
                  <a:pt x="21588" y="11929"/>
                  <a:pt x="21414" y="11942"/>
                  <a:pt x="21241" y="11967"/>
                </a:cubicBezTo>
                <a:cubicBezTo>
                  <a:pt x="20360" y="12050"/>
                  <a:pt x="19515" y="12383"/>
                  <a:pt x="18824" y="12931"/>
                </a:cubicBezTo>
                <a:cubicBezTo>
                  <a:pt x="18134" y="13503"/>
                  <a:pt x="17693" y="14312"/>
                  <a:pt x="17598" y="15205"/>
                </a:cubicBezTo>
                <a:cubicBezTo>
                  <a:pt x="17026" y="13776"/>
                  <a:pt x="15657" y="12752"/>
                  <a:pt x="14169" y="12371"/>
                </a:cubicBezTo>
                <a:cubicBezTo>
                  <a:pt x="13642" y="12242"/>
                  <a:pt x="13103" y="12183"/>
                  <a:pt x="12564" y="12183"/>
                </a:cubicBezTo>
                <a:cubicBezTo>
                  <a:pt x="11567" y="12183"/>
                  <a:pt x="10567" y="12385"/>
                  <a:pt x="9632" y="12717"/>
                </a:cubicBezTo>
                <a:cubicBezTo>
                  <a:pt x="8370" y="13169"/>
                  <a:pt x="7168" y="13848"/>
                  <a:pt x="6311" y="14872"/>
                </a:cubicBezTo>
                <a:cubicBezTo>
                  <a:pt x="5453" y="15896"/>
                  <a:pt x="4751" y="17098"/>
                  <a:pt x="5013" y="18408"/>
                </a:cubicBezTo>
                <a:cubicBezTo>
                  <a:pt x="4502" y="17871"/>
                  <a:pt x="3763" y="17595"/>
                  <a:pt x="3027" y="17595"/>
                </a:cubicBezTo>
                <a:cubicBezTo>
                  <a:pt x="2407" y="17595"/>
                  <a:pt x="1789" y="17791"/>
                  <a:pt x="1310" y="18194"/>
                </a:cubicBezTo>
                <a:cubicBezTo>
                  <a:pt x="1072" y="18396"/>
                  <a:pt x="869" y="18634"/>
                  <a:pt x="679" y="18884"/>
                </a:cubicBezTo>
                <a:cubicBezTo>
                  <a:pt x="488" y="19134"/>
                  <a:pt x="346" y="19408"/>
                  <a:pt x="238" y="19694"/>
                </a:cubicBezTo>
                <a:cubicBezTo>
                  <a:pt x="0" y="20432"/>
                  <a:pt x="488" y="21254"/>
                  <a:pt x="1143" y="21670"/>
                </a:cubicBezTo>
                <a:cubicBezTo>
                  <a:pt x="10563" y="21465"/>
                  <a:pt x="20489" y="21432"/>
                  <a:pt x="30511" y="21432"/>
                </a:cubicBezTo>
                <a:cubicBezTo>
                  <a:pt x="35252" y="21432"/>
                  <a:pt x="40014" y="21440"/>
                  <a:pt x="44755" y="21440"/>
                </a:cubicBezTo>
                <a:cubicBezTo>
                  <a:pt x="53871" y="21440"/>
                  <a:pt x="62907" y="21413"/>
                  <a:pt x="71557" y="21254"/>
                </a:cubicBezTo>
                <a:cubicBezTo>
                  <a:pt x="73224" y="21230"/>
                  <a:pt x="74367" y="19456"/>
                  <a:pt x="73605" y="17967"/>
                </a:cubicBezTo>
                <a:lnTo>
                  <a:pt x="73593" y="17944"/>
                </a:lnTo>
                <a:cubicBezTo>
                  <a:pt x="73379" y="17515"/>
                  <a:pt x="73081" y="17134"/>
                  <a:pt x="72712" y="16824"/>
                </a:cubicBezTo>
                <a:cubicBezTo>
                  <a:pt x="72212" y="16455"/>
                  <a:pt x="71640" y="16205"/>
                  <a:pt x="71033" y="16086"/>
                </a:cubicBezTo>
                <a:cubicBezTo>
                  <a:pt x="69998" y="15844"/>
                  <a:pt x="68824" y="15775"/>
                  <a:pt x="67675" y="15775"/>
                </a:cubicBezTo>
                <a:cubicBezTo>
                  <a:pt x="67013" y="15775"/>
                  <a:pt x="66360" y="15798"/>
                  <a:pt x="65747" y="15824"/>
                </a:cubicBezTo>
                <a:cubicBezTo>
                  <a:pt x="65818" y="12979"/>
                  <a:pt x="64663" y="10216"/>
                  <a:pt x="61437" y="9002"/>
                </a:cubicBezTo>
                <a:cubicBezTo>
                  <a:pt x="60504" y="8656"/>
                  <a:pt x="59503" y="8480"/>
                  <a:pt x="58509" y="8480"/>
                </a:cubicBezTo>
                <a:cubicBezTo>
                  <a:pt x="56660" y="8480"/>
                  <a:pt x="54830" y="9090"/>
                  <a:pt x="53483" y="10359"/>
                </a:cubicBezTo>
                <a:cubicBezTo>
                  <a:pt x="53233" y="7585"/>
                  <a:pt x="52435" y="4561"/>
                  <a:pt x="50042" y="2430"/>
                </a:cubicBezTo>
                <a:cubicBezTo>
                  <a:pt x="48209" y="894"/>
                  <a:pt x="45911" y="37"/>
                  <a:pt x="435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2" name="Google Shape;832;p40"/>
          <p:cNvSpPr/>
          <p:nvPr/>
        </p:nvSpPr>
        <p:spPr>
          <a:xfrm rot="-131863">
            <a:off x="4871501" y="3495382"/>
            <a:ext cx="35340" cy="298558"/>
          </a:xfrm>
          <a:custGeom>
            <a:avLst/>
            <a:gdLst/>
            <a:ahLst/>
            <a:cxnLst/>
            <a:rect l="l" t="t" r="r" b="b"/>
            <a:pathLst>
              <a:path w="2240" h="22278" fill="none" extrusionOk="0">
                <a:moveTo>
                  <a:pt x="1" y="22277"/>
                </a:moveTo>
                <a:cubicBezTo>
                  <a:pt x="1" y="18562"/>
                  <a:pt x="2239" y="18562"/>
                  <a:pt x="2239" y="14848"/>
                </a:cubicBezTo>
                <a:cubicBezTo>
                  <a:pt x="2239" y="11145"/>
                  <a:pt x="1" y="11133"/>
                  <a:pt x="1" y="7430"/>
                </a:cubicBezTo>
                <a:cubicBezTo>
                  <a:pt x="1" y="3715"/>
                  <a:pt x="2239" y="3715"/>
                  <a:pt x="2239" y="1"/>
                </a:cubicBezTo>
              </a:path>
            </a:pathLst>
          </a:custGeom>
          <a:noFill/>
          <a:ln w="19050" cap="flat" cmpd="sng">
            <a:solidFill>
              <a:srgbClr val="000000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3" name="Google Shape;833;p40"/>
          <p:cNvSpPr/>
          <p:nvPr/>
        </p:nvSpPr>
        <p:spPr>
          <a:xfrm>
            <a:off x="5027779" y="3389535"/>
            <a:ext cx="35142" cy="298295"/>
          </a:xfrm>
          <a:custGeom>
            <a:avLst/>
            <a:gdLst/>
            <a:ahLst/>
            <a:cxnLst/>
            <a:rect l="l" t="t" r="r" b="b"/>
            <a:pathLst>
              <a:path w="2227" h="22265" fill="none" extrusionOk="0">
                <a:moveTo>
                  <a:pt x="0" y="22265"/>
                </a:moveTo>
                <a:cubicBezTo>
                  <a:pt x="0" y="18562"/>
                  <a:pt x="2227" y="18562"/>
                  <a:pt x="2227" y="14847"/>
                </a:cubicBezTo>
                <a:cubicBezTo>
                  <a:pt x="2227" y="11132"/>
                  <a:pt x="0" y="11132"/>
                  <a:pt x="0" y="7418"/>
                </a:cubicBezTo>
                <a:cubicBezTo>
                  <a:pt x="0" y="3703"/>
                  <a:pt x="2227" y="3703"/>
                  <a:pt x="2227" y="0"/>
                </a:cubicBezTo>
              </a:path>
            </a:pathLst>
          </a:custGeom>
          <a:noFill/>
          <a:ln w="19050" cap="flat" cmpd="sng">
            <a:solidFill>
              <a:srgbClr val="000000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4" name="Google Shape;834;p40"/>
          <p:cNvSpPr/>
          <p:nvPr/>
        </p:nvSpPr>
        <p:spPr>
          <a:xfrm>
            <a:off x="4075789" y="4439748"/>
            <a:ext cx="2039390" cy="565935"/>
          </a:xfrm>
          <a:custGeom>
            <a:avLst/>
            <a:gdLst/>
            <a:ahLst/>
            <a:cxnLst/>
            <a:rect l="l" t="t" r="r" b="b"/>
            <a:pathLst>
              <a:path w="58032" h="16104" extrusionOk="0">
                <a:moveTo>
                  <a:pt x="35136" y="0"/>
                </a:moveTo>
                <a:cubicBezTo>
                  <a:pt x="28135" y="0"/>
                  <a:pt x="26349" y="4608"/>
                  <a:pt x="26051" y="8477"/>
                </a:cubicBezTo>
                <a:cubicBezTo>
                  <a:pt x="25364" y="8113"/>
                  <a:pt x="24591" y="7923"/>
                  <a:pt x="23830" y="7923"/>
                </a:cubicBezTo>
                <a:cubicBezTo>
                  <a:pt x="21928" y="7923"/>
                  <a:pt x="20107" y="9112"/>
                  <a:pt x="19920" y="11740"/>
                </a:cubicBezTo>
                <a:cubicBezTo>
                  <a:pt x="14693" y="11787"/>
                  <a:pt x="7680" y="11763"/>
                  <a:pt x="3036" y="12776"/>
                </a:cubicBezTo>
                <a:cubicBezTo>
                  <a:pt x="1215" y="13168"/>
                  <a:pt x="489" y="13799"/>
                  <a:pt x="227" y="14323"/>
                </a:cubicBezTo>
                <a:cubicBezTo>
                  <a:pt x="0" y="14764"/>
                  <a:pt x="155" y="15300"/>
                  <a:pt x="584" y="15562"/>
                </a:cubicBezTo>
                <a:cubicBezTo>
                  <a:pt x="1326" y="16019"/>
                  <a:pt x="2277" y="16103"/>
                  <a:pt x="3198" y="16103"/>
                </a:cubicBezTo>
                <a:cubicBezTo>
                  <a:pt x="3356" y="16103"/>
                  <a:pt x="3513" y="16101"/>
                  <a:pt x="3668" y="16097"/>
                </a:cubicBezTo>
                <a:cubicBezTo>
                  <a:pt x="10603" y="15944"/>
                  <a:pt x="17913" y="15918"/>
                  <a:pt x="25296" y="15918"/>
                </a:cubicBezTo>
                <a:cubicBezTo>
                  <a:pt x="29006" y="15918"/>
                  <a:pt x="32734" y="15924"/>
                  <a:pt x="36444" y="15924"/>
                </a:cubicBezTo>
                <a:cubicBezTo>
                  <a:pt x="43080" y="15924"/>
                  <a:pt x="49654" y="15904"/>
                  <a:pt x="55948" y="15788"/>
                </a:cubicBezTo>
                <a:cubicBezTo>
                  <a:pt x="57198" y="15764"/>
                  <a:pt x="58031" y="14454"/>
                  <a:pt x="57472" y="13335"/>
                </a:cubicBezTo>
                <a:lnTo>
                  <a:pt x="57460" y="13323"/>
                </a:lnTo>
                <a:cubicBezTo>
                  <a:pt x="57305" y="13002"/>
                  <a:pt x="57079" y="12728"/>
                  <a:pt x="56817" y="12490"/>
                </a:cubicBezTo>
                <a:cubicBezTo>
                  <a:pt x="56436" y="12216"/>
                  <a:pt x="56007" y="12037"/>
                  <a:pt x="55567" y="11942"/>
                </a:cubicBezTo>
                <a:cubicBezTo>
                  <a:pt x="54789" y="11767"/>
                  <a:pt x="53909" y="11713"/>
                  <a:pt x="53048" y="11713"/>
                </a:cubicBezTo>
                <a:cubicBezTo>
                  <a:pt x="52564" y="11713"/>
                  <a:pt x="52087" y="11730"/>
                  <a:pt x="51638" y="11752"/>
                </a:cubicBezTo>
                <a:cubicBezTo>
                  <a:pt x="51685" y="9644"/>
                  <a:pt x="50828" y="7584"/>
                  <a:pt x="48435" y="6691"/>
                </a:cubicBezTo>
                <a:cubicBezTo>
                  <a:pt x="47740" y="6432"/>
                  <a:pt x="46994" y="6299"/>
                  <a:pt x="46253" y="6299"/>
                </a:cubicBezTo>
                <a:cubicBezTo>
                  <a:pt x="44886" y="6299"/>
                  <a:pt x="43533" y="6750"/>
                  <a:pt x="42530" y="7692"/>
                </a:cubicBezTo>
                <a:cubicBezTo>
                  <a:pt x="42351" y="5632"/>
                  <a:pt x="41756" y="3382"/>
                  <a:pt x="39970" y="1810"/>
                </a:cubicBezTo>
                <a:cubicBezTo>
                  <a:pt x="38612" y="667"/>
                  <a:pt x="36910" y="24"/>
                  <a:pt x="3513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3" name="Google Shape;903;p44"/>
          <p:cNvSpPr/>
          <p:nvPr/>
        </p:nvSpPr>
        <p:spPr>
          <a:xfrm>
            <a:off x="1304265" y="1086704"/>
            <a:ext cx="6427200" cy="2559900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06" name="Google Shape;906;p44"/>
          <p:cNvGrpSpPr/>
          <p:nvPr/>
        </p:nvGrpSpPr>
        <p:grpSpPr>
          <a:xfrm>
            <a:off x="4164935" y="851372"/>
            <a:ext cx="814489" cy="713174"/>
            <a:chOff x="4311633" y="1449102"/>
            <a:chExt cx="520573" cy="455819"/>
          </a:xfrm>
        </p:grpSpPr>
        <p:sp>
          <p:nvSpPr>
            <p:cNvPr id="907" name="Google Shape;907;p44"/>
            <p:cNvSpPr/>
            <p:nvPr/>
          </p:nvSpPr>
          <p:spPr>
            <a:xfrm>
              <a:off x="4311633" y="1449102"/>
              <a:ext cx="226176" cy="455819"/>
            </a:xfrm>
            <a:custGeom>
              <a:avLst/>
              <a:gdLst/>
              <a:ahLst/>
              <a:cxnLst/>
              <a:rect l="l" t="t" r="r" b="b"/>
              <a:pathLst>
                <a:path w="13895" h="28003" extrusionOk="0">
                  <a:moveTo>
                    <a:pt x="10890" y="1"/>
                  </a:moveTo>
                  <a:cubicBezTo>
                    <a:pt x="10684" y="1"/>
                    <a:pt x="10476" y="42"/>
                    <a:pt x="10275" y="130"/>
                  </a:cubicBezTo>
                  <a:cubicBezTo>
                    <a:pt x="8097" y="1058"/>
                    <a:pt x="6227" y="2261"/>
                    <a:pt x="4751" y="3714"/>
                  </a:cubicBezTo>
                  <a:cubicBezTo>
                    <a:pt x="2929" y="5428"/>
                    <a:pt x="1703" y="7404"/>
                    <a:pt x="1024" y="9583"/>
                  </a:cubicBezTo>
                  <a:cubicBezTo>
                    <a:pt x="358" y="11786"/>
                    <a:pt x="0" y="14786"/>
                    <a:pt x="0" y="18596"/>
                  </a:cubicBezTo>
                  <a:lnTo>
                    <a:pt x="0" y="26454"/>
                  </a:lnTo>
                  <a:cubicBezTo>
                    <a:pt x="0" y="27312"/>
                    <a:pt x="691" y="27990"/>
                    <a:pt x="1536" y="28002"/>
                  </a:cubicBezTo>
                  <a:lnTo>
                    <a:pt x="11609" y="28002"/>
                  </a:lnTo>
                  <a:cubicBezTo>
                    <a:pt x="12454" y="27990"/>
                    <a:pt x="13145" y="27312"/>
                    <a:pt x="13145" y="26454"/>
                  </a:cubicBezTo>
                  <a:lnTo>
                    <a:pt x="13145" y="16394"/>
                  </a:lnTo>
                  <a:cubicBezTo>
                    <a:pt x="13145" y="15548"/>
                    <a:pt x="12454" y="14858"/>
                    <a:pt x="11609" y="14858"/>
                  </a:cubicBezTo>
                  <a:lnTo>
                    <a:pt x="6787" y="14858"/>
                  </a:lnTo>
                  <a:cubicBezTo>
                    <a:pt x="6846" y="12274"/>
                    <a:pt x="7454" y="10202"/>
                    <a:pt x="8585" y="8631"/>
                  </a:cubicBezTo>
                  <a:cubicBezTo>
                    <a:pt x="9502" y="7381"/>
                    <a:pt x="10895" y="6357"/>
                    <a:pt x="12764" y="5559"/>
                  </a:cubicBezTo>
                  <a:cubicBezTo>
                    <a:pt x="13550" y="5214"/>
                    <a:pt x="13895" y="4285"/>
                    <a:pt x="13526" y="3511"/>
                  </a:cubicBezTo>
                  <a:lnTo>
                    <a:pt x="12276" y="880"/>
                  </a:lnTo>
                  <a:cubicBezTo>
                    <a:pt x="12012" y="327"/>
                    <a:pt x="11465" y="1"/>
                    <a:pt x="10890" y="1"/>
                  </a:cubicBez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44"/>
            <p:cNvSpPr/>
            <p:nvPr/>
          </p:nvSpPr>
          <p:spPr>
            <a:xfrm>
              <a:off x="4606405" y="1449493"/>
              <a:ext cx="225801" cy="455428"/>
            </a:xfrm>
            <a:custGeom>
              <a:avLst/>
              <a:gdLst/>
              <a:ahLst/>
              <a:cxnLst/>
              <a:rect l="l" t="t" r="r" b="b"/>
              <a:pathLst>
                <a:path w="13872" h="27979" extrusionOk="0">
                  <a:moveTo>
                    <a:pt x="10861" y="0"/>
                  </a:moveTo>
                  <a:cubicBezTo>
                    <a:pt x="10656" y="0"/>
                    <a:pt x="10449" y="42"/>
                    <a:pt x="10252" y="130"/>
                  </a:cubicBezTo>
                  <a:cubicBezTo>
                    <a:pt x="8216" y="987"/>
                    <a:pt x="6347" y="2189"/>
                    <a:pt x="4739" y="3690"/>
                  </a:cubicBezTo>
                  <a:cubicBezTo>
                    <a:pt x="2918" y="5440"/>
                    <a:pt x="1668" y="7416"/>
                    <a:pt x="1001" y="9583"/>
                  </a:cubicBezTo>
                  <a:cubicBezTo>
                    <a:pt x="334" y="11738"/>
                    <a:pt x="1" y="14727"/>
                    <a:pt x="1" y="18572"/>
                  </a:cubicBezTo>
                  <a:lnTo>
                    <a:pt x="1" y="26442"/>
                  </a:lnTo>
                  <a:cubicBezTo>
                    <a:pt x="1" y="27288"/>
                    <a:pt x="691" y="27966"/>
                    <a:pt x="1537" y="27978"/>
                  </a:cubicBezTo>
                  <a:lnTo>
                    <a:pt x="11609" y="27978"/>
                  </a:lnTo>
                  <a:cubicBezTo>
                    <a:pt x="12455" y="27966"/>
                    <a:pt x="13145" y="27288"/>
                    <a:pt x="13145" y="26442"/>
                  </a:cubicBezTo>
                  <a:lnTo>
                    <a:pt x="13145" y="16370"/>
                  </a:lnTo>
                  <a:cubicBezTo>
                    <a:pt x="13145" y="15524"/>
                    <a:pt x="12455" y="14834"/>
                    <a:pt x="11609" y="14834"/>
                  </a:cubicBezTo>
                  <a:lnTo>
                    <a:pt x="6764" y="14834"/>
                  </a:lnTo>
                  <a:cubicBezTo>
                    <a:pt x="6811" y="12250"/>
                    <a:pt x="7430" y="10178"/>
                    <a:pt x="8561" y="8607"/>
                  </a:cubicBezTo>
                  <a:cubicBezTo>
                    <a:pt x="9478" y="7357"/>
                    <a:pt x="10859" y="6333"/>
                    <a:pt x="12729" y="5535"/>
                  </a:cubicBezTo>
                  <a:cubicBezTo>
                    <a:pt x="13514" y="5190"/>
                    <a:pt x="13872" y="4261"/>
                    <a:pt x="13502" y="3487"/>
                  </a:cubicBezTo>
                  <a:lnTo>
                    <a:pt x="12252" y="880"/>
                  </a:lnTo>
                  <a:cubicBezTo>
                    <a:pt x="11989" y="327"/>
                    <a:pt x="11435" y="0"/>
                    <a:pt x="10861" y="0"/>
                  </a:cubicBez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21" name="Google Shape;921;p44"/>
          <p:cNvSpPr/>
          <p:nvPr/>
        </p:nvSpPr>
        <p:spPr>
          <a:xfrm>
            <a:off x="6597600" y="962761"/>
            <a:ext cx="1832961" cy="534136"/>
          </a:xfrm>
          <a:custGeom>
            <a:avLst/>
            <a:gdLst/>
            <a:ahLst/>
            <a:cxnLst/>
            <a:rect l="l" t="t" r="r" b="b"/>
            <a:pathLst>
              <a:path w="74367" h="21671" extrusionOk="0">
                <a:moveTo>
                  <a:pt x="43518" y="1"/>
                </a:moveTo>
                <a:cubicBezTo>
                  <a:pt x="35409" y="1"/>
                  <a:pt x="33219" y="4228"/>
                  <a:pt x="32826" y="9454"/>
                </a:cubicBezTo>
                <a:cubicBezTo>
                  <a:pt x="31898" y="8965"/>
                  <a:pt x="30854" y="8709"/>
                  <a:pt x="29829" y="8709"/>
                </a:cubicBezTo>
                <a:cubicBezTo>
                  <a:pt x="27263" y="8709"/>
                  <a:pt x="24813" y="10309"/>
                  <a:pt x="24575" y="13848"/>
                </a:cubicBezTo>
                <a:cubicBezTo>
                  <a:pt x="24491" y="13193"/>
                  <a:pt x="23765" y="12514"/>
                  <a:pt x="23170" y="12229"/>
                </a:cubicBezTo>
                <a:cubicBezTo>
                  <a:pt x="22723" y="12027"/>
                  <a:pt x="22244" y="11929"/>
                  <a:pt x="21762" y="11929"/>
                </a:cubicBezTo>
                <a:cubicBezTo>
                  <a:pt x="21588" y="11929"/>
                  <a:pt x="21414" y="11942"/>
                  <a:pt x="21241" y="11967"/>
                </a:cubicBezTo>
                <a:cubicBezTo>
                  <a:pt x="20360" y="12050"/>
                  <a:pt x="19515" y="12383"/>
                  <a:pt x="18824" y="12931"/>
                </a:cubicBezTo>
                <a:cubicBezTo>
                  <a:pt x="18134" y="13503"/>
                  <a:pt x="17693" y="14312"/>
                  <a:pt x="17598" y="15205"/>
                </a:cubicBezTo>
                <a:cubicBezTo>
                  <a:pt x="17026" y="13776"/>
                  <a:pt x="15657" y="12752"/>
                  <a:pt x="14169" y="12371"/>
                </a:cubicBezTo>
                <a:cubicBezTo>
                  <a:pt x="13642" y="12242"/>
                  <a:pt x="13103" y="12183"/>
                  <a:pt x="12564" y="12183"/>
                </a:cubicBezTo>
                <a:cubicBezTo>
                  <a:pt x="11567" y="12183"/>
                  <a:pt x="10567" y="12385"/>
                  <a:pt x="9632" y="12717"/>
                </a:cubicBezTo>
                <a:cubicBezTo>
                  <a:pt x="8370" y="13169"/>
                  <a:pt x="7168" y="13848"/>
                  <a:pt x="6311" y="14872"/>
                </a:cubicBezTo>
                <a:cubicBezTo>
                  <a:pt x="5453" y="15896"/>
                  <a:pt x="4751" y="17098"/>
                  <a:pt x="5013" y="18408"/>
                </a:cubicBezTo>
                <a:cubicBezTo>
                  <a:pt x="4502" y="17871"/>
                  <a:pt x="3763" y="17595"/>
                  <a:pt x="3027" y="17595"/>
                </a:cubicBezTo>
                <a:cubicBezTo>
                  <a:pt x="2407" y="17595"/>
                  <a:pt x="1789" y="17791"/>
                  <a:pt x="1310" y="18194"/>
                </a:cubicBezTo>
                <a:cubicBezTo>
                  <a:pt x="1072" y="18396"/>
                  <a:pt x="869" y="18634"/>
                  <a:pt x="679" y="18884"/>
                </a:cubicBezTo>
                <a:cubicBezTo>
                  <a:pt x="488" y="19134"/>
                  <a:pt x="346" y="19408"/>
                  <a:pt x="238" y="19694"/>
                </a:cubicBezTo>
                <a:cubicBezTo>
                  <a:pt x="0" y="20432"/>
                  <a:pt x="488" y="21254"/>
                  <a:pt x="1143" y="21670"/>
                </a:cubicBezTo>
                <a:cubicBezTo>
                  <a:pt x="10563" y="21465"/>
                  <a:pt x="20489" y="21432"/>
                  <a:pt x="30511" y="21432"/>
                </a:cubicBezTo>
                <a:cubicBezTo>
                  <a:pt x="35252" y="21432"/>
                  <a:pt x="40014" y="21440"/>
                  <a:pt x="44755" y="21440"/>
                </a:cubicBezTo>
                <a:cubicBezTo>
                  <a:pt x="53871" y="21440"/>
                  <a:pt x="62907" y="21413"/>
                  <a:pt x="71557" y="21254"/>
                </a:cubicBezTo>
                <a:cubicBezTo>
                  <a:pt x="73224" y="21230"/>
                  <a:pt x="74367" y="19456"/>
                  <a:pt x="73605" y="17967"/>
                </a:cubicBezTo>
                <a:lnTo>
                  <a:pt x="73593" y="17944"/>
                </a:lnTo>
                <a:cubicBezTo>
                  <a:pt x="73379" y="17515"/>
                  <a:pt x="73081" y="17134"/>
                  <a:pt x="72712" y="16824"/>
                </a:cubicBezTo>
                <a:cubicBezTo>
                  <a:pt x="72212" y="16455"/>
                  <a:pt x="71640" y="16205"/>
                  <a:pt x="71033" y="16086"/>
                </a:cubicBezTo>
                <a:cubicBezTo>
                  <a:pt x="69998" y="15844"/>
                  <a:pt x="68824" y="15775"/>
                  <a:pt x="67675" y="15775"/>
                </a:cubicBezTo>
                <a:cubicBezTo>
                  <a:pt x="67013" y="15775"/>
                  <a:pt x="66360" y="15798"/>
                  <a:pt x="65747" y="15824"/>
                </a:cubicBezTo>
                <a:cubicBezTo>
                  <a:pt x="65818" y="12979"/>
                  <a:pt x="64663" y="10216"/>
                  <a:pt x="61437" y="9002"/>
                </a:cubicBezTo>
                <a:cubicBezTo>
                  <a:pt x="60504" y="8656"/>
                  <a:pt x="59503" y="8480"/>
                  <a:pt x="58509" y="8480"/>
                </a:cubicBezTo>
                <a:cubicBezTo>
                  <a:pt x="56660" y="8480"/>
                  <a:pt x="54830" y="9090"/>
                  <a:pt x="53483" y="10359"/>
                </a:cubicBezTo>
                <a:cubicBezTo>
                  <a:pt x="53233" y="7585"/>
                  <a:pt x="52435" y="4561"/>
                  <a:pt x="50042" y="2430"/>
                </a:cubicBezTo>
                <a:cubicBezTo>
                  <a:pt x="48209" y="894"/>
                  <a:pt x="45911" y="37"/>
                  <a:pt x="4351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5D1C5EAC-664E-1379-B9BC-5EC20A5A5C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6390046"/>
              </p:ext>
            </p:extLst>
          </p:nvPr>
        </p:nvGraphicFramePr>
        <p:xfrm>
          <a:off x="1959135" y="2804160"/>
          <a:ext cx="5334001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10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81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8580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FDA2DE0C-3605-474A-C389-8BE8A9F512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7735" y="2921000"/>
            <a:ext cx="4953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B      Ị       T      À        N        P        H      Á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193009B-013F-0704-E882-4985BB4121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4265" y="1481044"/>
            <a:ext cx="64272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SVN-Apple" panose="02040603050506020204" pitchFamily="18" charset="0"/>
              </a:rPr>
              <a:t>Hậu</a:t>
            </a:r>
            <a:r>
              <a:rPr lang="en-US" sz="3600" dirty="0">
                <a:solidFill>
                  <a:srgbClr val="FF0000"/>
                </a:solidFill>
                <a:latin typeface="SVN-Apple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SVN-Apple" panose="02040603050506020204" pitchFamily="18" charset="0"/>
              </a:rPr>
              <a:t>quả</a:t>
            </a:r>
            <a:r>
              <a:rPr lang="en-US" sz="3600" dirty="0">
                <a:solidFill>
                  <a:srgbClr val="FF0000"/>
                </a:solidFill>
                <a:latin typeface="SVN-Apple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SVN-Apple" panose="02040603050506020204" pitchFamily="18" charset="0"/>
              </a:rPr>
              <a:t>mà</a:t>
            </a:r>
            <a:r>
              <a:rPr lang="en-US" sz="3600" dirty="0">
                <a:solidFill>
                  <a:srgbClr val="FF0000"/>
                </a:solidFill>
                <a:latin typeface="SVN-Apple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SVN-Apple" panose="02040603050506020204" pitchFamily="18" charset="0"/>
              </a:rPr>
              <a:t>rừng</a:t>
            </a:r>
            <a:r>
              <a:rPr lang="en-US" sz="3600" dirty="0">
                <a:solidFill>
                  <a:srgbClr val="FF0000"/>
                </a:solidFill>
                <a:latin typeface="SVN-Apple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SVN-Apple" panose="02040603050506020204" pitchFamily="18" charset="0"/>
              </a:rPr>
              <a:t>phải</a:t>
            </a:r>
            <a:r>
              <a:rPr lang="en-US" sz="3600" dirty="0">
                <a:solidFill>
                  <a:srgbClr val="FF0000"/>
                </a:solidFill>
                <a:latin typeface="SVN-Apple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SVN-Apple" panose="02040603050506020204" pitchFamily="18" charset="0"/>
              </a:rPr>
              <a:t>chịu</a:t>
            </a:r>
            <a:r>
              <a:rPr lang="en-US" sz="3600" dirty="0">
                <a:solidFill>
                  <a:srgbClr val="FF0000"/>
                </a:solidFill>
                <a:latin typeface="SVN-Apple" panose="02040603050506020204" pitchFamily="18" charset="0"/>
              </a:rPr>
              <a:t> do </a:t>
            </a:r>
            <a:r>
              <a:rPr lang="en-US" sz="3600" dirty="0" err="1">
                <a:solidFill>
                  <a:srgbClr val="FF0000"/>
                </a:solidFill>
                <a:latin typeface="SVN-Apple" panose="02040603050506020204" pitchFamily="18" charset="0"/>
              </a:rPr>
              <a:t>việc</a:t>
            </a:r>
            <a:r>
              <a:rPr lang="en-US" sz="3600" dirty="0">
                <a:solidFill>
                  <a:srgbClr val="FF0000"/>
                </a:solidFill>
                <a:latin typeface="SVN-Apple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SVN-Apple" panose="02040603050506020204" pitchFamily="18" charset="0"/>
              </a:rPr>
              <a:t>đốt</a:t>
            </a:r>
            <a:r>
              <a:rPr lang="en-US" sz="3600" dirty="0">
                <a:solidFill>
                  <a:srgbClr val="FF0000"/>
                </a:solidFill>
                <a:latin typeface="SVN-Apple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SVN-Apple" panose="02040603050506020204" pitchFamily="18" charset="0"/>
              </a:rPr>
              <a:t>rừng</a:t>
            </a:r>
            <a:r>
              <a:rPr lang="en-US" sz="3600" dirty="0">
                <a:solidFill>
                  <a:srgbClr val="FF0000"/>
                </a:solidFill>
                <a:latin typeface="SVN-Apple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SVN-Apple" panose="02040603050506020204" pitchFamily="18" charset="0"/>
              </a:rPr>
              <a:t>làm</a:t>
            </a:r>
            <a:r>
              <a:rPr lang="en-US" sz="3600" dirty="0">
                <a:solidFill>
                  <a:srgbClr val="FF0000"/>
                </a:solidFill>
                <a:latin typeface="SVN-Apple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SVN-Apple" panose="02040603050506020204" pitchFamily="18" charset="0"/>
              </a:rPr>
              <a:t>nương</a:t>
            </a:r>
            <a:r>
              <a:rPr lang="en-US" sz="3600" dirty="0">
                <a:solidFill>
                  <a:srgbClr val="FF0000"/>
                </a:solidFill>
                <a:latin typeface="SVN-Apple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SVN-Apple" panose="02040603050506020204" pitchFamily="18" charset="0"/>
              </a:rPr>
              <a:t>rẫy</a:t>
            </a:r>
            <a:r>
              <a:rPr lang="en-US" sz="3600" dirty="0">
                <a:solidFill>
                  <a:srgbClr val="FF0000"/>
                </a:solidFill>
                <a:latin typeface="SVN-Apple" panose="02040603050506020204" pitchFamily="18" charset="0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SVN-Apple" panose="02040603050506020204" pitchFamily="18" charset="0"/>
              </a:rPr>
              <a:t>chặt</a:t>
            </a:r>
            <a:r>
              <a:rPr lang="en-US" sz="3600" dirty="0">
                <a:solidFill>
                  <a:srgbClr val="FF0000"/>
                </a:solidFill>
                <a:latin typeface="SVN-Apple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SVN-Apple" panose="02040603050506020204" pitchFamily="18" charset="0"/>
              </a:rPr>
              <a:t>cây</a:t>
            </a:r>
            <a:r>
              <a:rPr lang="en-US" sz="3600" dirty="0">
                <a:solidFill>
                  <a:srgbClr val="FF0000"/>
                </a:solidFill>
                <a:latin typeface="SVN-Apple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SVN-Apple" panose="02040603050506020204" pitchFamily="18" charset="0"/>
              </a:rPr>
              <a:t>lấy</a:t>
            </a:r>
            <a:r>
              <a:rPr lang="en-US" sz="3600" dirty="0">
                <a:solidFill>
                  <a:srgbClr val="FF0000"/>
                </a:solidFill>
                <a:latin typeface="SVN-Apple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SVN-Apple" panose="02040603050506020204" pitchFamily="18" charset="0"/>
              </a:rPr>
              <a:t>gỗ</a:t>
            </a:r>
            <a:r>
              <a:rPr lang="en-US" sz="3600" dirty="0">
                <a:solidFill>
                  <a:srgbClr val="FF0000"/>
                </a:solidFill>
                <a:latin typeface="SVN-Apple" panose="02040603050506020204" pitchFamily="18" charset="0"/>
              </a:rPr>
              <a:t>,…</a:t>
            </a:r>
          </a:p>
        </p:txBody>
      </p:sp>
      <p:pic>
        <p:nvPicPr>
          <p:cNvPr id="14" name="Picture 13" descr="A picture containing toy, doll, vector graphics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509F5FD8-C059-4D49-FD77-BD26F1D1FE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4319" y="4042171"/>
            <a:ext cx="1323663" cy="1101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892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extBox 54">
            <a:extLst>
              <a:ext uri="{FF2B5EF4-FFF2-40B4-BE49-F238E27FC236}">
                <a16:creationId xmlns:a16="http://schemas.microsoft.com/office/drawing/2014/main" id="{CF6DC584-6DD0-36A1-4835-AD0A69E716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06115" y="247748"/>
            <a:ext cx="2697430" cy="707886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000" dirty="0" err="1">
                <a:latin typeface="UVF Slim Tony" panose="02000000000000000000" pitchFamily="2" charset="0"/>
              </a:rPr>
              <a:t>Bọ</a:t>
            </a:r>
            <a:r>
              <a:rPr lang="en-US" sz="4000" dirty="0">
                <a:latin typeface="UVF Slim Tony" panose="02000000000000000000" pitchFamily="2" charset="0"/>
              </a:rPr>
              <a:t> </a:t>
            </a:r>
            <a:r>
              <a:rPr lang="en-US" sz="4000" dirty="0" err="1">
                <a:latin typeface="UVF Slim Tony" panose="02000000000000000000" pitchFamily="2" charset="0"/>
              </a:rPr>
              <a:t>rùa</a:t>
            </a:r>
            <a:endParaRPr lang="en-US" sz="4000" dirty="0">
              <a:latin typeface="UVF Slim Tony" panose="02000000000000000000" pitchFamily="2" charset="0"/>
            </a:endParaRPr>
          </a:p>
        </p:txBody>
      </p:sp>
      <p:sp>
        <p:nvSpPr>
          <p:cNvPr id="56" name="TextBox 5">
            <a:extLst>
              <a:ext uri="{FF2B5EF4-FFF2-40B4-BE49-F238E27FC236}">
                <a16:creationId xmlns:a16="http://schemas.microsoft.com/office/drawing/2014/main" id="{FA9806B5-0D24-6A34-A02A-E632E038E283}"/>
              </a:ext>
            </a:extLst>
          </p:cNvPr>
          <p:cNvSpPr txBox="1">
            <a:spLocks noChangeArrowheads="1"/>
          </p:cNvSpPr>
          <p:nvPr/>
        </p:nvSpPr>
        <p:spPr bwMode="auto">
          <a:xfrm flipV="1">
            <a:off x="4572000" y="3200400"/>
            <a:ext cx="3810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 </a:t>
            </a:r>
          </a:p>
        </p:txBody>
      </p:sp>
      <p:sp>
        <p:nvSpPr>
          <p:cNvPr id="57" name="TextBox 6">
            <a:extLst>
              <a:ext uri="{FF2B5EF4-FFF2-40B4-BE49-F238E27FC236}">
                <a16:creationId xmlns:a16="http://schemas.microsoft.com/office/drawing/2014/main" id="{98D86197-EDE4-4684-B887-366DBB50CE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4876800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D0045258-1372-F1BE-BFA6-7428A735DC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03545" y="1157588"/>
            <a:ext cx="2842285" cy="310854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latin typeface="SVN-Reliant" panose="02040603050506020204" pitchFamily="18" charset="0"/>
              </a:rPr>
              <a:t>     </a:t>
            </a:r>
          </a:p>
          <a:p>
            <a:pPr algn="just"/>
            <a:r>
              <a:rPr lang="en-US" sz="2800" b="1" dirty="0">
                <a:latin typeface="SVN-Reliant" panose="02040603050506020204" pitchFamily="18" charset="0"/>
              </a:rPr>
              <a:t>  </a:t>
            </a:r>
            <a:r>
              <a:rPr lang="en-US" sz="2800" b="1" dirty="0" err="1">
                <a:latin typeface="SVN-Reliant" panose="02040603050506020204" pitchFamily="18" charset="0"/>
              </a:rPr>
              <a:t>Nêu</a:t>
            </a:r>
            <a:r>
              <a:rPr lang="en-US" sz="2800" b="1" dirty="0">
                <a:latin typeface="SVN-Reliant" panose="02040603050506020204" pitchFamily="18" charset="0"/>
              </a:rPr>
              <a:t> </a:t>
            </a:r>
            <a:r>
              <a:rPr lang="en-US" sz="2800" b="1" dirty="0" err="1">
                <a:latin typeface="SVN-Reliant" panose="02040603050506020204" pitchFamily="18" charset="0"/>
              </a:rPr>
              <a:t>sự</a:t>
            </a:r>
            <a:r>
              <a:rPr lang="en-US" sz="2800" b="1" dirty="0">
                <a:latin typeface="SVN-Reliant" panose="02040603050506020204" pitchFamily="18" charset="0"/>
              </a:rPr>
              <a:t> </a:t>
            </a:r>
            <a:r>
              <a:rPr lang="en-US" sz="2800" b="1" dirty="0" err="1">
                <a:latin typeface="SVN-Reliant" panose="02040603050506020204" pitchFamily="18" charset="0"/>
              </a:rPr>
              <a:t>hiểu</a:t>
            </a:r>
            <a:r>
              <a:rPr lang="en-US" sz="2800" b="1" dirty="0">
                <a:latin typeface="SVN-Reliant" panose="02040603050506020204" pitchFamily="18" charset="0"/>
              </a:rPr>
              <a:t> </a:t>
            </a:r>
            <a:r>
              <a:rPr lang="en-US" sz="2800" b="1" dirty="0" err="1">
                <a:latin typeface="SVN-Reliant" panose="02040603050506020204" pitchFamily="18" charset="0"/>
              </a:rPr>
              <a:t>biết</a:t>
            </a:r>
            <a:r>
              <a:rPr lang="en-US" sz="2800" b="1" dirty="0">
                <a:latin typeface="SVN-Reliant" panose="02040603050506020204" pitchFamily="18" charset="0"/>
              </a:rPr>
              <a:t> </a:t>
            </a:r>
            <a:r>
              <a:rPr lang="en-US" sz="2800" b="1" dirty="0" err="1">
                <a:latin typeface="SVN-Reliant" panose="02040603050506020204" pitchFamily="18" charset="0"/>
              </a:rPr>
              <a:t>của</a:t>
            </a:r>
            <a:r>
              <a:rPr lang="en-US" sz="2800" b="1" dirty="0">
                <a:latin typeface="SVN-Reliant" panose="02040603050506020204" pitchFamily="18" charset="0"/>
              </a:rPr>
              <a:t> </a:t>
            </a:r>
            <a:r>
              <a:rPr lang="en-US" sz="2800" b="1" dirty="0" err="1">
                <a:latin typeface="SVN-Reliant" panose="02040603050506020204" pitchFamily="18" charset="0"/>
              </a:rPr>
              <a:t>em</a:t>
            </a:r>
            <a:r>
              <a:rPr lang="en-US" sz="2800" b="1" dirty="0">
                <a:latin typeface="SVN-Reliant" panose="02040603050506020204" pitchFamily="18" charset="0"/>
              </a:rPr>
              <a:t> </a:t>
            </a:r>
            <a:r>
              <a:rPr lang="en-US" sz="2800" b="1" dirty="0" err="1">
                <a:latin typeface="SVN-Reliant" panose="02040603050506020204" pitchFamily="18" charset="0"/>
              </a:rPr>
              <a:t>về</a:t>
            </a:r>
            <a:r>
              <a:rPr lang="en-US" sz="2800" b="1" dirty="0">
                <a:latin typeface="SVN-Reliant" panose="02040603050506020204" pitchFamily="18" charset="0"/>
              </a:rPr>
              <a:t> </a:t>
            </a:r>
            <a:r>
              <a:rPr lang="en-US" sz="2800" b="1" dirty="0" err="1">
                <a:latin typeface="SVN-Reliant" panose="02040603050506020204" pitchFamily="18" charset="0"/>
              </a:rPr>
              <a:t>bọ</a:t>
            </a:r>
            <a:r>
              <a:rPr lang="en-US" sz="2800" b="1" dirty="0">
                <a:latin typeface="SVN-Reliant" panose="02040603050506020204" pitchFamily="18" charset="0"/>
              </a:rPr>
              <a:t> </a:t>
            </a:r>
            <a:r>
              <a:rPr lang="en-US" sz="2800" b="1" dirty="0" err="1">
                <a:latin typeface="SVN-Reliant" panose="02040603050506020204" pitchFamily="18" charset="0"/>
              </a:rPr>
              <a:t>rùa</a:t>
            </a:r>
            <a:r>
              <a:rPr lang="en-US" sz="2800" b="1" dirty="0">
                <a:latin typeface="SVN-Reliant" panose="02040603050506020204" pitchFamily="18" charset="0"/>
              </a:rPr>
              <a:t>, </a:t>
            </a:r>
            <a:r>
              <a:rPr lang="en-US" sz="2800" b="1" dirty="0" err="1">
                <a:latin typeface="SVN-Reliant" panose="02040603050506020204" pitchFamily="18" charset="0"/>
              </a:rPr>
              <a:t>bọ</a:t>
            </a:r>
            <a:r>
              <a:rPr lang="en-US" sz="2800" b="1" dirty="0">
                <a:latin typeface="SVN-Reliant" panose="02040603050506020204" pitchFamily="18" charset="0"/>
              </a:rPr>
              <a:t> </a:t>
            </a:r>
            <a:r>
              <a:rPr lang="en-US" sz="2800" b="1" dirty="0" err="1">
                <a:latin typeface="SVN-Reliant" panose="02040603050506020204" pitchFamily="18" charset="0"/>
              </a:rPr>
              <a:t>rùa</a:t>
            </a:r>
            <a:r>
              <a:rPr lang="en-US" sz="2800" b="1" dirty="0">
                <a:latin typeface="SVN-Reliant" panose="02040603050506020204" pitchFamily="18" charset="0"/>
              </a:rPr>
              <a:t> </a:t>
            </a:r>
            <a:r>
              <a:rPr lang="en-US" sz="2800" b="1" dirty="0" err="1">
                <a:latin typeface="SVN-Reliant" panose="02040603050506020204" pitchFamily="18" charset="0"/>
              </a:rPr>
              <a:t>là</a:t>
            </a:r>
            <a:r>
              <a:rPr lang="en-US" sz="2800" b="1" dirty="0">
                <a:latin typeface="SVN-Reliant" panose="02040603050506020204" pitchFamily="18" charset="0"/>
              </a:rPr>
              <a:t> con </a:t>
            </a:r>
            <a:r>
              <a:rPr lang="en-US" sz="2800" b="1" dirty="0" err="1">
                <a:latin typeface="SVN-Reliant" panose="02040603050506020204" pitchFamily="18" charset="0"/>
              </a:rPr>
              <a:t>vật</a:t>
            </a:r>
            <a:r>
              <a:rPr lang="en-US" sz="2800" b="1" dirty="0">
                <a:latin typeface="SVN-Reliant" panose="02040603050506020204" pitchFamily="18" charset="0"/>
              </a:rPr>
              <a:t>  </a:t>
            </a:r>
            <a:r>
              <a:rPr lang="en-US" sz="2800" b="1" dirty="0" err="1">
                <a:latin typeface="SVN-Reliant" panose="02040603050506020204" pitchFamily="18" charset="0"/>
              </a:rPr>
              <a:t>có</a:t>
            </a:r>
            <a:r>
              <a:rPr lang="en-US" sz="2800" b="1" dirty="0">
                <a:latin typeface="SVN-Reliant" panose="02040603050506020204" pitchFamily="18" charset="0"/>
              </a:rPr>
              <a:t> </a:t>
            </a:r>
            <a:r>
              <a:rPr lang="en-US" sz="2800" b="1" dirty="0" err="1">
                <a:latin typeface="SVN-Reliant" panose="02040603050506020204" pitchFamily="18" charset="0"/>
              </a:rPr>
              <a:t>ích</a:t>
            </a:r>
            <a:r>
              <a:rPr lang="en-US" sz="2800" b="1" dirty="0">
                <a:latin typeface="SVN-Reliant" panose="02040603050506020204" pitchFamily="18" charset="0"/>
              </a:rPr>
              <a:t> hay </a:t>
            </a:r>
            <a:r>
              <a:rPr lang="en-US" sz="2800" b="1" dirty="0" err="1">
                <a:latin typeface="SVN-Reliant" panose="02040603050506020204" pitchFamily="18" charset="0"/>
              </a:rPr>
              <a:t>có</a:t>
            </a:r>
            <a:r>
              <a:rPr lang="en-US" sz="2800" b="1" dirty="0">
                <a:latin typeface="SVN-Reliant" panose="02040603050506020204" pitchFamily="18" charset="0"/>
              </a:rPr>
              <a:t> </a:t>
            </a:r>
            <a:r>
              <a:rPr lang="en-US" sz="2800" b="1" dirty="0" err="1">
                <a:latin typeface="SVN-Reliant" panose="02040603050506020204" pitchFamily="18" charset="0"/>
              </a:rPr>
              <a:t>hại</a:t>
            </a:r>
            <a:r>
              <a:rPr lang="en-US" sz="2800" b="1" dirty="0">
                <a:latin typeface="SVN-Reliant" panose="02040603050506020204" pitchFamily="18" charset="0"/>
              </a:rPr>
              <a:t> </a:t>
            </a:r>
            <a:r>
              <a:rPr lang="en-US" sz="2800" b="1" dirty="0" err="1">
                <a:latin typeface="SVN-Reliant" panose="02040603050506020204" pitchFamily="18" charset="0"/>
              </a:rPr>
              <a:t>với</a:t>
            </a:r>
            <a:r>
              <a:rPr lang="en-US" sz="2800" b="1" dirty="0">
                <a:latin typeface="SVN-Reliant" panose="02040603050506020204" pitchFamily="18" charset="0"/>
              </a:rPr>
              <a:t> </a:t>
            </a:r>
            <a:r>
              <a:rPr lang="en-US" sz="2800" b="1" dirty="0" err="1">
                <a:latin typeface="SVN-Reliant" panose="02040603050506020204" pitchFamily="18" charset="0"/>
              </a:rPr>
              <a:t>môi</a:t>
            </a:r>
            <a:r>
              <a:rPr lang="en-US" sz="2800" b="1" dirty="0">
                <a:latin typeface="SVN-Reliant" panose="02040603050506020204" pitchFamily="18" charset="0"/>
              </a:rPr>
              <a:t> </a:t>
            </a:r>
            <a:r>
              <a:rPr lang="en-US" sz="2800" b="1" dirty="0" err="1">
                <a:latin typeface="SVN-Reliant" panose="02040603050506020204" pitchFamily="18" charset="0"/>
              </a:rPr>
              <a:t>trường</a:t>
            </a:r>
            <a:r>
              <a:rPr lang="en-US" sz="2800" b="1" dirty="0">
                <a:latin typeface="SVN-Reliant" panose="02040603050506020204" pitchFamily="18" charset="0"/>
              </a:rPr>
              <a:t>?</a:t>
            </a:r>
          </a:p>
          <a:p>
            <a:pPr algn="just"/>
            <a:endParaRPr lang="en-US" sz="2800" b="1" dirty="0">
              <a:latin typeface="SVN-Reliant" panose="02040603050506020204" pitchFamily="18" charset="0"/>
            </a:endParaRPr>
          </a:p>
        </p:txBody>
      </p:sp>
      <p:pic>
        <p:nvPicPr>
          <p:cNvPr id="6" name="Bọ-Rùa">
            <a:hlinkClick r:id="" action="ppaction://media"/>
            <a:extLst>
              <a:ext uri="{FF2B5EF4-FFF2-40B4-BE49-F238E27FC236}">
                <a16:creationId xmlns:a16="http://schemas.microsoft.com/office/drawing/2014/main" id="{F9533F08-6499-20B8-5DA1-CB3A3FD841D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9412" y="1137594"/>
            <a:ext cx="5531667" cy="31092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292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5" grpId="0" animBg="1"/>
      <p:bldP spid="5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Google Shape;868;p43"/>
          <p:cNvSpPr/>
          <p:nvPr/>
        </p:nvSpPr>
        <p:spPr>
          <a:xfrm>
            <a:off x="813725" y="1428188"/>
            <a:ext cx="4335600" cy="1538100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9" name="Google Shape;869;p43"/>
          <p:cNvSpPr txBox="1">
            <a:spLocks noGrp="1"/>
          </p:cNvSpPr>
          <p:nvPr>
            <p:ph type="title"/>
          </p:nvPr>
        </p:nvSpPr>
        <p:spPr>
          <a:xfrm>
            <a:off x="1004650" y="1679494"/>
            <a:ext cx="4045200" cy="1335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6000" dirty="0">
                <a:solidFill>
                  <a:srgbClr val="002060"/>
                </a:solidFill>
                <a:latin typeface="UVF Slim Tony" panose="02000000000000000000" pitchFamily="2" charset="0"/>
              </a:rPr>
              <a:t>Khám phá</a:t>
            </a:r>
            <a:endParaRPr sz="6000" dirty="0">
              <a:solidFill>
                <a:srgbClr val="002060"/>
              </a:solidFill>
              <a:latin typeface="UVF Slim Tony" panose="02000000000000000000" pitchFamily="2" charset="0"/>
            </a:endParaRPr>
          </a:p>
        </p:txBody>
      </p:sp>
      <p:grpSp>
        <p:nvGrpSpPr>
          <p:cNvPr id="27" name="Google Shape;1167;p58">
            <a:extLst>
              <a:ext uri="{FF2B5EF4-FFF2-40B4-BE49-F238E27FC236}">
                <a16:creationId xmlns:a16="http://schemas.microsoft.com/office/drawing/2014/main" id="{5C777FD9-73D3-0A62-6F7F-1F33D2CD547E}"/>
              </a:ext>
            </a:extLst>
          </p:cNvPr>
          <p:cNvGrpSpPr/>
          <p:nvPr/>
        </p:nvGrpSpPr>
        <p:grpSpPr>
          <a:xfrm>
            <a:off x="5607738" y="1428188"/>
            <a:ext cx="2479017" cy="2641498"/>
            <a:chOff x="3384975" y="1508800"/>
            <a:chExt cx="2479017" cy="2641498"/>
          </a:xfrm>
        </p:grpSpPr>
        <p:sp>
          <p:nvSpPr>
            <p:cNvPr id="28" name="Google Shape;1168;p58">
              <a:extLst>
                <a:ext uri="{FF2B5EF4-FFF2-40B4-BE49-F238E27FC236}">
                  <a16:creationId xmlns:a16="http://schemas.microsoft.com/office/drawing/2014/main" id="{9D391CBD-1F4D-90F5-9351-921C0710B055}"/>
                </a:ext>
              </a:extLst>
            </p:cNvPr>
            <p:cNvSpPr/>
            <p:nvPr/>
          </p:nvSpPr>
          <p:spPr>
            <a:xfrm>
              <a:off x="3384975" y="1670083"/>
              <a:ext cx="2478971" cy="2480215"/>
            </a:xfrm>
            <a:custGeom>
              <a:avLst/>
              <a:gdLst/>
              <a:ahLst/>
              <a:cxnLst/>
              <a:rect l="l" t="t" r="r" b="b"/>
              <a:pathLst>
                <a:path w="95667" h="95715" extrusionOk="0">
                  <a:moveTo>
                    <a:pt x="47863" y="1"/>
                  </a:moveTo>
                  <a:cubicBezTo>
                    <a:pt x="21431" y="1"/>
                    <a:pt x="0" y="21420"/>
                    <a:pt x="12" y="47852"/>
                  </a:cubicBezTo>
                  <a:cubicBezTo>
                    <a:pt x="12" y="74284"/>
                    <a:pt x="21431" y="95715"/>
                    <a:pt x="47863" y="95715"/>
                  </a:cubicBezTo>
                  <a:cubicBezTo>
                    <a:pt x="73509" y="95715"/>
                    <a:pt x="94440" y="75546"/>
                    <a:pt x="95667" y="50209"/>
                  </a:cubicBezTo>
                  <a:lnTo>
                    <a:pt x="47863" y="50209"/>
                  </a:lnTo>
                  <a:lnTo>
                    <a:pt x="4786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169;p58">
              <a:extLst>
                <a:ext uri="{FF2B5EF4-FFF2-40B4-BE49-F238E27FC236}">
                  <a16:creationId xmlns:a16="http://schemas.microsoft.com/office/drawing/2014/main" id="{CF52EE1B-2240-AD15-A86A-AEB65666C0B9}"/>
                </a:ext>
              </a:extLst>
            </p:cNvPr>
            <p:cNvSpPr/>
            <p:nvPr/>
          </p:nvSpPr>
          <p:spPr>
            <a:xfrm>
              <a:off x="3462404" y="1866918"/>
              <a:ext cx="858637" cy="1658944"/>
            </a:xfrm>
            <a:custGeom>
              <a:avLst/>
              <a:gdLst/>
              <a:ahLst/>
              <a:cxnLst/>
              <a:rect l="l" t="t" r="r" b="b"/>
              <a:pathLst>
                <a:path w="33136" h="64021" extrusionOk="0">
                  <a:moveTo>
                    <a:pt x="23777" y="1"/>
                  </a:moveTo>
                  <a:cubicBezTo>
                    <a:pt x="22730" y="227"/>
                    <a:pt x="22063" y="1073"/>
                    <a:pt x="21194" y="1584"/>
                  </a:cubicBezTo>
                  <a:lnTo>
                    <a:pt x="20884" y="1454"/>
                  </a:lnTo>
                  <a:cubicBezTo>
                    <a:pt x="21015" y="1263"/>
                    <a:pt x="21134" y="1061"/>
                    <a:pt x="21241" y="858"/>
                  </a:cubicBezTo>
                  <a:lnTo>
                    <a:pt x="21241" y="858"/>
                  </a:lnTo>
                  <a:cubicBezTo>
                    <a:pt x="20872" y="1013"/>
                    <a:pt x="20872" y="1013"/>
                    <a:pt x="19503" y="2096"/>
                  </a:cubicBezTo>
                  <a:cubicBezTo>
                    <a:pt x="19422" y="2062"/>
                    <a:pt x="19330" y="2046"/>
                    <a:pt x="19229" y="2046"/>
                  </a:cubicBezTo>
                  <a:cubicBezTo>
                    <a:pt x="17708" y="2046"/>
                    <a:pt x="14025" y="5647"/>
                    <a:pt x="14002" y="5692"/>
                  </a:cubicBezTo>
                  <a:lnTo>
                    <a:pt x="14205" y="5954"/>
                  </a:lnTo>
                  <a:cubicBezTo>
                    <a:pt x="15949" y="5434"/>
                    <a:pt x="16281" y="5335"/>
                    <a:pt x="16471" y="5335"/>
                  </a:cubicBezTo>
                  <a:cubicBezTo>
                    <a:pt x="16516" y="5335"/>
                    <a:pt x="16552" y="5340"/>
                    <a:pt x="16598" y="5347"/>
                  </a:cubicBezTo>
                  <a:cubicBezTo>
                    <a:pt x="15276" y="5978"/>
                    <a:pt x="15276" y="5978"/>
                    <a:pt x="15086" y="6276"/>
                  </a:cubicBezTo>
                  <a:cubicBezTo>
                    <a:pt x="15252" y="6383"/>
                    <a:pt x="15467" y="6537"/>
                    <a:pt x="15622" y="6657"/>
                  </a:cubicBezTo>
                  <a:cubicBezTo>
                    <a:pt x="14860" y="7609"/>
                    <a:pt x="14752" y="7931"/>
                    <a:pt x="14598" y="8395"/>
                  </a:cubicBezTo>
                  <a:cubicBezTo>
                    <a:pt x="14538" y="8645"/>
                    <a:pt x="14479" y="8895"/>
                    <a:pt x="14395" y="9443"/>
                  </a:cubicBezTo>
                  <a:cubicBezTo>
                    <a:pt x="13478" y="11062"/>
                    <a:pt x="12157" y="12395"/>
                    <a:pt x="11288" y="14038"/>
                  </a:cubicBezTo>
                  <a:cubicBezTo>
                    <a:pt x="11454" y="13896"/>
                    <a:pt x="11633" y="13776"/>
                    <a:pt x="11823" y="13657"/>
                  </a:cubicBezTo>
                  <a:lnTo>
                    <a:pt x="11823" y="13657"/>
                  </a:lnTo>
                  <a:cubicBezTo>
                    <a:pt x="4251" y="22242"/>
                    <a:pt x="1" y="36065"/>
                    <a:pt x="2549" y="43840"/>
                  </a:cubicBezTo>
                  <a:cubicBezTo>
                    <a:pt x="2822" y="33815"/>
                    <a:pt x="2822" y="33815"/>
                    <a:pt x="3406" y="33386"/>
                  </a:cubicBezTo>
                  <a:lnTo>
                    <a:pt x="3406" y="33386"/>
                  </a:lnTo>
                  <a:cubicBezTo>
                    <a:pt x="3549" y="34350"/>
                    <a:pt x="3215" y="39768"/>
                    <a:pt x="3191" y="39994"/>
                  </a:cubicBezTo>
                  <a:cubicBezTo>
                    <a:pt x="2346" y="47376"/>
                    <a:pt x="5299" y="52376"/>
                    <a:pt x="6311" y="52877"/>
                  </a:cubicBezTo>
                  <a:cubicBezTo>
                    <a:pt x="6513" y="52757"/>
                    <a:pt x="6704" y="52591"/>
                    <a:pt x="6823" y="52388"/>
                  </a:cubicBezTo>
                  <a:lnTo>
                    <a:pt x="6930" y="52603"/>
                  </a:lnTo>
                  <a:cubicBezTo>
                    <a:pt x="6975" y="52727"/>
                    <a:pt x="11410" y="63480"/>
                    <a:pt x="13985" y="63480"/>
                  </a:cubicBezTo>
                  <a:cubicBezTo>
                    <a:pt x="14119" y="63480"/>
                    <a:pt x="14248" y="63451"/>
                    <a:pt x="14371" y="63390"/>
                  </a:cubicBezTo>
                  <a:lnTo>
                    <a:pt x="14574" y="63699"/>
                  </a:lnTo>
                  <a:lnTo>
                    <a:pt x="15276" y="64021"/>
                  </a:lnTo>
                  <a:cubicBezTo>
                    <a:pt x="15110" y="62223"/>
                    <a:pt x="13121" y="62378"/>
                    <a:pt x="12312" y="61258"/>
                  </a:cubicBezTo>
                  <a:cubicBezTo>
                    <a:pt x="11264" y="59806"/>
                    <a:pt x="12276" y="57913"/>
                    <a:pt x="11312" y="56436"/>
                  </a:cubicBezTo>
                  <a:cubicBezTo>
                    <a:pt x="10645" y="55413"/>
                    <a:pt x="9502" y="54877"/>
                    <a:pt x="8716" y="53972"/>
                  </a:cubicBezTo>
                  <a:cubicBezTo>
                    <a:pt x="9204" y="52972"/>
                    <a:pt x="10109" y="52174"/>
                    <a:pt x="10204" y="50983"/>
                  </a:cubicBezTo>
                  <a:cubicBezTo>
                    <a:pt x="10145" y="50638"/>
                    <a:pt x="10085" y="50305"/>
                    <a:pt x="8847" y="50019"/>
                  </a:cubicBezTo>
                  <a:cubicBezTo>
                    <a:pt x="7813" y="51034"/>
                    <a:pt x="7603" y="51240"/>
                    <a:pt x="7452" y="51240"/>
                  </a:cubicBezTo>
                  <a:cubicBezTo>
                    <a:pt x="7413" y="51240"/>
                    <a:pt x="7378" y="51227"/>
                    <a:pt x="7335" y="51210"/>
                  </a:cubicBezTo>
                  <a:cubicBezTo>
                    <a:pt x="6418" y="50817"/>
                    <a:pt x="3858" y="44256"/>
                    <a:pt x="8156" y="42554"/>
                  </a:cubicBezTo>
                  <a:cubicBezTo>
                    <a:pt x="9592" y="43479"/>
                    <a:pt x="9966" y="43719"/>
                    <a:pt x="10097" y="43719"/>
                  </a:cubicBezTo>
                  <a:cubicBezTo>
                    <a:pt x="10143" y="43719"/>
                    <a:pt x="10159" y="43689"/>
                    <a:pt x="10180" y="43649"/>
                  </a:cubicBezTo>
                  <a:lnTo>
                    <a:pt x="10550" y="43649"/>
                  </a:lnTo>
                  <a:cubicBezTo>
                    <a:pt x="11240" y="44483"/>
                    <a:pt x="12502" y="44625"/>
                    <a:pt x="13038" y="45661"/>
                  </a:cubicBezTo>
                  <a:cubicBezTo>
                    <a:pt x="13752" y="47031"/>
                    <a:pt x="13312" y="48638"/>
                    <a:pt x="13883" y="50043"/>
                  </a:cubicBezTo>
                  <a:lnTo>
                    <a:pt x="14181" y="50174"/>
                  </a:lnTo>
                  <a:cubicBezTo>
                    <a:pt x="15788" y="49090"/>
                    <a:pt x="14860" y="47328"/>
                    <a:pt x="15312" y="45935"/>
                  </a:cubicBezTo>
                  <a:cubicBezTo>
                    <a:pt x="15741" y="44602"/>
                    <a:pt x="17300" y="44280"/>
                    <a:pt x="17884" y="43090"/>
                  </a:cubicBezTo>
                  <a:cubicBezTo>
                    <a:pt x="18039" y="42780"/>
                    <a:pt x="18015" y="42435"/>
                    <a:pt x="18098" y="42101"/>
                  </a:cubicBezTo>
                  <a:cubicBezTo>
                    <a:pt x="18170" y="41839"/>
                    <a:pt x="18253" y="41566"/>
                    <a:pt x="18384" y="41077"/>
                  </a:cubicBezTo>
                  <a:lnTo>
                    <a:pt x="18598" y="40827"/>
                  </a:lnTo>
                  <a:cubicBezTo>
                    <a:pt x="18979" y="41161"/>
                    <a:pt x="19122" y="41256"/>
                    <a:pt x="19765" y="41435"/>
                  </a:cubicBezTo>
                  <a:cubicBezTo>
                    <a:pt x="20253" y="40958"/>
                    <a:pt x="20265" y="40161"/>
                    <a:pt x="20896" y="39780"/>
                  </a:cubicBezTo>
                  <a:cubicBezTo>
                    <a:pt x="21631" y="40072"/>
                    <a:pt x="22063" y="40243"/>
                    <a:pt x="22341" y="40243"/>
                  </a:cubicBezTo>
                  <a:cubicBezTo>
                    <a:pt x="22699" y="40243"/>
                    <a:pt x="22806" y="39961"/>
                    <a:pt x="22980" y="39292"/>
                  </a:cubicBezTo>
                  <a:cubicBezTo>
                    <a:pt x="23356" y="37819"/>
                    <a:pt x="23917" y="37423"/>
                    <a:pt x="24413" y="37423"/>
                  </a:cubicBezTo>
                  <a:cubicBezTo>
                    <a:pt x="24671" y="37423"/>
                    <a:pt x="24912" y="37530"/>
                    <a:pt x="25099" y="37648"/>
                  </a:cubicBezTo>
                  <a:cubicBezTo>
                    <a:pt x="24658" y="38470"/>
                    <a:pt x="24527" y="38708"/>
                    <a:pt x="24754" y="38994"/>
                  </a:cubicBezTo>
                  <a:cubicBezTo>
                    <a:pt x="24814" y="39072"/>
                    <a:pt x="25146" y="39129"/>
                    <a:pt x="25586" y="39129"/>
                  </a:cubicBezTo>
                  <a:cubicBezTo>
                    <a:pt x="26619" y="39129"/>
                    <a:pt x="28250" y="38816"/>
                    <a:pt x="28409" y="37732"/>
                  </a:cubicBezTo>
                  <a:cubicBezTo>
                    <a:pt x="28028" y="37458"/>
                    <a:pt x="27385" y="37744"/>
                    <a:pt x="27147" y="37160"/>
                  </a:cubicBezTo>
                  <a:cubicBezTo>
                    <a:pt x="26825" y="36398"/>
                    <a:pt x="27873" y="35708"/>
                    <a:pt x="27242" y="34934"/>
                  </a:cubicBezTo>
                  <a:cubicBezTo>
                    <a:pt x="27024" y="34648"/>
                    <a:pt x="26767" y="34509"/>
                    <a:pt x="26479" y="34509"/>
                  </a:cubicBezTo>
                  <a:cubicBezTo>
                    <a:pt x="26311" y="34509"/>
                    <a:pt x="26133" y="34556"/>
                    <a:pt x="25944" y="34648"/>
                  </a:cubicBezTo>
                  <a:cubicBezTo>
                    <a:pt x="25718" y="34767"/>
                    <a:pt x="25480" y="34850"/>
                    <a:pt x="25242" y="34922"/>
                  </a:cubicBezTo>
                  <a:lnTo>
                    <a:pt x="24968" y="34708"/>
                  </a:lnTo>
                  <a:cubicBezTo>
                    <a:pt x="25786" y="34133"/>
                    <a:pt x="26651" y="33991"/>
                    <a:pt x="27531" y="33991"/>
                  </a:cubicBezTo>
                  <a:cubicBezTo>
                    <a:pt x="28397" y="33991"/>
                    <a:pt x="29277" y="34128"/>
                    <a:pt x="30142" y="34128"/>
                  </a:cubicBezTo>
                  <a:cubicBezTo>
                    <a:pt x="30419" y="34128"/>
                    <a:pt x="30695" y="34114"/>
                    <a:pt x="30969" y="34077"/>
                  </a:cubicBezTo>
                  <a:lnTo>
                    <a:pt x="30969" y="34077"/>
                  </a:lnTo>
                  <a:cubicBezTo>
                    <a:pt x="30469" y="35160"/>
                    <a:pt x="29088" y="35720"/>
                    <a:pt x="29159" y="37148"/>
                  </a:cubicBezTo>
                  <a:cubicBezTo>
                    <a:pt x="31433" y="37708"/>
                    <a:pt x="32302" y="37921"/>
                    <a:pt x="32678" y="37921"/>
                  </a:cubicBezTo>
                  <a:cubicBezTo>
                    <a:pt x="32911" y="37921"/>
                    <a:pt x="32956" y="37840"/>
                    <a:pt x="33029" y="37708"/>
                  </a:cubicBezTo>
                  <a:cubicBezTo>
                    <a:pt x="33112" y="37506"/>
                    <a:pt x="33136" y="37291"/>
                    <a:pt x="33100" y="37077"/>
                  </a:cubicBezTo>
                  <a:cubicBezTo>
                    <a:pt x="32886" y="36220"/>
                    <a:pt x="31957" y="35910"/>
                    <a:pt x="31624" y="35148"/>
                  </a:cubicBezTo>
                  <a:cubicBezTo>
                    <a:pt x="31171" y="34088"/>
                    <a:pt x="32886" y="33255"/>
                    <a:pt x="31969" y="32195"/>
                  </a:cubicBezTo>
                  <a:cubicBezTo>
                    <a:pt x="30528" y="30529"/>
                    <a:pt x="31314" y="28171"/>
                    <a:pt x="30171" y="26421"/>
                  </a:cubicBezTo>
                  <a:cubicBezTo>
                    <a:pt x="29659" y="26850"/>
                    <a:pt x="29564" y="27731"/>
                    <a:pt x="28695" y="27754"/>
                  </a:cubicBezTo>
                  <a:cubicBezTo>
                    <a:pt x="27683" y="26635"/>
                    <a:pt x="28576" y="24873"/>
                    <a:pt x="27385" y="23825"/>
                  </a:cubicBezTo>
                  <a:cubicBezTo>
                    <a:pt x="27385" y="23825"/>
                    <a:pt x="27385" y="23825"/>
                    <a:pt x="27254" y="23694"/>
                  </a:cubicBezTo>
                  <a:cubicBezTo>
                    <a:pt x="26635" y="23040"/>
                    <a:pt x="26528" y="22956"/>
                    <a:pt x="26230" y="22730"/>
                  </a:cubicBezTo>
                  <a:lnTo>
                    <a:pt x="25897" y="22837"/>
                  </a:lnTo>
                  <a:cubicBezTo>
                    <a:pt x="25278" y="24540"/>
                    <a:pt x="25278" y="24540"/>
                    <a:pt x="24980" y="24790"/>
                  </a:cubicBezTo>
                  <a:cubicBezTo>
                    <a:pt x="24859" y="24764"/>
                    <a:pt x="24750" y="24752"/>
                    <a:pt x="24652" y="24752"/>
                  </a:cubicBezTo>
                  <a:cubicBezTo>
                    <a:pt x="23988" y="24752"/>
                    <a:pt x="23825" y="25304"/>
                    <a:pt x="23825" y="25802"/>
                  </a:cubicBezTo>
                  <a:cubicBezTo>
                    <a:pt x="23813" y="26611"/>
                    <a:pt x="23801" y="27731"/>
                    <a:pt x="20801" y="30148"/>
                  </a:cubicBezTo>
                  <a:cubicBezTo>
                    <a:pt x="19824" y="29314"/>
                    <a:pt x="20336" y="28314"/>
                    <a:pt x="20753" y="27504"/>
                  </a:cubicBezTo>
                  <a:cubicBezTo>
                    <a:pt x="20908" y="27183"/>
                    <a:pt x="20908" y="27183"/>
                    <a:pt x="19563" y="25456"/>
                  </a:cubicBezTo>
                  <a:cubicBezTo>
                    <a:pt x="18549" y="24144"/>
                    <a:pt x="17358" y="18901"/>
                    <a:pt x="23116" y="18901"/>
                  </a:cubicBezTo>
                  <a:cubicBezTo>
                    <a:pt x="23312" y="18901"/>
                    <a:pt x="23517" y="18907"/>
                    <a:pt x="23730" y="18920"/>
                  </a:cubicBezTo>
                  <a:cubicBezTo>
                    <a:pt x="23375" y="19843"/>
                    <a:pt x="23032" y="20730"/>
                    <a:pt x="24323" y="20730"/>
                  </a:cubicBezTo>
                  <a:cubicBezTo>
                    <a:pt x="24331" y="20730"/>
                    <a:pt x="24340" y="20730"/>
                    <a:pt x="24349" y="20730"/>
                  </a:cubicBezTo>
                  <a:cubicBezTo>
                    <a:pt x="24635" y="21468"/>
                    <a:pt x="24635" y="21468"/>
                    <a:pt x="24837" y="21611"/>
                  </a:cubicBezTo>
                  <a:cubicBezTo>
                    <a:pt x="25147" y="21432"/>
                    <a:pt x="25147" y="21432"/>
                    <a:pt x="25170" y="19408"/>
                  </a:cubicBezTo>
                  <a:cubicBezTo>
                    <a:pt x="27201" y="17504"/>
                    <a:pt x="28092" y="16988"/>
                    <a:pt x="28662" y="16988"/>
                  </a:cubicBezTo>
                  <a:cubicBezTo>
                    <a:pt x="28955" y="16988"/>
                    <a:pt x="29163" y="17124"/>
                    <a:pt x="29397" y="17277"/>
                  </a:cubicBezTo>
                  <a:cubicBezTo>
                    <a:pt x="30623" y="18063"/>
                    <a:pt x="29600" y="19884"/>
                    <a:pt x="28885" y="20896"/>
                  </a:cubicBezTo>
                  <a:cubicBezTo>
                    <a:pt x="28613" y="21279"/>
                    <a:pt x="28290" y="21377"/>
                    <a:pt x="27948" y="21377"/>
                  </a:cubicBezTo>
                  <a:cubicBezTo>
                    <a:pt x="27597" y="21377"/>
                    <a:pt x="27227" y="21274"/>
                    <a:pt x="26875" y="21274"/>
                  </a:cubicBezTo>
                  <a:cubicBezTo>
                    <a:pt x="26761" y="21274"/>
                    <a:pt x="26649" y="21285"/>
                    <a:pt x="26540" y="21313"/>
                  </a:cubicBezTo>
                  <a:cubicBezTo>
                    <a:pt x="26516" y="22325"/>
                    <a:pt x="29635" y="25683"/>
                    <a:pt x="29671" y="25707"/>
                  </a:cubicBezTo>
                  <a:cubicBezTo>
                    <a:pt x="30552" y="25468"/>
                    <a:pt x="30552" y="25468"/>
                    <a:pt x="29623" y="23456"/>
                  </a:cubicBezTo>
                  <a:lnTo>
                    <a:pt x="29790" y="23182"/>
                  </a:lnTo>
                  <a:cubicBezTo>
                    <a:pt x="30064" y="23611"/>
                    <a:pt x="30433" y="23968"/>
                    <a:pt x="30683" y="24397"/>
                  </a:cubicBezTo>
                  <a:lnTo>
                    <a:pt x="31040" y="24385"/>
                  </a:lnTo>
                  <a:cubicBezTo>
                    <a:pt x="30957" y="23647"/>
                    <a:pt x="30826" y="21861"/>
                    <a:pt x="31350" y="21361"/>
                  </a:cubicBezTo>
                  <a:cubicBezTo>
                    <a:pt x="31814" y="21682"/>
                    <a:pt x="31897" y="22349"/>
                    <a:pt x="32481" y="22551"/>
                  </a:cubicBezTo>
                  <a:cubicBezTo>
                    <a:pt x="32874" y="22111"/>
                    <a:pt x="33076" y="21527"/>
                    <a:pt x="33029" y="20932"/>
                  </a:cubicBezTo>
                  <a:cubicBezTo>
                    <a:pt x="31266" y="19658"/>
                    <a:pt x="32005" y="17539"/>
                    <a:pt x="31338" y="15896"/>
                  </a:cubicBezTo>
                  <a:cubicBezTo>
                    <a:pt x="31112" y="15836"/>
                    <a:pt x="30909" y="15729"/>
                    <a:pt x="30731" y="15574"/>
                  </a:cubicBezTo>
                  <a:cubicBezTo>
                    <a:pt x="30826" y="14550"/>
                    <a:pt x="30826" y="14550"/>
                    <a:pt x="30659" y="14277"/>
                  </a:cubicBezTo>
                  <a:cubicBezTo>
                    <a:pt x="29730" y="14384"/>
                    <a:pt x="29278" y="15289"/>
                    <a:pt x="28457" y="15574"/>
                  </a:cubicBezTo>
                  <a:cubicBezTo>
                    <a:pt x="28552" y="15110"/>
                    <a:pt x="28945" y="14753"/>
                    <a:pt x="28945" y="14241"/>
                  </a:cubicBezTo>
                  <a:lnTo>
                    <a:pt x="28945" y="14241"/>
                  </a:lnTo>
                  <a:cubicBezTo>
                    <a:pt x="27790" y="14979"/>
                    <a:pt x="27790" y="14979"/>
                    <a:pt x="27754" y="14979"/>
                  </a:cubicBezTo>
                  <a:cubicBezTo>
                    <a:pt x="28195" y="14419"/>
                    <a:pt x="28838" y="14026"/>
                    <a:pt x="29207" y="13384"/>
                  </a:cubicBezTo>
                  <a:lnTo>
                    <a:pt x="29183" y="13360"/>
                  </a:lnTo>
                  <a:lnTo>
                    <a:pt x="28909" y="13348"/>
                  </a:lnTo>
                  <a:cubicBezTo>
                    <a:pt x="26885" y="13872"/>
                    <a:pt x="27183" y="16503"/>
                    <a:pt x="25385" y="17217"/>
                  </a:cubicBezTo>
                  <a:cubicBezTo>
                    <a:pt x="25432" y="16884"/>
                    <a:pt x="25432" y="16884"/>
                    <a:pt x="25754" y="15872"/>
                  </a:cubicBezTo>
                  <a:cubicBezTo>
                    <a:pt x="25539" y="15812"/>
                    <a:pt x="25325" y="15717"/>
                    <a:pt x="25135" y="15598"/>
                  </a:cubicBezTo>
                  <a:cubicBezTo>
                    <a:pt x="27087" y="12824"/>
                    <a:pt x="27087" y="12824"/>
                    <a:pt x="27992" y="12824"/>
                  </a:cubicBezTo>
                  <a:lnTo>
                    <a:pt x="28171" y="12503"/>
                  </a:lnTo>
                  <a:lnTo>
                    <a:pt x="28016" y="12205"/>
                  </a:lnTo>
                  <a:cubicBezTo>
                    <a:pt x="27866" y="12168"/>
                    <a:pt x="27744" y="12139"/>
                    <a:pt x="27621" y="12139"/>
                  </a:cubicBezTo>
                  <a:cubicBezTo>
                    <a:pt x="27100" y="12139"/>
                    <a:pt x="26551" y="12666"/>
                    <a:pt x="23682" y="15420"/>
                  </a:cubicBezTo>
                  <a:cubicBezTo>
                    <a:pt x="22932" y="15134"/>
                    <a:pt x="22575" y="14348"/>
                    <a:pt x="21849" y="14038"/>
                  </a:cubicBezTo>
                  <a:lnTo>
                    <a:pt x="21789" y="13693"/>
                  </a:lnTo>
                  <a:cubicBezTo>
                    <a:pt x="22060" y="13326"/>
                    <a:pt x="22196" y="13145"/>
                    <a:pt x="22517" y="13145"/>
                  </a:cubicBezTo>
                  <a:cubicBezTo>
                    <a:pt x="22634" y="13145"/>
                    <a:pt x="22775" y="13169"/>
                    <a:pt x="22956" y="13217"/>
                  </a:cubicBezTo>
                  <a:cubicBezTo>
                    <a:pt x="23098" y="13251"/>
                    <a:pt x="23229" y="13268"/>
                    <a:pt x="23349" y="13268"/>
                  </a:cubicBezTo>
                  <a:cubicBezTo>
                    <a:pt x="24673" y="13268"/>
                    <a:pt x="24724" y="11302"/>
                    <a:pt x="25575" y="10538"/>
                  </a:cubicBezTo>
                  <a:lnTo>
                    <a:pt x="25504" y="10217"/>
                  </a:lnTo>
                  <a:cubicBezTo>
                    <a:pt x="25266" y="10312"/>
                    <a:pt x="24956" y="10443"/>
                    <a:pt x="24730" y="10550"/>
                  </a:cubicBezTo>
                  <a:lnTo>
                    <a:pt x="24432" y="10383"/>
                  </a:lnTo>
                  <a:cubicBezTo>
                    <a:pt x="24527" y="10169"/>
                    <a:pt x="24587" y="9943"/>
                    <a:pt x="24599" y="9716"/>
                  </a:cubicBezTo>
                  <a:lnTo>
                    <a:pt x="24337" y="9502"/>
                  </a:lnTo>
                  <a:cubicBezTo>
                    <a:pt x="24373" y="9395"/>
                    <a:pt x="24408" y="9276"/>
                    <a:pt x="24420" y="9169"/>
                  </a:cubicBezTo>
                  <a:cubicBezTo>
                    <a:pt x="24438" y="8708"/>
                    <a:pt x="24194" y="8451"/>
                    <a:pt x="23833" y="8451"/>
                  </a:cubicBezTo>
                  <a:cubicBezTo>
                    <a:pt x="23484" y="8451"/>
                    <a:pt x="23025" y="8690"/>
                    <a:pt x="22587" y="9216"/>
                  </a:cubicBezTo>
                  <a:cubicBezTo>
                    <a:pt x="23218" y="9800"/>
                    <a:pt x="23218" y="9800"/>
                    <a:pt x="23051" y="10300"/>
                  </a:cubicBezTo>
                  <a:cubicBezTo>
                    <a:pt x="21801" y="10764"/>
                    <a:pt x="21801" y="10764"/>
                    <a:pt x="21289" y="12979"/>
                  </a:cubicBezTo>
                  <a:cubicBezTo>
                    <a:pt x="19336" y="12705"/>
                    <a:pt x="21682" y="10205"/>
                    <a:pt x="21658" y="8800"/>
                  </a:cubicBezTo>
                  <a:cubicBezTo>
                    <a:pt x="21015" y="8728"/>
                    <a:pt x="21015" y="8728"/>
                    <a:pt x="20777" y="8395"/>
                  </a:cubicBezTo>
                  <a:cubicBezTo>
                    <a:pt x="21456" y="7561"/>
                    <a:pt x="21456" y="7561"/>
                    <a:pt x="21515" y="7240"/>
                  </a:cubicBezTo>
                  <a:cubicBezTo>
                    <a:pt x="20872" y="7180"/>
                    <a:pt x="20872" y="7180"/>
                    <a:pt x="20610" y="6918"/>
                  </a:cubicBezTo>
                  <a:cubicBezTo>
                    <a:pt x="20694" y="6752"/>
                    <a:pt x="20825" y="6526"/>
                    <a:pt x="20920" y="6347"/>
                  </a:cubicBezTo>
                  <a:lnTo>
                    <a:pt x="20825" y="6073"/>
                  </a:lnTo>
                  <a:lnTo>
                    <a:pt x="20598" y="5811"/>
                  </a:lnTo>
                  <a:cubicBezTo>
                    <a:pt x="20717" y="5002"/>
                    <a:pt x="20717" y="5002"/>
                    <a:pt x="23861" y="322"/>
                  </a:cubicBezTo>
                  <a:lnTo>
                    <a:pt x="2377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170;p58">
              <a:extLst>
                <a:ext uri="{FF2B5EF4-FFF2-40B4-BE49-F238E27FC236}">
                  <a16:creationId xmlns:a16="http://schemas.microsoft.com/office/drawing/2014/main" id="{DC0B8C4E-74D0-63E9-98DA-FE81A30C3AE1}"/>
                </a:ext>
              </a:extLst>
            </p:cNvPr>
            <p:cNvSpPr/>
            <p:nvPr/>
          </p:nvSpPr>
          <p:spPr>
            <a:xfrm>
              <a:off x="4349718" y="2144525"/>
              <a:ext cx="275554" cy="487336"/>
            </a:xfrm>
            <a:custGeom>
              <a:avLst/>
              <a:gdLst/>
              <a:ahLst/>
              <a:cxnLst/>
              <a:rect l="l" t="t" r="r" b="b"/>
              <a:pathLst>
                <a:path w="10634" h="18807" extrusionOk="0">
                  <a:moveTo>
                    <a:pt x="4918" y="18327"/>
                  </a:moveTo>
                  <a:lnTo>
                    <a:pt x="4918" y="18327"/>
                  </a:lnTo>
                  <a:cubicBezTo>
                    <a:pt x="4835" y="18375"/>
                    <a:pt x="4740" y="18411"/>
                    <a:pt x="4644" y="18422"/>
                  </a:cubicBezTo>
                  <a:cubicBezTo>
                    <a:pt x="4728" y="18387"/>
                    <a:pt x="4835" y="18351"/>
                    <a:pt x="4918" y="18327"/>
                  </a:cubicBezTo>
                  <a:close/>
                  <a:moveTo>
                    <a:pt x="7430" y="1"/>
                  </a:moveTo>
                  <a:cubicBezTo>
                    <a:pt x="7357" y="1"/>
                    <a:pt x="7285" y="21"/>
                    <a:pt x="7180" y="51"/>
                  </a:cubicBezTo>
                  <a:cubicBezTo>
                    <a:pt x="6621" y="218"/>
                    <a:pt x="5216" y="289"/>
                    <a:pt x="5049" y="301"/>
                  </a:cubicBezTo>
                  <a:lnTo>
                    <a:pt x="5013" y="301"/>
                  </a:lnTo>
                  <a:cubicBezTo>
                    <a:pt x="4835" y="242"/>
                    <a:pt x="4644" y="194"/>
                    <a:pt x="4466" y="182"/>
                  </a:cubicBezTo>
                  <a:cubicBezTo>
                    <a:pt x="4180" y="182"/>
                    <a:pt x="3954" y="349"/>
                    <a:pt x="3275" y="825"/>
                  </a:cubicBezTo>
                  <a:cubicBezTo>
                    <a:pt x="3202" y="789"/>
                    <a:pt x="3123" y="773"/>
                    <a:pt x="3047" y="773"/>
                  </a:cubicBezTo>
                  <a:cubicBezTo>
                    <a:pt x="3023" y="773"/>
                    <a:pt x="3000" y="775"/>
                    <a:pt x="2978" y="777"/>
                  </a:cubicBezTo>
                  <a:cubicBezTo>
                    <a:pt x="2894" y="777"/>
                    <a:pt x="2823" y="789"/>
                    <a:pt x="2739" y="801"/>
                  </a:cubicBezTo>
                  <a:cubicBezTo>
                    <a:pt x="2382" y="1004"/>
                    <a:pt x="2692" y="1670"/>
                    <a:pt x="2192" y="1730"/>
                  </a:cubicBezTo>
                  <a:cubicBezTo>
                    <a:pt x="1227" y="1861"/>
                    <a:pt x="1227" y="1861"/>
                    <a:pt x="1049" y="1980"/>
                  </a:cubicBezTo>
                  <a:cubicBezTo>
                    <a:pt x="977" y="2040"/>
                    <a:pt x="894" y="2099"/>
                    <a:pt x="822" y="2182"/>
                  </a:cubicBezTo>
                  <a:cubicBezTo>
                    <a:pt x="1" y="2992"/>
                    <a:pt x="275" y="3802"/>
                    <a:pt x="275" y="3802"/>
                  </a:cubicBezTo>
                  <a:cubicBezTo>
                    <a:pt x="358" y="4052"/>
                    <a:pt x="680" y="4052"/>
                    <a:pt x="965" y="4052"/>
                  </a:cubicBezTo>
                  <a:cubicBezTo>
                    <a:pt x="1346" y="4075"/>
                    <a:pt x="1715" y="4195"/>
                    <a:pt x="2049" y="4385"/>
                  </a:cubicBezTo>
                  <a:cubicBezTo>
                    <a:pt x="2930" y="5230"/>
                    <a:pt x="2930" y="5230"/>
                    <a:pt x="3442" y="5564"/>
                  </a:cubicBezTo>
                  <a:cubicBezTo>
                    <a:pt x="3787" y="5790"/>
                    <a:pt x="3882" y="6385"/>
                    <a:pt x="3489" y="6588"/>
                  </a:cubicBezTo>
                  <a:cubicBezTo>
                    <a:pt x="3013" y="6826"/>
                    <a:pt x="2382" y="7576"/>
                    <a:pt x="2239" y="8076"/>
                  </a:cubicBezTo>
                  <a:cubicBezTo>
                    <a:pt x="2094" y="8588"/>
                    <a:pt x="2468" y="8755"/>
                    <a:pt x="2862" y="8755"/>
                  </a:cubicBezTo>
                  <a:cubicBezTo>
                    <a:pt x="2953" y="8755"/>
                    <a:pt x="3045" y="8746"/>
                    <a:pt x="3132" y="8731"/>
                  </a:cubicBezTo>
                  <a:cubicBezTo>
                    <a:pt x="3166" y="8724"/>
                    <a:pt x="3197" y="8721"/>
                    <a:pt x="3225" y="8721"/>
                  </a:cubicBezTo>
                  <a:cubicBezTo>
                    <a:pt x="3719" y="8721"/>
                    <a:pt x="3437" y="9657"/>
                    <a:pt x="3359" y="9814"/>
                  </a:cubicBezTo>
                  <a:cubicBezTo>
                    <a:pt x="2989" y="10493"/>
                    <a:pt x="1989" y="10660"/>
                    <a:pt x="1930" y="11576"/>
                  </a:cubicBezTo>
                  <a:cubicBezTo>
                    <a:pt x="1930" y="11684"/>
                    <a:pt x="1942" y="11803"/>
                    <a:pt x="1989" y="11898"/>
                  </a:cubicBezTo>
                  <a:cubicBezTo>
                    <a:pt x="2096" y="12124"/>
                    <a:pt x="2418" y="12160"/>
                    <a:pt x="2489" y="12422"/>
                  </a:cubicBezTo>
                  <a:cubicBezTo>
                    <a:pt x="2549" y="12636"/>
                    <a:pt x="2561" y="12755"/>
                    <a:pt x="2335" y="13112"/>
                  </a:cubicBezTo>
                  <a:cubicBezTo>
                    <a:pt x="1930" y="13720"/>
                    <a:pt x="1882" y="13791"/>
                    <a:pt x="1894" y="14327"/>
                  </a:cubicBezTo>
                  <a:cubicBezTo>
                    <a:pt x="1894" y="14339"/>
                    <a:pt x="2632" y="16267"/>
                    <a:pt x="3394" y="16410"/>
                  </a:cubicBezTo>
                  <a:cubicBezTo>
                    <a:pt x="4049" y="16529"/>
                    <a:pt x="4013" y="17446"/>
                    <a:pt x="3990" y="18137"/>
                  </a:cubicBezTo>
                  <a:cubicBezTo>
                    <a:pt x="3973" y="18634"/>
                    <a:pt x="4065" y="18806"/>
                    <a:pt x="4219" y="18806"/>
                  </a:cubicBezTo>
                  <a:cubicBezTo>
                    <a:pt x="4388" y="18806"/>
                    <a:pt x="4632" y="18594"/>
                    <a:pt x="4883" y="18375"/>
                  </a:cubicBezTo>
                  <a:cubicBezTo>
                    <a:pt x="4918" y="18339"/>
                    <a:pt x="4930" y="18327"/>
                    <a:pt x="4930" y="18327"/>
                  </a:cubicBezTo>
                  <a:lnTo>
                    <a:pt x="4954" y="18315"/>
                  </a:lnTo>
                  <a:lnTo>
                    <a:pt x="4990" y="18292"/>
                  </a:lnTo>
                  <a:lnTo>
                    <a:pt x="5073" y="18220"/>
                  </a:lnTo>
                  <a:cubicBezTo>
                    <a:pt x="5264" y="18053"/>
                    <a:pt x="5418" y="17863"/>
                    <a:pt x="5549" y="17649"/>
                  </a:cubicBezTo>
                  <a:lnTo>
                    <a:pt x="5656" y="17482"/>
                  </a:lnTo>
                  <a:cubicBezTo>
                    <a:pt x="5942" y="16994"/>
                    <a:pt x="5942" y="16994"/>
                    <a:pt x="6264" y="14886"/>
                  </a:cubicBezTo>
                  <a:cubicBezTo>
                    <a:pt x="6442" y="13791"/>
                    <a:pt x="7800" y="14029"/>
                    <a:pt x="8181" y="13172"/>
                  </a:cubicBezTo>
                  <a:cubicBezTo>
                    <a:pt x="8502" y="12457"/>
                    <a:pt x="8502" y="12457"/>
                    <a:pt x="8526" y="12446"/>
                  </a:cubicBezTo>
                  <a:cubicBezTo>
                    <a:pt x="8559" y="12433"/>
                    <a:pt x="8590" y="12428"/>
                    <a:pt x="8619" y="12428"/>
                  </a:cubicBezTo>
                  <a:cubicBezTo>
                    <a:pt x="8858" y="12428"/>
                    <a:pt x="8977" y="12791"/>
                    <a:pt x="9180" y="12791"/>
                  </a:cubicBezTo>
                  <a:cubicBezTo>
                    <a:pt x="9220" y="12791"/>
                    <a:pt x="9264" y="12777"/>
                    <a:pt x="9312" y="12743"/>
                  </a:cubicBezTo>
                  <a:cubicBezTo>
                    <a:pt x="9716" y="12469"/>
                    <a:pt x="9716" y="11922"/>
                    <a:pt x="10109" y="11636"/>
                  </a:cubicBezTo>
                  <a:cubicBezTo>
                    <a:pt x="10147" y="11613"/>
                    <a:pt x="10190" y="11605"/>
                    <a:pt x="10231" y="11605"/>
                  </a:cubicBezTo>
                  <a:cubicBezTo>
                    <a:pt x="10255" y="11605"/>
                    <a:pt x="10278" y="11608"/>
                    <a:pt x="10300" y="11612"/>
                  </a:cubicBezTo>
                  <a:cubicBezTo>
                    <a:pt x="10419" y="11624"/>
                    <a:pt x="10526" y="11648"/>
                    <a:pt x="10633" y="11672"/>
                  </a:cubicBezTo>
                  <a:lnTo>
                    <a:pt x="10633" y="289"/>
                  </a:lnTo>
                  <a:cubicBezTo>
                    <a:pt x="10490" y="396"/>
                    <a:pt x="10371" y="623"/>
                    <a:pt x="10193" y="635"/>
                  </a:cubicBezTo>
                  <a:cubicBezTo>
                    <a:pt x="10185" y="635"/>
                    <a:pt x="10178" y="635"/>
                    <a:pt x="10171" y="635"/>
                  </a:cubicBezTo>
                  <a:cubicBezTo>
                    <a:pt x="9909" y="635"/>
                    <a:pt x="9734" y="431"/>
                    <a:pt x="9502" y="385"/>
                  </a:cubicBezTo>
                  <a:cubicBezTo>
                    <a:pt x="9462" y="378"/>
                    <a:pt x="9421" y="375"/>
                    <a:pt x="9381" y="375"/>
                  </a:cubicBezTo>
                  <a:cubicBezTo>
                    <a:pt x="9120" y="375"/>
                    <a:pt x="8863" y="501"/>
                    <a:pt x="8604" y="501"/>
                  </a:cubicBezTo>
                  <a:cubicBezTo>
                    <a:pt x="8491" y="501"/>
                    <a:pt x="8378" y="477"/>
                    <a:pt x="8264" y="408"/>
                  </a:cubicBezTo>
                  <a:cubicBezTo>
                    <a:pt x="7750" y="98"/>
                    <a:pt x="7588" y="1"/>
                    <a:pt x="74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171;p58">
              <a:extLst>
                <a:ext uri="{FF2B5EF4-FFF2-40B4-BE49-F238E27FC236}">
                  <a16:creationId xmlns:a16="http://schemas.microsoft.com/office/drawing/2014/main" id="{F234F2BA-D2CE-B857-A28F-CB444BE89810}"/>
                </a:ext>
              </a:extLst>
            </p:cNvPr>
            <p:cNvSpPr/>
            <p:nvPr/>
          </p:nvSpPr>
          <p:spPr>
            <a:xfrm>
              <a:off x="4469747" y="2619122"/>
              <a:ext cx="7748" cy="2488"/>
            </a:xfrm>
            <a:custGeom>
              <a:avLst/>
              <a:gdLst/>
              <a:ahLst/>
              <a:cxnLst/>
              <a:rect l="l" t="t" r="r" b="b"/>
              <a:pathLst>
                <a:path w="299" h="96" extrusionOk="0">
                  <a:moveTo>
                    <a:pt x="286" y="0"/>
                  </a:moveTo>
                  <a:cubicBezTo>
                    <a:pt x="279" y="4"/>
                    <a:pt x="271" y="8"/>
                    <a:pt x="264" y="11"/>
                  </a:cubicBezTo>
                  <a:lnTo>
                    <a:pt x="264" y="11"/>
                  </a:lnTo>
                  <a:lnTo>
                    <a:pt x="298" y="0"/>
                  </a:lnTo>
                  <a:close/>
                  <a:moveTo>
                    <a:pt x="264" y="11"/>
                  </a:moveTo>
                  <a:lnTo>
                    <a:pt x="0" y="96"/>
                  </a:lnTo>
                  <a:cubicBezTo>
                    <a:pt x="88" y="85"/>
                    <a:pt x="176" y="53"/>
                    <a:pt x="264" y="1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172;p58">
              <a:extLst>
                <a:ext uri="{FF2B5EF4-FFF2-40B4-BE49-F238E27FC236}">
                  <a16:creationId xmlns:a16="http://schemas.microsoft.com/office/drawing/2014/main" id="{5671C820-5093-F5B3-0D10-AFF33DCF79FD}"/>
                </a:ext>
              </a:extLst>
            </p:cNvPr>
            <p:cNvSpPr/>
            <p:nvPr/>
          </p:nvSpPr>
          <p:spPr>
            <a:xfrm>
              <a:off x="4218909" y="2214024"/>
              <a:ext cx="52162" cy="14822"/>
            </a:xfrm>
            <a:custGeom>
              <a:avLst/>
              <a:gdLst/>
              <a:ahLst/>
              <a:cxnLst/>
              <a:rect l="l" t="t" r="r" b="b"/>
              <a:pathLst>
                <a:path w="2013" h="572" extrusionOk="0">
                  <a:moveTo>
                    <a:pt x="1" y="0"/>
                  </a:moveTo>
                  <a:lnTo>
                    <a:pt x="1" y="0"/>
                  </a:lnTo>
                  <a:cubicBezTo>
                    <a:pt x="25" y="12"/>
                    <a:pt x="36" y="24"/>
                    <a:pt x="60" y="36"/>
                  </a:cubicBezTo>
                  <a:cubicBezTo>
                    <a:pt x="96" y="56"/>
                    <a:pt x="134" y="60"/>
                    <a:pt x="173" y="60"/>
                  </a:cubicBezTo>
                  <a:cubicBezTo>
                    <a:pt x="199" y="60"/>
                    <a:pt x="225" y="58"/>
                    <a:pt x="251" y="58"/>
                  </a:cubicBezTo>
                  <a:cubicBezTo>
                    <a:pt x="302" y="58"/>
                    <a:pt x="351" y="65"/>
                    <a:pt x="394" y="108"/>
                  </a:cubicBezTo>
                  <a:cubicBezTo>
                    <a:pt x="465" y="179"/>
                    <a:pt x="477" y="286"/>
                    <a:pt x="548" y="346"/>
                  </a:cubicBezTo>
                  <a:cubicBezTo>
                    <a:pt x="667" y="441"/>
                    <a:pt x="810" y="501"/>
                    <a:pt x="953" y="548"/>
                  </a:cubicBezTo>
                  <a:cubicBezTo>
                    <a:pt x="1013" y="560"/>
                    <a:pt x="1072" y="572"/>
                    <a:pt x="1132" y="572"/>
                  </a:cubicBezTo>
                  <a:cubicBezTo>
                    <a:pt x="1275" y="560"/>
                    <a:pt x="1394" y="512"/>
                    <a:pt x="1537" y="501"/>
                  </a:cubicBezTo>
                  <a:cubicBezTo>
                    <a:pt x="1545" y="499"/>
                    <a:pt x="1554" y="499"/>
                    <a:pt x="1563" y="499"/>
                  </a:cubicBezTo>
                  <a:cubicBezTo>
                    <a:pt x="1649" y="499"/>
                    <a:pt x="1737" y="548"/>
                    <a:pt x="1834" y="548"/>
                  </a:cubicBezTo>
                  <a:cubicBezTo>
                    <a:pt x="1870" y="536"/>
                    <a:pt x="1918" y="512"/>
                    <a:pt x="1953" y="489"/>
                  </a:cubicBezTo>
                  <a:lnTo>
                    <a:pt x="1941" y="477"/>
                  </a:lnTo>
                  <a:cubicBezTo>
                    <a:pt x="1965" y="465"/>
                    <a:pt x="2001" y="429"/>
                    <a:pt x="2013" y="417"/>
                  </a:cubicBezTo>
                  <a:cubicBezTo>
                    <a:pt x="1965" y="411"/>
                    <a:pt x="1918" y="408"/>
                    <a:pt x="1870" y="408"/>
                  </a:cubicBezTo>
                  <a:cubicBezTo>
                    <a:pt x="1822" y="408"/>
                    <a:pt x="1775" y="411"/>
                    <a:pt x="1727" y="417"/>
                  </a:cubicBezTo>
                  <a:lnTo>
                    <a:pt x="298" y="6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173;p58">
              <a:extLst>
                <a:ext uri="{FF2B5EF4-FFF2-40B4-BE49-F238E27FC236}">
                  <a16:creationId xmlns:a16="http://schemas.microsoft.com/office/drawing/2014/main" id="{D297EF7E-17F9-C27C-0003-A0FDD51F6D65}"/>
                </a:ext>
              </a:extLst>
            </p:cNvPr>
            <p:cNvSpPr/>
            <p:nvPr/>
          </p:nvSpPr>
          <p:spPr>
            <a:xfrm>
              <a:off x="4204113" y="2132501"/>
              <a:ext cx="77142" cy="92352"/>
            </a:xfrm>
            <a:custGeom>
              <a:avLst/>
              <a:gdLst/>
              <a:ahLst/>
              <a:cxnLst/>
              <a:rect l="l" t="t" r="r" b="b"/>
              <a:pathLst>
                <a:path w="2977" h="3564" extrusionOk="0">
                  <a:moveTo>
                    <a:pt x="977" y="1"/>
                  </a:moveTo>
                  <a:cubicBezTo>
                    <a:pt x="957" y="1"/>
                    <a:pt x="937" y="2"/>
                    <a:pt x="917" y="3"/>
                  </a:cubicBezTo>
                  <a:cubicBezTo>
                    <a:pt x="822" y="39"/>
                    <a:pt x="715" y="63"/>
                    <a:pt x="607" y="87"/>
                  </a:cubicBezTo>
                  <a:cubicBezTo>
                    <a:pt x="548" y="87"/>
                    <a:pt x="524" y="27"/>
                    <a:pt x="476" y="15"/>
                  </a:cubicBezTo>
                  <a:cubicBezTo>
                    <a:pt x="250" y="253"/>
                    <a:pt x="155" y="384"/>
                    <a:pt x="119" y="599"/>
                  </a:cubicBezTo>
                  <a:cubicBezTo>
                    <a:pt x="107" y="646"/>
                    <a:pt x="95" y="694"/>
                    <a:pt x="298" y="1039"/>
                  </a:cubicBezTo>
                  <a:cubicBezTo>
                    <a:pt x="345" y="1111"/>
                    <a:pt x="429" y="1146"/>
                    <a:pt x="476" y="1206"/>
                  </a:cubicBezTo>
                  <a:cubicBezTo>
                    <a:pt x="560" y="1313"/>
                    <a:pt x="417" y="1527"/>
                    <a:pt x="250" y="1777"/>
                  </a:cubicBezTo>
                  <a:cubicBezTo>
                    <a:pt x="60" y="2063"/>
                    <a:pt x="0" y="2146"/>
                    <a:pt x="12" y="2539"/>
                  </a:cubicBezTo>
                  <a:cubicBezTo>
                    <a:pt x="12" y="2694"/>
                    <a:pt x="36" y="2742"/>
                    <a:pt x="84" y="2789"/>
                  </a:cubicBezTo>
                  <a:cubicBezTo>
                    <a:pt x="125" y="2825"/>
                    <a:pt x="170" y="2828"/>
                    <a:pt x="219" y="2828"/>
                  </a:cubicBezTo>
                  <a:cubicBezTo>
                    <a:pt x="229" y="2828"/>
                    <a:pt x="239" y="2828"/>
                    <a:pt x="249" y="2828"/>
                  </a:cubicBezTo>
                  <a:cubicBezTo>
                    <a:pt x="290" y="2828"/>
                    <a:pt x="334" y="2830"/>
                    <a:pt x="381" y="2849"/>
                  </a:cubicBezTo>
                  <a:cubicBezTo>
                    <a:pt x="488" y="2896"/>
                    <a:pt x="488" y="3027"/>
                    <a:pt x="560" y="3111"/>
                  </a:cubicBezTo>
                  <a:lnTo>
                    <a:pt x="881" y="3206"/>
                  </a:lnTo>
                  <a:cubicBezTo>
                    <a:pt x="2310" y="3563"/>
                    <a:pt x="2310" y="3563"/>
                    <a:pt x="2596" y="3563"/>
                  </a:cubicBezTo>
                  <a:cubicBezTo>
                    <a:pt x="2643" y="3563"/>
                    <a:pt x="2703" y="3551"/>
                    <a:pt x="2739" y="3527"/>
                  </a:cubicBezTo>
                  <a:cubicBezTo>
                    <a:pt x="2822" y="3444"/>
                    <a:pt x="2977" y="3170"/>
                    <a:pt x="2870" y="3075"/>
                  </a:cubicBezTo>
                  <a:cubicBezTo>
                    <a:pt x="2825" y="3036"/>
                    <a:pt x="2779" y="3025"/>
                    <a:pt x="2731" y="3025"/>
                  </a:cubicBezTo>
                  <a:cubicBezTo>
                    <a:pt x="2673" y="3025"/>
                    <a:pt x="2613" y="3041"/>
                    <a:pt x="2553" y="3041"/>
                  </a:cubicBezTo>
                  <a:cubicBezTo>
                    <a:pt x="2544" y="3041"/>
                    <a:pt x="2534" y="3040"/>
                    <a:pt x="2524" y="3039"/>
                  </a:cubicBezTo>
                  <a:cubicBezTo>
                    <a:pt x="2453" y="3027"/>
                    <a:pt x="2393" y="2956"/>
                    <a:pt x="2334" y="2920"/>
                  </a:cubicBezTo>
                  <a:lnTo>
                    <a:pt x="1941" y="2920"/>
                  </a:lnTo>
                  <a:cubicBezTo>
                    <a:pt x="1810" y="2920"/>
                    <a:pt x="1810" y="2920"/>
                    <a:pt x="1667" y="2682"/>
                  </a:cubicBezTo>
                  <a:cubicBezTo>
                    <a:pt x="1619" y="2599"/>
                    <a:pt x="1536" y="2575"/>
                    <a:pt x="1465" y="2492"/>
                  </a:cubicBezTo>
                  <a:cubicBezTo>
                    <a:pt x="1405" y="2408"/>
                    <a:pt x="1417" y="2301"/>
                    <a:pt x="1358" y="2218"/>
                  </a:cubicBezTo>
                  <a:cubicBezTo>
                    <a:pt x="1322" y="2194"/>
                    <a:pt x="1286" y="2170"/>
                    <a:pt x="1250" y="2170"/>
                  </a:cubicBezTo>
                  <a:cubicBezTo>
                    <a:pt x="1096" y="2123"/>
                    <a:pt x="977" y="2087"/>
                    <a:pt x="953" y="1932"/>
                  </a:cubicBezTo>
                  <a:cubicBezTo>
                    <a:pt x="941" y="1789"/>
                    <a:pt x="1048" y="1682"/>
                    <a:pt x="1072" y="1539"/>
                  </a:cubicBezTo>
                  <a:cubicBezTo>
                    <a:pt x="1096" y="1396"/>
                    <a:pt x="1107" y="1253"/>
                    <a:pt x="1131" y="1111"/>
                  </a:cubicBezTo>
                  <a:cubicBezTo>
                    <a:pt x="1167" y="956"/>
                    <a:pt x="1191" y="801"/>
                    <a:pt x="1203" y="646"/>
                  </a:cubicBezTo>
                  <a:cubicBezTo>
                    <a:pt x="1203" y="599"/>
                    <a:pt x="1143" y="587"/>
                    <a:pt x="1143" y="539"/>
                  </a:cubicBezTo>
                  <a:cubicBezTo>
                    <a:pt x="1155" y="468"/>
                    <a:pt x="1191" y="408"/>
                    <a:pt x="1238" y="360"/>
                  </a:cubicBezTo>
                  <a:cubicBezTo>
                    <a:pt x="1298" y="277"/>
                    <a:pt x="1334" y="182"/>
                    <a:pt x="1358" y="75"/>
                  </a:cubicBezTo>
                  <a:cubicBezTo>
                    <a:pt x="1233" y="33"/>
                    <a:pt x="1109" y="1"/>
                    <a:pt x="9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174;p58">
              <a:extLst>
                <a:ext uri="{FF2B5EF4-FFF2-40B4-BE49-F238E27FC236}">
                  <a16:creationId xmlns:a16="http://schemas.microsoft.com/office/drawing/2014/main" id="{7CD3ED93-501F-24FE-A91D-6C6B58DC6F86}"/>
                </a:ext>
              </a:extLst>
            </p:cNvPr>
            <p:cNvSpPr/>
            <p:nvPr/>
          </p:nvSpPr>
          <p:spPr>
            <a:xfrm>
              <a:off x="4249150" y="2081141"/>
              <a:ext cx="214763" cy="122592"/>
            </a:xfrm>
            <a:custGeom>
              <a:avLst/>
              <a:gdLst/>
              <a:ahLst/>
              <a:cxnLst/>
              <a:rect l="l" t="t" r="r" b="b"/>
              <a:pathLst>
                <a:path w="8288" h="4731" extrusionOk="0">
                  <a:moveTo>
                    <a:pt x="8252" y="1783"/>
                  </a:moveTo>
                  <a:cubicBezTo>
                    <a:pt x="8216" y="1783"/>
                    <a:pt x="8180" y="1783"/>
                    <a:pt x="8156" y="1795"/>
                  </a:cubicBezTo>
                  <a:cubicBezTo>
                    <a:pt x="8180" y="1830"/>
                    <a:pt x="8192" y="1854"/>
                    <a:pt x="8204" y="1890"/>
                  </a:cubicBezTo>
                  <a:cubicBezTo>
                    <a:pt x="8216" y="1902"/>
                    <a:pt x="8228" y="1902"/>
                    <a:pt x="8240" y="1902"/>
                  </a:cubicBezTo>
                  <a:lnTo>
                    <a:pt x="8252" y="1902"/>
                  </a:lnTo>
                  <a:cubicBezTo>
                    <a:pt x="8287" y="1830"/>
                    <a:pt x="8287" y="1795"/>
                    <a:pt x="8252" y="1783"/>
                  </a:cubicBezTo>
                  <a:close/>
                  <a:moveTo>
                    <a:pt x="3715" y="1"/>
                  </a:moveTo>
                  <a:cubicBezTo>
                    <a:pt x="3692" y="1"/>
                    <a:pt x="3668" y="3"/>
                    <a:pt x="3644" y="9"/>
                  </a:cubicBezTo>
                  <a:cubicBezTo>
                    <a:pt x="3287" y="92"/>
                    <a:pt x="3060" y="592"/>
                    <a:pt x="3168" y="890"/>
                  </a:cubicBezTo>
                  <a:cubicBezTo>
                    <a:pt x="3179" y="926"/>
                    <a:pt x="3203" y="961"/>
                    <a:pt x="3239" y="985"/>
                  </a:cubicBezTo>
                  <a:cubicBezTo>
                    <a:pt x="3346" y="1045"/>
                    <a:pt x="3394" y="1176"/>
                    <a:pt x="3358" y="1295"/>
                  </a:cubicBezTo>
                  <a:cubicBezTo>
                    <a:pt x="3310" y="1640"/>
                    <a:pt x="2715" y="1985"/>
                    <a:pt x="3096" y="2319"/>
                  </a:cubicBezTo>
                  <a:cubicBezTo>
                    <a:pt x="3477" y="2640"/>
                    <a:pt x="2965" y="2807"/>
                    <a:pt x="2965" y="2807"/>
                  </a:cubicBezTo>
                  <a:cubicBezTo>
                    <a:pt x="2810" y="2807"/>
                    <a:pt x="2656" y="2723"/>
                    <a:pt x="2584" y="2592"/>
                  </a:cubicBezTo>
                  <a:cubicBezTo>
                    <a:pt x="2540" y="2504"/>
                    <a:pt x="2500" y="2420"/>
                    <a:pt x="2405" y="2420"/>
                  </a:cubicBezTo>
                  <a:cubicBezTo>
                    <a:pt x="2347" y="2420"/>
                    <a:pt x="2269" y="2451"/>
                    <a:pt x="2156" y="2533"/>
                  </a:cubicBezTo>
                  <a:cubicBezTo>
                    <a:pt x="1751" y="2807"/>
                    <a:pt x="1667" y="3390"/>
                    <a:pt x="1155" y="3569"/>
                  </a:cubicBezTo>
                  <a:lnTo>
                    <a:pt x="1120" y="3545"/>
                  </a:lnTo>
                  <a:cubicBezTo>
                    <a:pt x="1084" y="3462"/>
                    <a:pt x="1108" y="3354"/>
                    <a:pt x="1072" y="3271"/>
                  </a:cubicBezTo>
                  <a:cubicBezTo>
                    <a:pt x="1036" y="3176"/>
                    <a:pt x="858" y="3176"/>
                    <a:pt x="917" y="3069"/>
                  </a:cubicBezTo>
                  <a:cubicBezTo>
                    <a:pt x="941" y="3021"/>
                    <a:pt x="941" y="3021"/>
                    <a:pt x="1715" y="2473"/>
                  </a:cubicBezTo>
                  <a:cubicBezTo>
                    <a:pt x="1834" y="2378"/>
                    <a:pt x="2084" y="2200"/>
                    <a:pt x="2132" y="2057"/>
                  </a:cubicBezTo>
                  <a:cubicBezTo>
                    <a:pt x="2132" y="2033"/>
                    <a:pt x="2132" y="2021"/>
                    <a:pt x="2144" y="1997"/>
                  </a:cubicBezTo>
                  <a:cubicBezTo>
                    <a:pt x="2167" y="1783"/>
                    <a:pt x="1894" y="1676"/>
                    <a:pt x="1941" y="1449"/>
                  </a:cubicBezTo>
                  <a:cubicBezTo>
                    <a:pt x="2025" y="973"/>
                    <a:pt x="2429" y="592"/>
                    <a:pt x="2417" y="80"/>
                  </a:cubicBezTo>
                  <a:cubicBezTo>
                    <a:pt x="2373" y="46"/>
                    <a:pt x="2316" y="31"/>
                    <a:pt x="2250" y="31"/>
                  </a:cubicBezTo>
                  <a:cubicBezTo>
                    <a:pt x="1925" y="31"/>
                    <a:pt x="1391" y="394"/>
                    <a:pt x="1203" y="592"/>
                  </a:cubicBezTo>
                  <a:cubicBezTo>
                    <a:pt x="953" y="878"/>
                    <a:pt x="1013" y="1307"/>
                    <a:pt x="774" y="1592"/>
                  </a:cubicBezTo>
                  <a:cubicBezTo>
                    <a:pt x="596" y="1819"/>
                    <a:pt x="227" y="2271"/>
                    <a:pt x="179" y="2354"/>
                  </a:cubicBezTo>
                  <a:lnTo>
                    <a:pt x="143" y="2414"/>
                  </a:lnTo>
                  <a:cubicBezTo>
                    <a:pt x="120" y="2473"/>
                    <a:pt x="108" y="2545"/>
                    <a:pt x="120" y="2604"/>
                  </a:cubicBezTo>
                  <a:cubicBezTo>
                    <a:pt x="120" y="2616"/>
                    <a:pt x="120" y="2628"/>
                    <a:pt x="131" y="2640"/>
                  </a:cubicBezTo>
                  <a:cubicBezTo>
                    <a:pt x="143" y="2854"/>
                    <a:pt x="179" y="3057"/>
                    <a:pt x="251" y="3259"/>
                  </a:cubicBezTo>
                  <a:cubicBezTo>
                    <a:pt x="334" y="3474"/>
                    <a:pt x="1" y="3688"/>
                    <a:pt x="215" y="3890"/>
                  </a:cubicBezTo>
                  <a:cubicBezTo>
                    <a:pt x="254" y="3887"/>
                    <a:pt x="292" y="3886"/>
                    <a:pt x="327" y="3886"/>
                  </a:cubicBezTo>
                  <a:cubicBezTo>
                    <a:pt x="735" y="3886"/>
                    <a:pt x="852" y="4066"/>
                    <a:pt x="929" y="4176"/>
                  </a:cubicBezTo>
                  <a:cubicBezTo>
                    <a:pt x="929" y="4176"/>
                    <a:pt x="1233" y="4537"/>
                    <a:pt x="1493" y="4537"/>
                  </a:cubicBezTo>
                  <a:cubicBezTo>
                    <a:pt x="1546" y="4537"/>
                    <a:pt x="1597" y="4522"/>
                    <a:pt x="1644" y="4486"/>
                  </a:cubicBezTo>
                  <a:cubicBezTo>
                    <a:pt x="1836" y="4608"/>
                    <a:pt x="2047" y="4730"/>
                    <a:pt x="2306" y="4730"/>
                  </a:cubicBezTo>
                  <a:cubicBezTo>
                    <a:pt x="2400" y="4730"/>
                    <a:pt x="2500" y="4714"/>
                    <a:pt x="2608" y="4676"/>
                  </a:cubicBezTo>
                  <a:cubicBezTo>
                    <a:pt x="3275" y="4426"/>
                    <a:pt x="3489" y="3593"/>
                    <a:pt x="4215" y="3426"/>
                  </a:cubicBezTo>
                  <a:cubicBezTo>
                    <a:pt x="4668" y="3319"/>
                    <a:pt x="5168" y="3426"/>
                    <a:pt x="5608" y="3188"/>
                  </a:cubicBezTo>
                  <a:cubicBezTo>
                    <a:pt x="5727" y="3116"/>
                    <a:pt x="5846" y="3021"/>
                    <a:pt x="5954" y="2914"/>
                  </a:cubicBezTo>
                  <a:cubicBezTo>
                    <a:pt x="6335" y="2533"/>
                    <a:pt x="6335" y="2533"/>
                    <a:pt x="8085" y="1819"/>
                  </a:cubicBezTo>
                  <a:lnTo>
                    <a:pt x="8156" y="1795"/>
                  </a:lnTo>
                  <a:cubicBezTo>
                    <a:pt x="8002" y="1673"/>
                    <a:pt x="7815" y="1607"/>
                    <a:pt x="7621" y="1607"/>
                  </a:cubicBezTo>
                  <a:cubicBezTo>
                    <a:pt x="7530" y="1607"/>
                    <a:pt x="7438" y="1621"/>
                    <a:pt x="7347" y="1652"/>
                  </a:cubicBezTo>
                  <a:cubicBezTo>
                    <a:pt x="7001" y="1760"/>
                    <a:pt x="6812" y="1819"/>
                    <a:pt x="6690" y="1819"/>
                  </a:cubicBezTo>
                  <a:cubicBezTo>
                    <a:pt x="6543" y="1819"/>
                    <a:pt x="6493" y="1733"/>
                    <a:pt x="6382" y="1545"/>
                  </a:cubicBezTo>
                  <a:cubicBezTo>
                    <a:pt x="6370" y="1521"/>
                    <a:pt x="6347" y="1509"/>
                    <a:pt x="6335" y="1485"/>
                  </a:cubicBezTo>
                  <a:cubicBezTo>
                    <a:pt x="6132" y="1259"/>
                    <a:pt x="6132" y="1259"/>
                    <a:pt x="5680" y="1068"/>
                  </a:cubicBezTo>
                  <a:cubicBezTo>
                    <a:pt x="5370" y="937"/>
                    <a:pt x="5644" y="533"/>
                    <a:pt x="5370" y="390"/>
                  </a:cubicBezTo>
                  <a:cubicBezTo>
                    <a:pt x="5335" y="378"/>
                    <a:pt x="5311" y="366"/>
                    <a:pt x="5287" y="366"/>
                  </a:cubicBezTo>
                  <a:lnTo>
                    <a:pt x="4287" y="247"/>
                  </a:lnTo>
                  <a:cubicBezTo>
                    <a:pt x="4071" y="236"/>
                    <a:pt x="3934" y="1"/>
                    <a:pt x="37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175;p58">
              <a:extLst>
                <a:ext uri="{FF2B5EF4-FFF2-40B4-BE49-F238E27FC236}">
                  <a16:creationId xmlns:a16="http://schemas.microsoft.com/office/drawing/2014/main" id="{45136FB8-27AE-ABBB-F5A6-521DC37A5CA6}"/>
                </a:ext>
              </a:extLst>
            </p:cNvPr>
            <p:cNvSpPr/>
            <p:nvPr/>
          </p:nvSpPr>
          <p:spPr>
            <a:xfrm>
              <a:off x="4167394" y="2073627"/>
              <a:ext cx="77452" cy="70378"/>
            </a:xfrm>
            <a:custGeom>
              <a:avLst/>
              <a:gdLst/>
              <a:ahLst/>
              <a:cxnLst/>
              <a:rect l="l" t="t" r="r" b="b"/>
              <a:pathLst>
                <a:path w="2989" h="2716" extrusionOk="0">
                  <a:moveTo>
                    <a:pt x="2632" y="1"/>
                  </a:moveTo>
                  <a:cubicBezTo>
                    <a:pt x="2568" y="1"/>
                    <a:pt x="2445" y="82"/>
                    <a:pt x="2036" y="430"/>
                  </a:cubicBezTo>
                  <a:cubicBezTo>
                    <a:pt x="1524" y="870"/>
                    <a:pt x="1441" y="882"/>
                    <a:pt x="1429" y="894"/>
                  </a:cubicBezTo>
                  <a:cubicBezTo>
                    <a:pt x="1405" y="894"/>
                    <a:pt x="1334" y="894"/>
                    <a:pt x="1334" y="727"/>
                  </a:cubicBezTo>
                  <a:cubicBezTo>
                    <a:pt x="1334" y="606"/>
                    <a:pt x="1334" y="539"/>
                    <a:pt x="1255" y="539"/>
                  </a:cubicBezTo>
                  <a:cubicBezTo>
                    <a:pt x="1218" y="539"/>
                    <a:pt x="1164" y="554"/>
                    <a:pt x="1084" y="585"/>
                  </a:cubicBezTo>
                  <a:cubicBezTo>
                    <a:pt x="1036" y="596"/>
                    <a:pt x="989" y="620"/>
                    <a:pt x="953" y="644"/>
                  </a:cubicBezTo>
                  <a:cubicBezTo>
                    <a:pt x="893" y="692"/>
                    <a:pt x="834" y="739"/>
                    <a:pt x="798" y="811"/>
                  </a:cubicBezTo>
                  <a:cubicBezTo>
                    <a:pt x="679" y="966"/>
                    <a:pt x="739" y="1180"/>
                    <a:pt x="631" y="1347"/>
                  </a:cubicBezTo>
                  <a:cubicBezTo>
                    <a:pt x="548" y="1454"/>
                    <a:pt x="453" y="1537"/>
                    <a:pt x="346" y="1608"/>
                  </a:cubicBezTo>
                  <a:cubicBezTo>
                    <a:pt x="262" y="1668"/>
                    <a:pt x="0" y="1859"/>
                    <a:pt x="36" y="1942"/>
                  </a:cubicBezTo>
                  <a:cubicBezTo>
                    <a:pt x="36" y="1954"/>
                    <a:pt x="36" y="1966"/>
                    <a:pt x="48" y="1966"/>
                  </a:cubicBezTo>
                  <a:lnTo>
                    <a:pt x="48" y="1978"/>
                  </a:lnTo>
                  <a:cubicBezTo>
                    <a:pt x="131" y="2085"/>
                    <a:pt x="119" y="2228"/>
                    <a:pt x="203" y="2323"/>
                  </a:cubicBezTo>
                  <a:cubicBezTo>
                    <a:pt x="322" y="2466"/>
                    <a:pt x="512" y="2513"/>
                    <a:pt x="643" y="2644"/>
                  </a:cubicBezTo>
                  <a:lnTo>
                    <a:pt x="556" y="2655"/>
                  </a:lnTo>
                  <a:lnTo>
                    <a:pt x="556" y="2655"/>
                  </a:lnTo>
                  <a:lnTo>
                    <a:pt x="453" y="2632"/>
                  </a:lnTo>
                  <a:lnTo>
                    <a:pt x="369" y="2680"/>
                  </a:lnTo>
                  <a:lnTo>
                    <a:pt x="552" y="2657"/>
                  </a:lnTo>
                  <a:lnTo>
                    <a:pt x="552" y="2657"/>
                  </a:lnTo>
                  <a:cubicBezTo>
                    <a:pt x="681" y="2692"/>
                    <a:pt x="766" y="2716"/>
                    <a:pt x="841" y="2716"/>
                  </a:cubicBezTo>
                  <a:cubicBezTo>
                    <a:pt x="917" y="2716"/>
                    <a:pt x="983" y="2692"/>
                    <a:pt x="1072" y="2632"/>
                  </a:cubicBezTo>
                  <a:lnTo>
                    <a:pt x="1072" y="2644"/>
                  </a:lnTo>
                  <a:cubicBezTo>
                    <a:pt x="1239" y="2537"/>
                    <a:pt x="1477" y="2192"/>
                    <a:pt x="1298" y="2168"/>
                  </a:cubicBezTo>
                  <a:cubicBezTo>
                    <a:pt x="1096" y="2132"/>
                    <a:pt x="1096" y="2132"/>
                    <a:pt x="1084" y="2085"/>
                  </a:cubicBezTo>
                  <a:cubicBezTo>
                    <a:pt x="1084" y="2085"/>
                    <a:pt x="965" y="1549"/>
                    <a:pt x="1108" y="1382"/>
                  </a:cubicBezTo>
                  <a:cubicBezTo>
                    <a:pt x="1225" y="1255"/>
                    <a:pt x="1903" y="1024"/>
                    <a:pt x="2301" y="1024"/>
                  </a:cubicBezTo>
                  <a:cubicBezTo>
                    <a:pt x="2388" y="1024"/>
                    <a:pt x="2461" y="1035"/>
                    <a:pt x="2513" y="1061"/>
                  </a:cubicBezTo>
                  <a:cubicBezTo>
                    <a:pt x="2536" y="1075"/>
                    <a:pt x="2554" y="1083"/>
                    <a:pt x="2575" y="1083"/>
                  </a:cubicBezTo>
                  <a:cubicBezTo>
                    <a:pt x="2608" y="1083"/>
                    <a:pt x="2648" y="1064"/>
                    <a:pt x="2727" y="1013"/>
                  </a:cubicBezTo>
                  <a:cubicBezTo>
                    <a:pt x="2727" y="966"/>
                    <a:pt x="2727" y="918"/>
                    <a:pt x="2751" y="870"/>
                  </a:cubicBezTo>
                  <a:cubicBezTo>
                    <a:pt x="2786" y="727"/>
                    <a:pt x="2894" y="632"/>
                    <a:pt x="2953" y="501"/>
                  </a:cubicBezTo>
                  <a:cubicBezTo>
                    <a:pt x="2965" y="454"/>
                    <a:pt x="2989" y="406"/>
                    <a:pt x="2941" y="346"/>
                  </a:cubicBezTo>
                  <a:cubicBezTo>
                    <a:pt x="2894" y="299"/>
                    <a:pt x="2834" y="227"/>
                    <a:pt x="2786" y="156"/>
                  </a:cubicBezTo>
                  <a:cubicBezTo>
                    <a:pt x="2727" y="96"/>
                    <a:pt x="2727" y="61"/>
                    <a:pt x="2691" y="25"/>
                  </a:cubicBezTo>
                  <a:cubicBezTo>
                    <a:pt x="2672" y="12"/>
                    <a:pt x="2656" y="1"/>
                    <a:pt x="26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176;p58">
              <a:extLst>
                <a:ext uri="{FF2B5EF4-FFF2-40B4-BE49-F238E27FC236}">
                  <a16:creationId xmlns:a16="http://schemas.microsoft.com/office/drawing/2014/main" id="{2196B1BC-6E78-A0A4-41D4-6E1FE1004445}"/>
                </a:ext>
              </a:extLst>
            </p:cNvPr>
            <p:cNvSpPr/>
            <p:nvPr/>
          </p:nvSpPr>
          <p:spPr>
            <a:xfrm>
              <a:off x="4052625" y="2046444"/>
              <a:ext cx="64807" cy="38636"/>
            </a:xfrm>
            <a:custGeom>
              <a:avLst/>
              <a:gdLst/>
              <a:ahLst/>
              <a:cxnLst/>
              <a:rect l="l" t="t" r="r" b="b"/>
              <a:pathLst>
                <a:path w="2501" h="1491" extrusionOk="0">
                  <a:moveTo>
                    <a:pt x="2449" y="1304"/>
                  </a:moveTo>
                  <a:lnTo>
                    <a:pt x="2449" y="1304"/>
                  </a:lnTo>
                  <a:cubicBezTo>
                    <a:pt x="2468" y="1344"/>
                    <a:pt x="2479" y="1376"/>
                    <a:pt x="2501" y="1407"/>
                  </a:cubicBezTo>
                  <a:cubicBezTo>
                    <a:pt x="2480" y="1367"/>
                    <a:pt x="2464" y="1333"/>
                    <a:pt x="2449" y="1304"/>
                  </a:cubicBezTo>
                  <a:close/>
                  <a:moveTo>
                    <a:pt x="1284" y="0"/>
                  </a:moveTo>
                  <a:cubicBezTo>
                    <a:pt x="1147" y="0"/>
                    <a:pt x="1004" y="32"/>
                    <a:pt x="869" y="74"/>
                  </a:cubicBezTo>
                  <a:cubicBezTo>
                    <a:pt x="191" y="383"/>
                    <a:pt x="191" y="383"/>
                    <a:pt x="131" y="455"/>
                  </a:cubicBezTo>
                  <a:cubicBezTo>
                    <a:pt x="0" y="586"/>
                    <a:pt x="36" y="800"/>
                    <a:pt x="215" y="860"/>
                  </a:cubicBezTo>
                  <a:cubicBezTo>
                    <a:pt x="357" y="931"/>
                    <a:pt x="322" y="1003"/>
                    <a:pt x="226" y="1157"/>
                  </a:cubicBezTo>
                  <a:cubicBezTo>
                    <a:pt x="803" y="1003"/>
                    <a:pt x="988" y="964"/>
                    <a:pt x="1073" y="964"/>
                  </a:cubicBezTo>
                  <a:cubicBezTo>
                    <a:pt x="1087" y="964"/>
                    <a:pt x="1098" y="965"/>
                    <a:pt x="1108" y="967"/>
                  </a:cubicBezTo>
                  <a:cubicBezTo>
                    <a:pt x="1179" y="991"/>
                    <a:pt x="1203" y="1003"/>
                    <a:pt x="1238" y="1122"/>
                  </a:cubicBezTo>
                  <a:cubicBezTo>
                    <a:pt x="1250" y="1157"/>
                    <a:pt x="1274" y="1241"/>
                    <a:pt x="1489" y="1253"/>
                  </a:cubicBezTo>
                  <a:lnTo>
                    <a:pt x="2131" y="1467"/>
                  </a:lnTo>
                  <a:lnTo>
                    <a:pt x="2155" y="1467"/>
                  </a:lnTo>
                  <a:lnTo>
                    <a:pt x="2167" y="1491"/>
                  </a:lnTo>
                  <a:cubicBezTo>
                    <a:pt x="2251" y="1407"/>
                    <a:pt x="2334" y="1348"/>
                    <a:pt x="2441" y="1300"/>
                  </a:cubicBezTo>
                  <a:lnTo>
                    <a:pt x="2441" y="1289"/>
                  </a:lnTo>
                  <a:lnTo>
                    <a:pt x="2441" y="1289"/>
                  </a:lnTo>
                  <a:cubicBezTo>
                    <a:pt x="2443" y="1294"/>
                    <a:pt x="2446" y="1299"/>
                    <a:pt x="2449" y="1304"/>
                  </a:cubicBezTo>
                  <a:lnTo>
                    <a:pt x="2449" y="1304"/>
                  </a:lnTo>
                  <a:cubicBezTo>
                    <a:pt x="2446" y="1299"/>
                    <a:pt x="2444" y="1294"/>
                    <a:pt x="2441" y="1288"/>
                  </a:cubicBezTo>
                  <a:lnTo>
                    <a:pt x="2441" y="1289"/>
                  </a:lnTo>
                  <a:lnTo>
                    <a:pt x="2441" y="1289"/>
                  </a:lnTo>
                  <a:cubicBezTo>
                    <a:pt x="2382" y="1176"/>
                    <a:pt x="2350" y="1144"/>
                    <a:pt x="2239" y="1098"/>
                  </a:cubicBezTo>
                  <a:lnTo>
                    <a:pt x="1917" y="883"/>
                  </a:lnTo>
                  <a:cubicBezTo>
                    <a:pt x="1905" y="860"/>
                    <a:pt x="1893" y="848"/>
                    <a:pt x="1893" y="836"/>
                  </a:cubicBezTo>
                  <a:cubicBezTo>
                    <a:pt x="1870" y="764"/>
                    <a:pt x="1941" y="645"/>
                    <a:pt x="2000" y="526"/>
                  </a:cubicBezTo>
                  <a:cubicBezTo>
                    <a:pt x="2072" y="407"/>
                    <a:pt x="2120" y="336"/>
                    <a:pt x="2096" y="300"/>
                  </a:cubicBezTo>
                  <a:cubicBezTo>
                    <a:pt x="2072" y="276"/>
                    <a:pt x="2048" y="264"/>
                    <a:pt x="1941" y="252"/>
                  </a:cubicBezTo>
                  <a:cubicBezTo>
                    <a:pt x="1870" y="252"/>
                    <a:pt x="1786" y="229"/>
                    <a:pt x="1727" y="181"/>
                  </a:cubicBezTo>
                  <a:cubicBezTo>
                    <a:pt x="1608" y="121"/>
                    <a:pt x="1489" y="50"/>
                    <a:pt x="1369" y="2"/>
                  </a:cubicBezTo>
                  <a:lnTo>
                    <a:pt x="1346" y="2"/>
                  </a:lnTo>
                  <a:cubicBezTo>
                    <a:pt x="1325" y="1"/>
                    <a:pt x="1305" y="0"/>
                    <a:pt x="12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177;p58">
              <a:extLst>
                <a:ext uri="{FF2B5EF4-FFF2-40B4-BE49-F238E27FC236}">
                  <a16:creationId xmlns:a16="http://schemas.microsoft.com/office/drawing/2014/main" id="{C0834BC2-6B46-C90E-33AF-C254D1F6670F}"/>
                </a:ext>
              </a:extLst>
            </p:cNvPr>
            <p:cNvSpPr/>
            <p:nvPr/>
          </p:nvSpPr>
          <p:spPr>
            <a:xfrm>
              <a:off x="3823683" y="3465494"/>
              <a:ext cx="732469" cy="581476"/>
            </a:xfrm>
            <a:custGeom>
              <a:avLst/>
              <a:gdLst/>
              <a:ahLst/>
              <a:cxnLst/>
              <a:rect l="l" t="t" r="r" b="b"/>
              <a:pathLst>
                <a:path w="28267" h="22440" extrusionOk="0">
                  <a:moveTo>
                    <a:pt x="3692" y="0"/>
                  </a:moveTo>
                  <a:cubicBezTo>
                    <a:pt x="3660" y="0"/>
                    <a:pt x="3631" y="6"/>
                    <a:pt x="3608" y="21"/>
                  </a:cubicBezTo>
                  <a:cubicBezTo>
                    <a:pt x="3120" y="271"/>
                    <a:pt x="3263" y="1009"/>
                    <a:pt x="2704" y="1212"/>
                  </a:cubicBezTo>
                  <a:cubicBezTo>
                    <a:pt x="2657" y="1227"/>
                    <a:pt x="2610" y="1234"/>
                    <a:pt x="2563" y="1234"/>
                  </a:cubicBezTo>
                  <a:cubicBezTo>
                    <a:pt x="2351" y="1234"/>
                    <a:pt x="2139" y="1102"/>
                    <a:pt x="1930" y="1102"/>
                  </a:cubicBezTo>
                  <a:cubicBezTo>
                    <a:pt x="1834" y="1102"/>
                    <a:pt x="1738" y="1130"/>
                    <a:pt x="1644" y="1212"/>
                  </a:cubicBezTo>
                  <a:cubicBezTo>
                    <a:pt x="1334" y="1473"/>
                    <a:pt x="1501" y="1866"/>
                    <a:pt x="1358" y="2188"/>
                  </a:cubicBezTo>
                  <a:cubicBezTo>
                    <a:pt x="1334" y="2259"/>
                    <a:pt x="1322" y="2331"/>
                    <a:pt x="1334" y="2402"/>
                  </a:cubicBezTo>
                  <a:lnTo>
                    <a:pt x="620" y="2021"/>
                  </a:lnTo>
                  <a:lnTo>
                    <a:pt x="620" y="2021"/>
                  </a:lnTo>
                  <a:cubicBezTo>
                    <a:pt x="918" y="2509"/>
                    <a:pt x="1430" y="3402"/>
                    <a:pt x="1549" y="3867"/>
                  </a:cubicBezTo>
                  <a:cubicBezTo>
                    <a:pt x="1418" y="4688"/>
                    <a:pt x="1394" y="5522"/>
                    <a:pt x="1191" y="6319"/>
                  </a:cubicBezTo>
                  <a:cubicBezTo>
                    <a:pt x="1132" y="6355"/>
                    <a:pt x="1132" y="6355"/>
                    <a:pt x="525" y="6450"/>
                  </a:cubicBezTo>
                  <a:cubicBezTo>
                    <a:pt x="1" y="6522"/>
                    <a:pt x="132" y="7272"/>
                    <a:pt x="763" y="8367"/>
                  </a:cubicBezTo>
                  <a:cubicBezTo>
                    <a:pt x="1680" y="9963"/>
                    <a:pt x="3680" y="12272"/>
                    <a:pt x="6263" y="14201"/>
                  </a:cubicBezTo>
                  <a:cubicBezTo>
                    <a:pt x="6299" y="14237"/>
                    <a:pt x="10609" y="18416"/>
                    <a:pt x="13110" y="19666"/>
                  </a:cubicBezTo>
                  <a:cubicBezTo>
                    <a:pt x="13193" y="19714"/>
                    <a:pt x="13276" y="19750"/>
                    <a:pt x="13348" y="19785"/>
                  </a:cubicBezTo>
                  <a:lnTo>
                    <a:pt x="13383" y="19797"/>
                  </a:lnTo>
                  <a:lnTo>
                    <a:pt x="13967" y="20047"/>
                  </a:lnTo>
                  <a:lnTo>
                    <a:pt x="14455" y="20250"/>
                  </a:lnTo>
                  <a:cubicBezTo>
                    <a:pt x="14610" y="20309"/>
                    <a:pt x="14753" y="20369"/>
                    <a:pt x="14907" y="20428"/>
                  </a:cubicBezTo>
                  <a:lnTo>
                    <a:pt x="15015" y="20476"/>
                  </a:lnTo>
                  <a:cubicBezTo>
                    <a:pt x="15729" y="20738"/>
                    <a:pt x="16515" y="21000"/>
                    <a:pt x="18301" y="21595"/>
                  </a:cubicBezTo>
                  <a:cubicBezTo>
                    <a:pt x="18515" y="21666"/>
                    <a:pt x="18753" y="21726"/>
                    <a:pt x="18991" y="21797"/>
                  </a:cubicBezTo>
                  <a:cubicBezTo>
                    <a:pt x="19598" y="21952"/>
                    <a:pt x="20253" y="22131"/>
                    <a:pt x="20837" y="22274"/>
                  </a:cubicBezTo>
                  <a:cubicBezTo>
                    <a:pt x="20956" y="22309"/>
                    <a:pt x="21051" y="22333"/>
                    <a:pt x="21170" y="22357"/>
                  </a:cubicBezTo>
                  <a:cubicBezTo>
                    <a:pt x="21289" y="22393"/>
                    <a:pt x="21384" y="22417"/>
                    <a:pt x="21468" y="22428"/>
                  </a:cubicBezTo>
                  <a:cubicBezTo>
                    <a:pt x="21523" y="22436"/>
                    <a:pt x="21574" y="22439"/>
                    <a:pt x="21628" y="22439"/>
                  </a:cubicBezTo>
                  <a:cubicBezTo>
                    <a:pt x="21844" y="22439"/>
                    <a:pt x="22099" y="22378"/>
                    <a:pt x="22766" y="22226"/>
                  </a:cubicBezTo>
                  <a:cubicBezTo>
                    <a:pt x="21777" y="21750"/>
                    <a:pt x="21777" y="21750"/>
                    <a:pt x="21754" y="21726"/>
                  </a:cubicBezTo>
                  <a:lnTo>
                    <a:pt x="21765" y="21583"/>
                  </a:lnTo>
                  <a:cubicBezTo>
                    <a:pt x="21843" y="21577"/>
                    <a:pt x="21920" y="21574"/>
                    <a:pt x="21998" y="21574"/>
                  </a:cubicBezTo>
                  <a:cubicBezTo>
                    <a:pt x="22075" y="21574"/>
                    <a:pt x="22152" y="21577"/>
                    <a:pt x="22230" y="21583"/>
                  </a:cubicBezTo>
                  <a:cubicBezTo>
                    <a:pt x="23780" y="21658"/>
                    <a:pt x="24582" y="21696"/>
                    <a:pt x="25030" y="21696"/>
                  </a:cubicBezTo>
                  <a:cubicBezTo>
                    <a:pt x="25511" y="21696"/>
                    <a:pt x="25582" y="21652"/>
                    <a:pt x="25730" y="21559"/>
                  </a:cubicBezTo>
                  <a:cubicBezTo>
                    <a:pt x="25825" y="21488"/>
                    <a:pt x="25909" y="21393"/>
                    <a:pt x="25968" y="21297"/>
                  </a:cubicBezTo>
                  <a:cubicBezTo>
                    <a:pt x="26290" y="20631"/>
                    <a:pt x="25325" y="20214"/>
                    <a:pt x="25623" y="19559"/>
                  </a:cubicBezTo>
                  <a:cubicBezTo>
                    <a:pt x="25956" y="18821"/>
                    <a:pt x="26992" y="18999"/>
                    <a:pt x="27326" y="18261"/>
                  </a:cubicBezTo>
                  <a:cubicBezTo>
                    <a:pt x="27349" y="18202"/>
                    <a:pt x="27290" y="18130"/>
                    <a:pt x="27278" y="18083"/>
                  </a:cubicBezTo>
                  <a:cubicBezTo>
                    <a:pt x="27921" y="17440"/>
                    <a:pt x="28123" y="17035"/>
                    <a:pt x="28171" y="16880"/>
                  </a:cubicBezTo>
                  <a:cubicBezTo>
                    <a:pt x="28219" y="16785"/>
                    <a:pt x="28242" y="16690"/>
                    <a:pt x="28242" y="16582"/>
                  </a:cubicBezTo>
                  <a:cubicBezTo>
                    <a:pt x="28266" y="15559"/>
                    <a:pt x="26861" y="16130"/>
                    <a:pt x="26206" y="15797"/>
                  </a:cubicBezTo>
                  <a:cubicBezTo>
                    <a:pt x="25623" y="15475"/>
                    <a:pt x="25075" y="15070"/>
                    <a:pt x="24456" y="14797"/>
                  </a:cubicBezTo>
                  <a:cubicBezTo>
                    <a:pt x="24075" y="14630"/>
                    <a:pt x="23694" y="14475"/>
                    <a:pt x="23289" y="14368"/>
                  </a:cubicBezTo>
                  <a:cubicBezTo>
                    <a:pt x="22882" y="14254"/>
                    <a:pt x="22630" y="14192"/>
                    <a:pt x="22428" y="14192"/>
                  </a:cubicBezTo>
                  <a:cubicBezTo>
                    <a:pt x="22122" y="14192"/>
                    <a:pt x="21934" y="14336"/>
                    <a:pt x="21503" y="14666"/>
                  </a:cubicBezTo>
                  <a:cubicBezTo>
                    <a:pt x="21337" y="14237"/>
                    <a:pt x="21218" y="13915"/>
                    <a:pt x="20884" y="13677"/>
                  </a:cubicBezTo>
                  <a:cubicBezTo>
                    <a:pt x="20194" y="13189"/>
                    <a:pt x="19337" y="13046"/>
                    <a:pt x="18622" y="12606"/>
                  </a:cubicBezTo>
                  <a:cubicBezTo>
                    <a:pt x="17872" y="12141"/>
                    <a:pt x="18015" y="11939"/>
                    <a:pt x="18205" y="11653"/>
                  </a:cubicBezTo>
                  <a:cubicBezTo>
                    <a:pt x="18408" y="11368"/>
                    <a:pt x="16931" y="9796"/>
                    <a:pt x="16860" y="9736"/>
                  </a:cubicBezTo>
                  <a:cubicBezTo>
                    <a:pt x="15419" y="8201"/>
                    <a:pt x="15419" y="8201"/>
                    <a:pt x="15384" y="8177"/>
                  </a:cubicBezTo>
                  <a:cubicBezTo>
                    <a:pt x="14526" y="7462"/>
                    <a:pt x="13324" y="7891"/>
                    <a:pt x="12443" y="7248"/>
                  </a:cubicBezTo>
                  <a:cubicBezTo>
                    <a:pt x="12312" y="7153"/>
                    <a:pt x="12312" y="7153"/>
                    <a:pt x="9859" y="4069"/>
                  </a:cubicBezTo>
                  <a:cubicBezTo>
                    <a:pt x="9752" y="3938"/>
                    <a:pt x="9621" y="3831"/>
                    <a:pt x="9490" y="3736"/>
                  </a:cubicBezTo>
                  <a:cubicBezTo>
                    <a:pt x="9380" y="3660"/>
                    <a:pt x="9289" y="3630"/>
                    <a:pt x="9199" y="3630"/>
                  </a:cubicBezTo>
                  <a:cubicBezTo>
                    <a:pt x="9104" y="3630"/>
                    <a:pt x="9011" y="3663"/>
                    <a:pt x="8895" y="3712"/>
                  </a:cubicBezTo>
                  <a:cubicBezTo>
                    <a:pt x="8858" y="3728"/>
                    <a:pt x="8808" y="3736"/>
                    <a:pt x="8747" y="3736"/>
                  </a:cubicBezTo>
                  <a:cubicBezTo>
                    <a:pt x="8103" y="3736"/>
                    <a:pt x="6262" y="2890"/>
                    <a:pt x="6252" y="2890"/>
                  </a:cubicBezTo>
                  <a:lnTo>
                    <a:pt x="6240" y="2890"/>
                  </a:lnTo>
                  <a:cubicBezTo>
                    <a:pt x="5513" y="2414"/>
                    <a:pt x="5656" y="1343"/>
                    <a:pt x="4918" y="866"/>
                  </a:cubicBezTo>
                  <a:cubicBezTo>
                    <a:pt x="4859" y="878"/>
                    <a:pt x="4787" y="914"/>
                    <a:pt x="4728" y="926"/>
                  </a:cubicBezTo>
                  <a:cubicBezTo>
                    <a:pt x="4489" y="1652"/>
                    <a:pt x="4990" y="2414"/>
                    <a:pt x="4609" y="3128"/>
                  </a:cubicBezTo>
                  <a:cubicBezTo>
                    <a:pt x="4335" y="2997"/>
                    <a:pt x="3251" y="2128"/>
                    <a:pt x="3704" y="1831"/>
                  </a:cubicBezTo>
                  <a:cubicBezTo>
                    <a:pt x="4287" y="1450"/>
                    <a:pt x="4204" y="283"/>
                    <a:pt x="3894" y="33"/>
                  </a:cubicBezTo>
                  <a:cubicBezTo>
                    <a:pt x="3838" y="25"/>
                    <a:pt x="3759" y="0"/>
                    <a:pt x="36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178;p58">
              <a:extLst>
                <a:ext uri="{FF2B5EF4-FFF2-40B4-BE49-F238E27FC236}">
                  <a16:creationId xmlns:a16="http://schemas.microsoft.com/office/drawing/2014/main" id="{13EAB0AE-92EA-BEEE-C2B7-C444408DDC4C}"/>
                </a:ext>
              </a:extLst>
            </p:cNvPr>
            <p:cNvSpPr/>
            <p:nvPr/>
          </p:nvSpPr>
          <p:spPr>
            <a:xfrm>
              <a:off x="4837816" y="2971151"/>
              <a:ext cx="933601" cy="988199"/>
            </a:xfrm>
            <a:custGeom>
              <a:avLst/>
              <a:gdLst/>
              <a:ahLst/>
              <a:cxnLst/>
              <a:rect l="l" t="t" r="r" b="b"/>
              <a:pathLst>
                <a:path w="36029" h="38136" extrusionOk="0">
                  <a:moveTo>
                    <a:pt x="28695" y="0"/>
                  </a:moveTo>
                  <a:cubicBezTo>
                    <a:pt x="26885" y="96"/>
                    <a:pt x="28421" y="2965"/>
                    <a:pt x="26635" y="3239"/>
                  </a:cubicBezTo>
                  <a:cubicBezTo>
                    <a:pt x="26159" y="2679"/>
                    <a:pt x="26397" y="2036"/>
                    <a:pt x="26563" y="1608"/>
                  </a:cubicBezTo>
                  <a:cubicBezTo>
                    <a:pt x="26521" y="1597"/>
                    <a:pt x="26450" y="1558"/>
                    <a:pt x="26385" y="1558"/>
                  </a:cubicBezTo>
                  <a:cubicBezTo>
                    <a:pt x="26377" y="1558"/>
                    <a:pt x="26369" y="1559"/>
                    <a:pt x="26361" y="1560"/>
                  </a:cubicBezTo>
                  <a:cubicBezTo>
                    <a:pt x="25635" y="1667"/>
                    <a:pt x="25099" y="2251"/>
                    <a:pt x="24373" y="2370"/>
                  </a:cubicBezTo>
                  <a:cubicBezTo>
                    <a:pt x="24343" y="2375"/>
                    <a:pt x="24313" y="2377"/>
                    <a:pt x="24285" y="2377"/>
                  </a:cubicBezTo>
                  <a:cubicBezTo>
                    <a:pt x="23947" y="2377"/>
                    <a:pt x="23690" y="2050"/>
                    <a:pt x="23355" y="2050"/>
                  </a:cubicBezTo>
                  <a:cubicBezTo>
                    <a:pt x="23322" y="2050"/>
                    <a:pt x="23288" y="2053"/>
                    <a:pt x="23254" y="2060"/>
                  </a:cubicBezTo>
                  <a:cubicBezTo>
                    <a:pt x="23194" y="2072"/>
                    <a:pt x="23123" y="2096"/>
                    <a:pt x="23063" y="2120"/>
                  </a:cubicBezTo>
                  <a:cubicBezTo>
                    <a:pt x="22611" y="2382"/>
                    <a:pt x="22611" y="2501"/>
                    <a:pt x="22658" y="3858"/>
                  </a:cubicBezTo>
                  <a:cubicBezTo>
                    <a:pt x="22682" y="4310"/>
                    <a:pt x="22134" y="4715"/>
                    <a:pt x="21837" y="4787"/>
                  </a:cubicBezTo>
                  <a:cubicBezTo>
                    <a:pt x="21792" y="4797"/>
                    <a:pt x="21749" y="4802"/>
                    <a:pt x="21707" y="4802"/>
                  </a:cubicBezTo>
                  <a:cubicBezTo>
                    <a:pt x="21318" y="4802"/>
                    <a:pt x="21039" y="4396"/>
                    <a:pt x="20646" y="4396"/>
                  </a:cubicBezTo>
                  <a:cubicBezTo>
                    <a:pt x="20597" y="4396"/>
                    <a:pt x="20545" y="4403"/>
                    <a:pt x="20491" y="4418"/>
                  </a:cubicBezTo>
                  <a:cubicBezTo>
                    <a:pt x="19198" y="4750"/>
                    <a:pt x="18854" y="4838"/>
                    <a:pt x="18701" y="4838"/>
                  </a:cubicBezTo>
                  <a:cubicBezTo>
                    <a:pt x="18646" y="4838"/>
                    <a:pt x="18616" y="4826"/>
                    <a:pt x="18574" y="4810"/>
                  </a:cubicBezTo>
                  <a:cubicBezTo>
                    <a:pt x="17003" y="4215"/>
                    <a:pt x="17074" y="2453"/>
                    <a:pt x="16157" y="1393"/>
                  </a:cubicBezTo>
                  <a:cubicBezTo>
                    <a:pt x="15657" y="1441"/>
                    <a:pt x="15157" y="1548"/>
                    <a:pt x="14669" y="1631"/>
                  </a:cubicBezTo>
                  <a:cubicBezTo>
                    <a:pt x="14622" y="1643"/>
                    <a:pt x="10990" y="3203"/>
                    <a:pt x="10133" y="4394"/>
                  </a:cubicBezTo>
                  <a:cubicBezTo>
                    <a:pt x="10109" y="4429"/>
                    <a:pt x="9454" y="5346"/>
                    <a:pt x="8918" y="5537"/>
                  </a:cubicBezTo>
                  <a:cubicBezTo>
                    <a:pt x="8881" y="5550"/>
                    <a:pt x="8844" y="5557"/>
                    <a:pt x="8809" y="5557"/>
                  </a:cubicBezTo>
                  <a:cubicBezTo>
                    <a:pt x="8567" y="5557"/>
                    <a:pt x="8382" y="5258"/>
                    <a:pt x="8216" y="4977"/>
                  </a:cubicBezTo>
                  <a:cubicBezTo>
                    <a:pt x="8021" y="4668"/>
                    <a:pt x="7859" y="4380"/>
                    <a:pt x="7359" y="4380"/>
                  </a:cubicBezTo>
                  <a:cubicBezTo>
                    <a:pt x="7340" y="4380"/>
                    <a:pt x="7320" y="4381"/>
                    <a:pt x="7299" y="4382"/>
                  </a:cubicBezTo>
                  <a:cubicBezTo>
                    <a:pt x="7013" y="4394"/>
                    <a:pt x="6740" y="4453"/>
                    <a:pt x="6478" y="4549"/>
                  </a:cubicBezTo>
                  <a:cubicBezTo>
                    <a:pt x="6490" y="4620"/>
                    <a:pt x="6490" y="4691"/>
                    <a:pt x="6490" y="4751"/>
                  </a:cubicBezTo>
                  <a:cubicBezTo>
                    <a:pt x="6692" y="4822"/>
                    <a:pt x="6894" y="4906"/>
                    <a:pt x="7085" y="5013"/>
                  </a:cubicBezTo>
                  <a:lnTo>
                    <a:pt x="5632" y="9240"/>
                  </a:lnTo>
                  <a:lnTo>
                    <a:pt x="5442" y="9787"/>
                  </a:lnTo>
                  <a:cubicBezTo>
                    <a:pt x="5120" y="10549"/>
                    <a:pt x="4632" y="11526"/>
                    <a:pt x="4132" y="11907"/>
                  </a:cubicBezTo>
                  <a:cubicBezTo>
                    <a:pt x="3418" y="12454"/>
                    <a:pt x="3096" y="12776"/>
                    <a:pt x="2822" y="13216"/>
                  </a:cubicBezTo>
                  <a:cubicBezTo>
                    <a:pt x="2787" y="13288"/>
                    <a:pt x="2739" y="13383"/>
                    <a:pt x="2703" y="13454"/>
                  </a:cubicBezTo>
                  <a:cubicBezTo>
                    <a:pt x="2299" y="14252"/>
                    <a:pt x="2477" y="15193"/>
                    <a:pt x="2060" y="15990"/>
                  </a:cubicBezTo>
                  <a:cubicBezTo>
                    <a:pt x="1608" y="16824"/>
                    <a:pt x="596" y="17205"/>
                    <a:pt x="310" y="18157"/>
                  </a:cubicBezTo>
                  <a:cubicBezTo>
                    <a:pt x="1" y="19169"/>
                    <a:pt x="989" y="19919"/>
                    <a:pt x="894" y="20860"/>
                  </a:cubicBezTo>
                  <a:cubicBezTo>
                    <a:pt x="786" y="21801"/>
                    <a:pt x="358" y="22682"/>
                    <a:pt x="382" y="23646"/>
                  </a:cubicBezTo>
                  <a:cubicBezTo>
                    <a:pt x="394" y="23801"/>
                    <a:pt x="417" y="23968"/>
                    <a:pt x="465" y="24110"/>
                  </a:cubicBezTo>
                  <a:cubicBezTo>
                    <a:pt x="497" y="24175"/>
                    <a:pt x="4315" y="29067"/>
                    <a:pt x="6905" y="29067"/>
                  </a:cubicBezTo>
                  <a:cubicBezTo>
                    <a:pt x="7166" y="29067"/>
                    <a:pt x="7414" y="29017"/>
                    <a:pt x="7644" y="28909"/>
                  </a:cubicBezTo>
                  <a:cubicBezTo>
                    <a:pt x="9847" y="27873"/>
                    <a:pt x="9847" y="27873"/>
                    <a:pt x="10704" y="27813"/>
                  </a:cubicBezTo>
                  <a:cubicBezTo>
                    <a:pt x="12193" y="27718"/>
                    <a:pt x="12728" y="26111"/>
                    <a:pt x="14038" y="25730"/>
                  </a:cubicBezTo>
                  <a:cubicBezTo>
                    <a:pt x="14120" y="25708"/>
                    <a:pt x="14184" y="25692"/>
                    <a:pt x="14241" y="25692"/>
                  </a:cubicBezTo>
                  <a:cubicBezTo>
                    <a:pt x="14439" y="25692"/>
                    <a:pt x="14548" y="25892"/>
                    <a:pt x="15038" y="26789"/>
                  </a:cubicBezTo>
                  <a:cubicBezTo>
                    <a:pt x="15077" y="26798"/>
                    <a:pt x="15117" y="26801"/>
                    <a:pt x="15158" y="26801"/>
                  </a:cubicBezTo>
                  <a:cubicBezTo>
                    <a:pt x="15687" y="26801"/>
                    <a:pt x="16318" y="26153"/>
                    <a:pt x="16751" y="26153"/>
                  </a:cubicBezTo>
                  <a:cubicBezTo>
                    <a:pt x="16910" y="26153"/>
                    <a:pt x="17043" y="26241"/>
                    <a:pt x="17134" y="26480"/>
                  </a:cubicBezTo>
                  <a:cubicBezTo>
                    <a:pt x="17634" y="27766"/>
                    <a:pt x="15895" y="28087"/>
                    <a:pt x="15967" y="29194"/>
                  </a:cubicBezTo>
                  <a:cubicBezTo>
                    <a:pt x="16217" y="29325"/>
                    <a:pt x="16538" y="29206"/>
                    <a:pt x="16765" y="29444"/>
                  </a:cubicBezTo>
                  <a:lnTo>
                    <a:pt x="17789" y="31230"/>
                  </a:lnTo>
                  <a:cubicBezTo>
                    <a:pt x="17800" y="31290"/>
                    <a:pt x="17800" y="31290"/>
                    <a:pt x="16931" y="32671"/>
                  </a:cubicBezTo>
                  <a:cubicBezTo>
                    <a:pt x="17074" y="32802"/>
                    <a:pt x="17277" y="32862"/>
                    <a:pt x="17384" y="33040"/>
                  </a:cubicBezTo>
                  <a:cubicBezTo>
                    <a:pt x="17277" y="33290"/>
                    <a:pt x="17098" y="33683"/>
                    <a:pt x="15181" y="35100"/>
                  </a:cubicBezTo>
                  <a:cubicBezTo>
                    <a:pt x="13871" y="36076"/>
                    <a:pt x="13860" y="36743"/>
                    <a:pt x="13979" y="37053"/>
                  </a:cubicBezTo>
                  <a:cubicBezTo>
                    <a:pt x="13538" y="37553"/>
                    <a:pt x="13121" y="37803"/>
                    <a:pt x="12538" y="38136"/>
                  </a:cubicBezTo>
                  <a:cubicBezTo>
                    <a:pt x="12597" y="38112"/>
                    <a:pt x="12669" y="38076"/>
                    <a:pt x="12728" y="38053"/>
                  </a:cubicBezTo>
                  <a:cubicBezTo>
                    <a:pt x="13514" y="37684"/>
                    <a:pt x="14550" y="37124"/>
                    <a:pt x="15324" y="36719"/>
                  </a:cubicBezTo>
                  <a:cubicBezTo>
                    <a:pt x="15800" y="36445"/>
                    <a:pt x="16193" y="36219"/>
                    <a:pt x="16538" y="36005"/>
                  </a:cubicBezTo>
                  <a:cubicBezTo>
                    <a:pt x="16646" y="35945"/>
                    <a:pt x="16741" y="35886"/>
                    <a:pt x="16836" y="35826"/>
                  </a:cubicBezTo>
                  <a:cubicBezTo>
                    <a:pt x="17360" y="35517"/>
                    <a:pt x="17789" y="35243"/>
                    <a:pt x="18289" y="34897"/>
                  </a:cubicBezTo>
                  <a:lnTo>
                    <a:pt x="18455" y="34778"/>
                  </a:lnTo>
                  <a:cubicBezTo>
                    <a:pt x="18503" y="34743"/>
                    <a:pt x="18551" y="34707"/>
                    <a:pt x="18610" y="34671"/>
                  </a:cubicBezTo>
                  <a:cubicBezTo>
                    <a:pt x="19229" y="34243"/>
                    <a:pt x="19967" y="33707"/>
                    <a:pt x="21063" y="32909"/>
                  </a:cubicBezTo>
                  <a:lnTo>
                    <a:pt x="21182" y="32814"/>
                  </a:lnTo>
                  <a:lnTo>
                    <a:pt x="21265" y="32742"/>
                  </a:lnTo>
                  <a:lnTo>
                    <a:pt x="23218" y="31135"/>
                  </a:lnTo>
                  <a:cubicBezTo>
                    <a:pt x="23992" y="30456"/>
                    <a:pt x="24718" y="29754"/>
                    <a:pt x="25409" y="29028"/>
                  </a:cubicBezTo>
                  <a:cubicBezTo>
                    <a:pt x="33552" y="20408"/>
                    <a:pt x="35993" y="9061"/>
                    <a:pt x="36005" y="8942"/>
                  </a:cubicBezTo>
                  <a:cubicBezTo>
                    <a:pt x="36029" y="8799"/>
                    <a:pt x="36029" y="8799"/>
                    <a:pt x="36029" y="7954"/>
                  </a:cubicBezTo>
                  <a:lnTo>
                    <a:pt x="36029" y="7954"/>
                  </a:lnTo>
                  <a:cubicBezTo>
                    <a:pt x="34207" y="11633"/>
                    <a:pt x="34207" y="11633"/>
                    <a:pt x="33672" y="11740"/>
                  </a:cubicBezTo>
                  <a:cubicBezTo>
                    <a:pt x="33445" y="11216"/>
                    <a:pt x="33802" y="10680"/>
                    <a:pt x="33624" y="10144"/>
                  </a:cubicBezTo>
                  <a:lnTo>
                    <a:pt x="31838" y="7513"/>
                  </a:lnTo>
                  <a:cubicBezTo>
                    <a:pt x="31278" y="6430"/>
                    <a:pt x="31326" y="5144"/>
                    <a:pt x="30683" y="4096"/>
                  </a:cubicBezTo>
                  <a:cubicBezTo>
                    <a:pt x="30159" y="3227"/>
                    <a:pt x="29147" y="2679"/>
                    <a:pt x="29111" y="1512"/>
                  </a:cubicBezTo>
                  <a:cubicBezTo>
                    <a:pt x="28992" y="1060"/>
                    <a:pt x="28826" y="453"/>
                    <a:pt x="286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179;p58">
              <a:extLst>
                <a:ext uri="{FF2B5EF4-FFF2-40B4-BE49-F238E27FC236}">
                  <a16:creationId xmlns:a16="http://schemas.microsoft.com/office/drawing/2014/main" id="{4F72307B-73A0-C549-167C-4441D39D7649}"/>
                </a:ext>
              </a:extLst>
            </p:cNvPr>
            <p:cNvSpPr/>
            <p:nvPr/>
          </p:nvSpPr>
          <p:spPr>
            <a:xfrm>
              <a:off x="4587289" y="1670394"/>
              <a:ext cx="1220531" cy="1556201"/>
            </a:xfrm>
            <a:custGeom>
              <a:avLst/>
              <a:gdLst/>
              <a:ahLst/>
              <a:cxnLst/>
              <a:rect l="l" t="t" r="r" b="b"/>
              <a:pathLst>
                <a:path w="47102" h="60056" extrusionOk="0">
                  <a:moveTo>
                    <a:pt x="1501" y="1"/>
                  </a:moveTo>
                  <a:cubicBezTo>
                    <a:pt x="1203" y="1"/>
                    <a:pt x="906" y="13"/>
                    <a:pt x="608" y="13"/>
                  </a:cubicBezTo>
                  <a:lnTo>
                    <a:pt x="560" y="25"/>
                  </a:lnTo>
                  <a:lnTo>
                    <a:pt x="513" y="25"/>
                  </a:lnTo>
                  <a:cubicBezTo>
                    <a:pt x="511" y="26"/>
                    <a:pt x="509" y="28"/>
                    <a:pt x="507" y="29"/>
                  </a:cubicBezTo>
                  <a:lnTo>
                    <a:pt x="507" y="29"/>
                  </a:lnTo>
                  <a:cubicBezTo>
                    <a:pt x="865" y="20"/>
                    <a:pt x="1191" y="13"/>
                    <a:pt x="1501" y="13"/>
                  </a:cubicBezTo>
                  <a:lnTo>
                    <a:pt x="1501" y="1"/>
                  </a:lnTo>
                  <a:close/>
                  <a:moveTo>
                    <a:pt x="251" y="36"/>
                  </a:moveTo>
                  <a:cubicBezTo>
                    <a:pt x="239" y="36"/>
                    <a:pt x="227" y="36"/>
                    <a:pt x="215" y="36"/>
                  </a:cubicBezTo>
                  <a:lnTo>
                    <a:pt x="251" y="36"/>
                  </a:lnTo>
                  <a:cubicBezTo>
                    <a:pt x="251" y="36"/>
                    <a:pt x="251" y="36"/>
                    <a:pt x="251" y="36"/>
                  </a:cubicBezTo>
                  <a:close/>
                  <a:moveTo>
                    <a:pt x="257" y="27"/>
                  </a:moveTo>
                  <a:cubicBezTo>
                    <a:pt x="254" y="27"/>
                    <a:pt x="251" y="30"/>
                    <a:pt x="251" y="36"/>
                  </a:cubicBezTo>
                  <a:lnTo>
                    <a:pt x="251" y="36"/>
                  </a:lnTo>
                  <a:cubicBezTo>
                    <a:pt x="255" y="35"/>
                    <a:pt x="259" y="35"/>
                    <a:pt x="263" y="35"/>
                  </a:cubicBezTo>
                  <a:lnTo>
                    <a:pt x="263" y="35"/>
                  </a:lnTo>
                  <a:cubicBezTo>
                    <a:pt x="263" y="36"/>
                    <a:pt x="263" y="36"/>
                    <a:pt x="263" y="36"/>
                  </a:cubicBezTo>
                  <a:cubicBezTo>
                    <a:pt x="263" y="36"/>
                    <a:pt x="263" y="36"/>
                    <a:pt x="263" y="35"/>
                  </a:cubicBezTo>
                  <a:lnTo>
                    <a:pt x="263" y="35"/>
                  </a:lnTo>
                  <a:cubicBezTo>
                    <a:pt x="263" y="35"/>
                    <a:pt x="263" y="35"/>
                    <a:pt x="263" y="35"/>
                  </a:cubicBezTo>
                  <a:lnTo>
                    <a:pt x="263" y="35"/>
                  </a:lnTo>
                  <a:cubicBezTo>
                    <a:pt x="262" y="30"/>
                    <a:pt x="260" y="27"/>
                    <a:pt x="257" y="27"/>
                  </a:cubicBezTo>
                  <a:close/>
                  <a:moveTo>
                    <a:pt x="269" y="27"/>
                  </a:moveTo>
                  <a:cubicBezTo>
                    <a:pt x="266" y="27"/>
                    <a:pt x="263" y="30"/>
                    <a:pt x="263" y="35"/>
                  </a:cubicBezTo>
                  <a:lnTo>
                    <a:pt x="263" y="35"/>
                  </a:lnTo>
                  <a:cubicBezTo>
                    <a:pt x="267" y="35"/>
                    <a:pt x="271" y="35"/>
                    <a:pt x="275" y="35"/>
                  </a:cubicBezTo>
                  <a:lnTo>
                    <a:pt x="275" y="35"/>
                  </a:lnTo>
                  <a:cubicBezTo>
                    <a:pt x="275" y="35"/>
                    <a:pt x="275" y="36"/>
                    <a:pt x="275" y="36"/>
                  </a:cubicBezTo>
                  <a:cubicBezTo>
                    <a:pt x="275" y="36"/>
                    <a:pt x="275" y="35"/>
                    <a:pt x="275" y="35"/>
                  </a:cubicBezTo>
                  <a:lnTo>
                    <a:pt x="275" y="35"/>
                  </a:lnTo>
                  <a:cubicBezTo>
                    <a:pt x="275" y="35"/>
                    <a:pt x="275" y="35"/>
                    <a:pt x="275" y="35"/>
                  </a:cubicBezTo>
                  <a:lnTo>
                    <a:pt x="275" y="35"/>
                  </a:lnTo>
                  <a:cubicBezTo>
                    <a:pt x="274" y="30"/>
                    <a:pt x="271" y="27"/>
                    <a:pt x="269" y="27"/>
                  </a:cubicBezTo>
                  <a:close/>
                  <a:moveTo>
                    <a:pt x="281" y="27"/>
                  </a:moveTo>
                  <a:cubicBezTo>
                    <a:pt x="278" y="27"/>
                    <a:pt x="275" y="30"/>
                    <a:pt x="275" y="35"/>
                  </a:cubicBezTo>
                  <a:lnTo>
                    <a:pt x="275" y="35"/>
                  </a:lnTo>
                  <a:cubicBezTo>
                    <a:pt x="279" y="35"/>
                    <a:pt x="282" y="35"/>
                    <a:pt x="286" y="35"/>
                  </a:cubicBezTo>
                  <a:lnTo>
                    <a:pt x="286" y="35"/>
                  </a:lnTo>
                  <a:cubicBezTo>
                    <a:pt x="286" y="35"/>
                    <a:pt x="287" y="36"/>
                    <a:pt x="287" y="36"/>
                  </a:cubicBezTo>
                  <a:cubicBezTo>
                    <a:pt x="287" y="36"/>
                    <a:pt x="287" y="35"/>
                    <a:pt x="287" y="35"/>
                  </a:cubicBezTo>
                  <a:lnTo>
                    <a:pt x="287" y="35"/>
                  </a:lnTo>
                  <a:cubicBezTo>
                    <a:pt x="286" y="35"/>
                    <a:pt x="286" y="35"/>
                    <a:pt x="286" y="35"/>
                  </a:cubicBezTo>
                  <a:lnTo>
                    <a:pt x="286" y="35"/>
                  </a:lnTo>
                  <a:cubicBezTo>
                    <a:pt x="286" y="30"/>
                    <a:pt x="283" y="27"/>
                    <a:pt x="281" y="27"/>
                  </a:cubicBezTo>
                  <a:close/>
                  <a:moveTo>
                    <a:pt x="288" y="27"/>
                  </a:moveTo>
                  <a:cubicBezTo>
                    <a:pt x="287" y="27"/>
                    <a:pt x="287" y="30"/>
                    <a:pt x="287" y="35"/>
                  </a:cubicBezTo>
                  <a:lnTo>
                    <a:pt x="287" y="35"/>
                  </a:lnTo>
                  <a:cubicBezTo>
                    <a:pt x="290" y="35"/>
                    <a:pt x="293" y="34"/>
                    <a:pt x="296" y="34"/>
                  </a:cubicBezTo>
                  <a:lnTo>
                    <a:pt x="296" y="34"/>
                  </a:lnTo>
                  <a:cubicBezTo>
                    <a:pt x="297" y="35"/>
                    <a:pt x="298" y="36"/>
                    <a:pt x="298" y="36"/>
                  </a:cubicBezTo>
                  <a:lnTo>
                    <a:pt x="370" y="36"/>
                  </a:lnTo>
                  <a:cubicBezTo>
                    <a:pt x="370" y="35"/>
                    <a:pt x="370" y="33"/>
                    <a:pt x="371" y="32"/>
                  </a:cubicBezTo>
                  <a:lnTo>
                    <a:pt x="371" y="32"/>
                  </a:lnTo>
                  <a:cubicBezTo>
                    <a:pt x="346" y="33"/>
                    <a:pt x="321" y="34"/>
                    <a:pt x="296" y="34"/>
                  </a:cubicBezTo>
                  <a:lnTo>
                    <a:pt x="296" y="34"/>
                  </a:lnTo>
                  <a:cubicBezTo>
                    <a:pt x="292" y="30"/>
                    <a:pt x="289" y="27"/>
                    <a:pt x="288" y="27"/>
                  </a:cubicBezTo>
                  <a:close/>
                  <a:moveTo>
                    <a:pt x="373" y="31"/>
                  </a:moveTo>
                  <a:cubicBezTo>
                    <a:pt x="372" y="31"/>
                    <a:pt x="371" y="32"/>
                    <a:pt x="371" y="32"/>
                  </a:cubicBezTo>
                  <a:lnTo>
                    <a:pt x="371" y="32"/>
                  </a:lnTo>
                  <a:cubicBezTo>
                    <a:pt x="373" y="32"/>
                    <a:pt x="375" y="32"/>
                    <a:pt x="377" y="32"/>
                  </a:cubicBezTo>
                  <a:lnTo>
                    <a:pt x="377" y="32"/>
                  </a:lnTo>
                  <a:cubicBezTo>
                    <a:pt x="379" y="34"/>
                    <a:pt x="382" y="36"/>
                    <a:pt x="382" y="36"/>
                  </a:cubicBezTo>
                  <a:lnTo>
                    <a:pt x="394" y="36"/>
                  </a:lnTo>
                  <a:cubicBezTo>
                    <a:pt x="396" y="34"/>
                    <a:pt x="398" y="32"/>
                    <a:pt x="400" y="32"/>
                  </a:cubicBezTo>
                  <a:lnTo>
                    <a:pt x="400" y="32"/>
                  </a:lnTo>
                  <a:cubicBezTo>
                    <a:pt x="392" y="32"/>
                    <a:pt x="384" y="32"/>
                    <a:pt x="377" y="32"/>
                  </a:cubicBezTo>
                  <a:lnTo>
                    <a:pt x="377" y="32"/>
                  </a:lnTo>
                  <a:cubicBezTo>
                    <a:pt x="375" y="32"/>
                    <a:pt x="374" y="31"/>
                    <a:pt x="373" y="31"/>
                  </a:cubicBezTo>
                  <a:close/>
                  <a:moveTo>
                    <a:pt x="402" y="31"/>
                  </a:moveTo>
                  <a:cubicBezTo>
                    <a:pt x="402" y="31"/>
                    <a:pt x="401" y="31"/>
                    <a:pt x="400" y="32"/>
                  </a:cubicBezTo>
                  <a:lnTo>
                    <a:pt x="400" y="32"/>
                  </a:lnTo>
                  <a:cubicBezTo>
                    <a:pt x="401" y="32"/>
                    <a:pt x="403" y="32"/>
                    <a:pt x="405" y="32"/>
                  </a:cubicBezTo>
                  <a:lnTo>
                    <a:pt x="405" y="32"/>
                  </a:lnTo>
                  <a:cubicBezTo>
                    <a:pt x="408" y="33"/>
                    <a:pt x="411" y="36"/>
                    <a:pt x="417" y="36"/>
                  </a:cubicBezTo>
                  <a:cubicBezTo>
                    <a:pt x="417" y="33"/>
                    <a:pt x="418" y="32"/>
                    <a:pt x="420" y="31"/>
                  </a:cubicBezTo>
                  <a:lnTo>
                    <a:pt x="420" y="31"/>
                  </a:lnTo>
                  <a:cubicBezTo>
                    <a:pt x="415" y="31"/>
                    <a:pt x="410" y="31"/>
                    <a:pt x="405" y="32"/>
                  </a:cubicBezTo>
                  <a:lnTo>
                    <a:pt x="405" y="32"/>
                  </a:lnTo>
                  <a:cubicBezTo>
                    <a:pt x="404" y="31"/>
                    <a:pt x="403" y="31"/>
                    <a:pt x="402" y="31"/>
                  </a:cubicBezTo>
                  <a:close/>
                  <a:moveTo>
                    <a:pt x="465" y="30"/>
                  </a:moveTo>
                  <a:lnTo>
                    <a:pt x="465" y="30"/>
                  </a:lnTo>
                  <a:cubicBezTo>
                    <a:pt x="451" y="30"/>
                    <a:pt x="436" y="31"/>
                    <a:pt x="421" y="31"/>
                  </a:cubicBezTo>
                  <a:lnTo>
                    <a:pt x="421" y="31"/>
                  </a:lnTo>
                  <a:cubicBezTo>
                    <a:pt x="421" y="31"/>
                    <a:pt x="421" y="31"/>
                    <a:pt x="421" y="31"/>
                  </a:cubicBezTo>
                  <a:cubicBezTo>
                    <a:pt x="420" y="31"/>
                    <a:pt x="420" y="31"/>
                    <a:pt x="420" y="31"/>
                  </a:cubicBezTo>
                  <a:lnTo>
                    <a:pt x="420" y="31"/>
                  </a:lnTo>
                  <a:cubicBezTo>
                    <a:pt x="420" y="31"/>
                    <a:pt x="421" y="31"/>
                    <a:pt x="421" y="31"/>
                  </a:cubicBezTo>
                  <a:lnTo>
                    <a:pt x="421" y="31"/>
                  </a:lnTo>
                  <a:cubicBezTo>
                    <a:pt x="425" y="32"/>
                    <a:pt x="429" y="36"/>
                    <a:pt x="429" y="36"/>
                  </a:cubicBezTo>
                  <a:cubicBezTo>
                    <a:pt x="429" y="36"/>
                    <a:pt x="435" y="31"/>
                    <a:pt x="438" y="31"/>
                  </a:cubicBezTo>
                  <a:cubicBezTo>
                    <a:pt x="440" y="31"/>
                    <a:pt x="441" y="32"/>
                    <a:pt x="441" y="36"/>
                  </a:cubicBezTo>
                  <a:lnTo>
                    <a:pt x="465" y="36"/>
                  </a:lnTo>
                  <a:lnTo>
                    <a:pt x="465" y="30"/>
                  </a:lnTo>
                  <a:close/>
                  <a:moveTo>
                    <a:pt x="465" y="25"/>
                  </a:moveTo>
                  <a:lnTo>
                    <a:pt x="465" y="30"/>
                  </a:lnTo>
                  <a:lnTo>
                    <a:pt x="465" y="30"/>
                  </a:lnTo>
                  <a:cubicBezTo>
                    <a:pt x="469" y="30"/>
                    <a:pt x="473" y="30"/>
                    <a:pt x="477" y="30"/>
                  </a:cubicBezTo>
                  <a:lnTo>
                    <a:pt x="477" y="30"/>
                  </a:lnTo>
                  <a:lnTo>
                    <a:pt x="477" y="36"/>
                  </a:lnTo>
                  <a:cubicBezTo>
                    <a:pt x="487" y="36"/>
                    <a:pt x="497" y="36"/>
                    <a:pt x="507" y="29"/>
                  </a:cubicBezTo>
                  <a:lnTo>
                    <a:pt x="507" y="29"/>
                  </a:lnTo>
                  <a:cubicBezTo>
                    <a:pt x="497" y="29"/>
                    <a:pt x="487" y="30"/>
                    <a:pt x="477" y="30"/>
                  </a:cubicBezTo>
                  <a:lnTo>
                    <a:pt x="477" y="30"/>
                  </a:lnTo>
                  <a:lnTo>
                    <a:pt x="477" y="25"/>
                  </a:lnTo>
                  <a:close/>
                  <a:moveTo>
                    <a:pt x="19" y="39"/>
                  </a:moveTo>
                  <a:cubicBezTo>
                    <a:pt x="13" y="39"/>
                    <a:pt x="7" y="42"/>
                    <a:pt x="1" y="48"/>
                  </a:cubicBezTo>
                  <a:lnTo>
                    <a:pt x="108" y="48"/>
                  </a:lnTo>
                  <a:cubicBezTo>
                    <a:pt x="96" y="42"/>
                    <a:pt x="81" y="39"/>
                    <a:pt x="66" y="39"/>
                  </a:cubicBezTo>
                  <a:cubicBezTo>
                    <a:pt x="55" y="39"/>
                    <a:pt x="43" y="41"/>
                    <a:pt x="33" y="45"/>
                  </a:cubicBezTo>
                  <a:lnTo>
                    <a:pt x="33" y="45"/>
                  </a:lnTo>
                  <a:cubicBezTo>
                    <a:pt x="28" y="41"/>
                    <a:pt x="23" y="39"/>
                    <a:pt x="19" y="39"/>
                  </a:cubicBezTo>
                  <a:close/>
                  <a:moveTo>
                    <a:pt x="123" y="43"/>
                  </a:moveTo>
                  <a:cubicBezTo>
                    <a:pt x="121" y="43"/>
                    <a:pt x="120" y="44"/>
                    <a:pt x="120" y="48"/>
                  </a:cubicBezTo>
                  <a:lnTo>
                    <a:pt x="132" y="48"/>
                  </a:lnTo>
                  <a:cubicBezTo>
                    <a:pt x="132" y="48"/>
                    <a:pt x="126" y="43"/>
                    <a:pt x="123" y="43"/>
                  </a:cubicBezTo>
                  <a:close/>
                  <a:moveTo>
                    <a:pt x="28433" y="50197"/>
                  </a:moveTo>
                  <a:cubicBezTo>
                    <a:pt x="28433" y="50269"/>
                    <a:pt x="28445" y="50364"/>
                    <a:pt x="28445" y="50459"/>
                  </a:cubicBezTo>
                  <a:cubicBezTo>
                    <a:pt x="28552" y="50447"/>
                    <a:pt x="28683" y="50447"/>
                    <a:pt x="28790" y="50435"/>
                  </a:cubicBezTo>
                  <a:cubicBezTo>
                    <a:pt x="28850" y="50352"/>
                    <a:pt x="28885" y="50269"/>
                    <a:pt x="28933" y="50197"/>
                  </a:cubicBezTo>
                  <a:close/>
                  <a:moveTo>
                    <a:pt x="14360" y="50185"/>
                  </a:moveTo>
                  <a:cubicBezTo>
                    <a:pt x="14264" y="50793"/>
                    <a:pt x="14348" y="51662"/>
                    <a:pt x="14455" y="52983"/>
                  </a:cubicBezTo>
                  <a:cubicBezTo>
                    <a:pt x="14475" y="53228"/>
                    <a:pt x="14607" y="54264"/>
                    <a:pt x="15344" y="54264"/>
                  </a:cubicBezTo>
                  <a:cubicBezTo>
                    <a:pt x="15502" y="54264"/>
                    <a:pt x="15689" y="54216"/>
                    <a:pt x="15908" y="54103"/>
                  </a:cubicBezTo>
                  <a:cubicBezTo>
                    <a:pt x="16251" y="53922"/>
                    <a:pt x="16334" y="53878"/>
                    <a:pt x="16568" y="53878"/>
                  </a:cubicBezTo>
                  <a:cubicBezTo>
                    <a:pt x="16642" y="53878"/>
                    <a:pt x="16731" y="53883"/>
                    <a:pt x="16848" y="53888"/>
                  </a:cubicBezTo>
                  <a:lnTo>
                    <a:pt x="16931" y="53888"/>
                  </a:lnTo>
                  <a:lnTo>
                    <a:pt x="16991" y="53876"/>
                  </a:lnTo>
                  <a:cubicBezTo>
                    <a:pt x="17033" y="53870"/>
                    <a:pt x="17075" y="53866"/>
                    <a:pt x="17117" y="53866"/>
                  </a:cubicBezTo>
                  <a:cubicBezTo>
                    <a:pt x="17565" y="53866"/>
                    <a:pt x="17990" y="54223"/>
                    <a:pt x="18437" y="54223"/>
                  </a:cubicBezTo>
                  <a:cubicBezTo>
                    <a:pt x="18606" y="54223"/>
                    <a:pt x="18778" y="54172"/>
                    <a:pt x="18956" y="54031"/>
                  </a:cubicBezTo>
                  <a:cubicBezTo>
                    <a:pt x="19741" y="53412"/>
                    <a:pt x="19325" y="52376"/>
                    <a:pt x="19789" y="51650"/>
                  </a:cubicBezTo>
                  <a:cubicBezTo>
                    <a:pt x="20039" y="51269"/>
                    <a:pt x="20110" y="50733"/>
                    <a:pt x="20170" y="50185"/>
                  </a:cubicBezTo>
                  <a:close/>
                  <a:moveTo>
                    <a:pt x="38648" y="50197"/>
                  </a:moveTo>
                  <a:cubicBezTo>
                    <a:pt x="38696" y="50650"/>
                    <a:pt x="38732" y="51150"/>
                    <a:pt x="38779" y="51709"/>
                  </a:cubicBezTo>
                  <a:lnTo>
                    <a:pt x="38779" y="51662"/>
                  </a:lnTo>
                  <a:cubicBezTo>
                    <a:pt x="38851" y="51590"/>
                    <a:pt x="38946" y="51519"/>
                    <a:pt x="39018" y="51436"/>
                  </a:cubicBezTo>
                  <a:cubicBezTo>
                    <a:pt x="41637" y="52483"/>
                    <a:pt x="42708" y="54412"/>
                    <a:pt x="43756" y="60056"/>
                  </a:cubicBezTo>
                  <a:cubicBezTo>
                    <a:pt x="45161" y="59056"/>
                    <a:pt x="47042" y="51090"/>
                    <a:pt x="47054" y="51019"/>
                  </a:cubicBezTo>
                  <a:cubicBezTo>
                    <a:pt x="47090" y="50840"/>
                    <a:pt x="47102" y="50745"/>
                    <a:pt x="47019" y="5019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180;p58">
              <a:extLst>
                <a:ext uri="{FF2B5EF4-FFF2-40B4-BE49-F238E27FC236}">
                  <a16:creationId xmlns:a16="http://schemas.microsoft.com/office/drawing/2014/main" id="{D1DD80C2-C4AF-01B1-2F54-C9F61CF14160}"/>
                </a:ext>
              </a:extLst>
            </p:cNvPr>
            <p:cNvSpPr/>
            <p:nvPr/>
          </p:nvSpPr>
          <p:spPr>
            <a:xfrm>
              <a:off x="4543496" y="1673788"/>
              <a:ext cx="10184" cy="648"/>
            </a:xfrm>
            <a:custGeom>
              <a:avLst/>
              <a:gdLst/>
              <a:ahLst/>
              <a:cxnLst/>
              <a:rect l="l" t="t" r="r" b="b"/>
              <a:pathLst>
                <a:path w="393" h="25" extrusionOk="0">
                  <a:moveTo>
                    <a:pt x="286" y="1"/>
                  </a:moveTo>
                  <a:lnTo>
                    <a:pt x="0" y="24"/>
                  </a:lnTo>
                  <a:lnTo>
                    <a:pt x="107" y="24"/>
                  </a:lnTo>
                  <a:cubicBezTo>
                    <a:pt x="202" y="13"/>
                    <a:pt x="298" y="1"/>
                    <a:pt x="393" y="1"/>
                  </a:cubicBezTo>
                  <a:close/>
                </a:path>
              </a:pathLst>
            </a:custGeom>
            <a:solidFill>
              <a:srgbClr val="7FDD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181;p58">
              <a:extLst>
                <a:ext uri="{FF2B5EF4-FFF2-40B4-BE49-F238E27FC236}">
                  <a16:creationId xmlns:a16="http://schemas.microsoft.com/office/drawing/2014/main" id="{849842CB-293F-86B0-8316-1F75B3BF729E}"/>
                </a:ext>
              </a:extLst>
            </p:cNvPr>
            <p:cNvSpPr/>
            <p:nvPr/>
          </p:nvSpPr>
          <p:spPr>
            <a:xfrm>
              <a:off x="3819796" y="3313851"/>
              <a:ext cx="43092" cy="40268"/>
            </a:xfrm>
            <a:custGeom>
              <a:avLst/>
              <a:gdLst/>
              <a:ahLst/>
              <a:cxnLst/>
              <a:rect l="l" t="t" r="r" b="b"/>
              <a:pathLst>
                <a:path w="1663" h="1554" extrusionOk="0">
                  <a:moveTo>
                    <a:pt x="359" y="0"/>
                  </a:moveTo>
                  <a:cubicBezTo>
                    <a:pt x="117" y="0"/>
                    <a:pt x="0" y="559"/>
                    <a:pt x="103" y="765"/>
                  </a:cubicBezTo>
                  <a:cubicBezTo>
                    <a:pt x="163" y="849"/>
                    <a:pt x="222" y="932"/>
                    <a:pt x="306" y="991"/>
                  </a:cubicBezTo>
                  <a:lnTo>
                    <a:pt x="806" y="1325"/>
                  </a:lnTo>
                  <a:cubicBezTo>
                    <a:pt x="865" y="1372"/>
                    <a:pt x="925" y="1396"/>
                    <a:pt x="984" y="1432"/>
                  </a:cubicBezTo>
                  <a:cubicBezTo>
                    <a:pt x="1181" y="1521"/>
                    <a:pt x="1338" y="1554"/>
                    <a:pt x="1450" y="1554"/>
                  </a:cubicBezTo>
                  <a:cubicBezTo>
                    <a:pt x="1562" y="1554"/>
                    <a:pt x="1627" y="1521"/>
                    <a:pt x="1639" y="1480"/>
                  </a:cubicBezTo>
                  <a:cubicBezTo>
                    <a:pt x="1663" y="1396"/>
                    <a:pt x="1556" y="1229"/>
                    <a:pt x="1496" y="1134"/>
                  </a:cubicBezTo>
                  <a:cubicBezTo>
                    <a:pt x="1425" y="1003"/>
                    <a:pt x="1294" y="908"/>
                    <a:pt x="1222" y="777"/>
                  </a:cubicBezTo>
                  <a:lnTo>
                    <a:pt x="1222" y="777"/>
                  </a:lnTo>
                  <a:lnTo>
                    <a:pt x="1413" y="801"/>
                  </a:lnTo>
                  <a:cubicBezTo>
                    <a:pt x="1056" y="610"/>
                    <a:pt x="841" y="253"/>
                    <a:pt x="496" y="39"/>
                  </a:cubicBezTo>
                  <a:cubicBezTo>
                    <a:pt x="460" y="27"/>
                    <a:pt x="425" y="15"/>
                    <a:pt x="389" y="3"/>
                  </a:cubicBezTo>
                  <a:cubicBezTo>
                    <a:pt x="379" y="1"/>
                    <a:pt x="369" y="0"/>
                    <a:pt x="3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182;p58">
              <a:extLst>
                <a:ext uri="{FF2B5EF4-FFF2-40B4-BE49-F238E27FC236}">
                  <a16:creationId xmlns:a16="http://schemas.microsoft.com/office/drawing/2014/main" id="{AF217047-4558-3B40-0E48-DFB48A015AB1}"/>
                </a:ext>
              </a:extLst>
            </p:cNvPr>
            <p:cNvSpPr/>
            <p:nvPr/>
          </p:nvSpPr>
          <p:spPr>
            <a:xfrm>
              <a:off x="3758901" y="3200455"/>
              <a:ext cx="134849" cy="114766"/>
            </a:xfrm>
            <a:custGeom>
              <a:avLst/>
              <a:gdLst/>
              <a:ahLst/>
              <a:cxnLst/>
              <a:rect l="l" t="t" r="r" b="b"/>
              <a:pathLst>
                <a:path w="5204" h="4429" extrusionOk="0">
                  <a:moveTo>
                    <a:pt x="614" y="1"/>
                  </a:moveTo>
                  <a:cubicBezTo>
                    <a:pt x="540" y="1"/>
                    <a:pt x="460" y="4"/>
                    <a:pt x="370" y="10"/>
                  </a:cubicBezTo>
                  <a:cubicBezTo>
                    <a:pt x="239" y="93"/>
                    <a:pt x="120" y="176"/>
                    <a:pt x="0" y="283"/>
                  </a:cubicBezTo>
                  <a:cubicBezTo>
                    <a:pt x="274" y="402"/>
                    <a:pt x="572" y="474"/>
                    <a:pt x="822" y="641"/>
                  </a:cubicBezTo>
                  <a:cubicBezTo>
                    <a:pt x="822" y="641"/>
                    <a:pt x="1810" y="1450"/>
                    <a:pt x="1894" y="1545"/>
                  </a:cubicBezTo>
                  <a:cubicBezTo>
                    <a:pt x="2453" y="2177"/>
                    <a:pt x="2465" y="3165"/>
                    <a:pt x="3239" y="3665"/>
                  </a:cubicBezTo>
                  <a:cubicBezTo>
                    <a:pt x="3382" y="3760"/>
                    <a:pt x="3453" y="3939"/>
                    <a:pt x="3656" y="3962"/>
                  </a:cubicBezTo>
                  <a:cubicBezTo>
                    <a:pt x="3660" y="3963"/>
                    <a:pt x="3664" y="3963"/>
                    <a:pt x="3669" y="3963"/>
                  </a:cubicBezTo>
                  <a:cubicBezTo>
                    <a:pt x="3743" y="3963"/>
                    <a:pt x="3807" y="3894"/>
                    <a:pt x="3876" y="3894"/>
                  </a:cubicBezTo>
                  <a:cubicBezTo>
                    <a:pt x="3901" y="3894"/>
                    <a:pt x="3926" y="3903"/>
                    <a:pt x="3953" y="3927"/>
                  </a:cubicBezTo>
                  <a:lnTo>
                    <a:pt x="3953" y="3855"/>
                  </a:lnTo>
                  <a:cubicBezTo>
                    <a:pt x="4061" y="4022"/>
                    <a:pt x="4203" y="4141"/>
                    <a:pt x="4394" y="4212"/>
                  </a:cubicBezTo>
                  <a:cubicBezTo>
                    <a:pt x="4653" y="4349"/>
                    <a:pt x="4807" y="4428"/>
                    <a:pt x="4914" y="4428"/>
                  </a:cubicBezTo>
                  <a:cubicBezTo>
                    <a:pt x="5003" y="4428"/>
                    <a:pt x="5061" y="4373"/>
                    <a:pt x="5120" y="4248"/>
                  </a:cubicBezTo>
                  <a:lnTo>
                    <a:pt x="5168" y="4272"/>
                  </a:lnTo>
                  <a:cubicBezTo>
                    <a:pt x="5204" y="4177"/>
                    <a:pt x="5180" y="4070"/>
                    <a:pt x="5096" y="3998"/>
                  </a:cubicBezTo>
                  <a:cubicBezTo>
                    <a:pt x="4703" y="3558"/>
                    <a:pt x="4120" y="3343"/>
                    <a:pt x="3715" y="2915"/>
                  </a:cubicBezTo>
                  <a:cubicBezTo>
                    <a:pt x="3608" y="2796"/>
                    <a:pt x="3513" y="2665"/>
                    <a:pt x="3429" y="2510"/>
                  </a:cubicBezTo>
                  <a:cubicBezTo>
                    <a:pt x="3191" y="2046"/>
                    <a:pt x="2191" y="938"/>
                    <a:pt x="2191" y="926"/>
                  </a:cubicBezTo>
                  <a:cubicBezTo>
                    <a:pt x="1917" y="664"/>
                    <a:pt x="1632" y="414"/>
                    <a:pt x="1322" y="200"/>
                  </a:cubicBezTo>
                  <a:cubicBezTo>
                    <a:pt x="1045" y="43"/>
                    <a:pt x="868" y="1"/>
                    <a:pt x="6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183;p58">
              <a:extLst>
                <a:ext uri="{FF2B5EF4-FFF2-40B4-BE49-F238E27FC236}">
                  <a16:creationId xmlns:a16="http://schemas.microsoft.com/office/drawing/2014/main" id="{2764E7F1-0E9D-3252-FBC4-D8CAC88EFEB8}"/>
                </a:ext>
              </a:extLst>
            </p:cNvPr>
            <p:cNvSpPr/>
            <p:nvPr/>
          </p:nvSpPr>
          <p:spPr>
            <a:xfrm>
              <a:off x="3947729" y="2758275"/>
              <a:ext cx="39517" cy="30862"/>
            </a:xfrm>
            <a:custGeom>
              <a:avLst/>
              <a:gdLst/>
              <a:ahLst/>
              <a:cxnLst/>
              <a:rect l="l" t="t" r="r" b="b"/>
              <a:pathLst>
                <a:path w="1525" h="1191" extrusionOk="0">
                  <a:moveTo>
                    <a:pt x="762" y="0"/>
                  </a:moveTo>
                  <a:cubicBezTo>
                    <a:pt x="0" y="0"/>
                    <a:pt x="12" y="1191"/>
                    <a:pt x="762" y="1191"/>
                  </a:cubicBezTo>
                  <a:cubicBezTo>
                    <a:pt x="1524" y="1191"/>
                    <a:pt x="1524" y="0"/>
                    <a:pt x="7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184;p58">
              <a:extLst>
                <a:ext uri="{FF2B5EF4-FFF2-40B4-BE49-F238E27FC236}">
                  <a16:creationId xmlns:a16="http://schemas.microsoft.com/office/drawing/2014/main" id="{1951FDC8-142E-FD13-77E9-DAD79F39D63C}"/>
                </a:ext>
              </a:extLst>
            </p:cNvPr>
            <p:cNvSpPr/>
            <p:nvPr/>
          </p:nvSpPr>
          <p:spPr>
            <a:xfrm>
              <a:off x="3947729" y="2693778"/>
              <a:ext cx="39517" cy="30577"/>
            </a:xfrm>
            <a:custGeom>
              <a:avLst/>
              <a:gdLst/>
              <a:ahLst/>
              <a:cxnLst/>
              <a:rect l="l" t="t" r="r" b="b"/>
              <a:pathLst>
                <a:path w="1525" h="1180" extrusionOk="0">
                  <a:moveTo>
                    <a:pt x="762" y="1"/>
                  </a:moveTo>
                  <a:cubicBezTo>
                    <a:pt x="0" y="1"/>
                    <a:pt x="12" y="1179"/>
                    <a:pt x="762" y="1179"/>
                  </a:cubicBezTo>
                  <a:cubicBezTo>
                    <a:pt x="1524" y="1179"/>
                    <a:pt x="1524" y="1"/>
                    <a:pt x="7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185;p58">
              <a:extLst>
                <a:ext uri="{FF2B5EF4-FFF2-40B4-BE49-F238E27FC236}">
                  <a16:creationId xmlns:a16="http://schemas.microsoft.com/office/drawing/2014/main" id="{E0385853-832D-07F1-3FB9-C5EEB620A2EE}"/>
                </a:ext>
              </a:extLst>
            </p:cNvPr>
            <p:cNvSpPr/>
            <p:nvPr/>
          </p:nvSpPr>
          <p:spPr>
            <a:xfrm>
              <a:off x="3895566" y="2740680"/>
              <a:ext cx="39517" cy="30577"/>
            </a:xfrm>
            <a:custGeom>
              <a:avLst/>
              <a:gdLst/>
              <a:ahLst/>
              <a:cxnLst/>
              <a:rect l="l" t="t" r="r" b="b"/>
              <a:pathLst>
                <a:path w="1525" h="1180" extrusionOk="0">
                  <a:moveTo>
                    <a:pt x="763" y="0"/>
                  </a:moveTo>
                  <a:cubicBezTo>
                    <a:pt x="1" y="0"/>
                    <a:pt x="1" y="1179"/>
                    <a:pt x="763" y="1179"/>
                  </a:cubicBezTo>
                  <a:cubicBezTo>
                    <a:pt x="1513" y="1179"/>
                    <a:pt x="1525" y="0"/>
                    <a:pt x="7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186;p58">
              <a:extLst>
                <a:ext uri="{FF2B5EF4-FFF2-40B4-BE49-F238E27FC236}">
                  <a16:creationId xmlns:a16="http://schemas.microsoft.com/office/drawing/2014/main" id="{79701340-2025-3A57-1A0E-09ED8FB1B0A3}"/>
                </a:ext>
              </a:extLst>
            </p:cNvPr>
            <p:cNvSpPr/>
            <p:nvPr/>
          </p:nvSpPr>
          <p:spPr>
            <a:xfrm>
              <a:off x="3858562" y="2872422"/>
              <a:ext cx="39517" cy="30577"/>
            </a:xfrm>
            <a:custGeom>
              <a:avLst/>
              <a:gdLst/>
              <a:ahLst/>
              <a:cxnLst/>
              <a:rect l="l" t="t" r="r" b="b"/>
              <a:pathLst>
                <a:path w="1525" h="1180" extrusionOk="0">
                  <a:moveTo>
                    <a:pt x="762" y="0"/>
                  </a:moveTo>
                  <a:cubicBezTo>
                    <a:pt x="0" y="0"/>
                    <a:pt x="12" y="1179"/>
                    <a:pt x="762" y="1179"/>
                  </a:cubicBezTo>
                  <a:cubicBezTo>
                    <a:pt x="1512" y="1179"/>
                    <a:pt x="1524" y="0"/>
                    <a:pt x="7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187;p58">
              <a:extLst>
                <a:ext uri="{FF2B5EF4-FFF2-40B4-BE49-F238E27FC236}">
                  <a16:creationId xmlns:a16="http://schemas.microsoft.com/office/drawing/2014/main" id="{7D7D3792-44F5-140E-34DD-25211FA79D5F}"/>
                </a:ext>
              </a:extLst>
            </p:cNvPr>
            <p:cNvSpPr/>
            <p:nvPr/>
          </p:nvSpPr>
          <p:spPr>
            <a:xfrm>
              <a:off x="3946485" y="2839409"/>
              <a:ext cx="39517" cy="30577"/>
            </a:xfrm>
            <a:custGeom>
              <a:avLst/>
              <a:gdLst/>
              <a:ahLst/>
              <a:cxnLst/>
              <a:rect l="l" t="t" r="r" b="b"/>
              <a:pathLst>
                <a:path w="1525" h="1180" extrusionOk="0">
                  <a:moveTo>
                    <a:pt x="762" y="0"/>
                  </a:moveTo>
                  <a:cubicBezTo>
                    <a:pt x="0" y="0"/>
                    <a:pt x="0" y="1179"/>
                    <a:pt x="762" y="1179"/>
                  </a:cubicBezTo>
                  <a:cubicBezTo>
                    <a:pt x="1513" y="1179"/>
                    <a:pt x="1524" y="0"/>
                    <a:pt x="7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188;p58">
              <a:extLst>
                <a:ext uri="{FF2B5EF4-FFF2-40B4-BE49-F238E27FC236}">
                  <a16:creationId xmlns:a16="http://schemas.microsoft.com/office/drawing/2014/main" id="{8522D372-BBC1-6C01-EE9C-FFB8F9486802}"/>
                </a:ext>
              </a:extLst>
            </p:cNvPr>
            <p:cNvSpPr/>
            <p:nvPr/>
          </p:nvSpPr>
          <p:spPr>
            <a:xfrm>
              <a:off x="3840656" y="2814714"/>
              <a:ext cx="39517" cy="30577"/>
            </a:xfrm>
            <a:custGeom>
              <a:avLst/>
              <a:gdLst/>
              <a:ahLst/>
              <a:cxnLst/>
              <a:rect l="l" t="t" r="r" b="b"/>
              <a:pathLst>
                <a:path w="1525" h="1180" extrusionOk="0">
                  <a:moveTo>
                    <a:pt x="763" y="1"/>
                  </a:moveTo>
                  <a:cubicBezTo>
                    <a:pt x="1" y="1"/>
                    <a:pt x="13" y="1180"/>
                    <a:pt x="763" y="1180"/>
                  </a:cubicBezTo>
                  <a:cubicBezTo>
                    <a:pt x="1513" y="1180"/>
                    <a:pt x="1525" y="1"/>
                    <a:pt x="7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189;p58">
              <a:extLst>
                <a:ext uri="{FF2B5EF4-FFF2-40B4-BE49-F238E27FC236}">
                  <a16:creationId xmlns:a16="http://schemas.microsoft.com/office/drawing/2014/main" id="{0193CE2A-CC8F-D1DA-4F2E-2CD5264A553A}"/>
                </a:ext>
              </a:extLst>
            </p:cNvPr>
            <p:cNvSpPr/>
            <p:nvPr/>
          </p:nvSpPr>
          <p:spPr>
            <a:xfrm>
              <a:off x="3747473" y="2895563"/>
              <a:ext cx="39232" cy="30577"/>
            </a:xfrm>
            <a:custGeom>
              <a:avLst/>
              <a:gdLst/>
              <a:ahLst/>
              <a:cxnLst/>
              <a:rect l="l" t="t" r="r" b="b"/>
              <a:pathLst>
                <a:path w="1514" h="1180" extrusionOk="0">
                  <a:moveTo>
                    <a:pt x="751" y="0"/>
                  </a:moveTo>
                  <a:cubicBezTo>
                    <a:pt x="1" y="0"/>
                    <a:pt x="1" y="1179"/>
                    <a:pt x="751" y="1179"/>
                  </a:cubicBezTo>
                  <a:cubicBezTo>
                    <a:pt x="1513" y="1179"/>
                    <a:pt x="1513" y="0"/>
                    <a:pt x="7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190;p58">
              <a:extLst>
                <a:ext uri="{FF2B5EF4-FFF2-40B4-BE49-F238E27FC236}">
                  <a16:creationId xmlns:a16="http://schemas.microsoft.com/office/drawing/2014/main" id="{F23485E3-52F1-C217-CDA7-840305D12CE0}"/>
                </a:ext>
              </a:extLst>
            </p:cNvPr>
            <p:cNvSpPr/>
            <p:nvPr/>
          </p:nvSpPr>
          <p:spPr>
            <a:xfrm>
              <a:off x="3800854" y="2724018"/>
              <a:ext cx="39517" cy="30577"/>
            </a:xfrm>
            <a:custGeom>
              <a:avLst/>
              <a:gdLst/>
              <a:ahLst/>
              <a:cxnLst/>
              <a:rect l="l" t="t" r="r" b="b"/>
              <a:pathLst>
                <a:path w="1525" h="1180" extrusionOk="0">
                  <a:moveTo>
                    <a:pt x="763" y="0"/>
                  </a:moveTo>
                  <a:cubicBezTo>
                    <a:pt x="1" y="0"/>
                    <a:pt x="13" y="1179"/>
                    <a:pt x="763" y="1179"/>
                  </a:cubicBezTo>
                  <a:cubicBezTo>
                    <a:pt x="1513" y="1179"/>
                    <a:pt x="1525" y="0"/>
                    <a:pt x="7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191;p58">
              <a:extLst>
                <a:ext uri="{FF2B5EF4-FFF2-40B4-BE49-F238E27FC236}">
                  <a16:creationId xmlns:a16="http://schemas.microsoft.com/office/drawing/2014/main" id="{F804168A-C650-3367-B8EE-FFBD74513748}"/>
                </a:ext>
              </a:extLst>
            </p:cNvPr>
            <p:cNvSpPr/>
            <p:nvPr/>
          </p:nvSpPr>
          <p:spPr>
            <a:xfrm>
              <a:off x="3876442" y="2638868"/>
              <a:ext cx="39517" cy="30577"/>
            </a:xfrm>
            <a:custGeom>
              <a:avLst/>
              <a:gdLst/>
              <a:ahLst/>
              <a:cxnLst/>
              <a:rect l="l" t="t" r="r" b="b"/>
              <a:pathLst>
                <a:path w="1525" h="1180" extrusionOk="0">
                  <a:moveTo>
                    <a:pt x="763" y="0"/>
                  </a:moveTo>
                  <a:cubicBezTo>
                    <a:pt x="1" y="0"/>
                    <a:pt x="1" y="1179"/>
                    <a:pt x="763" y="1179"/>
                  </a:cubicBezTo>
                  <a:cubicBezTo>
                    <a:pt x="1513" y="1179"/>
                    <a:pt x="1525" y="0"/>
                    <a:pt x="7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192;p58">
              <a:extLst>
                <a:ext uri="{FF2B5EF4-FFF2-40B4-BE49-F238E27FC236}">
                  <a16:creationId xmlns:a16="http://schemas.microsoft.com/office/drawing/2014/main" id="{7AD07AAC-B82A-5364-B8D3-5A7C4F5A3E78}"/>
                </a:ext>
              </a:extLst>
            </p:cNvPr>
            <p:cNvSpPr/>
            <p:nvPr/>
          </p:nvSpPr>
          <p:spPr>
            <a:xfrm>
              <a:off x="3850529" y="2703340"/>
              <a:ext cx="39206" cy="30577"/>
            </a:xfrm>
            <a:custGeom>
              <a:avLst/>
              <a:gdLst/>
              <a:ahLst/>
              <a:cxnLst/>
              <a:rect l="l" t="t" r="r" b="b"/>
              <a:pathLst>
                <a:path w="1513" h="1180" extrusionOk="0">
                  <a:moveTo>
                    <a:pt x="751" y="1"/>
                  </a:moveTo>
                  <a:cubicBezTo>
                    <a:pt x="1" y="1"/>
                    <a:pt x="1" y="1179"/>
                    <a:pt x="751" y="1179"/>
                  </a:cubicBezTo>
                  <a:cubicBezTo>
                    <a:pt x="1513" y="1179"/>
                    <a:pt x="1513" y="1"/>
                    <a:pt x="7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193;p58">
              <a:extLst>
                <a:ext uri="{FF2B5EF4-FFF2-40B4-BE49-F238E27FC236}">
                  <a16:creationId xmlns:a16="http://schemas.microsoft.com/office/drawing/2014/main" id="{A2128E50-ABB1-BDF4-31DA-8BDA48D092B3}"/>
                </a:ext>
              </a:extLst>
            </p:cNvPr>
            <p:cNvSpPr/>
            <p:nvPr/>
          </p:nvSpPr>
          <p:spPr>
            <a:xfrm>
              <a:off x="4034408" y="2703340"/>
              <a:ext cx="39517" cy="30577"/>
            </a:xfrm>
            <a:custGeom>
              <a:avLst/>
              <a:gdLst/>
              <a:ahLst/>
              <a:cxnLst/>
              <a:rect l="l" t="t" r="r" b="b"/>
              <a:pathLst>
                <a:path w="1525" h="1180" extrusionOk="0">
                  <a:moveTo>
                    <a:pt x="763" y="1"/>
                  </a:moveTo>
                  <a:cubicBezTo>
                    <a:pt x="1" y="1"/>
                    <a:pt x="1" y="1179"/>
                    <a:pt x="763" y="1179"/>
                  </a:cubicBezTo>
                  <a:cubicBezTo>
                    <a:pt x="1513" y="1179"/>
                    <a:pt x="1525" y="1"/>
                    <a:pt x="7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194;p58">
              <a:extLst>
                <a:ext uri="{FF2B5EF4-FFF2-40B4-BE49-F238E27FC236}">
                  <a16:creationId xmlns:a16="http://schemas.microsoft.com/office/drawing/2014/main" id="{F1912D72-3146-B416-EACC-7C5FBD4508D6}"/>
                </a:ext>
              </a:extLst>
            </p:cNvPr>
            <p:cNvSpPr/>
            <p:nvPr/>
          </p:nvSpPr>
          <p:spPr>
            <a:xfrm>
              <a:off x="4078227" y="2620962"/>
              <a:ext cx="39517" cy="30577"/>
            </a:xfrm>
            <a:custGeom>
              <a:avLst/>
              <a:gdLst/>
              <a:ahLst/>
              <a:cxnLst/>
              <a:rect l="l" t="t" r="r" b="b"/>
              <a:pathLst>
                <a:path w="1525" h="1180" extrusionOk="0">
                  <a:moveTo>
                    <a:pt x="762" y="1"/>
                  </a:moveTo>
                  <a:cubicBezTo>
                    <a:pt x="0" y="1"/>
                    <a:pt x="12" y="1179"/>
                    <a:pt x="762" y="1179"/>
                  </a:cubicBezTo>
                  <a:cubicBezTo>
                    <a:pt x="1524" y="1179"/>
                    <a:pt x="1524" y="1"/>
                    <a:pt x="7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195;p58">
              <a:extLst>
                <a:ext uri="{FF2B5EF4-FFF2-40B4-BE49-F238E27FC236}">
                  <a16:creationId xmlns:a16="http://schemas.microsoft.com/office/drawing/2014/main" id="{75620ED2-D917-3084-3E61-6A9F0C59B0A1}"/>
                </a:ext>
              </a:extLst>
            </p:cNvPr>
            <p:cNvSpPr/>
            <p:nvPr/>
          </p:nvSpPr>
          <p:spPr>
            <a:xfrm>
              <a:off x="4009739" y="2798363"/>
              <a:ext cx="39206" cy="30577"/>
            </a:xfrm>
            <a:custGeom>
              <a:avLst/>
              <a:gdLst/>
              <a:ahLst/>
              <a:cxnLst/>
              <a:rect l="l" t="t" r="r" b="b"/>
              <a:pathLst>
                <a:path w="1513" h="1180" extrusionOk="0">
                  <a:moveTo>
                    <a:pt x="762" y="1"/>
                  </a:moveTo>
                  <a:cubicBezTo>
                    <a:pt x="0" y="1"/>
                    <a:pt x="0" y="1180"/>
                    <a:pt x="762" y="1180"/>
                  </a:cubicBezTo>
                  <a:cubicBezTo>
                    <a:pt x="1512" y="1180"/>
                    <a:pt x="1512" y="1"/>
                    <a:pt x="7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196;p58">
              <a:extLst>
                <a:ext uri="{FF2B5EF4-FFF2-40B4-BE49-F238E27FC236}">
                  <a16:creationId xmlns:a16="http://schemas.microsoft.com/office/drawing/2014/main" id="{B1C8FAAD-E4AD-2E5E-9251-F3E525F7BE14}"/>
                </a:ext>
              </a:extLst>
            </p:cNvPr>
            <p:cNvSpPr/>
            <p:nvPr/>
          </p:nvSpPr>
          <p:spPr>
            <a:xfrm>
              <a:off x="3791292" y="2844954"/>
              <a:ext cx="39517" cy="30577"/>
            </a:xfrm>
            <a:custGeom>
              <a:avLst/>
              <a:gdLst/>
              <a:ahLst/>
              <a:cxnLst/>
              <a:rect l="l" t="t" r="r" b="b"/>
              <a:pathLst>
                <a:path w="1525" h="1180" extrusionOk="0">
                  <a:moveTo>
                    <a:pt x="763" y="1"/>
                  </a:moveTo>
                  <a:cubicBezTo>
                    <a:pt x="1" y="1"/>
                    <a:pt x="13" y="1179"/>
                    <a:pt x="763" y="1179"/>
                  </a:cubicBezTo>
                  <a:cubicBezTo>
                    <a:pt x="1513" y="1179"/>
                    <a:pt x="1525" y="1"/>
                    <a:pt x="7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197;p58">
              <a:extLst>
                <a:ext uri="{FF2B5EF4-FFF2-40B4-BE49-F238E27FC236}">
                  <a16:creationId xmlns:a16="http://schemas.microsoft.com/office/drawing/2014/main" id="{35ACF2C0-D01D-FAE9-E4A8-564A766E26D7}"/>
                </a:ext>
              </a:extLst>
            </p:cNvPr>
            <p:cNvSpPr/>
            <p:nvPr/>
          </p:nvSpPr>
          <p:spPr>
            <a:xfrm>
              <a:off x="3809198" y="2927332"/>
              <a:ext cx="39517" cy="30577"/>
            </a:xfrm>
            <a:custGeom>
              <a:avLst/>
              <a:gdLst/>
              <a:ahLst/>
              <a:cxnLst/>
              <a:rect l="l" t="t" r="r" b="b"/>
              <a:pathLst>
                <a:path w="1525" h="1180" extrusionOk="0">
                  <a:moveTo>
                    <a:pt x="762" y="1"/>
                  </a:moveTo>
                  <a:cubicBezTo>
                    <a:pt x="0" y="1"/>
                    <a:pt x="0" y="1179"/>
                    <a:pt x="762" y="1179"/>
                  </a:cubicBezTo>
                  <a:cubicBezTo>
                    <a:pt x="1512" y="1179"/>
                    <a:pt x="1524" y="1"/>
                    <a:pt x="7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198;p58">
              <a:extLst>
                <a:ext uri="{FF2B5EF4-FFF2-40B4-BE49-F238E27FC236}">
                  <a16:creationId xmlns:a16="http://schemas.microsoft.com/office/drawing/2014/main" id="{54DB3203-E6CD-AF6A-47E1-7E0037D39FF4}"/>
                </a:ext>
              </a:extLst>
            </p:cNvPr>
            <p:cNvSpPr/>
            <p:nvPr/>
          </p:nvSpPr>
          <p:spPr>
            <a:xfrm>
              <a:off x="5021382" y="1575682"/>
              <a:ext cx="668905" cy="244070"/>
            </a:xfrm>
            <a:custGeom>
              <a:avLst/>
              <a:gdLst/>
              <a:ahLst/>
              <a:cxnLst/>
              <a:rect l="l" t="t" r="r" b="b"/>
              <a:pathLst>
                <a:path w="25814" h="9419" extrusionOk="0">
                  <a:moveTo>
                    <a:pt x="14896" y="0"/>
                  </a:moveTo>
                  <a:cubicBezTo>
                    <a:pt x="10026" y="0"/>
                    <a:pt x="10240" y="3394"/>
                    <a:pt x="10240" y="3394"/>
                  </a:cubicBezTo>
                  <a:cubicBezTo>
                    <a:pt x="10240" y="3394"/>
                    <a:pt x="9792" y="3302"/>
                    <a:pt x="9188" y="3302"/>
                  </a:cubicBezTo>
                  <a:cubicBezTo>
                    <a:pt x="7942" y="3302"/>
                    <a:pt x="6033" y="3691"/>
                    <a:pt x="6025" y="6073"/>
                  </a:cubicBezTo>
                  <a:cubicBezTo>
                    <a:pt x="6025" y="6073"/>
                    <a:pt x="5604" y="5972"/>
                    <a:pt x="5079" y="5972"/>
                  </a:cubicBezTo>
                  <a:cubicBezTo>
                    <a:pt x="4207" y="5972"/>
                    <a:pt x="3049" y="6250"/>
                    <a:pt x="3049" y="7728"/>
                  </a:cubicBezTo>
                  <a:lnTo>
                    <a:pt x="1" y="9418"/>
                  </a:lnTo>
                  <a:lnTo>
                    <a:pt x="25814" y="9418"/>
                  </a:lnTo>
                  <a:cubicBezTo>
                    <a:pt x="25814" y="9418"/>
                    <a:pt x="24934" y="6962"/>
                    <a:pt x="22795" y="6962"/>
                  </a:cubicBezTo>
                  <a:cubicBezTo>
                    <a:pt x="22750" y="6962"/>
                    <a:pt x="22704" y="6963"/>
                    <a:pt x="22659" y="6966"/>
                  </a:cubicBezTo>
                  <a:cubicBezTo>
                    <a:pt x="22659" y="6966"/>
                    <a:pt x="23040" y="4287"/>
                    <a:pt x="19599" y="4287"/>
                  </a:cubicBezTo>
                  <a:cubicBezTo>
                    <a:pt x="19599" y="4287"/>
                    <a:pt x="19753" y="0"/>
                    <a:pt x="148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199;p58">
              <a:extLst>
                <a:ext uri="{FF2B5EF4-FFF2-40B4-BE49-F238E27FC236}">
                  <a16:creationId xmlns:a16="http://schemas.microsoft.com/office/drawing/2014/main" id="{9623F27E-8F15-7873-90F7-0F78A68AA644}"/>
                </a:ext>
              </a:extLst>
            </p:cNvPr>
            <p:cNvSpPr/>
            <p:nvPr/>
          </p:nvSpPr>
          <p:spPr>
            <a:xfrm>
              <a:off x="5441303" y="1742277"/>
              <a:ext cx="394932" cy="137025"/>
            </a:xfrm>
            <a:custGeom>
              <a:avLst/>
              <a:gdLst/>
              <a:ahLst/>
              <a:cxnLst/>
              <a:rect l="l" t="t" r="r" b="b"/>
              <a:pathLst>
                <a:path w="15241" h="5288" extrusionOk="0">
                  <a:moveTo>
                    <a:pt x="9144" y="1"/>
                  </a:moveTo>
                  <a:cubicBezTo>
                    <a:pt x="5191" y="1"/>
                    <a:pt x="5180" y="2799"/>
                    <a:pt x="5180" y="2799"/>
                  </a:cubicBezTo>
                  <a:cubicBezTo>
                    <a:pt x="5180" y="2799"/>
                    <a:pt x="4930" y="2762"/>
                    <a:pt x="4584" y="2762"/>
                  </a:cubicBezTo>
                  <a:cubicBezTo>
                    <a:pt x="3802" y="2762"/>
                    <a:pt x="2525" y="2950"/>
                    <a:pt x="2501" y="4180"/>
                  </a:cubicBezTo>
                  <a:lnTo>
                    <a:pt x="0" y="5287"/>
                  </a:lnTo>
                  <a:lnTo>
                    <a:pt x="15109" y="5287"/>
                  </a:lnTo>
                  <a:cubicBezTo>
                    <a:pt x="15109" y="5287"/>
                    <a:pt x="15240" y="2644"/>
                    <a:pt x="13038" y="2644"/>
                  </a:cubicBezTo>
                  <a:cubicBezTo>
                    <a:pt x="13038" y="2644"/>
                    <a:pt x="13097" y="1"/>
                    <a:pt x="91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200;p58">
              <a:extLst>
                <a:ext uri="{FF2B5EF4-FFF2-40B4-BE49-F238E27FC236}">
                  <a16:creationId xmlns:a16="http://schemas.microsoft.com/office/drawing/2014/main" id="{F7BED73A-4DDB-E459-07CA-4D8D1F0B9FC1}"/>
                </a:ext>
              </a:extLst>
            </p:cNvPr>
            <p:cNvSpPr/>
            <p:nvPr/>
          </p:nvSpPr>
          <p:spPr>
            <a:xfrm>
              <a:off x="5438530" y="1508800"/>
              <a:ext cx="281824" cy="107641"/>
            </a:xfrm>
            <a:custGeom>
              <a:avLst/>
              <a:gdLst/>
              <a:ahLst/>
              <a:cxnLst/>
              <a:rect l="l" t="t" r="r" b="b"/>
              <a:pathLst>
                <a:path w="10876" h="4154" extrusionOk="0">
                  <a:moveTo>
                    <a:pt x="6177" y="0"/>
                  </a:moveTo>
                  <a:cubicBezTo>
                    <a:pt x="6079" y="0"/>
                    <a:pt x="5976" y="3"/>
                    <a:pt x="5870" y="10"/>
                  </a:cubicBezTo>
                  <a:cubicBezTo>
                    <a:pt x="3108" y="165"/>
                    <a:pt x="3155" y="2689"/>
                    <a:pt x="3155" y="2689"/>
                  </a:cubicBezTo>
                  <a:lnTo>
                    <a:pt x="0" y="4153"/>
                  </a:lnTo>
                  <a:lnTo>
                    <a:pt x="10787" y="4153"/>
                  </a:lnTo>
                  <a:cubicBezTo>
                    <a:pt x="10787" y="4153"/>
                    <a:pt x="10875" y="1916"/>
                    <a:pt x="9058" y="1916"/>
                  </a:cubicBezTo>
                  <a:cubicBezTo>
                    <a:pt x="8987" y="1916"/>
                    <a:pt x="8912" y="1919"/>
                    <a:pt x="8835" y="1927"/>
                  </a:cubicBezTo>
                  <a:cubicBezTo>
                    <a:pt x="8835" y="1927"/>
                    <a:pt x="8647" y="0"/>
                    <a:pt x="61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201;p58">
              <a:extLst>
                <a:ext uri="{FF2B5EF4-FFF2-40B4-BE49-F238E27FC236}">
                  <a16:creationId xmlns:a16="http://schemas.microsoft.com/office/drawing/2014/main" id="{990C7C46-70DA-57FA-17B3-EDA0E018D259}"/>
                </a:ext>
              </a:extLst>
            </p:cNvPr>
            <p:cNvSpPr/>
            <p:nvPr/>
          </p:nvSpPr>
          <p:spPr>
            <a:xfrm>
              <a:off x="4937789" y="2436150"/>
              <a:ext cx="636800" cy="534704"/>
            </a:xfrm>
            <a:custGeom>
              <a:avLst/>
              <a:gdLst/>
              <a:ahLst/>
              <a:cxnLst/>
              <a:rect l="l" t="t" r="r" b="b"/>
              <a:pathLst>
                <a:path w="24575" h="20635" extrusionOk="0">
                  <a:moveTo>
                    <a:pt x="0" y="1"/>
                  </a:moveTo>
                  <a:lnTo>
                    <a:pt x="0" y="20634"/>
                  </a:lnTo>
                  <a:lnTo>
                    <a:pt x="24575" y="20634"/>
                  </a:lnTo>
                  <a:lnTo>
                    <a:pt x="2457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202;p58">
              <a:extLst>
                <a:ext uri="{FF2B5EF4-FFF2-40B4-BE49-F238E27FC236}">
                  <a16:creationId xmlns:a16="http://schemas.microsoft.com/office/drawing/2014/main" id="{2B7BB8D6-117B-32AF-D92E-6B4FF049132B}"/>
                </a:ext>
              </a:extLst>
            </p:cNvPr>
            <p:cNvSpPr/>
            <p:nvPr/>
          </p:nvSpPr>
          <p:spPr>
            <a:xfrm>
              <a:off x="4967096" y="2394508"/>
              <a:ext cx="580647" cy="41667"/>
            </a:xfrm>
            <a:custGeom>
              <a:avLst/>
              <a:gdLst/>
              <a:ahLst/>
              <a:cxnLst/>
              <a:rect l="l" t="t" r="r" b="b"/>
              <a:pathLst>
                <a:path w="22408" h="1608" extrusionOk="0">
                  <a:moveTo>
                    <a:pt x="0" y="1"/>
                  </a:moveTo>
                  <a:lnTo>
                    <a:pt x="0" y="1608"/>
                  </a:lnTo>
                  <a:lnTo>
                    <a:pt x="22408" y="1608"/>
                  </a:lnTo>
                  <a:lnTo>
                    <a:pt x="2240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203;p58">
              <a:extLst>
                <a:ext uri="{FF2B5EF4-FFF2-40B4-BE49-F238E27FC236}">
                  <a16:creationId xmlns:a16="http://schemas.microsoft.com/office/drawing/2014/main" id="{9D3F4817-5C23-6D36-31C7-09408C69A704}"/>
                </a:ext>
              </a:extLst>
            </p:cNvPr>
            <p:cNvSpPr/>
            <p:nvPr/>
          </p:nvSpPr>
          <p:spPr>
            <a:xfrm>
              <a:off x="5021384" y="2318920"/>
              <a:ext cx="22259" cy="75924"/>
            </a:xfrm>
            <a:custGeom>
              <a:avLst/>
              <a:gdLst/>
              <a:ahLst/>
              <a:cxnLst/>
              <a:rect l="l" t="t" r="r" b="b"/>
              <a:pathLst>
                <a:path w="859" h="2930" extrusionOk="0">
                  <a:moveTo>
                    <a:pt x="1" y="1"/>
                  </a:moveTo>
                  <a:lnTo>
                    <a:pt x="1" y="2930"/>
                  </a:lnTo>
                  <a:lnTo>
                    <a:pt x="858" y="2930"/>
                  </a:lnTo>
                  <a:lnTo>
                    <a:pt x="85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204;p58">
              <a:extLst>
                <a:ext uri="{FF2B5EF4-FFF2-40B4-BE49-F238E27FC236}">
                  <a16:creationId xmlns:a16="http://schemas.microsoft.com/office/drawing/2014/main" id="{C9A5139C-614A-C8EF-1C2A-BCE89AAE7675}"/>
                </a:ext>
              </a:extLst>
            </p:cNvPr>
            <p:cNvSpPr/>
            <p:nvPr/>
          </p:nvSpPr>
          <p:spPr>
            <a:xfrm>
              <a:off x="5076320" y="2343304"/>
              <a:ext cx="20082" cy="51540"/>
            </a:xfrm>
            <a:custGeom>
              <a:avLst/>
              <a:gdLst/>
              <a:ahLst/>
              <a:cxnLst/>
              <a:rect l="l" t="t" r="r" b="b"/>
              <a:pathLst>
                <a:path w="775" h="1989" extrusionOk="0">
                  <a:moveTo>
                    <a:pt x="0" y="0"/>
                  </a:moveTo>
                  <a:lnTo>
                    <a:pt x="0" y="1989"/>
                  </a:lnTo>
                  <a:lnTo>
                    <a:pt x="774" y="1989"/>
                  </a:lnTo>
                  <a:lnTo>
                    <a:pt x="7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205;p58">
              <a:extLst>
                <a:ext uri="{FF2B5EF4-FFF2-40B4-BE49-F238E27FC236}">
                  <a16:creationId xmlns:a16="http://schemas.microsoft.com/office/drawing/2014/main" id="{492E7A6C-D249-CA3B-D04B-CA2869B8E189}"/>
                </a:ext>
              </a:extLst>
            </p:cNvPr>
            <p:cNvSpPr/>
            <p:nvPr/>
          </p:nvSpPr>
          <p:spPr>
            <a:xfrm>
              <a:off x="5125684" y="2306274"/>
              <a:ext cx="27156" cy="88569"/>
            </a:xfrm>
            <a:custGeom>
              <a:avLst/>
              <a:gdLst/>
              <a:ahLst/>
              <a:cxnLst/>
              <a:rect l="l" t="t" r="r" b="b"/>
              <a:pathLst>
                <a:path w="1048" h="3418" extrusionOk="0">
                  <a:moveTo>
                    <a:pt x="0" y="0"/>
                  </a:moveTo>
                  <a:lnTo>
                    <a:pt x="0" y="3418"/>
                  </a:lnTo>
                  <a:lnTo>
                    <a:pt x="1048" y="3418"/>
                  </a:lnTo>
                  <a:lnTo>
                    <a:pt x="104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206;p58">
              <a:extLst>
                <a:ext uri="{FF2B5EF4-FFF2-40B4-BE49-F238E27FC236}">
                  <a16:creationId xmlns:a16="http://schemas.microsoft.com/office/drawing/2014/main" id="{7DD2605E-2657-70B8-8173-FBA9D9975E13}"/>
                </a:ext>
              </a:extLst>
            </p:cNvPr>
            <p:cNvSpPr/>
            <p:nvPr/>
          </p:nvSpPr>
          <p:spPr>
            <a:xfrm>
              <a:off x="5205263" y="1906410"/>
              <a:ext cx="82117" cy="32753"/>
            </a:xfrm>
            <a:custGeom>
              <a:avLst/>
              <a:gdLst/>
              <a:ahLst/>
              <a:cxnLst/>
              <a:rect l="l" t="t" r="r" b="b"/>
              <a:pathLst>
                <a:path w="3169" h="1264" extrusionOk="0">
                  <a:moveTo>
                    <a:pt x="37" y="1"/>
                  </a:moveTo>
                  <a:lnTo>
                    <a:pt x="1" y="1263"/>
                  </a:lnTo>
                  <a:lnTo>
                    <a:pt x="3168" y="1263"/>
                  </a:lnTo>
                  <a:lnTo>
                    <a:pt x="314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207;p58">
              <a:extLst>
                <a:ext uri="{FF2B5EF4-FFF2-40B4-BE49-F238E27FC236}">
                  <a16:creationId xmlns:a16="http://schemas.microsoft.com/office/drawing/2014/main" id="{78BD76FB-46A2-A9FC-03B0-053325F4FD4B}"/>
                </a:ext>
              </a:extLst>
            </p:cNvPr>
            <p:cNvSpPr/>
            <p:nvPr/>
          </p:nvSpPr>
          <p:spPr>
            <a:xfrm>
              <a:off x="5206196" y="1870313"/>
              <a:ext cx="80562" cy="36122"/>
            </a:xfrm>
            <a:custGeom>
              <a:avLst/>
              <a:gdLst/>
              <a:ahLst/>
              <a:cxnLst/>
              <a:rect l="l" t="t" r="r" b="b"/>
              <a:pathLst>
                <a:path w="3109" h="1394" extrusionOk="0">
                  <a:moveTo>
                    <a:pt x="36" y="1"/>
                  </a:moveTo>
                  <a:lnTo>
                    <a:pt x="1" y="1394"/>
                  </a:lnTo>
                  <a:lnTo>
                    <a:pt x="3108" y="1394"/>
                  </a:lnTo>
                  <a:lnTo>
                    <a:pt x="306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208;p58">
              <a:extLst>
                <a:ext uri="{FF2B5EF4-FFF2-40B4-BE49-F238E27FC236}">
                  <a16:creationId xmlns:a16="http://schemas.microsoft.com/office/drawing/2014/main" id="{87A3E280-701F-EC9C-5E7B-F7A1B84756AE}"/>
                </a:ext>
              </a:extLst>
            </p:cNvPr>
            <p:cNvSpPr/>
            <p:nvPr/>
          </p:nvSpPr>
          <p:spPr>
            <a:xfrm>
              <a:off x="5204667" y="1939138"/>
              <a:ext cx="83620" cy="25317"/>
            </a:xfrm>
            <a:custGeom>
              <a:avLst/>
              <a:gdLst/>
              <a:ahLst/>
              <a:cxnLst/>
              <a:rect l="l" t="t" r="r" b="b"/>
              <a:pathLst>
                <a:path w="3227" h="977" extrusionOk="0">
                  <a:moveTo>
                    <a:pt x="24" y="0"/>
                  </a:moveTo>
                  <a:lnTo>
                    <a:pt x="0" y="976"/>
                  </a:lnTo>
                  <a:lnTo>
                    <a:pt x="3227" y="976"/>
                  </a:lnTo>
                  <a:lnTo>
                    <a:pt x="31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209;p58">
              <a:extLst>
                <a:ext uri="{FF2B5EF4-FFF2-40B4-BE49-F238E27FC236}">
                  <a16:creationId xmlns:a16="http://schemas.microsoft.com/office/drawing/2014/main" id="{7A44CEA7-ACDE-57D4-E654-1B9241FA1CB4}"/>
                </a:ext>
              </a:extLst>
            </p:cNvPr>
            <p:cNvSpPr/>
            <p:nvPr/>
          </p:nvSpPr>
          <p:spPr>
            <a:xfrm>
              <a:off x="5193240" y="1964429"/>
              <a:ext cx="106474" cy="430407"/>
            </a:xfrm>
            <a:custGeom>
              <a:avLst/>
              <a:gdLst/>
              <a:ahLst/>
              <a:cxnLst/>
              <a:rect l="l" t="t" r="r" b="b"/>
              <a:pathLst>
                <a:path w="4109" h="16610" extrusionOk="0">
                  <a:moveTo>
                    <a:pt x="441" y="0"/>
                  </a:moveTo>
                  <a:lnTo>
                    <a:pt x="1" y="16610"/>
                  </a:lnTo>
                  <a:lnTo>
                    <a:pt x="4108" y="16610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210;p58">
              <a:extLst>
                <a:ext uri="{FF2B5EF4-FFF2-40B4-BE49-F238E27FC236}">
                  <a16:creationId xmlns:a16="http://schemas.microsoft.com/office/drawing/2014/main" id="{6DF178D3-88FC-A0BC-25B1-FDA763782439}"/>
                </a:ext>
              </a:extLst>
            </p:cNvPr>
            <p:cNvSpPr/>
            <p:nvPr/>
          </p:nvSpPr>
          <p:spPr>
            <a:xfrm>
              <a:off x="5352760" y="1906410"/>
              <a:ext cx="82091" cy="32753"/>
            </a:xfrm>
            <a:custGeom>
              <a:avLst/>
              <a:gdLst/>
              <a:ahLst/>
              <a:cxnLst/>
              <a:rect l="l" t="t" r="r" b="b"/>
              <a:pathLst>
                <a:path w="3168" h="1264" extrusionOk="0">
                  <a:moveTo>
                    <a:pt x="36" y="1"/>
                  </a:moveTo>
                  <a:lnTo>
                    <a:pt x="0" y="1263"/>
                  </a:lnTo>
                  <a:lnTo>
                    <a:pt x="3167" y="1263"/>
                  </a:lnTo>
                  <a:lnTo>
                    <a:pt x="313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211;p58">
              <a:extLst>
                <a:ext uri="{FF2B5EF4-FFF2-40B4-BE49-F238E27FC236}">
                  <a16:creationId xmlns:a16="http://schemas.microsoft.com/office/drawing/2014/main" id="{450AB1ED-89F1-8AC7-02CD-85ECDEE61BEC}"/>
                </a:ext>
              </a:extLst>
            </p:cNvPr>
            <p:cNvSpPr/>
            <p:nvPr/>
          </p:nvSpPr>
          <p:spPr>
            <a:xfrm>
              <a:off x="5353667" y="1870313"/>
              <a:ext cx="80251" cy="36122"/>
            </a:xfrm>
            <a:custGeom>
              <a:avLst/>
              <a:gdLst/>
              <a:ahLst/>
              <a:cxnLst/>
              <a:rect l="l" t="t" r="r" b="b"/>
              <a:pathLst>
                <a:path w="3097" h="1394" extrusionOk="0">
                  <a:moveTo>
                    <a:pt x="37" y="1"/>
                  </a:moveTo>
                  <a:lnTo>
                    <a:pt x="1" y="1394"/>
                  </a:lnTo>
                  <a:lnTo>
                    <a:pt x="3097" y="1394"/>
                  </a:lnTo>
                  <a:lnTo>
                    <a:pt x="306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1212;p58">
              <a:extLst>
                <a:ext uri="{FF2B5EF4-FFF2-40B4-BE49-F238E27FC236}">
                  <a16:creationId xmlns:a16="http://schemas.microsoft.com/office/drawing/2014/main" id="{D5E8DC42-97AE-5F58-F79B-6D63F7186CF7}"/>
                </a:ext>
              </a:extLst>
            </p:cNvPr>
            <p:cNvSpPr/>
            <p:nvPr/>
          </p:nvSpPr>
          <p:spPr>
            <a:xfrm>
              <a:off x="5352138" y="1939138"/>
              <a:ext cx="83335" cy="25317"/>
            </a:xfrm>
            <a:custGeom>
              <a:avLst/>
              <a:gdLst/>
              <a:ahLst/>
              <a:cxnLst/>
              <a:rect l="l" t="t" r="r" b="b"/>
              <a:pathLst>
                <a:path w="3216" h="977" extrusionOk="0">
                  <a:moveTo>
                    <a:pt x="24" y="0"/>
                  </a:moveTo>
                  <a:lnTo>
                    <a:pt x="0" y="976"/>
                  </a:lnTo>
                  <a:lnTo>
                    <a:pt x="3215" y="976"/>
                  </a:lnTo>
                  <a:lnTo>
                    <a:pt x="31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1213;p58">
              <a:extLst>
                <a:ext uri="{FF2B5EF4-FFF2-40B4-BE49-F238E27FC236}">
                  <a16:creationId xmlns:a16="http://schemas.microsoft.com/office/drawing/2014/main" id="{CC6E9BDF-2D96-58E5-3903-89171BBA872A}"/>
                </a:ext>
              </a:extLst>
            </p:cNvPr>
            <p:cNvSpPr/>
            <p:nvPr/>
          </p:nvSpPr>
          <p:spPr>
            <a:xfrm>
              <a:off x="5340400" y="1964429"/>
              <a:ext cx="106474" cy="430407"/>
            </a:xfrm>
            <a:custGeom>
              <a:avLst/>
              <a:gdLst/>
              <a:ahLst/>
              <a:cxnLst/>
              <a:rect l="l" t="t" r="r" b="b"/>
              <a:pathLst>
                <a:path w="4109" h="16610" extrusionOk="0">
                  <a:moveTo>
                    <a:pt x="453" y="0"/>
                  </a:moveTo>
                  <a:lnTo>
                    <a:pt x="1" y="16610"/>
                  </a:lnTo>
                  <a:lnTo>
                    <a:pt x="4109" y="16610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1214;p58">
              <a:extLst>
                <a:ext uri="{FF2B5EF4-FFF2-40B4-BE49-F238E27FC236}">
                  <a16:creationId xmlns:a16="http://schemas.microsoft.com/office/drawing/2014/main" id="{3BDC0C54-8230-C14F-82DB-A39A9E52E3DC}"/>
                </a:ext>
              </a:extLst>
            </p:cNvPr>
            <p:cNvSpPr/>
            <p:nvPr/>
          </p:nvSpPr>
          <p:spPr>
            <a:xfrm>
              <a:off x="4625252" y="2253204"/>
              <a:ext cx="312557" cy="717647"/>
            </a:xfrm>
            <a:custGeom>
              <a:avLst/>
              <a:gdLst/>
              <a:ahLst/>
              <a:cxnLst/>
              <a:rect l="l" t="t" r="r" b="b"/>
              <a:pathLst>
                <a:path w="12062" h="27695" extrusionOk="0">
                  <a:moveTo>
                    <a:pt x="2477" y="2048"/>
                  </a:moveTo>
                  <a:lnTo>
                    <a:pt x="2477" y="4906"/>
                  </a:lnTo>
                  <a:lnTo>
                    <a:pt x="1119" y="4906"/>
                  </a:lnTo>
                  <a:lnTo>
                    <a:pt x="1119" y="2048"/>
                  </a:lnTo>
                  <a:close/>
                  <a:moveTo>
                    <a:pt x="5310" y="2048"/>
                  </a:moveTo>
                  <a:lnTo>
                    <a:pt x="5310" y="4906"/>
                  </a:lnTo>
                  <a:lnTo>
                    <a:pt x="3953" y="4906"/>
                  </a:lnTo>
                  <a:lnTo>
                    <a:pt x="3953" y="2048"/>
                  </a:lnTo>
                  <a:close/>
                  <a:moveTo>
                    <a:pt x="8108" y="2048"/>
                  </a:moveTo>
                  <a:lnTo>
                    <a:pt x="8108" y="4906"/>
                  </a:lnTo>
                  <a:lnTo>
                    <a:pt x="6763" y="4906"/>
                  </a:lnTo>
                  <a:lnTo>
                    <a:pt x="6763" y="2048"/>
                  </a:lnTo>
                  <a:close/>
                  <a:moveTo>
                    <a:pt x="10942" y="2048"/>
                  </a:moveTo>
                  <a:lnTo>
                    <a:pt x="10942" y="4906"/>
                  </a:lnTo>
                  <a:lnTo>
                    <a:pt x="9585" y="4906"/>
                  </a:lnTo>
                  <a:lnTo>
                    <a:pt x="9585" y="2048"/>
                  </a:lnTo>
                  <a:close/>
                  <a:moveTo>
                    <a:pt x="2477" y="6787"/>
                  </a:moveTo>
                  <a:lnTo>
                    <a:pt x="2477" y="9645"/>
                  </a:lnTo>
                  <a:lnTo>
                    <a:pt x="1119" y="9645"/>
                  </a:lnTo>
                  <a:lnTo>
                    <a:pt x="1119" y="6787"/>
                  </a:lnTo>
                  <a:close/>
                  <a:moveTo>
                    <a:pt x="5310" y="6787"/>
                  </a:moveTo>
                  <a:lnTo>
                    <a:pt x="5310" y="9645"/>
                  </a:lnTo>
                  <a:lnTo>
                    <a:pt x="3953" y="9645"/>
                  </a:lnTo>
                  <a:lnTo>
                    <a:pt x="3953" y="6787"/>
                  </a:lnTo>
                  <a:close/>
                  <a:moveTo>
                    <a:pt x="8108" y="6787"/>
                  </a:moveTo>
                  <a:lnTo>
                    <a:pt x="8108" y="9645"/>
                  </a:lnTo>
                  <a:lnTo>
                    <a:pt x="6763" y="9645"/>
                  </a:lnTo>
                  <a:lnTo>
                    <a:pt x="6763" y="6787"/>
                  </a:lnTo>
                  <a:close/>
                  <a:moveTo>
                    <a:pt x="10942" y="6787"/>
                  </a:moveTo>
                  <a:lnTo>
                    <a:pt x="10942" y="9645"/>
                  </a:lnTo>
                  <a:lnTo>
                    <a:pt x="9585" y="9645"/>
                  </a:lnTo>
                  <a:lnTo>
                    <a:pt x="9585" y="6787"/>
                  </a:lnTo>
                  <a:close/>
                  <a:moveTo>
                    <a:pt x="2477" y="11228"/>
                  </a:moveTo>
                  <a:lnTo>
                    <a:pt x="2477" y="14086"/>
                  </a:lnTo>
                  <a:lnTo>
                    <a:pt x="1119" y="14086"/>
                  </a:lnTo>
                  <a:lnTo>
                    <a:pt x="1119" y="11228"/>
                  </a:lnTo>
                  <a:close/>
                  <a:moveTo>
                    <a:pt x="5310" y="11228"/>
                  </a:moveTo>
                  <a:lnTo>
                    <a:pt x="5310" y="14086"/>
                  </a:lnTo>
                  <a:lnTo>
                    <a:pt x="3953" y="14086"/>
                  </a:lnTo>
                  <a:lnTo>
                    <a:pt x="3953" y="11228"/>
                  </a:lnTo>
                  <a:close/>
                  <a:moveTo>
                    <a:pt x="8108" y="11228"/>
                  </a:moveTo>
                  <a:lnTo>
                    <a:pt x="8108" y="14086"/>
                  </a:lnTo>
                  <a:lnTo>
                    <a:pt x="6763" y="14086"/>
                  </a:lnTo>
                  <a:lnTo>
                    <a:pt x="6763" y="11228"/>
                  </a:lnTo>
                  <a:close/>
                  <a:moveTo>
                    <a:pt x="10942" y="11228"/>
                  </a:moveTo>
                  <a:lnTo>
                    <a:pt x="10942" y="14086"/>
                  </a:lnTo>
                  <a:lnTo>
                    <a:pt x="9585" y="14086"/>
                  </a:lnTo>
                  <a:lnTo>
                    <a:pt x="9585" y="11228"/>
                  </a:lnTo>
                  <a:close/>
                  <a:moveTo>
                    <a:pt x="2477" y="15967"/>
                  </a:moveTo>
                  <a:lnTo>
                    <a:pt x="2477" y="18824"/>
                  </a:lnTo>
                  <a:lnTo>
                    <a:pt x="1119" y="18824"/>
                  </a:lnTo>
                  <a:lnTo>
                    <a:pt x="1119" y="15967"/>
                  </a:lnTo>
                  <a:close/>
                  <a:moveTo>
                    <a:pt x="5310" y="15967"/>
                  </a:moveTo>
                  <a:lnTo>
                    <a:pt x="5310" y="18824"/>
                  </a:lnTo>
                  <a:lnTo>
                    <a:pt x="3953" y="18824"/>
                  </a:lnTo>
                  <a:lnTo>
                    <a:pt x="3953" y="15967"/>
                  </a:lnTo>
                  <a:close/>
                  <a:moveTo>
                    <a:pt x="8108" y="15967"/>
                  </a:moveTo>
                  <a:lnTo>
                    <a:pt x="8108" y="18824"/>
                  </a:lnTo>
                  <a:lnTo>
                    <a:pt x="6763" y="18824"/>
                  </a:lnTo>
                  <a:lnTo>
                    <a:pt x="6763" y="15967"/>
                  </a:lnTo>
                  <a:close/>
                  <a:moveTo>
                    <a:pt x="10942" y="15967"/>
                  </a:moveTo>
                  <a:lnTo>
                    <a:pt x="10942" y="18824"/>
                  </a:lnTo>
                  <a:lnTo>
                    <a:pt x="9585" y="18824"/>
                  </a:lnTo>
                  <a:lnTo>
                    <a:pt x="9585" y="15967"/>
                  </a:lnTo>
                  <a:close/>
                  <a:moveTo>
                    <a:pt x="0" y="1"/>
                  </a:moveTo>
                  <a:lnTo>
                    <a:pt x="0" y="27694"/>
                  </a:lnTo>
                  <a:lnTo>
                    <a:pt x="12061" y="27694"/>
                  </a:lnTo>
                  <a:lnTo>
                    <a:pt x="1206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1215;p58">
              <a:extLst>
                <a:ext uri="{FF2B5EF4-FFF2-40B4-BE49-F238E27FC236}">
                  <a16:creationId xmlns:a16="http://schemas.microsoft.com/office/drawing/2014/main" id="{F859FD4A-B2EC-74FD-E76C-1F92A00EB43C}"/>
                </a:ext>
              </a:extLst>
            </p:cNvPr>
            <p:cNvSpPr/>
            <p:nvPr/>
          </p:nvSpPr>
          <p:spPr>
            <a:xfrm>
              <a:off x="4648703" y="2191194"/>
              <a:ext cx="265655" cy="62035"/>
            </a:xfrm>
            <a:custGeom>
              <a:avLst/>
              <a:gdLst/>
              <a:ahLst/>
              <a:cxnLst/>
              <a:rect l="l" t="t" r="r" b="b"/>
              <a:pathLst>
                <a:path w="10252" h="2394" extrusionOk="0">
                  <a:moveTo>
                    <a:pt x="0" y="0"/>
                  </a:moveTo>
                  <a:lnTo>
                    <a:pt x="0" y="2394"/>
                  </a:lnTo>
                  <a:lnTo>
                    <a:pt x="10251" y="2394"/>
                  </a:lnTo>
                  <a:lnTo>
                    <a:pt x="102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1216;p58">
              <a:extLst>
                <a:ext uri="{FF2B5EF4-FFF2-40B4-BE49-F238E27FC236}">
                  <a16:creationId xmlns:a16="http://schemas.microsoft.com/office/drawing/2014/main" id="{CFE859F6-47D5-5637-90E6-9B90F11EBFB0}"/>
                </a:ext>
              </a:extLst>
            </p:cNvPr>
            <p:cNvSpPr/>
            <p:nvPr/>
          </p:nvSpPr>
          <p:spPr>
            <a:xfrm>
              <a:off x="4687572" y="1974613"/>
              <a:ext cx="187917" cy="216603"/>
            </a:xfrm>
            <a:custGeom>
              <a:avLst/>
              <a:gdLst/>
              <a:ahLst/>
              <a:cxnLst/>
              <a:rect l="l" t="t" r="r" b="b"/>
              <a:pathLst>
                <a:path w="7252" h="8359" extrusionOk="0">
                  <a:moveTo>
                    <a:pt x="0" y="0"/>
                  </a:moveTo>
                  <a:lnTo>
                    <a:pt x="0" y="8358"/>
                  </a:lnTo>
                  <a:lnTo>
                    <a:pt x="7251" y="8358"/>
                  </a:lnTo>
                  <a:lnTo>
                    <a:pt x="725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217;p58">
              <a:extLst>
                <a:ext uri="{FF2B5EF4-FFF2-40B4-BE49-F238E27FC236}">
                  <a16:creationId xmlns:a16="http://schemas.microsoft.com/office/drawing/2014/main" id="{6EE661A8-72DB-2087-1071-283D160A72D6}"/>
                </a:ext>
              </a:extLst>
            </p:cNvPr>
            <p:cNvSpPr/>
            <p:nvPr/>
          </p:nvSpPr>
          <p:spPr>
            <a:xfrm>
              <a:off x="4702369" y="1928021"/>
              <a:ext cx="157989" cy="46617"/>
            </a:xfrm>
            <a:custGeom>
              <a:avLst/>
              <a:gdLst/>
              <a:ahLst/>
              <a:cxnLst/>
              <a:rect l="l" t="t" r="r" b="b"/>
              <a:pathLst>
                <a:path w="6097" h="1799" extrusionOk="0">
                  <a:moveTo>
                    <a:pt x="1" y="0"/>
                  </a:moveTo>
                  <a:lnTo>
                    <a:pt x="1" y="1798"/>
                  </a:lnTo>
                  <a:lnTo>
                    <a:pt x="6097" y="1798"/>
                  </a:lnTo>
                  <a:lnTo>
                    <a:pt x="609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218;p58">
              <a:extLst>
                <a:ext uri="{FF2B5EF4-FFF2-40B4-BE49-F238E27FC236}">
                  <a16:creationId xmlns:a16="http://schemas.microsoft.com/office/drawing/2014/main" id="{154CECC3-D5B2-C22E-6DBA-6C152058B38E}"/>
                </a:ext>
              </a:extLst>
            </p:cNvPr>
            <p:cNvSpPr/>
            <p:nvPr/>
          </p:nvSpPr>
          <p:spPr>
            <a:xfrm>
              <a:off x="4722736" y="1883580"/>
              <a:ext cx="117254" cy="44466"/>
            </a:xfrm>
            <a:custGeom>
              <a:avLst/>
              <a:gdLst/>
              <a:ahLst/>
              <a:cxnLst/>
              <a:rect l="l" t="t" r="r" b="b"/>
              <a:pathLst>
                <a:path w="4525" h="1716" extrusionOk="0">
                  <a:moveTo>
                    <a:pt x="1" y="1"/>
                  </a:moveTo>
                  <a:lnTo>
                    <a:pt x="1" y="1715"/>
                  </a:lnTo>
                  <a:lnTo>
                    <a:pt x="4525" y="1715"/>
                  </a:lnTo>
                  <a:lnTo>
                    <a:pt x="452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219;p58">
              <a:extLst>
                <a:ext uri="{FF2B5EF4-FFF2-40B4-BE49-F238E27FC236}">
                  <a16:creationId xmlns:a16="http://schemas.microsoft.com/office/drawing/2014/main" id="{7AF42F42-53FB-4F9B-805A-97DCE1DA8583}"/>
                </a:ext>
              </a:extLst>
            </p:cNvPr>
            <p:cNvSpPr/>
            <p:nvPr/>
          </p:nvSpPr>
          <p:spPr>
            <a:xfrm>
              <a:off x="4741549" y="2253204"/>
              <a:ext cx="776572" cy="717958"/>
            </a:xfrm>
            <a:custGeom>
              <a:avLst/>
              <a:gdLst/>
              <a:ahLst/>
              <a:cxnLst/>
              <a:rect l="l" t="t" r="r" b="b"/>
              <a:pathLst>
                <a:path w="29969" h="27707" extrusionOk="0">
                  <a:moveTo>
                    <a:pt x="11371" y="20158"/>
                  </a:moveTo>
                  <a:lnTo>
                    <a:pt x="11371" y="23242"/>
                  </a:lnTo>
                  <a:lnTo>
                    <a:pt x="7776" y="23242"/>
                  </a:lnTo>
                  <a:lnTo>
                    <a:pt x="7776" y="20158"/>
                  </a:lnTo>
                  <a:close/>
                  <a:moveTo>
                    <a:pt x="16991" y="20158"/>
                  </a:moveTo>
                  <a:lnTo>
                    <a:pt x="16991" y="23242"/>
                  </a:lnTo>
                  <a:lnTo>
                    <a:pt x="13395" y="23242"/>
                  </a:lnTo>
                  <a:lnTo>
                    <a:pt x="13395" y="20158"/>
                  </a:lnTo>
                  <a:close/>
                  <a:moveTo>
                    <a:pt x="22432" y="20158"/>
                  </a:moveTo>
                  <a:lnTo>
                    <a:pt x="22432" y="23242"/>
                  </a:lnTo>
                  <a:lnTo>
                    <a:pt x="18825" y="23242"/>
                  </a:lnTo>
                  <a:lnTo>
                    <a:pt x="18825" y="20158"/>
                  </a:lnTo>
                  <a:close/>
                  <a:moveTo>
                    <a:pt x="28040" y="20158"/>
                  </a:moveTo>
                  <a:lnTo>
                    <a:pt x="28052" y="23242"/>
                  </a:lnTo>
                  <a:lnTo>
                    <a:pt x="24444" y="23242"/>
                  </a:lnTo>
                  <a:lnTo>
                    <a:pt x="24444" y="20158"/>
                  </a:lnTo>
                  <a:close/>
                  <a:moveTo>
                    <a:pt x="22337" y="1"/>
                  </a:moveTo>
                  <a:lnTo>
                    <a:pt x="22337" y="17765"/>
                  </a:lnTo>
                  <a:lnTo>
                    <a:pt x="20694" y="17765"/>
                  </a:lnTo>
                  <a:lnTo>
                    <a:pt x="20694" y="12550"/>
                  </a:lnTo>
                  <a:lnTo>
                    <a:pt x="15479" y="17765"/>
                  </a:lnTo>
                  <a:lnTo>
                    <a:pt x="15479" y="12883"/>
                  </a:lnTo>
                  <a:lnTo>
                    <a:pt x="10586" y="17777"/>
                  </a:lnTo>
                  <a:lnTo>
                    <a:pt x="10586" y="17777"/>
                  </a:lnTo>
                  <a:lnTo>
                    <a:pt x="10621" y="12847"/>
                  </a:lnTo>
                  <a:lnTo>
                    <a:pt x="6406" y="17062"/>
                  </a:lnTo>
                  <a:lnTo>
                    <a:pt x="6406" y="23289"/>
                  </a:lnTo>
                  <a:lnTo>
                    <a:pt x="1" y="23289"/>
                  </a:lnTo>
                  <a:lnTo>
                    <a:pt x="1" y="27706"/>
                  </a:lnTo>
                  <a:lnTo>
                    <a:pt x="29969" y="27706"/>
                  </a:lnTo>
                  <a:lnTo>
                    <a:pt x="29969" y="4811"/>
                  </a:lnTo>
                  <a:lnTo>
                    <a:pt x="27504" y="4811"/>
                  </a:lnTo>
                  <a:lnTo>
                    <a:pt x="27504" y="17765"/>
                  </a:lnTo>
                  <a:lnTo>
                    <a:pt x="25230" y="17765"/>
                  </a:lnTo>
                  <a:lnTo>
                    <a:pt x="2523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220;p58">
              <a:extLst>
                <a:ext uri="{FF2B5EF4-FFF2-40B4-BE49-F238E27FC236}">
                  <a16:creationId xmlns:a16="http://schemas.microsoft.com/office/drawing/2014/main" id="{52839FD6-379D-3D99-6C43-B0687FA96B7D}"/>
                </a:ext>
              </a:extLst>
            </p:cNvPr>
            <p:cNvSpPr/>
            <p:nvPr/>
          </p:nvSpPr>
          <p:spPr>
            <a:xfrm>
              <a:off x="5551125" y="2254759"/>
              <a:ext cx="312868" cy="717621"/>
            </a:xfrm>
            <a:custGeom>
              <a:avLst/>
              <a:gdLst/>
              <a:ahLst/>
              <a:cxnLst/>
              <a:rect l="l" t="t" r="r" b="b"/>
              <a:pathLst>
                <a:path w="12074" h="27694" extrusionOk="0">
                  <a:moveTo>
                    <a:pt x="2489" y="2048"/>
                  </a:moveTo>
                  <a:lnTo>
                    <a:pt x="2489" y="4905"/>
                  </a:lnTo>
                  <a:lnTo>
                    <a:pt x="1132" y="4905"/>
                  </a:lnTo>
                  <a:lnTo>
                    <a:pt x="1132" y="2048"/>
                  </a:lnTo>
                  <a:close/>
                  <a:moveTo>
                    <a:pt x="5311" y="2048"/>
                  </a:moveTo>
                  <a:lnTo>
                    <a:pt x="5311" y="4905"/>
                  </a:lnTo>
                  <a:lnTo>
                    <a:pt x="3966" y="4905"/>
                  </a:lnTo>
                  <a:lnTo>
                    <a:pt x="3966" y="2048"/>
                  </a:lnTo>
                  <a:close/>
                  <a:moveTo>
                    <a:pt x="8121" y="2048"/>
                  </a:moveTo>
                  <a:lnTo>
                    <a:pt x="8121" y="4905"/>
                  </a:lnTo>
                  <a:lnTo>
                    <a:pt x="6764" y="4905"/>
                  </a:lnTo>
                  <a:lnTo>
                    <a:pt x="6764" y="2048"/>
                  </a:lnTo>
                  <a:close/>
                  <a:moveTo>
                    <a:pt x="10955" y="2048"/>
                  </a:moveTo>
                  <a:lnTo>
                    <a:pt x="10955" y="4905"/>
                  </a:lnTo>
                  <a:lnTo>
                    <a:pt x="9597" y="4905"/>
                  </a:lnTo>
                  <a:lnTo>
                    <a:pt x="9597" y="2048"/>
                  </a:lnTo>
                  <a:close/>
                  <a:moveTo>
                    <a:pt x="2489" y="6775"/>
                  </a:moveTo>
                  <a:lnTo>
                    <a:pt x="2489" y="9644"/>
                  </a:lnTo>
                  <a:lnTo>
                    <a:pt x="1132" y="9644"/>
                  </a:lnTo>
                  <a:lnTo>
                    <a:pt x="1132" y="6775"/>
                  </a:lnTo>
                  <a:close/>
                  <a:moveTo>
                    <a:pt x="5311" y="6775"/>
                  </a:moveTo>
                  <a:lnTo>
                    <a:pt x="5311" y="9644"/>
                  </a:lnTo>
                  <a:lnTo>
                    <a:pt x="3966" y="9644"/>
                  </a:lnTo>
                  <a:lnTo>
                    <a:pt x="3966" y="6775"/>
                  </a:lnTo>
                  <a:close/>
                  <a:moveTo>
                    <a:pt x="8121" y="6775"/>
                  </a:moveTo>
                  <a:lnTo>
                    <a:pt x="8121" y="9644"/>
                  </a:lnTo>
                  <a:lnTo>
                    <a:pt x="6764" y="9644"/>
                  </a:lnTo>
                  <a:lnTo>
                    <a:pt x="6764" y="6775"/>
                  </a:lnTo>
                  <a:close/>
                  <a:moveTo>
                    <a:pt x="10955" y="6775"/>
                  </a:moveTo>
                  <a:lnTo>
                    <a:pt x="10955" y="9644"/>
                  </a:lnTo>
                  <a:lnTo>
                    <a:pt x="9597" y="9644"/>
                  </a:lnTo>
                  <a:lnTo>
                    <a:pt x="9597" y="6775"/>
                  </a:lnTo>
                  <a:close/>
                  <a:moveTo>
                    <a:pt x="2489" y="11228"/>
                  </a:moveTo>
                  <a:lnTo>
                    <a:pt x="2489" y="14085"/>
                  </a:lnTo>
                  <a:lnTo>
                    <a:pt x="1132" y="14085"/>
                  </a:lnTo>
                  <a:lnTo>
                    <a:pt x="1132" y="11228"/>
                  </a:lnTo>
                  <a:close/>
                  <a:moveTo>
                    <a:pt x="5311" y="11228"/>
                  </a:moveTo>
                  <a:lnTo>
                    <a:pt x="5311" y="14085"/>
                  </a:lnTo>
                  <a:lnTo>
                    <a:pt x="3966" y="14085"/>
                  </a:lnTo>
                  <a:lnTo>
                    <a:pt x="3966" y="11228"/>
                  </a:lnTo>
                  <a:close/>
                  <a:moveTo>
                    <a:pt x="8121" y="11228"/>
                  </a:moveTo>
                  <a:lnTo>
                    <a:pt x="8121" y="14085"/>
                  </a:lnTo>
                  <a:lnTo>
                    <a:pt x="6764" y="14085"/>
                  </a:lnTo>
                  <a:lnTo>
                    <a:pt x="6764" y="11228"/>
                  </a:lnTo>
                  <a:close/>
                  <a:moveTo>
                    <a:pt x="10955" y="11228"/>
                  </a:moveTo>
                  <a:lnTo>
                    <a:pt x="10955" y="14085"/>
                  </a:lnTo>
                  <a:lnTo>
                    <a:pt x="9597" y="14085"/>
                  </a:lnTo>
                  <a:lnTo>
                    <a:pt x="9597" y="11228"/>
                  </a:lnTo>
                  <a:close/>
                  <a:moveTo>
                    <a:pt x="2489" y="15954"/>
                  </a:moveTo>
                  <a:lnTo>
                    <a:pt x="2489" y="18824"/>
                  </a:lnTo>
                  <a:lnTo>
                    <a:pt x="1132" y="18824"/>
                  </a:lnTo>
                  <a:lnTo>
                    <a:pt x="1132" y="15954"/>
                  </a:lnTo>
                  <a:close/>
                  <a:moveTo>
                    <a:pt x="5311" y="15954"/>
                  </a:moveTo>
                  <a:lnTo>
                    <a:pt x="5311" y="18824"/>
                  </a:lnTo>
                  <a:lnTo>
                    <a:pt x="3966" y="18824"/>
                  </a:lnTo>
                  <a:lnTo>
                    <a:pt x="3966" y="15954"/>
                  </a:lnTo>
                  <a:close/>
                  <a:moveTo>
                    <a:pt x="8121" y="15954"/>
                  </a:moveTo>
                  <a:lnTo>
                    <a:pt x="8121" y="18824"/>
                  </a:lnTo>
                  <a:lnTo>
                    <a:pt x="6764" y="18824"/>
                  </a:lnTo>
                  <a:lnTo>
                    <a:pt x="6764" y="15954"/>
                  </a:lnTo>
                  <a:close/>
                  <a:moveTo>
                    <a:pt x="10955" y="15954"/>
                  </a:moveTo>
                  <a:lnTo>
                    <a:pt x="10955" y="18824"/>
                  </a:lnTo>
                  <a:lnTo>
                    <a:pt x="9597" y="18824"/>
                  </a:lnTo>
                  <a:lnTo>
                    <a:pt x="9597" y="15954"/>
                  </a:lnTo>
                  <a:close/>
                  <a:moveTo>
                    <a:pt x="1" y="0"/>
                  </a:moveTo>
                  <a:lnTo>
                    <a:pt x="1" y="27694"/>
                  </a:lnTo>
                  <a:lnTo>
                    <a:pt x="12074" y="27694"/>
                  </a:lnTo>
                  <a:lnTo>
                    <a:pt x="1207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221;p58">
              <a:extLst>
                <a:ext uri="{FF2B5EF4-FFF2-40B4-BE49-F238E27FC236}">
                  <a16:creationId xmlns:a16="http://schemas.microsoft.com/office/drawing/2014/main" id="{C560B487-AA02-60D2-C860-6675B2A12951}"/>
                </a:ext>
              </a:extLst>
            </p:cNvPr>
            <p:cNvSpPr/>
            <p:nvPr/>
          </p:nvSpPr>
          <p:spPr>
            <a:xfrm>
              <a:off x="5574887" y="2192723"/>
              <a:ext cx="265370" cy="62060"/>
            </a:xfrm>
            <a:custGeom>
              <a:avLst/>
              <a:gdLst/>
              <a:ahLst/>
              <a:cxnLst/>
              <a:rect l="l" t="t" r="r" b="b"/>
              <a:pathLst>
                <a:path w="10241" h="2395" extrusionOk="0">
                  <a:moveTo>
                    <a:pt x="1" y="1"/>
                  </a:moveTo>
                  <a:lnTo>
                    <a:pt x="1" y="2394"/>
                  </a:lnTo>
                  <a:lnTo>
                    <a:pt x="10240" y="2394"/>
                  </a:lnTo>
                  <a:lnTo>
                    <a:pt x="1024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222;p58">
              <a:extLst>
                <a:ext uri="{FF2B5EF4-FFF2-40B4-BE49-F238E27FC236}">
                  <a16:creationId xmlns:a16="http://schemas.microsoft.com/office/drawing/2014/main" id="{0F07942B-76A1-8C2D-0FB8-05983AB38F04}"/>
                </a:ext>
              </a:extLst>
            </p:cNvPr>
            <p:cNvSpPr/>
            <p:nvPr/>
          </p:nvSpPr>
          <p:spPr>
            <a:xfrm>
              <a:off x="5613757" y="2084432"/>
              <a:ext cx="187607" cy="108314"/>
            </a:xfrm>
            <a:custGeom>
              <a:avLst/>
              <a:gdLst/>
              <a:ahLst/>
              <a:cxnLst/>
              <a:rect l="l" t="t" r="r" b="b"/>
              <a:pathLst>
                <a:path w="7240" h="4180" extrusionOk="0">
                  <a:moveTo>
                    <a:pt x="3620" y="1"/>
                  </a:moveTo>
                  <a:lnTo>
                    <a:pt x="1" y="4180"/>
                  </a:lnTo>
                  <a:lnTo>
                    <a:pt x="7240" y="4180"/>
                  </a:lnTo>
                  <a:lnTo>
                    <a:pt x="36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223;p58">
              <a:extLst>
                <a:ext uri="{FF2B5EF4-FFF2-40B4-BE49-F238E27FC236}">
                  <a16:creationId xmlns:a16="http://schemas.microsoft.com/office/drawing/2014/main" id="{FAA15794-60FF-7001-04A8-5E75895FC66E}"/>
                </a:ext>
              </a:extLst>
            </p:cNvPr>
            <p:cNvSpPr/>
            <p:nvPr/>
          </p:nvSpPr>
          <p:spPr>
            <a:xfrm>
              <a:off x="4030703" y="2926062"/>
              <a:ext cx="778437" cy="937929"/>
            </a:xfrm>
            <a:custGeom>
              <a:avLst/>
              <a:gdLst/>
              <a:ahLst/>
              <a:cxnLst/>
              <a:rect l="l" t="t" r="r" b="b"/>
              <a:pathLst>
                <a:path w="30041" h="36196" extrusionOk="0">
                  <a:moveTo>
                    <a:pt x="15170" y="1"/>
                  </a:moveTo>
                  <a:cubicBezTo>
                    <a:pt x="13928" y="1"/>
                    <a:pt x="12677" y="224"/>
                    <a:pt x="11490" y="597"/>
                  </a:cubicBezTo>
                  <a:cubicBezTo>
                    <a:pt x="7788" y="1764"/>
                    <a:pt x="4609" y="4479"/>
                    <a:pt x="2787" y="7896"/>
                  </a:cubicBezTo>
                  <a:cubicBezTo>
                    <a:pt x="2549" y="8301"/>
                    <a:pt x="2311" y="8694"/>
                    <a:pt x="2096" y="9098"/>
                  </a:cubicBezTo>
                  <a:cubicBezTo>
                    <a:pt x="918" y="11313"/>
                    <a:pt x="1" y="13789"/>
                    <a:pt x="251" y="16278"/>
                  </a:cubicBezTo>
                  <a:cubicBezTo>
                    <a:pt x="549" y="19100"/>
                    <a:pt x="2311" y="21600"/>
                    <a:pt x="4454" y="23445"/>
                  </a:cubicBezTo>
                  <a:cubicBezTo>
                    <a:pt x="6609" y="25291"/>
                    <a:pt x="9157" y="26589"/>
                    <a:pt x="11598" y="28029"/>
                  </a:cubicBezTo>
                  <a:cubicBezTo>
                    <a:pt x="14217" y="29553"/>
                    <a:pt x="16741" y="31244"/>
                    <a:pt x="19146" y="33066"/>
                  </a:cubicBezTo>
                  <a:cubicBezTo>
                    <a:pt x="20575" y="34149"/>
                    <a:pt x="22004" y="35304"/>
                    <a:pt x="23694" y="35875"/>
                  </a:cubicBezTo>
                  <a:cubicBezTo>
                    <a:pt x="24306" y="36082"/>
                    <a:pt x="24968" y="36196"/>
                    <a:pt x="25623" y="36196"/>
                  </a:cubicBezTo>
                  <a:cubicBezTo>
                    <a:pt x="26778" y="36196"/>
                    <a:pt x="27913" y="35843"/>
                    <a:pt x="28719" y="35030"/>
                  </a:cubicBezTo>
                  <a:cubicBezTo>
                    <a:pt x="29719" y="34018"/>
                    <a:pt x="30040" y="32470"/>
                    <a:pt x="29886" y="31042"/>
                  </a:cubicBezTo>
                  <a:cubicBezTo>
                    <a:pt x="29743" y="29625"/>
                    <a:pt x="29207" y="28267"/>
                    <a:pt x="28743" y="26922"/>
                  </a:cubicBezTo>
                  <a:cubicBezTo>
                    <a:pt x="27838" y="24303"/>
                    <a:pt x="27183" y="21600"/>
                    <a:pt x="26802" y="18861"/>
                  </a:cubicBezTo>
                  <a:cubicBezTo>
                    <a:pt x="26111" y="13885"/>
                    <a:pt x="26183" y="8479"/>
                    <a:pt x="23278" y="4372"/>
                  </a:cubicBezTo>
                  <a:cubicBezTo>
                    <a:pt x="21742" y="2217"/>
                    <a:pt x="19396" y="585"/>
                    <a:pt x="16777" y="133"/>
                  </a:cubicBezTo>
                  <a:cubicBezTo>
                    <a:pt x="16247" y="43"/>
                    <a:pt x="15709" y="1"/>
                    <a:pt x="151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224;p58">
              <a:extLst>
                <a:ext uri="{FF2B5EF4-FFF2-40B4-BE49-F238E27FC236}">
                  <a16:creationId xmlns:a16="http://schemas.microsoft.com/office/drawing/2014/main" id="{CC81B303-1751-BA6A-1D0C-B73A92B2F491}"/>
                </a:ext>
              </a:extLst>
            </p:cNvPr>
            <p:cNvSpPr/>
            <p:nvPr/>
          </p:nvSpPr>
          <p:spPr>
            <a:xfrm>
              <a:off x="4167083" y="3014452"/>
              <a:ext cx="564297" cy="680074"/>
            </a:xfrm>
            <a:custGeom>
              <a:avLst/>
              <a:gdLst/>
              <a:ahLst/>
              <a:cxnLst/>
              <a:rect l="l" t="t" r="r" b="b"/>
              <a:pathLst>
                <a:path w="21777" h="26245" extrusionOk="0">
                  <a:moveTo>
                    <a:pt x="10947" y="0"/>
                  </a:moveTo>
                  <a:cubicBezTo>
                    <a:pt x="10064" y="0"/>
                    <a:pt x="9183" y="141"/>
                    <a:pt x="8347" y="425"/>
                  </a:cubicBezTo>
                  <a:cubicBezTo>
                    <a:pt x="5632" y="1306"/>
                    <a:pt x="3370" y="3211"/>
                    <a:pt x="2025" y="5723"/>
                  </a:cubicBezTo>
                  <a:cubicBezTo>
                    <a:pt x="1846" y="6009"/>
                    <a:pt x="1679" y="6295"/>
                    <a:pt x="1524" y="6592"/>
                  </a:cubicBezTo>
                  <a:cubicBezTo>
                    <a:pt x="667" y="8200"/>
                    <a:pt x="0" y="9997"/>
                    <a:pt x="191" y="11807"/>
                  </a:cubicBezTo>
                  <a:cubicBezTo>
                    <a:pt x="405" y="13855"/>
                    <a:pt x="1667" y="15653"/>
                    <a:pt x="3239" y="16998"/>
                  </a:cubicBezTo>
                  <a:cubicBezTo>
                    <a:pt x="4799" y="18332"/>
                    <a:pt x="6656" y="19284"/>
                    <a:pt x="8418" y="20320"/>
                  </a:cubicBezTo>
                  <a:cubicBezTo>
                    <a:pt x="10323" y="21427"/>
                    <a:pt x="12145" y="22654"/>
                    <a:pt x="13895" y="23975"/>
                  </a:cubicBezTo>
                  <a:cubicBezTo>
                    <a:pt x="14931" y="24761"/>
                    <a:pt x="15967" y="25607"/>
                    <a:pt x="17193" y="26011"/>
                  </a:cubicBezTo>
                  <a:cubicBezTo>
                    <a:pt x="17637" y="26162"/>
                    <a:pt x="18117" y="26244"/>
                    <a:pt x="18592" y="26244"/>
                  </a:cubicBezTo>
                  <a:cubicBezTo>
                    <a:pt x="19429" y="26244"/>
                    <a:pt x="20251" y="25989"/>
                    <a:pt x="20836" y="25404"/>
                  </a:cubicBezTo>
                  <a:cubicBezTo>
                    <a:pt x="21563" y="24666"/>
                    <a:pt x="21777" y="23547"/>
                    <a:pt x="21670" y="22511"/>
                  </a:cubicBezTo>
                  <a:cubicBezTo>
                    <a:pt x="21563" y="21487"/>
                    <a:pt x="21182" y="20499"/>
                    <a:pt x="20836" y="19522"/>
                  </a:cubicBezTo>
                  <a:cubicBezTo>
                    <a:pt x="20182" y="17617"/>
                    <a:pt x="19717" y="15665"/>
                    <a:pt x="19443" y="13665"/>
                  </a:cubicBezTo>
                  <a:cubicBezTo>
                    <a:pt x="18943" y="10057"/>
                    <a:pt x="18991" y="6140"/>
                    <a:pt x="16884" y="3163"/>
                  </a:cubicBezTo>
                  <a:cubicBezTo>
                    <a:pt x="15776" y="1604"/>
                    <a:pt x="14074" y="425"/>
                    <a:pt x="12181" y="91"/>
                  </a:cubicBezTo>
                  <a:cubicBezTo>
                    <a:pt x="11772" y="31"/>
                    <a:pt x="11359" y="0"/>
                    <a:pt x="1094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225;p58">
              <a:extLst>
                <a:ext uri="{FF2B5EF4-FFF2-40B4-BE49-F238E27FC236}">
                  <a16:creationId xmlns:a16="http://schemas.microsoft.com/office/drawing/2014/main" id="{C8AF9522-F0B8-4C2B-E55C-4D979090F9FE}"/>
                </a:ext>
              </a:extLst>
            </p:cNvPr>
            <p:cNvSpPr/>
            <p:nvPr/>
          </p:nvSpPr>
          <p:spPr>
            <a:xfrm>
              <a:off x="4216447" y="3058737"/>
              <a:ext cx="466192" cy="561964"/>
            </a:xfrm>
            <a:custGeom>
              <a:avLst/>
              <a:gdLst/>
              <a:ahLst/>
              <a:cxnLst/>
              <a:rect l="l" t="t" r="r" b="b"/>
              <a:pathLst>
                <a:path w="17991" h="21687" extrusionOk="0">
                  <a:moveTo>
                    <a:pt x="9054" y="1"/>
                  </a:moveTo>
                  <a:cubicBezTo>
                    <a:pt x="8320" y="1"/>
                    <a:pt x="7587" y="118"/>
                    <a:pt x="6882" y="347"/>
                  </a:cubicBezTo>
                  <a:cubicBezTo>
                    <a:pt x="4644" y="1073"/>
                    <a:pt x="2775" y="2645"/>
                    <a:pt x="1667" y="4728"/>
                  </a:cubicBezTo>
                  <a:cubicBezTo>
                    <a:pt x="1524" y="4967"/>
                    <a:pt x="1382" y="5205"/>
                    <a:pt x="1251" y="5443"/>
                  </a:cubicBezTo>
                  <a:cubicBezTo>
                    <a:pt x="548" y="6776"/>
                    <a:pt x="0" y="8253"/>
                    <a:pt x="143" y="9753"/>
                  </a:cubicBezTo>
                  <a:cubicBezTo>
                    <a:pt x="322" y="11444"/>
                    <a:pt x="1382" y="12932"/>
                    <a:pt x="2667" y="14039"/>
                  </a:cubicBezTo>
                  <a:cubicBezTo>
                    <a:pt x="3953" y="15146"/>
                    <a:pt x="5489" y="15932"/>
                    <a:pt x="6954" y="16789"/>
                  </a:cubicBezTo>
                  <a:cubicBezTo>
                    <a:pt x="8525" y="17706"/>
                    <a:pt x="10026" y="18718"/>
                    <a:pt x="11478" y="19814"/>
                  </a:cubicBezTo>
                  <a:cubicBezTo>
                    <a:pt x="12323" y="20445"/>
                    <a:pt x="13181" y="21147"/>
                    <a:pt x="14205" y="21492"/>
                  </a:cubicBezTo>
                  <a:cubicBezTo>
                    <a:pt x="14572" y="21618"/>
                    <a:pt x="14968" y="21686"/>
                    <a:pt x="15361" y="21686"/>
                  </a:cubicBezTo>
                  <a:cubicBezTo>
                    <a:pt x="16050" y="21686"/>
                    <a:pt x="16727" y="21474"/>
                    <a:pt x="17205" y="20980"/>
                  </a:cubicBezTo>
                  <a:cubicBezTo>
                    <a:pt x="17812" y="20373"/>
                    <a:pt x="17991" y="19445"/>
                    <a:pt x="17907" y="18599"/>
                  </a:cubicBezTo>
                  <a:cubicBezTo>
                    <a:pt x="17812" y="17742"/>
                    <a:pt x="17491" y="16932"/>
                    <a:pt x="17217" y="16123"/>
                  </a:cubicBezTo>
                  <a:cubicBezTo>
                    <a:pt x="16669" y="14551"/>
                    <a:pt x="16288" y="12932"/>
                    <a:pt x="16050" y="11289"/>
                  </a:cubicBezTo>
                  <a:cubicBezTo>
                    <a:pt x="15633" y="8312"/>
                    <a:pt x="15681" y="5074"/>
                    <a:pt x="13943" y="2621"/>
                  </a:cubicBezTo>
                  <a:cubicBezTo>
                    <a:pt x="13026" y="1323"/>
                    <a:pt x="11621" y="347"/>
                    <a:pt x="10049" y="73"/>
                  </a:cubicBezTo>
                  <a:cubicBezTo>
                    <a:pt x="9719" y="25"/>
                    <a:pt x="9386" y="1"/>
                    <a:pt x="90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7880283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D46A46-59C3-B218-686A-480FBC805F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62"/>
            <a:ext cx="9144000" cy="5133975"/>
          </a:xfrm>
          <a:prstGeom prst="rect">
            <a:avLst/>
          </a:prstGeom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772F00B9-C626-4594-9935-5B03FC0A5696}"/>
              </a:ext>
            </a:extLst>
          </p:cNvPr>
          <p:cNvSpPr/>
          <p:nvPr/>
        </p:nvSpPr>
        <p:spPr>
          <a:xfrm>
            <a:off x="249084" y="147686"/>
            <a:ext cx="8791371" cy="4848127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fontAlgn="auto" hangingPunct="1">
              <a:spcAft>
                <a:spcPts val="0"/>
              </a:spcAft>
              <a:buClr>
                <a:schemeClr val="accent3"/>
              </a:buClr>
              <a:defRPr/>
            </a:pPr>
            <a:r>
              <a:rPr lang="en-US" sz="3600" dirty="0">
                <a:solidFill>
                  <a:schemeClr val="accent3">
                    <a:lumMod val="50000"/>
                  </a:schemeClr>
                </a:solidFill>
                <a:latin typeface="SVN-Apple" panose="02040603050506020204" pitchFamily="18" charset="0"/>
              </a:rPr>
              <a:t>a) </a:t>
            </a:r>
            <a:r>
              <a:rPr lang="en-US" sz="3600" dirty="0" err="1">
                <a:solidFill>
                  <a:schemeClr val="accent3">
                    <a:lumMod val="50000"/>
                  </a:schemeClr>
                </a:solidFill>
                <a:latin typeface="SVN-Apple" panose="02040603050506020204" pitchFamily="18" charset="0"/>
              </a:rPr>
              <a:t>Không</a:t>
            </a:r>
            <a:r>
              <a:rPr lang="en-US" sz="3600" dirty="0">
                <a:solidFill>
                  <a:schemeClr val="accent3">
                    <a:lumMod val="50000"/>
                  </a:schemeClr>
                </a:solidFill>
                <a:latin typeface="SVN-Apple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3">
                    <a:lumMod val="50000"/>
                  </a:schemeClr>
                </a:solidFill>
                <a:latin typeface="SVN-Apple" panose="02040603050506020204" pitchFamily="18" charset="0"/>
              </a:rPr>
              <a:t>khí</a:t>
            </a:r>
            <a:r>
              <a:rPr lang="en-US" sz="3600" dirty="0">
                <a:solidFill>
                  <a:schemeClr val="accent3">
                    <a:lumMod val="50000"/>
                  </a:schemeClr>
                </a:solidFill>
                <a:latin typeface="SVN-Apple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3">
                    <a:lumMod val="50000"/>
                  </a:schemeClr>
                </a:solidFill>
                <a:latin typeface="SVN-Apple" panose="02040603050506020204" pitchFamily="18" charset="0"/>
              </a:rPr>
              <a:t>trở</a:t>
            </a:r>
            <a:r>
              <a:rPr lang="en-US" sz="3600" dirty="0">
                <a:solidFill>
                  <a:schemeClr val="accent3">
                    <a:lumMod val="50000"/>
                  </a:schemeClr>
                </a:solidFill>
                <a:latin typeface="SVN-Apple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3">
                    <a:lumMod val="50000"/>
                  </a:schemeClr>
                </a:solidFill>
                <a:latin typeface="SVN-Apple" panose="02040603050506020204" pitchFamily="18" charset="0"/>
              </a:rPr>
              <a:t>nên</a:t>
            </a:r>
            <a:r>
              <a:rPr lang="en-US" sz="3600" dirty="0">
                <a:solidFill>
                  <a:schemeClr val="accent3">
                    <a:lumMod val="50000"/>
                  </a:schemeClr>
                </a:solidFill>
                <a:latin typeface="SVN-Apple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3">
                    <a:lumMod val="50000"/>
                  </a:schemeClr>
                </a:solidFill>
                <a:latin typeface="SVN-Apple" panose="02040603050506020204" pitchFamily="18" charset="0"/>
              </a:rPr>
              <a:t>nặng</a:t>
            </a:r>
            <a:r>
              <a:rPr lang="en-US" sz="3600" dirty="0">
                <a:solidFill>
                  <a:schemeClr val="accent3">
                    <a:lumMod val="50000"/>
                  </a:schemeClr>
                </a:solidFill>
                <a:latin typeface="SVN-Apple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3">
                    <a:lumMod val="50000"/>
                  </a:schemeClr>
                </a:solidFill>
                <a:latin typeface="SVN-Apple" panose="02040603050506020204" pitchFamily="18" charset="0"/>
              </a:rPr>
              <a:t>hơn</a:t>
            </a:r>
            <a:r>
              <a:rPr lang="en-US" sz="3600" dirty="0">
                <a:solidFill>
                  <a:schemeClr val="accent3">
                    <a:lumMod val="50000"/>
                  </a:schemeClr>
                </a:solidFill>
                <a:latin typeface="SVN-Apple" panose="02040603050506020204" pitchFamily="18" charset="0"/>
              </a:rPr>
              <a:t>.</a:t>
            </a:r>
          </a:p>
          <a:p>
            <a:pPr eaLnBrk="1" fontAlgn="auto" hangingPunct="1">
              <a:spcAft>
                <a:spcPts val="0"/>
              </a:spcAft>
              <a:buClr>
                <a:schemeClr val="accent3"/>
              </a:buClr>
              <a:defRPr/>
            </a:pPr>
            <a:r>
              <a:rPr lang="en-US" sz="3600" dirty="0">
                <a:solidFill>
                  <a:schemeClr val="accent3">
                    <a:lumMod val="50000"/>
                  </a:schemeClr>
                </a:solidFill>
                <a:latin typeface="SVN-Apple" panose="02040603050506020204" pitchFamily="18" charset="0"/>
              </a:rPr>
              <a:t>b) </a:t>
            </a:r>
            <a:r>
              <a:rPr lang="en-US" sz="3600" dirty="0" err="1">
                <a:solidFill>
                  <a:schemeClr val="accent3">
                    <a:lumMod val="50000"/>
                  </a:schemeClr>
                </a:solidFill>
                <a:latin typeface="SVN-Apple" panose="02040603050506020204" pitchFamily="18" charset="0"/>
              </a:rPr>
              <a:t>không</a:t>
            </a:r>
            <a:r>
              <a:rPr lang="en-US" sz="3600" dirty="0">
                <a:solidFill>
                  <a:schemeClr val="accent3">
                    <a:lumMod val="50000"/>
                  </a:schemeClr>
                </a:solidFill>
                <a:latin typeface="SVN-Apple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3">
                    <a:lumMod val="50000"/>
                  </a:schemeClr>
                </a:solidFill>
                <a:latin typeface="SVN-Apple" panose="02040603050506020204" pitchFamily="18" charset="0"/>
              </a:rPr>
              <a:t>khí</a:t>
            </a:r>
            <a:r>
              <a:rPr lang="en-US" sz="3600" dirty="0">
                <a:solidFill>
                  <a:schemeClr val="accent3">
                    <a:lumMod val="50000"/>
                  </a:schemeClr>
                </a:solidFill>
                <a:latin typeface="SVN-Apple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3">
                    <a:lumMod val="50000"/>
                  </a:schemeClr>
                </a:solidFill>
                <a:latin typeface="SVN-Apple" panose="02040603050506020204" pitchFamily="18" charset="0"/>
              </a:rPr>
              <a:t>bị</a:t>
            </a:r>
            <a:r>
              <a:rPr lang="en-US" sz="3600" dirty="0">
                <a:solidFill>
                  <a:schemeClr val="accent3">
                    <a:lumMod val="50000"/>
                  </a:schemeClr>
                </a:solidFill>
                <a:latin typeface="SVN-Apple" panose="02040603050506020204" pitchFamily="18" charset="0"/>
              </a:rPr>
              <a:t> ô </a:t>
            </a:r>
            <a:r>
              <a:rPr lang="en-US" sz="3600" dirty="0" err="1">
                <a:solidFill>
                  <a:schemeClr val="accent3">
                    <a:lumMod val="50000"/>
                  </a:schemeClr>
                </a:solidFill>
                <a:latin typeface="SVN-Apple" panose="02040603050506020204" pitchFamily="18" charset="0"/>
              </a:rPr>
              <a:t>nhiễm</a:t>
            </a:r>
            <a:r>
              <a:rPr lang="en-US" sz="3600" dirty="0">
                <a:solidFill>
                  <a:schemeClr val="accent3">
                    <a:lumMod val="50000"/>
                  </a:schemeClr>
                </a:solidFill>
                <a:latin typeface="SVN-Apple" panose="02040603050506020204" pitchFamily="18" charset="0"/>
              </a:rPr>
              <a:t>.</a:t>
            </a:r>
          </a:p>
          <a:p>
            <a:pPr eaLnBrk="1" fontAlgn="auto" hangingPunct="1">
              <a:spcAft>
                <a:spcPts val="0"/>
              </a:spcAft>
              <a:buClr>
                <a:schemeClr val="accent3"/>
              </a:buClr>
              <a:defRPr/>
            </a:pPr>
            <a:r>
              <a:rPr lang="en-US" sz="3600" dirty="0">
                <a:solidFill>
                  <a:schemeClr val="accent3">
                    <a:lumMod val="50000"/>
                  </a:schemeClr>
                </a:solidFill>
                <a:latin typeface="SVN-Apple" panose="02040603050506020204" pitchFamily="18" charset="0"/>
              </a:rPr>
              <a:t>c) </a:t>
            </a:r>
            <a:r>
              <a:rPr lang="en-US" sz="3600" dirty="0" err="1">
                <a:solidFill>
                  <a:schemeClr val="accent3">
                    <a:lumMod val="50000"/>
                  </a:schemeClr>
                </a:solidFill>
                <a:latin typeface="SVN-Apple" panose="02040603050506020204" pitchFamily="18" charset="0"/>
              </a:rPr>
              <a:t>Không</a:t>
            </a:r>
            <a:r>
              <a:rPr lang="en-US" sz="3600" dirty="0">
                <a:solidFill>
                  <a:schemeClr val="accent3">
                    <a:lumMod val="50000"/>
                  </a:schemeClr>
                </a:solidFill>
                <a:latin typeface="SVN-Apple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3">
                    <a:lumMod val="50000"/>
                  </a:schemeClr>
                </a:solidFill>
                <a:latin typeface="SVN-Apple" panose="02040603050506020204" pitchFamily="18" charset="0"/>
              </a:rPr>
              <a:t>khí</a:t>
            </a:r>
            <a:r>
              <a:rPr lang="en-US" sz="3600" dirty="0">
                <a:solidFill>
                  <a:schemeClr val="accent3">
                    <a:lumMod val="50000"/>
                  </a:schemeClr>
                </a:solidFill>
                <a:latin typeface="SVN-Apple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3">
                    <a:lumMod val="50000"/>
                  </a:schemeClr>
                </a:solidFill>
                <a:latin typeface="SVN-Apple" panose="02040603050506020204" pitchFamily="18" charset="0"/>
              </a:rPr>
              <a:t>chuyển</a:t>
            </a:r>
            <a:r>
              <a:rPr lang="en-US" sz="3600" dirty="0">
                <a:solidFill>
                  <a:schemeClr val="accent3">
                    <a:lumMod val="50000"/>
                  </a:schemeClr>
                </a:solidFill>
                <a:latin typeface="SVN-Apple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3">
                    <a:lumMod val="50000"/>
                  </a:schemeClr>
                </a:solidFill>
                <a:latin typeface="SVN-Apple" panose="02040603050506020204" pitchFamily="18" charset="0"/>
              </a:rPr>
              <a:t>động</a:t>
            </a:r>
            <a:r>
              <a:rPr lang="en-US" sz="3600" dirty="0">
                <a:solidFill>
                  <a:schemeClr val="accent3">
                    <a:lumMod val="50000"/>
                  </a:schemeClr>
                </a:solidFill>
                <a:latin typeface="SVN-Apple" panose="02040603050506020204" pitchFamily="18" charset="0"/>
              </a:rPr>
              <a:t>.</a:t>
            </a:r>
          </a:p>
          <a:p>
            <a:pPr eaLnBrk="1" fontAlgn="auto" hangingPunct="1">
              <a:spcAft>
                <a:spcPts val="0"/>
              </a:spcAft>
              <a:buClr>
                <a:schemeClr val="accent3"/>
              </a:buClr>
              <a:defRPr/>
            </a:pPr>
            <a:r>
              <a:rPr lang="en-US" sz="3600" dirty="0">
                <a:solidFill>
                  <a:schemeClr val="accent3">
                    <a:lumMod val="50000"/>
                  </a:schemeClr>
                </a:solidFill>
                <a:latin typeface="SVN-Apple" panose="02040603050506020204" pitchFamily="18" charset="0"/>
              </a:rPr>
              <a:t>d) </a:t>
            </a:r>
            <a:r>
              <a:rPr lang="en-US" sz="3600" dirty="0" err="1">
                <a:solidFill>
                  <a:schemeClr val="accent3">
                    <a:lumMod val="50000"/>
                  </a:schemeClr>
                </a:solidFill>
                <a:latin typeface="SVN-Apple" panose="02040603050506020204" pitchFamily="18" charset="0"/>
              </a:rPr>
              <a:t>Không</a:t>
            </a:r>
            <a:r>
              <a:rPr lang="en-US" sz="3600" dirty="0">
                <a:solidFill>
                  <a:schemeClr val="accent3">
                    <a:lumMod val="50000"/>
                  </a:schemeClr>
                </a:solidFill>
                <a:latin typeface="SVN-Apple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3">
                    <a:lumMod val="50000"/>
                  </a:schemeClr>
                </a:solidFill>
                <a:latin typeface="SVN-Apple" panose="02040603050506020204" pitchFamily="18" charset="0"/>
              </a:rPr>
              <a:t>khí</a:t>
            </a:r>
            <a:r>
              <a:rPr lang="en-US" sz="3600" dirty="0">
                <a:solidFill>
                  <a:schemeClr val="accent3">
                    <a:lumMod val="50000"/>
                  </a:schemeClr>
                </a:solidFill>
                <a:latin typeface="SVN-Apple" panose="02040603050506020204" pitchFamily="18" charset="0"/>
              </a:rPr>
              <a:t> bay </a:t>
            </a:r>
            <a:r>
              <a:rPr lang="en-US" sz="3600" dirty="0" err="1">
                <a:solidFill>
                  <a:schemeClr val="accent3">
                    <a:lumMod val="50000"/>
                  </a:schemeClr>
                </a:solidFill>
                <a:latin typeface="SVN-Apple" panose="02040603050506020204" pitchFamily="18" charset="0"/>
              </a:rPr>
              <a:t>cao</a:t>
            </a:r>
            <a:r>
              <a:rPr lang="en-US" sz="1050" dirty="0">
                <a:solidFill>
                  <a:schemeClr val="accent3">
                    <a:lumMod val="50000"/>
                  </a:schemeClr>
                </a:solidFill>
                <a:latin typeface="SVN-Apple" panose="02040603050506020204" pitchFamily="18" charset="0"/>
              </a:rPr>
              <a:t>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B9DD461-7D42-46FB-B14E-BD4F4014B53B}"/>
              </a:ext>
            </a:extLst>
          </p:cNvPr>
          <p:cNvSpPr txBox="1"/>
          <p:nvPr/>
        </p:nvSpPr>
        <p:spPr>
          <a:xfrm>
            <a:off x="563880" y="329844"/>
            <a:ext cx="8016240" cy="7078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>
              <a:buClr>
                <a:schemeClr val="accent3"/>
              </a:buClr>
              <a:defRPr/>
            </a:pPr>
            <a:r>
              <a:rPr lang="en-US" sz="2000" dirty="0" err="1">
                <a:solidFill>
                  <a:srgbClr val="C00000"/>
                </a:solidFill>
              </a:rPr>
              <a:t>Bài</a:t>
            </a:r>
            <a:r>
              <a:rPr lang="en-US" sz="2000" dirty="0">
                <a:solidFill>
                  <a:srgbClr val="C00000"/>
                </a:solidFill>
              </a:rPr>
              <a:t> 1</a:t>
            </a:r>
            <a:r>
              <a:rPr lang="en-US" sz="2000" dirty="0"/>
              <a:t>: </a:t>
            </a:r>
            <a:r>
              <a:rPr lang="en-US" sz="2000" dirty="0" err="1"/>
              <a:t>Điều</a:t>
            </a:r>
            <a:r>
              <a:rPr lang="en-US" sz="2000" dirty="0"/>
              <a:t> </a:t>
            </a:r>
            <a:r>
              <a:rPr lang="en-US" sz="2000" dirty="0" err="1"/>
              <a:t>gì</a:t>
            </a:r>
            <a:r>
              <a:rPr lang="en-US" sz="2000" dirty="0"/>
              <a:t> </a:t>
            </a:r>
            <a:r>
              <a:rPr lang="en-US" sz="2000" dirty="0" err="1"/>
              <a:t>sẽ</a:t>
            </a:r>
            <a:r>
              <a:rPr lang="en-US" sz="2000" dirty="0"/>
              <a:t> </a:t>
            </a:r>
            <a:r>
              <a:rPr lang="en-US" sz="2000" dirty="0" err="1"/>
              <a:t>xảy</a:t>
            </a:r>
            <a:r>
              <a:rPr lang="en-US" sz="2000" dirty="0"/>
              <a:t> </a:t>
            </a:r>
            <a:r>
              <a:rPr lang="en-US" sz="2000" dirty="0" err="1"/>
              <a:t>ra</a:t>
            </a:r>
            <a:r>
              <a:rPr lang="en-US" sz="2000" dirty="0"/>
              <a:t> </a:t>
            </a:r>
            <a:r>
              <a:rPr lang="en-US" sz="2000" dirty="0" err="1"/>
              <a:t>khi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quá</a:t>
            </a:r>
            <a:r>
              <a:rPr lang="en-US" sz="2000" dirty="0"/>
              <a:t> </a:t>
            </a:r>
            <a:r>
              <a:rPr lang="en-US" sz="2000" dirty="0" err="1"/>
              <a:t>nhiều</a:t>
            </a:r>
            <a:r>
              <a:rPr lang="en-US" sz="2000" dirty="0"/>
              <a:t> </a:t>
            </a:r>
            <a:r>
              <a:rPr lang="en-US" sz="2000" dirty="0" err="1"/>
              <a:t>khói</a:t>
            </a:r>
            <a:r>
              <a:rPr lang="en-US" sz="2000" dirty="0"/>
              <a:t>, </a:t>
            </a:r>
            <a:r>
              <a:rPr lang="en-US" sz="2000" dirty="0" err="1"/>
              <a:t>khí</a:t>
            </a:r>
            <a:r>
              <a:rPr lang="en-US" sz="2000" dirty="0"/>
              <a:t> </a:t>
            </a:r>
            <a:r>
              <a:rPr lang="en-US" sz="2000" dirty="0" err="1"/>
              <a:t>độc</a:t>
            </a:r>
            <a:r>
              <a:rPr lang="en-US" sz="2000" dirty="0"/>
              <a:t> </a:t>
            </a:r>
            <a:r>
              <a:rPr lang="en-US" sz="2000" dirty="0" err="1"/>
              <a:t>thải</a:t>
            </a:r>
            <a:r>
              <a:rPr lang="en-US" sz="2000" dirty="0"/>
              <a:t> </a:t>
            </a:r>
            <a:r>
              <a:rPr lang="en-US" sz="2000" dirty="0" err="1"/>
              <a:t>vào</a:t>
            </a:r>
            <a:r>
              <a:rPr lang="en-US" sz="2000" dirty="0"/>
              <a:t> </a:t>
            </a:r>
            <a:r>
              <a:rPr lang="en-US" sz="2000" dirty="0" err="1"/>
              <a:t>không</a:t>
            </a:r>
            <a:r>
              <a:rPr lang="en-US" sz="2000" dirty="0"/>
              <a:t> </a:t>
            </a:r>
            <a:r>
              <a:rPr lang="en-US" sz="2000" dirty="0" err="1"/>
              <a:t>khí</a:t>
            </a:r>
            <a:r>
              <a:rPr lang="en-US" sz="2000" dirty="0"/>
              <a:t>?</a:t>
            </a:r>
          </a:p>
        </p:txBody>
      </p:sp>
      <p:pic>
        <p:nvPicPr>
          <p:cNvPr id="2050" name="Picture 2" descr="Ô nhiễm không khí được gây ra bởi những nguyên nhân nào?">
            <a:extLst>
              <a:ext uri="{FF2B5EF4-FFF2-40B4-BE49-F238E27FC236}">
                <a16:creationId xmlns:a16="http://schemas.microsoft.com/office/drawing/2014/main" id="{EA1B52FF-CE7A-1731-AB4A-BEC2DF8951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7342" y="1531394"/>
            <a:ext cx="3917574" cy="2298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9D7560AE-FE1F-272B-C54C-D52B46B62EB7}"/>
              </a:ext>
            </a:extLst>
          </p:cNvPr>
          <p:cNvSpPr/>
          <p:nvPr/>
        </p:nvSpPr>
        <p:spPr>
          <a:xfrm>
            <a:off x="406400" y="2062480"/>
            <a:ext cx="538480" cy="50927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9492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D46A46-59C3-B218-686A-480FBC805F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62"/>
            <a:ext cx="9144000" cy="5133975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862D23C-954B-EB7D-D7AC-8051FBA5E611}"/>
              </a:ext>
            </a:extLst>
          </p:cNvPr>
          <p:cNvSpPr/>
          <p:nvPr/>
        </p:nvSpPr>
        <p:spPr>
          <a:xfrm>
            <a:off x="249084" y="147686"/>
            <a:ext cx="8791371" cy="4848127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fontAlgn="auto" hangingPunct="1">
              <a:spcAft>
                <a:spcPts val="0"/>
              </a:spcAft>
              <a:buClr>
                <a:schemeClr val="accent3"/>
              </a:buClr>
              <a:defRPr/>
            </a:pPr>
            <a:endParaRPr lang="en-US" sz="1050" dirty="0">
              <a:solidFill>
                <a:schemeClr val="accent3">
                  <a:lumMod val="50000"/>
                </a:schemeClr>
              </a:solidFill>
              <a:latin typeface="SVN-Apple" panose="02040603050506020204" pitchFamily="18" charset="0"/>
            </a:endParaRPr>
          </a:p>
        </p:txBody>
      </p:sp>
      <p:pic>
        <p:nvPicPr>
          <p:cNvPr id="10" name="Picture 9" descr="Chart&#10;&#10;Description automatically generated with medium confidence">
            <a:extLst>
              <a:ext uri="{FF2B5EF4-FFF2-40B4-BE49-F238E27FC236}">
                <a16:creationId xmlns:a16="http://schemas.microsoft.com/office/drawing/2014/main" id="{34531487-DD84-2B9F-63EB-FF16E697CB6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</a:blip>
          <a:stretch>
            <a:fillRect/>
          </a:stretch>
        </p:blipFill>
        <p:spPr>
          <a:xfrm>
            <a:off x="249084" y="-84376"/>
            <a:ext cx="9444000" cy="5312250"/>
          </a:xfrm>
          <a:prstGeom prst="rect">
            <a:avLst/>
          </a:prstGeom>
        </p:spPr>
      </p:pic>
      <p:pic>
        <p:nvPicPr>
          <p:cNvPr id="5" name="Picture 4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0637DD2E-DA00-12DA-DFE2-9F0ABCA872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5597" y="2445970"/>
            <a:ext cx="2549843" cy="2549843"/>
          </a:xfrm>
          <a:prstGeom prst="rect">
            <a:avLst/>
          </a:prstGeom>
        </p:spPr>
      </p:pic>
      <p:pic>
        <p:nvPicPr>
          <p:cNvPr id="7" name="Picture 6" descr="Shape&#10;&#10;Description automatically generated with low confidence">
            <a:extLst>
              <a:ext uri="{FF2B5EF4-FFF2-40B4-BE49-F238E27FC236}">
                <a16:creationId xmlns:a16="http://schemas.microsoft.com/office/drawing/2014/main" id="{9B4534AF-669F-8BC5-B8F8-E3BD0977B0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5520" y="297180"/>
            <a:ext cx="6979920" cy="303544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08B067B-DFB2-BB64-4FF5-4B49328953A2}"/>
              </a:ext>
            </a:extLst>
          </p:cNvPr>
          <p:cNvSpPr txBox="1"/>
          <p:nvPr/>
        </p:nvSpPr>
        <p:spPr>
          <a:xfrm>
            <a:off x="2439968" y="904697"/>
            <a:ext cx="407416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solidFill>
                  <a:schemeClr val="accent3">
                    <a:lumMod val="50000"/>
                  </a:schemeClr>
                </a:solidFill>
                <a:latin typeface="SVN-Apple" panose="02040603050506020204" pitchFamily="18" charset="0"/>
              </a:rPr>
              <a:t>Chúng</a:t>
            </a:r>
            <a:r>
              <a:rPr lang="en-US" sz="3200" dirty="0">
                <a:solidFill>
                  <a:schemeClr val="accent3">
                    <a:lumMod val="50000"/>
                  </a:schemeClr>
                </a:solidFill>
                <a:latin typeface="SVN-Apple" panose="02040603050506020204" pitchFamily="18" charset="0"/>
              </a:rPr>
              <a:t> ta </a:t>
            </a:r>
            <a:r>
              <a:rPr lang="en-US" sz="3200" dirty="0" err="1">
                <a:solidFill>
                  <a:schemeClr val="accent3">
                    <a:lumMod val="50000"/>
                  </a:schemeClr>
                </a:solidFill>
                <a:latin typeface="SVN-Apple" panose="02040603050506020204" pitchFamily="18" charset="0"/>
              </a:rPr>
              <a:t>cần</a:t>
            </a:r>
            <a:r>
              <a:rPr lang="en-US" sz="3200" dirty="0">
                <a:solidFill>
                  <a:schemeClr val="accent3">
                    <a:lumMod val="50000"/>
                  </a:schemeClr>
                </a:solidFill>
                <a:latin typeface="SVN-Apple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3">
                    <a:lumMod val="50000"/>
                  </a:schemeClr>
                </a:solidFill>
                <a:latin typeface="SVN-Apple" panose="02040603050506020204" pitchFamily="18" charset="0"/>
              </a:rPr>
              <a:t>làm</a:t>
            </a:r>
            <a:r>
              <a:rPr lang="en-US" sz="3200" dirty="0">
                <a:solidFill>
                  <a:schemeClr val="accent3">
                    <a:lumMod val="50000"/>
                  </a:schemeClr>
                </a:solidFill>
                <a:latin typeface="SVN-Apple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3">
                    <a:lumMod val="50000"/>
                  </a:schemeClr>
                </a:solidFill>
                <a:latin typeface="SVN-Apple" panose="02040603050506020204" pitchFamily="18" charset="0"/>
              </a:rPr>
              <a:t>gì</a:t>
            </a:r>
            <a:r>
              <a:rPr lang="en-US" sz="3200" dirty="0">
                <a:solidFill>
                  <a:schemeClr val="accent3">
                    <a:lumMod val="50000"/>
                  </a:schemeClr>
                </a:solidFill>
                <a:latin typeface="SVN-Apple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3">
                    <a:lumMod val="50000"/>
                  </a:schemeClr>
                </a:solidFill>
                <a:latin typeface="SVN-Apple" panose="02040603050506020204" pitchFamily="18" charset="0"/>
              </a:rPr>
              <a:t>để</a:t>
            </a:r>
            <a:r>
              <a:rPr lang="en-US" sz="3200" dirty="0">
                <a:solidFill>
                  <a:schemeClr val="accent3">
                    <a:lumMod val="50000"/>
                  </a:schemeClr>
                </a:solidFill>
                <a:latin typeface="SVN-Apple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3">
                    <a:lumMod val="50000"/>
                  </a:schemeClr>
                </a:solidFill>
                <a:latin typeface="SVN-Apple" panose="02040603050506020204" pitchFamily="18" charset="0"/>
              </a:rPr>
              <a:t>bảo</a:t>
            </a:r>
            <a:r>
              <a:rPr lang="en-US" sz="3200" dirty="0">
                <a:solidFill>
                  <a:schemeClr val="accent3">
                    <a:lumMod val="50000"/>
                  </a:schemeClr>
                </a:solidFill>
                <a:latin typeface="SVN-Apple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3">
                    <a:lumMod val="50000"/>
                  </a:schemeClr>
                </a:solidFill>
                <a:latin typeface="SVN-Apple" panose="02040603050506020204" pitchFamily="18" charset="0"/>
              </a:rPr>
              <a:t>vệ</a:t>
            </a:r>
            <a:r>
              <a:rPr lang="en-US" sz="3200" dirty="0">
                <a:solidFill>
                  <a:schemeClr val="accent3">
                    <a:lumMod val="50000"/>
                  </a:schemeClr>
                </a:solidFill>
                <a:latin typeface="SVN-Apple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3">
                    <a:lumMod val="50000"/>
                  </a:schemeClr>
                </a:solidFill>
                <a:latin typeface="SVN-Apple" panose="02040603050506020204" pitchFamily="18" charset="0"/>
              </a:rPr>
              <a:t>bầu</a:t>
            </a:r>
            <a:r>
              <a:rPr lang="en-US" sz="3200" dirty="0">
                <a:solidFill>
                  <a:schemeClr val="accent3">
                    <a:lumMod val="50000"/>
                  </a:schemeClr>
                </a:solidFill>
                <a:latin typeface="SVN-Apple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3">
                    <a:lumMod val="50000"/>
                  </a:schemeClr>
                </a:solidFill>
                <a:latin typeface="SVN-Apple" panose="02040603050506020204" pitchFamily="18" charset="0"/>
              </a:rPr>
              <a:t>không</a:t>
            </a:r>
            <a:r>
              <a:rPr lang="en-US" sz="3200" dirty="0">
                <a:solidFill>
                  <a:schemeClr val="accent3">
                    <a:lumMod val="50000"/>
                  </a:schemeClr>
                </a:solidFill>
                <a:latin typeface="SVN-Apple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3">
                    <a:lumMod val="50000"/>
                  </a:schemeClr>
                </a:solidFill>
                <a:latin typeface="SVN-Apple" panose="02040603050506020204" pitchFamily="18" charset="0"/>
              </a:rPr>
              <a:t>khí</a:t>
            </a:r>
            <a:r>
              <a:rPr lang="en-US" sz="3200" dirty="0">
                <a:solidFill>
                  <a:schemeClr val="accent3">
                    <a:lumMod val="50000"/>
                  </a:schemeClr>
                </a:solidFill>
                <a:latin typeface="SVN-Apple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3">
                    <a:lumMod val="50000"/>
                  </a:schemeClr>
                </a:solidFill>
                <a:latin typeface="SVN-Apple" panose="02040603050506020204" pitchFamily="18" charset="0"/>
              </a:rPr>
              <a:t>trong</a:t>
            </a:r>
            <a:r>
              <a:rPr lang="en-US" sz="3200" dirty="0">
                <a:solidFill>
                  <a:schemeClr val="accent3">
                    <a:lumMod val="50000"/>
                  </a:schemeClr>
                </a:solidFill>
                <a:latin typeface="SVN-Apple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3">
                    <a:lumMod val="50000"/>
                  </a:schemeClr>
                </a:solidFill>
                <a:latin typeface="SVN-Apple" panose="02040603050506020204" pitchFamily="18" charset="0"/>
              </a:rPr>
              <a:t>sạch</a:t>
            </a:r>
            <a:r>
              <a:rPr lang="en-US" sz="3200" dirty="0">
                <a:solidFill>
                  <a:schemeClr val="accent3">
                    <a:lumMod val="50000"/>
                  </a:schemeClr>
                </a:solidFill>
                <a:latin typeface="SVN-Apple" panose="02040603050506020204" pitchFamily="18" charset="0"/>
              </a:rPr>
              <a:t>?</a:t>
            </a:r>
          </a:p>
        </p:txBody>
      </p:sp>
      <p:pic>
        <p:nvPicPr>
          <p:cNvPr id="15" name="Picture 14" descr="A picture containing text, several&#10;&#10;Description automatically generated">
            <a:extLst>
              <a:ext uri="{FF2B5EF4-FFF2-40B4-BE49-F238E27FC236}">
                <a16:creationId xmlns:a16="http://schemas.microsoft.com/office/drawing/2014/main" id="{21E0BFFF-3DF8-5CBF-77DA-A88ACE8DAE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545" y="2583309"/>
            <a:ext cx="3624859" cy="2038983"/>
          </a:xfrm>
          <a:prstGeom prst="rect">
            <a:avLst/>
          </a:prstGeom>
        </p:spPr>
      </p:pic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685377B3-FB3A-0A75-BF40-8FB9682352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50330" y="3397466"/>
            <a:ext cx="2841507" cy="1598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3172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D46A46-59C3-B218-686A-480FBC805F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62"/>
            <a:ext cx="9144000" cy="5133975"/>
          </a:xfrm>
          <a:prstGeom prst="rect">
            <a:avLst/>
          </a:prstGeom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772F00B9-C626-4594-9935-5B03FC0A5696}"/>
              </a:ext>
            </a:extLst>
          </p:cNvPr>
          <p:cNvSpPr/>
          <p:nvPr/>
        </p:nvSpPr>
        <p:spPr>
          <a:xfrm>
            <a:off x="249084" y="147686"/>
            <a:ext cx="8791371" cy="4848127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fontAlgn="auto" hangingPunct="1">
              <a:spcAft>
                <a:spcPts val="0"/>
              </a:spcAft>
              <a:buClr>
                <a:schemeClr val="accent3"/>
              </a:buClr>
              <a:defRPr/>
            </a:pPr>
            <a:r>
              <a:rPr lang="en-US" sz="3600" dirty="0">
                <a:solidFill>
                  <a:schemeClr val="accent3">
                    <a:lumMod val="50000"/>
                  </a:schemeClr>
                </a:solidFill>
                <a:latin typeface="SVN-Apple" panose="02040603050506020204" pitchFamily="18" charset="0"/>
              </a:rPr>
              <a:t> a) </a:t>
            </a:r>
            <a:r>
              <a:rPr lang="en-US" sz="3600" dirty="0" err="1">
                <a:solidFill>
                  <a:schemeClr val="accent3">
                    <a:lumMod val="50000"/>
                  </a:schemeClr>
                </a:solidFill>
                <a:latin typeface="SVN-Apple" panose="02040603050506020204" pitchFamily="18" charset="0"/>
              </a:rPr>
              <a:t>Không</a:t>
            </a:r>
            <a:r>
              <a:rPr lang="en-US" sz="3600" dirty="0">
                <a:solidFill>
                  <a:schemeClr val="accent3">
                    <a:lumMod val="50000"/>
                  </a:schemeClr>
                </a:solidFill>
                <a:latin typeface="SVN-Apple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3">
                    <a:lumMod val="50000"/>
                  </a:schemeClr>
                </a:solidFill>
                <a:latin typeface="SVN-Apple" panose="02040603050506020204" pitchFamily="18" charset="0"/>
              </a:rPr>
              <a:t>khí</a:t>
            </a:r>
            <a:r>
              <a:rPr lang="en-US" sz="3600" dirty="0">
                <a:solidFill>
                  <a:schemeClr val="accent3">
                    <a:lumMod val="50000"/>
                  </a:schemeClr>
                </a:solidFill>
                <a:latin typeface="SVN-Apple" panose="02040603050506020204" pitchFamily="18" charset="0"/>
              </a:rPr>
              <a:t>.</a:t>
            </a:r>
          </a:p>
          <a:p>
            <a:pPr eaLnBrk="1" fontAlgn="auto" hangingPunct="1">
              <a:spcAft>
                <a:spcPts val="0"/>
              </a:spcAft>
              <a:buClr>
                <a:schemeClr val="accent3"/>
              </a:buClr>
              <a:defRPr/>
            </a:pPr>
            <a:r>
              <a:rPr lang="en-US" sz="3600" dirty="0">
                <a:solidFill>
                  <a:schemeClr val="accent3">
                    <a:lumMod val="50000"/>
                  </a:schemeClr>
                </a:solidFill>
                <a:latin typeface="SVN-Apple" panose="02040603050506020204" pitchFamily="18" charset="0"/>
              </a:rPr>
              <a:t> b) </a:t>
            </a:r>
            <a:r>
              <a:rPr lang="en-US" sz="3600" dirty="0" err="1">
                <a:solidFill>
                  <a:schemeClr val="accent3">
                    <a:lumMod val="50000"/>
                  </a:schemeClr>
                </a:solidFill>
                <a:latin typeface="SVN-Apple" panose="02040603050506020204" pitchFamily="18" charset="0"/>
              </a:rPr>
              <a:t>Nhiệt</a:t>
            </a:r>
            <a:r>
              <a:rPr lang="en-US" sz="3600" dirty="0">
                <a:solidFill>
                  <a:schemeClr val="accent3">
                    <a:lumMod val="50000"/>
                  </a:schemeClr>
                </a:solidFill>
                <a:latin typeface="SVN-Apple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3">
                    <a:lumMod val="50000"/>
                  </a:schemeClr>
                </a:solidFill>
                <a:latin typeface="SVN-Apple" panose="02040603050506020204" pitchFamily="18" charset="0"/>
              </a:rPr>
              <a:t>độ</a:t>
            </a:r>
            <a:r>
              <a:rPr lang="en-US" sz="3600" dirty="0">
                <a:solidFill>
                  <a:schemeClr val="accent3">
                    <a:lumMod val="50000"/>
                  </a:schemeClr>
                </a:solidFill>
                <a:latin typeface="SVN-Apple" panose="02040603050506020204" pitchFamily="18" charset="0"/>
              </a:rPr>
              <a:t>.</a:t>
            </a:r>
            <a:endParaRPr lang="en-US" sz="1050" dirty="0">
              <a:solidFill>
                <a:schemeClr val="accent3">
                  <a:lumMod val="50000"/>
                </a:schemeClr>
              </a:solidFill>
              <a:latin typeface="SVN-Apple" panose="020406030505060202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B9DD461-7D42-46FB-B14E-BD4F4014B53B}"/>
              </a:ext>
            </a:extLst>
          </p:cNvPr>
          <p:cNvSpPr txBox="1"/>
          <p:nvPr/>
        </p:nvSpPr>
        <p:spPr>
          <a:xfrm>
            <a:off x="563880" y="329844"/>
            <a:ext cx="8016240" cy="4001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>
              <a:buClr>
                <a:schemeClr val="accent3"/>
              </a:buClr>
              <a:defRPr/>
            </a:pPr>
            <a:r>
              <a:rPr lang="en-US" sz="2000" dirty="0" err="1">
                <a:solidFill>
                  <a:srgbClr val="C00000"/>
                </a:solidFill>
              </a:rPr>
              <a:t>Bài</a:t>
            </a:r>
            <a:r>
              <a:rPr lang="en-US" sz="2000" dirty="0">
                <a:solidFill>
                  <a:srgbClr val="C00000"/>
                </a:solidFill>
              </a:rPr>
              <a:t> 2</a:t>
            </a:r>
            <a:r>
              <a:rPr lang="vi-VN" sz="2000" dirty="0"/>
              <a:t>: Yếu tố nào dưới đây có thể làm ô nhiễm nước?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D7560AE-FE1F-272B-C54C-D52B46B62EB7}"/>
              </a:ext>
            </a:extLst>
          </p:cNvPr>
          <p:cNvSpPr/>
          <p:nvPr/>
        </p:nvSpPr>
        <p:spPr>
          <a:xfrm>
            <a:off x="477520" y="2092959"/>
            <a:ext cx="538480" cy="50927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Nguồn nước bị ô nhiễm nặng đang làm giảm tới 1/3 tốc độ tăng trưởng kinh tế  ở một số quốc gia trên thế giới/Nguồn nước bị ô nhiễm nặng đang làm">
            <a:extLst>
              <a:ext uri="{FF2B5EF4-FFF2-40B4-BE49-F238E27FC236}">
                <a16:creationId xmlns:a16="http://schemas.microsoft.com/office/drawing/2014/main" id="{8CA505EC-4631-94FB-00B1-F7D6E0E451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6073" y="872878"/>
            <a:ext cx="5874047" cy="3918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85281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D46A46-59C3-B218-686A-480FBC805F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62"/>
            <a:ext cx="9144000" cy="5133975"/>
          </a:xfrm>
          <a:prstGeom prst="rect">
            <a:avLst/>
          </a:prstGeom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772F00B9-C626-4594-9935-5B03FC0A5696}"/>
              </a:ext>
            </a:extLst>
          </p:cNvPr>
          <p:cNvSpPr/>
          <p:nvPr/>
        </p:nvSpPr>
        <p:spPr>
          <a:xfrm>
            <a:off x="249084" y="147686"/>
            <a:ext cx="8791371" cy="4848127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fontAlgn="auto" hangingPunct="1">
              <a:spcAft>
                <a:spcPts val="0"/>
              </a:spcAft>
              <a:buClr>
                <a:schemeClr val="accent3"/>
              </a:buClr>
              <a:defRPr/>
            </a:pPr>
            <a:r>
              <a:rPr lang="vi-VN" sz="3600" dirty="0">
                <a:solidFill>
                  <a:schemeClr val="accent3">
                    <a:lumMod val="50000"/>
                  </a:schemeClr>
                </a:solidFill>
                <a:latin typeface="SVN-Apple" panose="02040603050506020204" pitchFamily="18" charset="0"/>
              </a:rPr>
              <a:t>a) Tăng cường làm thủy lợi.</a:t>
            </a:r>
          </a:p>
          <a:p>
            <a:pPr eaLnBrk="1" fontAlgn="auto" hangingPunct="1">
              <a:spcAft>
                <a:spcPts val="0"/>
              </a:spcAft>
              <a:buClr>
                <a:schemeClr val="accent3"/>
              </a:buClr>
              <a:defRPr/>
            </a:pPr>
            <a:r>
              <a:rPr lang="vi-VN" sz="3600" dirty="0">
                <a:solidFill>
                  <a:schemeClr val="accent3">
                    <a:lumMod val="50000"/>
                  </a:schemeClr>
                </a:solidFill>
                <a:latin typeface="SVN-Apple" panose="02040603050506020204" pitchFamily="18" charset="0"/>
              </a:rPr>
              <a:t>b) Chọn giống tốt.</a:t>
            </a:r>
          </a:p>
          <a:p>
            <a:pPr eaLnBrk="1" fontAlgn="auto" hangingPunct="1">
              <a:spcAft>
                <a:spcPts val="0"/>
              </a:spcAft>
              <a:buClr>
                <a:schemeClr val="accent3"/>
              </a:buClr>
              <a:defRPr/>
            </a:pPr>
            <a:r>
              <a:rPr lang="vi-VN" sz="3600" dirty="0">
                <a:solidFill>
                  <a:schemeClr val="accent3">
                    <a:lumMod val="50000"/>
                  </a:schemeClr>
                </a:solidFill>
                <a:latin typeface="SVN-Apple" panose="02040603050506020204" pitchFamily="18" charset="0"/>
              </a:rPr>
              <a:t>c) Tăng cường dùng phân hóa học và thuốc trừ sâu.</a:t>
            </a:r>
          </a:p>
          <a:p>
            <a:pPr eaLnBrk="1" fontAlgn="auto" hangingPunct="1">
              <a:spcAft>
                <a:spcPts val="0"/>
              </a:spcAft>
              <a:buClr>
                <a:schemeClr val="accent3"/>
              </a:buClr>
              <a:defRPr/>
            </a:pPr>
            <a:r>
              <a:rPr lang="vi-VN" sz="3600" dirty="0">
                <a:solidFill>
                  <a:schemeClr val="accent3">
                    <a:lumMod val="50000"/>
                  </a:schemeClr>
                </a:solidFill>
                <a:latin typeface="SVN-Apple" panose="02040603050506020204" pitchFamily="18" charset="0"/>
              </a:rPr>
              <a:t>d) Tăng cường mối quan hệ giữa cây lúa, các sinh vật tiêu diệt sâu bọ hại lúa với sâu hại lúa.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B9DD461-7D42-46FB-B14E-BD4F4014B53B}"/>
              </a:ext>
            </a:extLst>
          </p:cNvPr>
          <p:cNvSpPr txBox="1"/>
          <p:nvPr/>
        </p:nvSpPr>
        <p:spPr>
          <a:xfrm>
            <a:off x="563880" y="329844"/>
            <a:ext cx="8016240" cy="7078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>
              <a:buClr>
                <a:schemeClr val="accent3"/>
              </a:buClr>
              <a:defRPr/>
            </a:pPr>
            <a:r>
              <a:rPr lang="en-US" sz="2000" dirty="0" err="1">
                <a:solidFill>
                  <a:srgbClr val="C00000"/>
                </a:solidFill>
              </a:rPr>
              <a:t>Bài</a:t>
            </a:r>
            <a:r>
              <a:rPr lang="en-US" sz="2000" dirty="0">
                <a:solidFill>
                  <a:srgbClr val="C00000"/>
                </a:solidFill>
              </a:rPr>
              <a:t> 3: </a:t>
            </a:r>
            <a:r>
              <a:rPr lang="vi-VN" sz="2000" dirty="0"/>
              <a:t>Trong các biện pháp làm tăng sản lượng lương thực trên diện tích đất canh tác, biện pháp nào sẽ làm ô nhiễm môi trường đất?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D7560AE-FE1F-272B-C54C-D52B46B62EB7}"/>
              </a:ext>
            </a:extLst>
          </p:cNvPr>
          <p:cNvSpPr/>
          <p:nvPr/>
        </p:nvSpPr>
        <p:spPr>
          <a:xfrm>
            <a:off x="406400" y="1310639"/>
            <a:ext cx="538480" cy="50927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16CD1F2-7699-AEE2-4F12-731CD186BB85}"/>
              </a:ext>
            </a:extLst>
          </p:cNvPr>
          <p:cNvSpPr/>
          <p:nvPr/>
        </p:nvSpPr>
        <p:spPr>
          <a:xfrm>
            <a:off x="406400" y="2898591"/>
            <a:ext cx="538480" cy="50927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8952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D46A46-59C3-B218-686A-480FBC805F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62"/>
            <a:ext cx="9144000" cy="5133975"/>
          </a:xfrm>
          <a:prstGeom prst="rect">
            <a:avLst/>
          </a:prstGeom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772F00B9-C626-4594-9935-5B03FC0A5696}"/>
              </a:ext>
            </a:extLst>
          </p:cNvPr>
          <p:cNvSpPr/>
          <p:nvPr/>
        </p:nvSpPr>
        <p:spPr>
          <a:xfrm>
            <a:off x="249084" y="147686"/>
            <a:ext cx="8791371" cy="4848127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42950" indent="-742950" eaLnBrk="1" fontAlgn="auto" hangingPunct="1">
              <a:spcAft>
                <a:spcPts val="0"/>
              </a:spcAft>
              <a:buClr>
                <a:schemeClr val="accent3"/>
              </a:buClr>
              <a:buFont typeface="+mj-lt"/>
              <a:buAutoNum type="alphaLcParenR"/>
              <a:defRPr/>
            </a:pPr>
            <a:r>
              <a:rPr lang="vi-VN" sz="3600" dirty="0">
                <a:solidFill>
                  <a:schemeClr val="accent3">
                    <a:lumMod val="50000"/>
                  </a:schemeClr>
                </a:solidFill>
                <a:latin typeface="SVN-Apple" panose="02040603050506020204" pitchFamily="18" charset="0"/>
              </a:rPr>
              <a:t>Dễ uống.</a:t>
            </a:r>
          </a:p>
          <a:p>
            <a:pPr marL="742950" indent="-742950" eaLnBrk="1" fontAlgn="auto" hangingPunct="1">
              <a:spcAft>
                <a:spcPts val="0"/>
              </a:spcAft>
              <a:buClr>
                <a:schemeClr val="accent3"/>
              </a:buClr>
              <a:buFont typeface="+mj-lt"/>
              <a:buAutoNum type="alphaLcParenR"/>
              <a:defRPr/>
            </a:pPr>
            <a:r>
              <a:rPr lang="vi-VN" sz="3600" dirty="0">
                <a:solidFill>
                  <a:schemeClr val="accent3">
                    <a:lumMod val="50000"/>
                  </a:schemeClr>
                </a:solidFill>
                <a:latin typeface="SVN-Apple" panose="02040603050506020204" pitchFamily="18" charset="0"/>
              </a:rPr>
              <a:t>Giúp nấu ăn ngon.</a:t>
            </a:r>
          </a:p>
          <a:p>
            <a:pPr marL="742950" indent="-742950" eaLnBrk="1" fontAlgn="auto" hangingPunct="1">
              <a:spcAft>
                <a:spcPts val="0"/>
              </a:spcAft>
              <a:buClr>
                <a:schemeClr val="accent3"/>
              </a:buClr>
              <a:buFont typeface="+mj-lt"/>
              <a:buAutoNum type="alphaLcParenR"/>
              <a:defRPr/>
            </a:pPr>
            <a:r>
              <a:rPr lang="vi-VN" sz="3600" dirty="0">
                <a:solidFill>
                  <a:schemeClr val="accent3">
                    <a:lumMod val="50000"/>
                  </a:schemeClr>
                </a:solidFill>
                <a:latin typeface="SVN-Apple" panose="02040603050506020204" pitchFamily="18" charset="0"/>
              </a:rPr>
              <a:t>Giúp phòng tránh được các bệnh về đường tiêu hóa, bệnh ngoài da, đau mắt,…</a:t>
            </a:r>
          </a:p>
          <a:p>
            <a:pPr marL="742950" indent="-742950" eaLnBrk="1" fontAlgn="auto" hangingPunct="1">
              <a:spcAft>
                <a:spcPts val="0"/>
              </a:spcAft>
              <a:buClr>
                <a:schemeClr val="accent3"/>
              </a:buClr>
              <a:buFont typeface="+mj-lt"/>
              <a:buAutoNum type="alphaLcParenR"/>
              <a:defRPr/>
            </a:pPr>
            <a:r>
              <a:rPr lang="vi-VN" sz="3600" dirty="0">
                <a:solidFill>
                  <a:schemeClr val="accent3">
                    <a:lumMod val="50000"/>
                  </a:schemeClr>
                </a:solidFill>
                <a:latin typeface="SVN-Apple" panose="02040603050506020204" pitchFamily="18" charset="0"/>
              </a:rPr>
              <a:t>Không mùi và không vị.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B9DD461-7D42-46FB-B14E-BD4F4014B53B}"/>
              </a:ext>
            </a:extLst>
          </p:cNvPr>
          <p:cNvSpPr txBox="1"/>
          <p:nvPr/>
        </p:nvSpPr>
        <p:spPr>
          <a:xfrm>
            <a:off x="563880" y="329844"/>
            <a:ext cx="8016240" cy="7078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>
              <a:buClr>
                <a:schemeClr val="accent3"/>
              </a:buClr>
              <a:defRPr/>
            </a:pPr>
            <a:r>
              <a:rPr lang="en-US" sz="2000" dirty="0" err="1">
                <a:solidFill>
                  <a:srgbClr val="C00000"/>
                </a:solidFill>
              </a:rPr>
              <a:t>Bài</a:t>
            </a:r>
            <a:r>
              <a:rPr lang="en-US" sz="2000" dirty="0">
                <a:solidFill>
                  <a:srgbClr val="C00000"/>
                </a:solidFill>
              </a:rPr>
              <a:t> 3: </a:t>
            </a:r>
            <a:r>
              <a:rPr lang="vi-VN" sz="2000" dirty="0"/>
              <a:t>Bài 4: Theo bạn đặc điểm nào là quan trọng nhất của nước sạch?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16CD1F2-7699-AEE2-4F12-731CD186BB85}"/>
              </a:ext>
            </a:extLst>
          </p:cNvPr>
          <p:cNvSpPr/>
          <p:nvPr/>
        </p:nvSpPr>
        <p:spPr>
          <a:xfrm>
            <a:off x="406400" y="2371047"/>
            <a:ext cx="538480" cy="50927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8651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" name="Google Shape;839;p41"/>
          <p:cNvSpPr/>
          <p:nvPr/>
        </p:nvSpPr>
        <p:spPr>
          <a:xfrm>
            <a:off x="713400" y="471178"/>
            <a:ext cx="7717200" cy="525000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0" name="Google Shape;840;p41"/>
          <p:cNvSpPr txBox="1">
            <a:spLocks noGrp="1"/>
          </p:cNvSpPr>
          <p:nvPr>
            <p:ph type="title"/>
          </p:nvPr>
        </p:nvSpPr>
        <p:spPr>
          <a:xfrm>
            <a:off x="975350" y="446225"/>
            <a:ext cx="71931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dirty="0">
                <a:latin typeface="SVN-Olivier" panose="02040603050506020204" pitchFamily="18" charset="0"/>
              </a:rPr>
              <a:t>YÊU CẦU CẦN ĐẠT</a:t>
            </a:r>
            <a:endParaRPr dirty="0">
              <a:latin typeface="SVN-Olivier" panose="02040603050506020204" pitchFamily="18" charset="0"/>
            </a:endParaRP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F86421D4-DE53-A15E-CA53-6C90298AAFD3}"/>
              </a:ext>
            </a:extLst>
          </p:cNvPr>
          <p:cNvGrpSpPr/>
          <p:nvPr/>
        </p:nvGrpSpPr>
        <p:grpSpPr>
          <a:xfrm>
            <a:off x="512126" y="1480426"/>
            <a:ext cx="7918473" cy="1443611"/>
            <a:chOff x="895423" y="2240534"/>
            <a:chExt cx="7918473" cy="1443611"/>
          </a:xfrm>
        </p:grpSpPr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64F879E9-5A01-E9EF-2985-5D9D61A6B6A0}"/>
                </a:ext>
              </a:extLst>
            </p:cNvPr>
            <p:cNvSpPr txBox="1"/>
            <p:nvPr/>
          </p:nvSpPr>
          <p:spPr>
            <a:xfrm>
              <a:off x="2213675" y="2240534"/>
              <a:ext cx="6600221" cy="1055608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 err="1">
                  <a:solidFill>
                    <a:srgbClr val="002060"/>
                  </a:solidFill>
                  <a:latin typeface="SVN-Olivier" panose="02040603050506020204" pitchFamily="18" charset="0"/>
                  <a:cs typeface="Pattaya" panose="020B0604020202020204" charset="-34"/>
                </a:rPr>
                <a:t>Củng</a:t>
              </a:r>
              <a:r>
                <a:rPr lang="en-US" sz="2800" b="1" dirty="0">
                  <a:solidFill>
                    <a:srgbClr val="002060"/>
                  </a:solidFill>
                  <a:latin typeface="SVN-Olivier" panose="02040603050506020204" pitchFamily="18" charset="0"/>
                  <a:cs typeface="Pattaya" panose="020B0604020202020204" charset="-34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SVN-Olivier" panose="02040603050506020204" pitchFamily="18" charset="0"/>
                  <a:cs typeface="Pattaya" panose="020B0604020202020204" charset="-34"/>
                </a:rPr>
                <a:t>cố</a:t>
              </a:r>
              <a:r>
                <a:rPr lang="en-US" sz="2800" b="1" dirty="0">
                  <a:solidFill>
                    <a:srgbClr val="002060"/>
                  </a:solidFill>
                  <a:latin typeface="SVN-Olivier" panose="02040603050506020204" pitchFamily="18" charset="0"/>
                  <a:cs typeface="Pattaya" panose="020B0604020202020204" charset="-34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SVN-Olivier" panose="02040603050506020204" pitchFamily="18" charset="0"/>
                  <a:cs typeface="Pattaya" panose="020B0604020202020204" charset="-34"/>
                </a:rPr>
                <a:t>kiến</a:t>
              </a:r>
              <a:r>
                <a:rPr lang="en-US" sz="2800" b="1" dirty="0">
                  <a:solidFill>
                    <a:srgbClr val="002060"/>
                  </a:solidFill>
                  <a:latin typeface="SVN-Olivier" panose="02040603050506020204" pitchFamily="18" charset="0"/>
                  <a:cs typeface="Pattaya" panose="020B0604020202020204" charset="-34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SVN-Olivier" panose="02040603050506020204" pitchFamily="18" charset="0"/>
                  <a:cs typeface="Pattaya" panose="020B0604020202020204" charset="-34"/>
                </a:rPr>
                <a:t>thức</a:t>
              </a:r>
              <a:r>
                <a:rPr lang="en-US" sz="2800" b="1" dirty="0">
                  <a:solidFill>
                    <a:srgbClr val="002060"/>
                  </a:solidFill>
                  <a:latin typeface="SVN-Olivier" panose="02040603050506020204" pitchFamily="18" charset="0"/>
                  <a:cs typeface="Pattaya" panose="020B0604020202020204" charset="-34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SVN-Olivier" panose="02040603050506020204" pitchFamily="18" charset="0"/>
                  <a:cs typeface="Pattaya" panose="020B0604020202020204" charset="-34"/>
                </a:rPr>
                <a:t>về</a:t>
              </a:r>
              <a:r>
                <a:rPr lang="en-US" sz="2800" b="1" dirty="0">
                  <a:solidFill>
                    <a:srgbClr val="002060"/>
                  </a:solidFill>
                  <a:latin typeface="SVN-Olivier" panose="02040603050506020204" pitchFamily="18" charset="0"/>
                  <a:cs typeface="Pattaya" panose="020B0604020202020204" charset="-34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SVN-Olivier" panose="02040603050506020204" pitchFamily="18" charset="0"/>
                  <a:cs typeface="Pattaya" panose="020B0604020202020204" charset="-34"/>
                </a:rPr>
                <a:t>môi</a:t>
              </a:r>
              <a:r>
                <a:rPr lang="en-US" sz="2800" b="1" dirty="0">
                  <a:solidFill>
                    <a:srgbClr val="002060"/>
                  </a:solidFill>
                  <a:latin typeface="SVN-Olivier" panose="02040603050506020204" pitchFamily="18" charset="0"/>
                  <a:cs typeface="Pattaya" panose="020B0604020202020204" charset="-34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SVN-Olivier" panose="02040603050506020204" pitchFamily="18" charset="0"/>
                  <a:cs typeface="Pattaya" panose="020B0604020202020204" charset="-34"/>
                </a:rPr>
                <a:t>trường</a:t>
              </a:r>
              <a:r>
                <a:rPr lang="en-US" sz="2800" b="1" dirty="0">
                  <a:solidFill>
                    <a:srgbClr val="002060"/>
                  </a:solidFill>
                  <a:latin typeface="SVN-Olivier" panose="02040603050506020204" pitchFamily="18" charset="0"/>
                  <a:cs typeface="Pattaya" panose="020B0604020202020204" charset="-34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SVN-Olivier" panose="02040603050506020204" pitchFamily="18" charset="0"/>
                  <a:cs typeface="Pattaya" panose="020B0604020202020204" charset="-34"/>
                </a:rPr>
                <a:t>và</a:t>
              </a:r>
              <a:r>
                <a:rPr lang="en-US" sz="2800" b="1" dirty="0">
                  <a:solidFill>
                    <a:srgbClr val="002060"/>
                  </a:solidFill>
                  <a:latin typeface="SVN-Olivier" panose="02040603050506020204" pitchFamily="18" charset="0"/>
                  <a:cs typeface="Pattaya" panose="020B0604020202020204" charset="-34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SVN-Olivier" panose="02040603050506020204" pitchFamily="18" charset="0"/>
                  <a:cs typeface="Pattaya" panose="020B0604020202020204" charset="-34"/>
                </a:rPr>
                <a:t>tác</a:t>
              </a:r>
              <a:r>
                <a:rPr lang="en-US" sz="2800" b="1" dirty="0">
                  <a:solidFill>
                    <a:srgbClr val="002060"/>
                  </a:solidFill>
                  <a:latin typeface="SVN-Olivier" panose="02040603050506020204" pitchFamily="18" charset="0"/>
                  <a:cs typeface="Pattaya" panose="020B0604020202020204" charset="-34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SVN-Olivier" panose="02040603050506020204" pitchFamily="18" charset="0"/>
                  <a:cs typeface="Pattaya" panose="020B0604020202020204" charset="-34"/>
                </a:rPr>
                <a:t>nhân</a:t>
              </a:r>
              <a:r>
                <a:rPr lang="en-US" sz="2800" b="1" dirty="0">
                  <a:solidFill>
                    <a:srgbClr val="002060"/>
                  </a:solidFill>
                  <a:latin typeface="SVN-Olivier" panose="02040603050506020204" pitchFamily="18" charset="0"/>
                  <a:cs typeface="Pattaya" panose="020B0604020202020204" charset="-34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SVN-Olivier" panose="02040603050506020204" pitchFamily="18" charset="0"/>
                  <a:cs typeface="Pattaya" panose="020B0604020202020204" charset="-34"/>
                </a:rPr>
                <a:t>gây</a:t>
              </a:r>
              <a:r>
                <a:rPr lang="en-US" sz="2800" b="1" dirty="0">
                  <a:solidFill>
                    <a:srgbClr val="002060"/>
                  </a:solidFill>
                  <a:latin typeface="SVN-Olivier" panose="02040603050506020204" pitchFamily="18" charset="0"/>
                  <a:cs typeface="Pattaya" panose="020B0604020202020204" charset="-34"/>
                </a:rPr>
                <a:t> ô </a:t>
              </a:r>
              <a:r>
                <a:rPr lang="en-US" sz="2800" b="1" dirty="0" err="1">
                  <a:solidFill>
                    <a:srgbClr val="002060"/>
                  </a:solidFill>
                  <a:latin typeface="SVN-Olivier" panose="02040603050506020204" pitchFamily="18" charset="0"/>
                  <a:cs typeface="Pattaya" panose="020B0604020202020204" charset="-34"/>
                </a:rPr>
                <a:t>nhiễm</a:t>
              </a:r>
              <a:r>
                <a:rPr lang="en-US" sz="2800" b="1" dirty="0">
                  <a:solidFill>
                    <a:srgbClr val="002060"/>
                  </a:solidFill>
                  <a:latin typeface="SVN-Olivier" panose="02040603050506020204" pitchFamily="18" charset="0"/>
                  <a:cs typeface="Pattaya" panose="020B0604020202020204" charset="-34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SVN-Olivier" panose="02040603050506020204" pitchFamily="18" charset="0"/>
                  <a:cs typeface="Pattaya" panose="020B0604020202020204" charset="-34"/>
                </a:rPr>
                <a:t>môi</a:t>
              </a:r>
              <a:r>
                <a:rPr lang="en-US" sz="2800" b="1" dirty="0">
                  <a:solidFill>
                    <a:srgbClr val="002060"/>
                  </a:solidFill>
                  <a:latin typeface="SVN-Olivier" panose="02040603050506020204" pitchFamily="18" charset="0"/>
                  <a:cs typeface="Pattaya" panose="020B0604020202020204" charset="-34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SVN-Olivier" panose="02040603050506020204" pitchFamily="18" charset="0"/>
                  <a:cs typeface="Pattaya" panose="020B0604020202020204" charset="-34"/>
                </a:rPr>
                <a:t>trường</a:t>
              </a:r>
              <a:r>
                <a:rPr lang="en-US" sz="2800" b="1" dirty="0">
                  <a:solidFill>
                    <a:srgbClr val="002060"/>
                  </a:solidFill>
                  <a:latin typeface="SVN-Olivier" panose="02040603050506020204" pitchFamily="18" charset="0"/>
                  <a:cs typeface="Pattaya" panose="020B0604020202020204" charset="-34"/>
                </a:rPr>
                <a:t>.</a:t>
              </a:r>
            </a:p>
          </p:txBody>
        </p:sp>
        <p:grpSp>
          <p:nvGrpSpPr>
            <p:cNvPr id="66" name="Google Shape;744;p37">
              <a:extLst>
                <a:ext uri="{FF2B5EF4-FFF2-40B4-BE49-F238E27FC236}">
                  <a16:creationId xmlns:a16="http://schemas.microsoft.com/office/drawing/2014/main" id="{10AD8B14-2C7C-2D33-743A-938719E9CE08}"/>
                </a:ext>
              </a:extLst>
            </p:cNvPr>
            <p:cNvGrpSpPr/>
            <p:nvPr/>
          </p:nvGrpSpPr>
          <p:grpSpPr>
            <a:xfrm>
              <a:off x="895423" y="2356122"/>
              <a:ext cx="1177048" cy="1328023"/>
              <a:chOff x="-500875" y="2508370"/>
              <a:chExt cx="1866473" cy="2247520"/>
            </a:xfrm>
          </p:grpSpPr>
          <p:sp>
            <p:nvSpPr>
              <p:cNvPr id="67" name="Google Shape;745;p37">
                <a:extLst>
                  <a:ext uri="{FF2B5EF4-FFF2-40B4-BE49-F238E27FC236}">
                    <a16:creationId xmlns:a16="http://schemas.microsoft.com/office/drawing/2014/main" id="{39134178-E09F-A62C-6862-65BD71880B52}"/>
                  </a:ext>
                </a:extLst>
              </p:cNvPr>
              <p:cNvSpPr/>
              <p:nvPr/>
            </p:nvSpPr>
            <p:spPr>
              <a:xfrm>
                <a:off x="-465779" y="2508370"/>
                <a:ext cx="1831377" cy="2247520"/>
              </a:xfrm>
              <a:custGeom>
                <a:avLst/>
                <a:gdLst/>
                <a:ahLst/>
                <a:cxnLst/>
                <a:rect l="l" t="t" r="r" b="b"/>
                <a:pathLst>
                  <a:path w="25256" h="30996" extrusionOk="0">
                    <a:moveTo>
                      <a:pt x="16403" y="1"/>
                    </a:moveTo>
                    <a:lnTo>
                      <a:pt x="1" y="5331"/>
                    </a:lnTo>
                    <a:lnTo>
                      <a:pt x="5350" y="29207"/>
                    </a:lnTo>
                    <a:lnTo>
                      <a:pt x="7643" y="30996"/>
                    </a:lnTo>
                    <a:lnTo>
                      <a:pt x="25256" y="26299"/>
                    </a:lnTo>
                    <a:lnTo>
                      <a:pt x="19925" y="2200"/>
                    </a:lnTo>
                    <a:cubicBezTo>
                      <a:pt x="19925" y="2200"/>
                      <a:pt x="16570" y="1"/>
                      <a:pt x="16403" y="1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746;p37">
                <a:extLst>
                  <a:ext uri="{FF2B5EF4-FFF2-40B4-BE49-F238E27FC236}">
                    <a16:creationId xmlns:a16="http://schemas.microsoft.com/office/drawing/2014/main" id="{E7639576-2A98-D988-74F5-79B8A792852B}"/>
                  </a:ext>
                </a:extLst>
              </p:cNvPr>
              <p:cNvSpPr/>
              <p:nvPr/>
            </p:nvSpPr>
            <p:spPr>
              <a:xfrm>
                <a:off x="-211479" y="2930749"/>
                <a:ext cx="1537628" cy="1726463"/>
              </a:xfrm>
              <a:custGeom>
                <a:avLst/>
                <a:gdLst/>
                <a:ahLst/>
                <a:cxnLst/>
                <a:rect l="l" t="t" r="r" b="b"/>
                <a:pathLst>
                  <a:path w="21205" h="23810" extrusionOk="0">
                    <a:moveTo>
                      <a:pt x="16890" y="0"/>
                    </a:moveTo>
                    <a:cubicBezTo>
                      <a:pt x="16870" y="0"/>
                      <a:pt x="16850" y="3"/>
                      <a:pt x="16828" y="9"/>
                    </a:cubicBezTo>
                    <a:cubicBezTo>
                      <a:pt x="12523" y="1277"/>
                      <a:pt x="8217" y="2470"/>
                      <a:pt x="3875" y="3625"/>
                    </a:cubicBezTo>
                    <a:lnTo>
                      <a:pt x="3371" y="3756"/>
                    </a:lnTo>
                    <a:cubicBezTo>
                      <a:pt x="3185" y="2786"/>
                      <a:pt x="2980" y="1817"/>
                      <a:pt x="2775" y="848"/>
                    </a:cubicBezTo>
                    <a:cubicBezTo>
                      <a:pt x="2753" y="744"/>
                      <a:pt x="2678" y="700"/>
                      <a:pt x="2597" y="700"/>
                    </a:cubicBezTo>
                    <a:cubicBezTo>
                      <a:pt x="2476" y="700"/>
                      <a:pt x="2342" y="803"/>
                      <a:pt x="2365" y="960"/>
                    </a:cubicBezTo>
                    <a:lnTo>
                      <a:pt x="2980" y="3867"/>
                    </a:lnTo>
                    <a:cubicBezTo>
                      <a:pt x="2067" y="4110"/>
                      <a:pt x="1153" y="4352"/>
                      <a:pt x="240" y="4594"/>
                    </a:cubicBezTo>
                    <a:cubicBezTo>
                      <a:pt x="1" y="4646"/>
                      <a:pt x="75" y="4995"/>
                      <a:pt x="276" y="4995"/>
                    </a:cubicBezTo>
                    <a:cubicBezTo>
                      <a:pt x="294" y="4995"/>
                      <a:pt x="313" y="4992"/>
                      <a:pt x="333" y="4986"/>
                    </a:cubicBezTo>
                    <a:cubicBezTo>
                      <a:pt x="1247" y="4762"/>
                      <a:pt x="2160" y="4520"/>
                      <a:pt x="3055" y="4277"/>
                    </a:cubicBezTo>
                    <a:cubicBezTo>
                      <a:pt x="3297" y="5396"/>
                      <a:pt x="3521" y="6514"/>
                      <a:pt x="3763" y="7651"/>
                    </a:cubicBezTo>
                    <a:cubicBezTo>
                      <a:pt x="2887" y="7893"/>
                      <a:pt x="2011" y="8136"/>
                      <a:pt x="1153" y="8378"/>
                    </a:cubicBezTo>
                    <a:cubicBezTo>
                      <a:pt x="914" y="8446"/>
                      <a:pt x="988" y="8797"/>
                      <a:pt x="1204" y="8797"/>
                    </a:cubicBezTo>
                    <a:cubicBezTo>
                      <a:pt x="1223" y="8797"/>
                      <a:pt x="1244" y="8794"/>
                      <a:pt x="1265" y="8788"/>
                    </a:cubicBezTo>
                    <a:cubicBezTo>
                      <a:pt x="2123" y="8546"/>
                      <a:pt x="2980" y="8303"/>
                      <a:pt x="3837" y="8061"/>
                    </a:cubicBezTo>
                    <a:cubicBezTo>
                      <a:pt x="3949" y="8639"/>
                      <a:pt x="4080" y="9217"/>
                      <a:pt x="4191" y="9794"/>
                    </a:cubicBezTo>
                    <a:cubicBezTo>
                      <a:pt x="4303" y="10335"/>
                      <a:pt x="4415" y="10894"/>
                      <a:pt x="4527" y="11435"/>
                    </a:cubicBezTo>
                    <a:cubicBezTo>
                      <a:pt x="3632" y="11677"/>
                      <a:pt x="2756" y="11901"/>
                      <a:pt x="1862" y="12143"/>
                    </a:cubicBezTo>
                    <a:cubicBezTo>
                      <a:pt x="1622" y="12194"/>
                      <a:pt x="1697" y="12543"/>
                      <a:pt x="1897" y="12543"/>
                    </a:cubicBezTo>
                    <a:cubicBezTo>
                      <a:pt x="1916" y="12543"/>
                      <a:pt x="1935" y="12540"/>
                      <a:pt x="1955" y="12534"/>
                    </a:cubicBezTo>
                    <a:cubicBezTo>
                      <a:pt x="2850" y="12311"/>
                      <a:pt x="3726" y="12068"/>
                      <a:pt x="4620" y="11845"/>
                    </a:cubicBezTo>
                    <a:cubicBezTo>
                      <a:pt x="4844" y="12963"/>
                      <a:pt x="5086" y="14081"/>
                      <a:pt x="5310" y="15199"/>
                    </a:cubicBezTo>
                    <a:cubicBezTo>
                      <a:pt x="4471" y="15442"/>
                      <a:pt x="3614" y="15684"/>
                      <a:pt x="2775" y="15926"/>
                    </a:cubicBezTo>
                    <a:cubicBezTo>
                      <a:pt x="2537" y="15995"/>
                      <a:pt x="2609" y="16327"/>
                      <a:pt x="2823" y="16327"/>
                    </a:cubicBezTo>
                    <a:cubicBezTo>
                      <a:pt x="2843" y="16327"/>
                      <a:pt x="2864" y="16324"/>
                      <a:pt x="2887" y="16318"/>
                    </a:cubicBezTo>
                    <a:cubicBezTo>
                      <a:pt x="3726" y="16094"/>
                      <a:pt x="4564" y="15852"/>
                      <a:pt x="5403" y="15610"/>
                    </a:cubicBezTo>
                    <a:cubicBezTo>
                      <a:pt x="5608" y="16635"/>
                      <a:pt x="5813" y="17660"/>
                      <a:pt x="6018" y="18666"/>
                    </a:cubicBezTo>
                    <a:cubicBezTo>
                      <a:pt x="6037" y="18703"/>
                      <a:pt x="6037" y="18722"/>
                      <a:pt x="6037" y="18759"/>
                    </a:cubicBezTo>
                    <a:cubicBezTo>
                      <a:pt x="5161" y="19002"/>
                      <a:pt x="4285" y="19244"/>
                      <a:pt x="3409" y="19505"/>
                    </a:cubicBezTo>
                    <a:cubicBezTo>
                      <a:pt x="3170" y="19573"/>
                      <a:pt x="3243" y="19906"/>
                      <a:pt x="3442" y="19906"/>
                    </a:cubicBezTo>
                    <a:cubicBezTo>
                      <a:pt x="3461" y="19906"/>
                      <a:pt x="3481" y="19903"/>
                      <a:pt x="3502" y="19896"/>
                    </a:cubicBezTo>
                    <a:cubicBezTo>
                      <a:pt x="4378" y="19654"/>
                      <a:pt x="5254" y="19412"/>
                      <a:pt x="6130" y="19169"/>
                    </a:cubicBezTo>
                    <a:cubicBezTo>
                      <a:pt x="6335" y="20157"/>
                      <a:pt x="6540" y="21164"/>
                      <a:pt x="6745" y="22170"/>
                    </a:cubicBezTo>
                    <a:cubicBezTo>
                      <a:pt x="5869" y="22413"/>
                      <a:pt x="5012" y="22655"/>
                      <a:pt x="4136" y="22916"/>
                    </a:cubicBezTo>
                    <a:cubicBezTo>
                      <a:pt x="3896" y="22967"/>
                      <a:pt x="3970" y="23316"/>
                      <a:pt x="4186" y="23316"/>
                    </a:cubicBezTo>
                    <a:cubicBezTo>
                      <a:pt x="4205" y="23316"/>
                      <a:pt x="4226" y="23313"/>
                      <a:pt x="4247" y="23307"/>
                    </a:cubicBezTo>
                    <a:cubicBezTo>
                      <a:pt x="5105" y="23065"/>
                      <a:pt x="5962" y="22823"/>
                      <a:pt x="6838" y="22580"/>
                    </a:cubicBezTo>
                    <a:cubicBezTo>
                      <a:pt x="6913" y="22934"/>
                      <a:pt x="6987" y="23307"/>
                      <a:pt x="7062" y="23661"/>
                    </a:cubicBezTo>
                    <a:cubicBezTo>
                      <a:pt x="7077" y="23765"/>
                      <a:pt x="7150" y="23810"/>
                      <a:pt x="7230" y="23810"/>
                    </a:cubicBezTo>
                    <a:cubicBezTo>
                      <a:pt x="7351" y="23810"/>
                      <a:pt x="7487" y="23707"/>
                      <a:pt x="7453" y="23549"/>
                    </a:cubicBezTo>
                    <a:cubicBezTo>
                      <a:pt x="7379" y="23195"/>
                      <a:pt x="7304" y="22823"/>
                      <a:pt x="7230" y="22468"/>
                    </a:cubicBezTo>
                    <a:cubicBezTo>
                      <a:pt x="10584" y="21518"/>
                      <a:pt x="13939" y="20549"/>
                      <a:pt x="17294" y="19561"/>
                    </a:cubicBezTo>
                    <a:cubicBezTo>
                      <a:pt x="18524" y="19207"/>
                      <a:pt x="19736" y="18853"/>
                      <a:pt x="20966" y="18480"/>
                    </a:cubicBezTo>
                    <a:cubicBezTo>
                      <a:pt x="21204" y="18412"/>
                      <a:pt x="21131" y="18079"/>
                      <a:pt x="20918" y="18079"/>
                    </a:cubicBezTo>
                    <a:cubicBezTo>
                      <a:pt x="20898" y="18079"/>
                      <a:pt x="20877" y="18082"/>
                      <a:pt x="20854" y="18088"/>
                    </a:cubicBezTo>
                    <a:cubicBezTo>
                      <a:pt x="16511" y="19356"/>
                      <a:pt x="12169" y="20623"/>
                      <a:pt x="7826" y="21853"/>
                    </a:cubicBezTo>
                    <a:cubicBezTo>
                      <a:pt x="7602" y="21928"/>
                      <a:pt x="7360" y="21984"/>
                      <a:pt x="7136" y="22058"/>
                    </a:cubicBezTo>
                    <a:cubicBezTo>
                      <a:pt x="6931" y="21052"/>
                      <a:pt x="6726" y="20045"/>
                      <a:pt x="6521" y="19039"/>
                    </a:cubicBezTo>
                    <a:cubicBezTo>
                      <a:pt x="9876" y="18088"/>
                      <a:pt x="13212" y="17138"/>
                      <a:pt x="16549" y="16150"/>
                    </a:cubicBezTo>
                    <a:cubicBezTo>
                      <a:pt x="17779" y="15796"/>
                      <a:pt x="19009" y="15442"/>
                      <a:pt x="20239" y="15069"/>
                    </a:cubicBezTo>
                    <a:cubicBezTo>
                      <a:pt x="20460" y="15001"/>
                      <a:pt x="20402" y="14668"/>
                      <a:pt x="20191" y="14668"/>
                    </a:cubicBezTo>
                    <a:cubicBezTo>
                      <a:pt x="20171" y="14668"/>
                      <a:pt x="20150" y="14671"/>
                      <a:pt x="20127" y="14678"/>
                    </a:cubicBezTo>
                    <a:cubicBezTo>
                      <a:pt x="15784" y="15964"/>
                      <a:pt x="11442" y="17212"/>
                      <a:pt x="7080" y="18461"/>
                    </a:cubicBezTo>
                    <a:cubicBezTo>
                      <a:pt x="6875" y="18517"/>
                      <a:pt x="6652" y="18573"/>
                      <a:pt x="6447" y="18629"/>
                    </a:cubicBezTo>
                    <a:cubicBezTo>
                      <a:pt x="6223" y="17585"/>
                      <a:pt x="5999" y="16541"/>
                      <a:pt x="5794" y="15498"/>
                    </a:cubicBezTo>
                    <a:cubicBezTo>
                      <a:pt x="9168" y="14547"/>
                      <a:pt x="12541" y="13559"/>
                      <a:pt x="15915" y="12590"/>
                    </a:cubicBezTo>
                    <a:cubicBezTo>
                      <a:pt x="17145" y="12217"/>
                      <a:pt x="18375" y="11863"/>
                      <a:pt x="19605" y="11509"/>
                    </a:cubicBezTo>
                    <a:cubicBezTo>
                      <a:pt x="19845" y="11441"/>
                      <a:pt x="19770" y="11090"/>
                      <a:pt x="19555" y="11090"/>
                    </a:cubicBezTo>
                    <a:cubicBezTo>
                      <a:pt x="19536" y="11090"/>
                      <a:pt x="19515" y="11093"/>
                      <a:pt x="19493" y="11099"/>
                    </a:cubicBezTo>
                    <a:cubicBezTo>
                      <a:pt x="15151" y="12385"/>
                      <a:pt x="10808" y="13634"/>
                      <a:pt x="6465" y="14883"/>
                    </a:cubicBezTo>
                    <a:cubicBezTo>
                      <a:pt x="6204" y="14957"/>
                      <a:pt x="5962" y="15013"/>
                      <a:pt x="5701" y="15088"/>
                    </a:cubicBezTo>
                    <a:cubicBezTo>
                      <a:pt x="5683" y="14957"/>
                      <a:pt x="5664" y="14827"/>
                      <a:pt x="5627" y="14715"/>
                    </a:cubicBezTo>
                    <a:lnTo>
                      <a:pt x="5012" y="11733"/>
                    </a:lnTo>
                    <a:cubicBezTo>
                      <a:pt x="8329" y="10857"/>
                      <a:pt x="11628" y="9944"/>
                      <a:pt x="14927" y="8993"/>
                    </a:cubicBezTo>
                    <a:cubicBezTo>
                      <a:pt x="16139" y="8657"/>
                      <a:pt x="17350" y="8303"/>
                      <a:pt x="18562" y="7949"/>
                    </a:cubicBezTo>
                    <a:cubicBezTo>
                      <a:pt x="18800" y="7881"/>
                      <a:pt x="18727" y="7548"/>
                      <a:pt x="18514" y="7548"/>
                    </a:cubicBezTo>
                    <a:cubicBezTo>
                      <a:pt x="18494" y="7548"/>
                      <a:pt x="18472" y="7551"/>
                      <a:pt x="18450" y="7558"/>
                    </a:cubicBezTo>
                    <a:cubicBezTo>
                      <a:pt x="14144" y="8807"/>
                      <a:pt x="9820" y="10018"/>
                      <a:pt x="5496" y="11174"/>
                    </a:cubicBezTo>
                    <a:cubicBezTo>
                      <a:pt x="5310" y="11230"/>
                      <a:pt x="5123" y="11267"/>
                      <a:pt x="4937" y="11323"/>
                    </a:cubicBezTo>
                    <a:cubicBezTo>
                      <a:pt x="4695" y="10186"/>
                      <a:pt x="4471" y="9068"/>
                      <a:pt x="4229" y="7931"/>
                    </a:cubicBezTo>
                    <a:cubicBezTo>
                      <a:pt x="7602" y="6980"/>
                      <a:pt x="10957" y="6011"/>
                      <a:pt x="14293" y="5042"/>
                    </a:cubicBezTo>
                    <a:cubicBezTo>
                      <a:pt x="15524" y="4688"/>
                      <a:pt x="16754" y="4315"/>
                      <a:pt x="17984" y="3961"/>
                    </a:cubicBezTo>
                    <a:cubicBezTo>
                      <a:pt x="18223" y="3892"/>
                      <a:pt x="18149" y="3542"/>
                      <a:pt x="17933" y="3542"/>
                    </a:cubicBezTo>
                    <a:cubicBezTo>
                      <a:pt x="17914" y="3542"/>
                      <a:pt x="17894" y="3544"/>
                      <a:pt x="17872" y="3551"/>
                    </a:cubicBezTo>
                    <a:cubicBezTo>
                      <a:pt x="13529" y="4837"/>
                      <a:pt x="9187" y="6104"/>
                      <a:pt x="4844" y="7334"/>
                    </a:cubicBezTo>
                    <a:cubicBezTo>
                      <a:pt x="4620" y="7409"/>
                      <a:pt x="4378" y="7465"/>
                      <a:pt x="4154" y="7539"/>
                    </a:cubicBezTo>
                    <a:cubicBezTo>
                      <a:pt x="4042" y="6961"/>
                      <a:pt x="3912" y="6402"/>
                      <a:pt x="3800" y="5824"/>
                    </a:cubicBezTo>
                    <a:cubicBezTo>
                      <a:pt x="3688" y="5284"/>
                      <a:pt x="3576" y="4725"/>
                      <a:pt x="3465" y="4166"/>
                    </a:cubicBezTo>
                    <a:cubicBezTo>
                      <a:pt x="6745" y="3290"/>
                      <a:pt x="10044" y="2395"/>
                      <a:pt x="13306" y="1463"/>
                    </a:cubicBezTo>
                    <a:cubicBezTo>
                      <a:pt x="14517" y="1109"/>
                      <a:pt x="15729" y="773"/>
                      <a:pt x="16940" y="419"/>
                    </a:cubicBezTo>
                    <a:cubicBezTo>
                      <a:pt x="17179" y="351"/>
                      <a:pt x="17105" y="0"/>
                      <a:pt x="1689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747;p37">
                <a:extLst>
                  <a:ext uri="{FF2B5EF4-FFF2-40B4-BE49-F238E27FC236}">
                    <a16:creationId xmlns:a16="http://schemas.microsoft.com/office/drawing/2014/main" id="{0FC38E05-7E90-12D0-C070-3D56360D7BA0}"/>
                  </a:ext>
                </a:extLst>
              </p:cNvPr>
              <p:cNvSpPr/>
              <p:nvPr/>
            </p:nvSpPr>
            <p:spPr>
              <a:xfrm>
                <a:off x="96479" y="3637229"/>
                <a:ext cx="214927" cy="166265"/>
              </a:xfrm>
              <a:custGeom>
                <a:avLst/>
                <a:gdLst/>
                <a:ahLst/>
                <a:cxnLst/>
                <a:rect l="l" t="t" r="r" b="b"/>
                <a:pathLst>
                  <a:path w="2964" h="2293" extrusionOk="0">
                    <a:moveTo>
                      <a:pt x="1393" y="0"/>
                    </a:moveTo>
                    <a:cubicBezTo>
                      <a:pt x="1228" y="0"/>
                      <a:pt x="1065" y="43"/>
                      <a:pt x="932" y="163"/>
                    </a:cubicBezTo>
                    <a:cubicBezTo>
                      <a:pt x="914" y="182"/>
                      <a:pt x="914" y="182"/>
                      <a:pt x="895" y="201"/>
                    </a:cubicBezTo>
                    <a:cubicBezTo>
                      <a:pt x="615" y="312"/>
                      <a:pt x="355" y="517"/>
                      <a:pt x="224" y="834"/>
                    </a:cubicBezTo>
                    <a:cubicBezTo>
                      <a:pt x="0" y="1375"/>
                      <a:pt x="392" y="1971"/>
                      <a:pt x="914" y="2195"/>
                    </a:cubicBezTo>
                    <a:cubicBezTo>
                      <a:pt x="1084" y="2262"/>
                      <a:pt x="1264" y="2293"/>
                      <a:pt x="1445" y="2293"/>
                    </a:cubicBezTo>
                    <a:cubicBezTo>
                      <a:pt x="1817" y="2293"/>
                      <a:pt x="2190" y="2160"/>
                      <a:pt x="2479" y="1934"/>
                    </a:cubicBezTo>
                    <a:cubicBezTo>
                      <a:pt x="2703" y="1766"/>
                      <a:pt x="2889" y="1524"/>
                      <a:pt x="2927" y="1244"/>
                    </a:cubicBezTo>
                    <a:cubicBezTo>
                      <a:pt x="2964" y="946"/>
                      <a:pt x="2833" y="666"/>
                      <a:pt x="2610" y="461"/>
                    </a:cubicBezTo>
                    <a:cubicBezTo>
                      <a:pt x="2405" y="256"/>
                      <a:pt x="2107" y="163"/>
                      <a:pt x="1827" y="70"/>
                    </a:cubicBezTo>
                    <a:cubicBezTo>
                      <a:pt x="1813" y="43"/>
                      <a:pt x="1780" y="25"/>
                      <a:pt x="1741" y="25"/>
                    </a:cubicBezTo>
                    <a:cubicBezTo>
                      <a:pt x="1726" y="25"/>
                      <a:pt x="1711" y="28"/>
                      <a:pt x="1696" y="33"/>
                    </a:cubicBezTo>
                    <a:lnTo>
                      <a:pt x="1659" y="33"/>
                    </a:lnTo>
                    <a:cubicBezTo>
                      <a:pt x="1573" y="13"/>
                      <a:pt x="1483" y="0"/>
                      <a:pt x="139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48;p37">
                <a:extLst>
                  <a:ext uri="{FF2B5EF4-FFF2-40B4-BE49-F238E27FC236}">
                    <a16:creationId xmlns:a16="http://schemas.microsoft.com/office/drawing/2014/main" id="{C8F3C17B-3F75-640D-9F6E-1D68B985E5E2}"/>
                  </a:ext>
                </a:extLst>
              </p:cNvPr>
              <p:cNvSpPr/>
              <p:nvPr/>
            </p:nvSpPr>
            <p:spPr>
              <a:xfrm>
                <a:off x="923986" y="3444783"/>
                <a:ext cx="188895" cy="138567"/>
              </a:xfrm>
              <a:custGeom>
                <a:avLst/>
                <a:gdLst/>
                <a:ahLst/>
                <a:cxnLst/>
                <a:rect l="l" t="t" r="r" b="b"/>
                <a:pathLst>
                  <a:path w="2605" h="1911" extrusionOk="0">
                    <a:moveTo>
                      <a:pt x="1375" y="1"/>
                    </a:moveTo>
                    <a:cubicBezTo>
                      <a:pt x="738" y="1"/>
                      <a:pt x="1" y="459"/>
                      <a:pt x="144" y="1177"/>
                    </a:cubicBezTo>
                    <a:cubicBezTo>
                      <a:pt x="200" y="1494"/>
                      <a:pt x="405" y="1699"/>
                      <a:pt x="666" y="1811"/>
                    </a:cubicBezTo>
                    <a:lnTo>
                      <a:pt x="722" y="1829"/>
                    </a:lnTo>
                    <a:cubicBezTo>
                      <a:pt x="850" y="1886"/>
                      <a:pt x="989" y="1911"/>
                      <a:pt x="1131" y="1911"/>
                    </a:cubicBezTo>
                    <a:cubicBezTo>
                      <a:pt x="1174" y="1911"/>
                      <a:pt x="1218" y="1908"/>
                      <a:pt x="1262" y="1904"/>
                    </a:cubicBezTo>
                    <a:cubicBezTo>
                      <a:pt x="1430" y="1885"/>
                      <a:pt x="1598" y="1848"/>
                      <a:pt x="1747" y="1773"/>
                    </a:cubicBezTo>
                    <a:cubicBezTo>
                      <a:pt x="2008" y="1699"/>
                      <a:pt x="2287" y="1531"/>
                      <a:pt x="2437" y="1289"/>
                    </a:cubicBezTo>
                    <a:cubicBezTo>
                      <a:pt x="2604" y="1009"/>
                      <a:pt x="2530" y="637"/>
                      <a:pt x="2325" y="394"/>
                    </a:cubicBezTo>
                    <a:cubicBezTo>
                      <a:pt x="2138" y="171"/>
                      <a:pt x="1877" y="59"/>
                      <a:pt x="1579" y="21"/>
                    </a:cubicBezTo>
                    <a:cubicBezTo>
                      <a:pt x="1542" y="21"/>
                      <a:pt x="1486" y="3"/>
                      <a:pt x="1449" y="3"/>
                    </a:cubicBezTo>
                    <a:cubicBezTo>
                      <a:pt x="1424" y="1"/>
                      <a:pt x="1400" y="1"/>
                      <a:pt x="137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749;p37">
                <a:extLst>
                  <a:ext uri="{FF2B5EF4-FFF2-40B4-BE49-F238E27FC236}">
                    <a16:creationId xmlns:a16="http://schemas.microsoft.com/office/drawing/2014/main" id="{177DAD2C-8242-E94C-732A-591664845E0E}"/>
                  </a:ext>
                </a:extLst>
              </p:cNvPr>
              <p:cNvSpPr/>
              <p:nvPr/>
            </p:nvSpPr>
            <p:spPr>
              <a:xfrm>
                <a:off x="-270867" y="3032773"/>
                <a:ext cx="361765" cy="1667730"/>
              </a:xfrm>
              <a:custGeom>
                <a:avLst/>
                <a:gdLst/>
                <a:ahLst/>
                <a:cxnLst/>
                <a:rect l="l" t="t" r="r" b="b"/>
                <a:pathLst>
                  <a:path w="4989" h="23000" extrusionOk="0">
                    <a:moveTo>
                      <a:pt x="257" y="1"/>
                    </a:moveTo>
                    <a:cubicBezTo>
                      <a:pt x="136" y="1"/>
                      <a:pt x="0" y="104"/>
                      <a:pt x="34" y="261"/>
                    </a:cubicBezTo>
                    <a:lnTo>
                      <a:pt x="1805" y="9077"/>
                    </a:lnTo>
                    <a:cubicBezTo>
                      <a:pt x="2382" y="12003"/>
                      <a:pt x="2960" y="14929"/>
                      <a:pt x="3557" y="17874"/>
                    </a:cubicBezTo>
                    <a:cubicBezTo>
                      <a:pt x="3892" y="19533"/>
                      <a:pt x="4209" y="21192"/>
                      <a:pt x="4545" y="22851"/>
                    </a:cubicBezTo>
                    <a:cubicBezTo>
                      <a:pt x="4567" y="22954"/>
                      <a:pt x="4645" y="22999"/>
                      <a:pt x="4727" y="22999"/>
                    </a:cubicBezTo>
                    <a:cubicBezTo>
                      <a:pt x="4853" y="22999"/>
                      <a:pt x="4988" y="22896"/>
                      <a:pt x="4955" y="22739"/>
                    </a:cubicBezTo>
                    <a:lnTo>
                      <a:pt x="3184" y="13904"/>
                    </a:lnTo>
                    <a:cubicBezTo>
                      <a:pt x="2606" y="10978"/>
                      <a:pt x="2010" y="8052"/>
                      <a:pt x="1432" y="5126"/>
                    </a:cubicBezTo>
                    <a:cubicBezTo>
                      <a:pt x="1096" y="3467"/>
                      <a:pt x="761" y="1808"/>
                      <a:pt x="425" y="149"/>
                    </a:cubicBezTo>
                    <a:cubicBezTo>
                      <a:pt x="411" y="46"/>
                      <a:pt x="337" y="1"/>
                      <a:pt x="25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50;p37">
                <a:extLst>
                  <a:ext uri="{FF2B5EF4-FFF2-40B4-BE49-F238E27FC236}">
                    <a16:creationId xmlns:a16="http://schemas.microsoft.com/office/drawing/2014/main" id="{54C76231-5D3B-0CCC-F31F-B41DA11E8678}"/>
                  </a:ext>
                </a:extLst>
              </p:cNvPr>
              <p:cNvSpPr/>
              <p:nvPr/>
            </p:nvSpPr>
            <p:spPr>
              <a:xfrm>
                <a:off x="-500875" y="2957143"/>
                <a:ext cx="674439" cy="1681144"/>
              </a:xfrm>
              <a:custGeom>
                <a:avLst/>
                <a:gdLst/>
                <a:ahLst/>
                <a:cxnLst/>
                <a:rect l="l" t="t" r="r" b="b"/>
                <a:pathLst>
                  <a:path w="9301" h="23185" extrusionOk="0">
                    <a:moveTo>
                      <a:pt x="1212" y="2739"/>
                    </a:moveTo>
                    <a:cubicBezTo>
                      <a:pt x="1361" y="3373"/>
                      <a:pt x="1510" y="4007"/>
                      <a:pt x="1640" y="4622"/>
                    </a:cubicBezTo>
                    <a:cubicBezTo>
                      <a:pt x="1193" y="4584"/>
                      <a:pt x="709" y="4417"/>
                      <a:pt x="522" y="3969"/>
                    </a:cubicBezTo>
                    <a:cubicBezTo>
                      <a:pt x="317" y="3429"/>
                      <a:pt x="839" y="3019"/>
                      <a:pt x="1212" y="2739"/>
                    </a:cubicBezTo>
                    <a:close/>
                    <a:moveTo>
                      <a:pt x="861" y="0"/>
                    </a:moveTo>
                    <a:cubicBezTo>
                      <a:pt x="736" y="0"/>
                      <a:pt x="600" y="103"/>
                      <a:pt x="634" y="260"/>
                    </a:cubicBezTo>
                    <a:cubicBezTo>
                      <a:pt x="802" y="950"/>
                      <a:pt x="951" y="1658"/>
                      <a:pt x="1119" y="2348"/>
                    </a:cubicBezTo>
                    <a:cubicBezTo>
                      <a:pt x="1081" y="2348"/>
                      <a:pt x="1063" y="2367"/>
                      <a:pt x="1025" y="2385"/>
                    </a:cubicBezTo>
                    <a:cubicBezTo>
                      <a:pt x="634" y="2665"/>
                      <a:pt x="187" y="3019"/>
                      <a:pt x="94" y="3541"/>
                    </a:cubicBezTo>
                    <a:cubicBezTo>
                      <a:pt x="0" y="4044"/>
                      <a:pt x="280" y="4529"/>
                      <a:pt x="709" y="4789"/>
                    </a:cubicBezTo>
                    <a:cubicBezTo>
                      <a:pt x="1007" y="4976"/>
                      <a:pt x="1380" y="5050"/>
                      <a:pt x="1734" y="5069"/>
                    </a:cubicBezTo>
                    <a:lnTo>
                      <a:pt x="2666" y="9151"/>
                    </a:lnTo>
                    <a:cubicBezTo>
                      <a:pt x="2684" y="9263"/>
                      <a:pt x="2721" y="9374"/>
                      <a:pt x="2740" y="9486"/>
                    </a:cubicBezTo>
                    <a:cubicBezTo>
                      <a:pt x="2200" y="9486"/>
                      <a:pt x="1510" y="9393"/>
                      <a:pt x="1286" y="8815"/>
                    </a:cubicBezTo>
                    <a:cubicBezTo>
                      <a:pt x="1081" y="8275"/>
                      <a:pt x="1622" y="7865"/>
                      <a:pt x="1995" y="7585"/>
                    </a:cubicBezTo>
                    <a:cubicBezTo>
                      <a:pt x="2179" y="7463"/>
                      <a:pt x="2072" y="7189"/>
                      <a:pt x="1905" y="7189"/>
                    </a:cubicBezTo>
                    <a:cubicBezTo>
                      <a:pt x="1868" y="7189"/>
                      <a:pt x="1829" y="7201"/>
                      <a:pt x="1790" y="7231"/>
                    </a:cubicBezTo>
                    <a:cubicBezTo>
                      <a:pt x="1398" y="7511"/>
                      <a:pt x="951" y="7865"/>
                      <a:pt x="839" y="8368"/>
                    </a:cubicBezTo>
                    <a:cubicBezTo>
                      <a:pt x="764" y="8871"/>
                      <a:pt x="1044" y="9356"/>
                      <a:pt x="1473" y="9617"/>
                    </a:cubicBezTo>
                    <a:cubicBezTo>
                      <a:pt x="1864" y="9878"/>
                      <a:pt x="2367" y="9915"/>
                      <a:pt x="2833" y="9915"/>
                    </a:cubicBezTo>
                    <a:cubicBezTo>
                      <a:pt x="3076" y="10940"/>
                      <a:pt x="3299" y="11965"/>
                      <a:pt x="3542" y="12990"/>
                    </a:cubicBezTo>
                    <a:cubicBezTo>
                      <a:pt x="3020" y="12990"/>
                      <a:pt x="2367" y="12860"/>
                      <a:pt x="2144" y="12319"/>
                    </a:cubicBezTo>
                    <a:cubicBezTo>
                      <a:pt x="1939" y="11779"/>
                      <a:pt x="2479" y="11369"/>
                      <a:pt x="2852" y="11089"/>
                    </a:cubicBezTo>
                    <a:cubicBezTo>
                      <a:pt x="3036" y="10967"/>
                      <a:pt x="2930" y="10693"/>
                      <a:pt x="2762" y="10693"/>
                    </a:cubicBezTo>
                    <a:cubicBezTo>
                      <a:pt x="2726" y="10693"/>
                      <a:pt x="2687" y="10705"/>
                      <a:pt x="2647" y="10735"/>
                    </a:cubicBezTo>
                    <a:cubicBezTo>
                      <a:pt x="2256" y="11015"/>
                      <a:pt x="1790" y="11369"/>
                      <a:pt x="1696" y="11872"/>
                    </a:cubicBezTo>
                    <a:cubicBezTo>
                      <a:pt x="1603" y="12375"/>
                      <a:pt x="1901" y="12860"/>
                      <a:pt x="2330" y="13121"/>
                    </a:cubicBezTo>
                    <a:cubicBezTo>
                      <a:pt x="2703" y="13363"/>
                      <a:pt x="3187" y="13419"/>
                      <a:pt x="3635" y="13419"/>
                    </a:cubicBezTo>
                    <a:cubicBezTo>
                      <a:pt x="3914" y="14630"/>
                      <a:pt x="4194" y="15842"/>
                      <a:pt x="4455" y="17035"/>
                    </a:cubicBezTo>
                    <a:cubicBezTo>
                      <a:pt x="4436" y="17035"/>
                      <a:pt x="4418" y="17035"/>
                      <a:pt x="4380" y="17053"/>
                    </a:cubicBezTo>
                    <a:cubicBezTo>
                      <a:pt x="3840" y="17053"/>
                      <a:pt x="3132" y="16942"/>
                      <a:pt x="2908" y="16364"/>
                    </a:cubicBezTo>
                    <a:cubicBezTo>
                      <a:pt x="2703" y="15823"/>
                      <a:pt x="3243" y="15413"/>
                      <a:pt x="3616" y="15134"/>
                    </a:cubicBezTo>
                    <a:cubicBezTo>
                      <a:pt x="3800" y="15011"/>
                      <a:pt x="3694" y="14737"/>
                      <a:pt x="3526" y="14737"/>
                    </a:cubicBezTo>
                    <a:cubicBezTo>
                      <a:pt x="3490" y="14737"/>
                      <a:pt x="3451" y="14750"/>
                      <a:pt x="3411" y="14780"/>
                    </a:cubicBezTo>
                    <a:cubicBezTo>
                      <a:pt x="3020" y="15059"/>
                      <a:pt x="2554" y="15413"/>
                      <a:pt x="2461" y="15917"/>
                    </a:cubicBezTo>
                    <a:cubicBezTo>
                      <a:pt x="2367" y="16438"/>
                      <a:pt x="2666" y="16904"/>
                      <a:pt x="3094" y="17165"/>
                    </a:cubicBezTo>
                    <a:cubicBezTo>
                      <a:pt x="3465" y="17407"/>
                      <a:pt x="3905" y="17468"/>
                      <a:pt x="4342" y="17468"/>
                    </a:cubicBezTo>
                    <a:cubicBezTo>
                      <a:pt x="4411" y="17468"/>
                      <a:pt x="4480" y="17466"/>
                      <a:pt x="4548" y="17463"/>
                    </a:cubicBezTo>
                    <a:cubicBezTo>
                      <a:pt x="4604" y="17650"/>
                      <a:pt x="4641" y="17836"/>
                      <a:pt x="4678" y="18023"/>
                    </a:cubicBezTo>
                    <a:cubicBezTo>
                      <a:pt x="4939" y="19122"/>
                      <a:pt x="5182" y="20241"/>
                      <a:pt x="5443" y="21340"/>
                    </a:cubicBezTo>
                    <a:cubicBezTo>
                      <a:pt x="4921" y="21322"/>
                      <a:pt x="4287" y="21191"/>
                      <a:pt x="4082" y="20669"/>
                    </a:cubicBezTo>
                    <a:cubicBezTo>
                      <a:pt x="3858" y="20129"/>
                      <a:pt x="4418" y="19700"/>
                      <a:pt x="4790" y="19421"/>
                    </a:cubicBezTo>
                    <a:cubicBezTo>
                      <a:pt x="4961" y="19296"/>
                      <a:pt x="4848" y="19030"/>
                      <a:pt x="4687" y="19030"/>
                    </a:cubicBezTo>
                    <a:cubicBezTo>
                      <a:pt x="4654" y="19030"/>
                      <a:pt x="4620" y="19041"/>
                      <a:pt x="4585" y="19066"/>
                    </a:cubicBezTo>
                    <a:cubicBezTo>
                      <a:pt x="4175" y="19365"/>
                      <a:pt x="3728" y="19700"/>
                      <a:pt x="3635" y="20222"/>
                    </a:cubicBezTo>
                    <a:cubicBezTo>
                      <a:pt x="3542" y="20725"/>
                      <a:pt x="3840" y="21210"/>
                      <a:pt x="4250" y="21471"/>
                    </a:cubicBezTo>
                    <a:cubicBezTo>
                      <a:pt x="4586" y="21673"/>
                      <a:pt x="4999" y="21753"/>
                      <a:pt x="5405" y="21753"/>
                    </a:cubicBezTo>
                    <a:cubicBezTo>
                      <a:pt x="5449" y="21753"/>
                      <a:pt x="5492" y="21752"/>
                      <a:pt x="5536" y="21750"/>
                    </a:cubicBezTo>
                    <a:cubicBezTo>
                      <a:pt x="5629" y="22179"/>
                      <a:pt x="5722" y="22608"/>
                      <a:pt x="5815" y="23036"/>
                    </a:cubicBezTo>
                    <a:cubicBezTo>
                      <a:pt x="5838" y="23140"/>
                      <a:pt x="5916" y="23185"/>
                      <a:pt x="5998" y="23185"/>
                    </a:cubicBezTo>
                    <a:cubicBezTo>
                      <a:pt x="6124" y="23185"/>
                      <a:pt x="6259" y="23082"/>
                      <a:pt x="6225" y="22925"/>
                    </a:cubicBezTo>
                    <a:cubicBezTo>
                      <a:pt x="6132" y="22533"/>
                      <a:pt x="6039" y="22142"/>
                      <a:pt x="5946" y="21732"/>
                    </a:cubicBezTo>
                    <a:lnTo>
                      <a:pt x="5983" y="21732"/>
                    </a:lnTo>
                    <a:cubicBezTo>
                      <a:pt x="6561" y="21694"/>
                      <a:pt x="7157" y="21545"/>
                      <a:pt x="7642" y="21228"/>
                    </a:cubicBezTo>
                    <a:cubicBezTo>
                      <a:pt x="8015" y="20967"/>
                      <a:pt x="8332" y="20613"/>
                      <a:pt x="8499" y="20185"/>
                    </a:cubicBezTo>
                    <a:cubicBezTo>
                      <a:pt x="8555" y="20185"/>
                      <a:pt x="8611" y="20185"/>
                      <a:pt x="8648" y="20166"/>
                    </a:cubicBezTo>
                    <a:cubicBezTo>
                      <a:pt x="8667" y="20147"/>
                      <a:pt x="8686" y="20147"/>
                      <a:pt x="8704" y="20147"/>
                    </a:cubicBezTo>
                    <a:cubicBezTo>
                      <a:pt x="9058" y="20017"/>
                      <a:pt x="9301" y="19663"/>
                      <a:pt x="9208" y="19309"/>
                    </a:cubicBezTo>
                    <a:cubicBezTo>
                      <a:pt x="9125" y="19010"/>
                      <a:pt x="8835" y="18815"/>
                      <a:pt x="8536" y="18815"/>
                    </a:cubicBezTo>
                    <a:cubicBezTo>
                      <a:pt x="8499" y="18815"/>
                      <a:pt x="8462" y="18818"/>
                      <a:pt x="8425" y="18824"/>
                    </a:cubicBezTo>
                    <a:cubicBezTo>
                      <a:pt x="8369" y="18843"/>
                      <a:pt x="8332" y="18843"/>
                      <a:pt x="8294" y="18861"/>
                    </a:cubicBezTo>
                    <a:cubicBezTo>
                      <a:pt x="8276" y="18861"/>
                      <a:pt x="8238" y="18861"/>
                      <a:pt x="8201" y="18899"/>
                    </a:cubicBezTo>
                    <a:cubicBezTo>
                      <a:pt x="8164" y="18917"/>
                      <a:pt x="8145" y="18936"/>
                      <a:pt x="8108" y="18955"/>
                    </a:cubicBezTo>
                    <a:cubicBezTo>
                      <a:pt x="7884" y="19122"/>
                      <a:pt x="7772" y="19458"/>
                      <a:pt x="7884" y="19737"/>
                    </a:cubicBezTo>
                    <a:cubicBezTo>
                      <a:pt x="7940" y="19868"/>
                      <a:pt x="8015" y="19980"/>
                      <a:pt x="8127" y="20054"/>
                    </a:cubicBezTo>
                    <a:cubicBezTo>
                      <a:pt x="7772" y="20893"/>
                      <a:pt x="6785" y="21247"/>
                      <a:pt x="5871" y="21303"/>
                    </a:cubicBezTo>
                    <a:cubicBezTo>
                      <a:pt x="5573" y="20017"/>
                      <a:pt x="5275" y="18712"/>
                      <a:pt x="4977" y="17408"/>
                    </a:cubicBezTo>
                    <a:cubicBezTo>
                      <a:pt x="5517" y="17352"/>
                      <a:pt x="6039" y="17203"/>
                      <a:pt x="6486" y="16904"/>
                    </a:cubicBezTo>
                    <a:cubicBezTo>
                      <a:pt x="6859" y="16662"/>
                      <a:pt x="7176" y="16308"/>
                      <a:pt x="7344" y="15879"/>
                    </a:cubicBezTo>
                    <a:cubicBezTo>
                      <a:pt x="7400" y="15879"/>
                      <a:pt x="7456" y="15861"/>
                      <a:pt x="7493" y="15842"/>
                    </a:cubicBezTo>
                    <a:lnTo>
                      <a:pt x="7549" y="15842"/>
                    </a:lnTo>
                    <a:cubicBezTo>
                      <a:pt x="7884" y="15730"/>
                      <a:pt x="8127" y="15357"/>
                      <a:pt x="8033" y="15022"/>
                    </a:cubicBezTo>
                    <a:cubicBezTo>
                      <a:pt x="7969" y="14730"/>
                      <a:pt x="7678" y="14523"/>
                      <a:pt x="7383" y="14523"/>
                    </a:cubicBezTo>
                    <a:cubicBezTo>
                      <a:pt x="7339" y="14523"/>
                      <a:pt x="7294" y="14528"/>
                      <a:pt x="7251" y="14537"/>
                    </a:cubicBezTo>
                    <a:cubicBezTo>
                      <a:pt x="7213" y="14537"/>
                      <a:pt x="7157" y="14556"/>
                      <a:pt x="7139" y="14575"/>
                    </a:cubicBezTo>
                    <a:cubicBezTo>
                      <a:pt x="7101" y="14575"/>
                      <a:pt x="7064" y="14575"/>
                      <a:pt x="7027" y="14593"/>
                    </a:cubicBezTo>
                    <a:cubicBezTo>
                      <a:pt x="6990" y="14630"/>
                      <a:pt x="6971" y="14649"/>
                      <a:pt x="6934" y="14668"/>
                    </a:cubicBezTo>
                    <a:cubicBezTo>
                      <a:pt x="6729" y="14835"/>
                      <a:pt x="6598" y="15152"/>
                      <a:pt x="6710" y="15451"/>
                    </a:cubicBezTo>
                    <a:cubicBezTo>
                      <a:pt x="6766" y="15581"/>
                      <a:pt x="6841" y="15693"/>
                      <a:pt x="6952" y="15767"/>
                    </a:cubicBezTo>
                    <a:cubicBezTo>
                      <a:pt x="6617" y="16550"/>
                      <a:pt x="5741" y="16904"/>
                      <a:pt x="4884" y="16998"/>
                    </a:cubicBezTo>
                    <a:cubicBezTo>
                      <a:pt x="4660" y="16010"/>
                      <a:pt x="4436" y="15022"/>
                      <a:pt x="4213" y="14034"/>
                    </a:cubicBezTo>
                    <a:cubicBezTo>
                      <a:pt x="4157" y="13810"/>
                      <a:pt x="4119" y="13605"/>
                      <a:pt x="4063" y="13382"/>
                    </a:cubicBezTo>
                    <a:cubicBezTo>
                      <a:pt x="4641" y="13326"/>
                      <a:pt x="5219" y="13195"/>
                      <a:pt x="5704" y="12860"/>
                    </a:cubicBezTo>
                    <a:cubicBezTo>
                      <a:pt x="6095" y="12618"/>
                      <a:pt x="6412" y="12263"/>
                      <a:pt x="6580" y="11835"/>
                    </a:cubicBezTo>
                    <a:cubicBezTo>
                      <a:pt x="6636" y="11835"/>
                      <a:pt x="6673" y="11816"/>
                      <a:pt x="6729" y="11797"/>
                    </a:cubicBezTo>
                    <a:lnTo>
                      <a:pt x="6785" y="11797"/>
                    </a:lnTo>
                    <a:cubicBezTo>
                      <a:pt x="7120" y="11686"/>
                      <a:pt x="7362" y="11313"/>
                      <a:pt x="7269" y="10977"/>
                    </a:cubicBezTo>
                    <a:cubicBezTo>
                      <a:pt x="7188" y="10686"/>
                      <a:pt x="6910" y="10478"/>
                      <a:pt x="6618" y="10478"/>
                    </a:cubicBezTo>
                    <a:cubicBezTo>
                      <a:pt x="6574" y="10478"/>
                      <a:pt x="6530" y="10483"/>
                      <a:pt x="6486" y="10493"/>
                    </a:cubicBezTo>
                    <a:cubicBezTo>
                      <a:pt x="6430" y="10493"/>
                      <a:pt x="6393" y="10511"/>
                      <a:pt x="6356" y="10530"/>
                    </a:cubicBezTo>
                    <a:cubicBezTo>
                      <a:pt x="6337" y="10530"/>
                      <a:pt x="6300" y="10530"/>
                      <a:pt x="6263" y="10549"/>
                    </a:cubicBezTo>
                    <a:cubicBezTo>
                      <a:pt x="6225" y="10586"/>
                      <a:pt x="6207" y="10605"/>
                      <a:pt x="6170" y="10623"/>
                    </a:cubicBezTo>
                    <a:cubicBezTo>
                      <a:pt x="5946" y="10791"/>
                      <a:pt x="5834" y="11108"/>
                      <a:pt x="5946" y="11406"/>
                    </a:cubicBezTo>
                    <a:cubicBezTo>
                      <a:pt x="6002" y="11537"/>
                      <a:pt x="6076" y="11648"/>
                      <a:pt x="6188" y="11723"/>
                    </a:cubicBezTo>
                    <a:cubicBezTo>
                      <a:pt x="5834" y="12562"/>
                      <a:pt x="4865" y="12897"/>
                      <a:pt x="3970" y="12972"/>
                    </a:cubicBezTo>
                    <a:cubicBezTo>
                      <a:pt x="3728" y="11947"/>
                      <a:pt x="3504" y="10903"/>
                      <a:pt x="3262" y="9878"/>
                    </a:cubicBezTo>
                    <a:cubicBezTo>
                      <a:pt x="3821" y="9822"/>
                      <a:pt x="4380" y="9673"/>
                      <a:pt x="4865" y="9374"/>
                    </a:cubicBezTo>
                    <a:cubicBezTo>
                      <a:pt x="5238" y="9114"/>
                      <a:pt x="5554" y="8759"/>
                      <a:pt x="5722" y="8331"/>
                    </a:cubicBezTo>
                    <a:cubicBezTo>
                      <a:pt x="5778" y="8331"/>
                      <a:pt x="5815" y="8331"/>
                      <a:pt x="5871" y="8312"/>
                    </a:cubicBezTo>
                    <a:cubicBezTo>
                      <a:pt x="5890" y="8293"/>
                      <a:pt x="5909" y="8293"/>
                      <a:pt x="5927" y="8293"/>
                    </a:cubicBezTo>
                    <a:cubicBezTo>
                      <a:pt x="6263" y="8182"/>
                      <a:pt x="6505" y="7828"/>
                      <a:pt x="6412" y="7473"/>
                    </a:cubicBezTo>
                    <a:cubicBezTo>
                      <a:pt x="6329" y="7175"/>
                      <a:pt x="6039" y="6980"/>
                      <a:pt x="5740" y="6980"/>
                    </a:cubicBezTo>
                    <a:cubicBezTo>
                      <a:pt x="5703" y="6980"/>
                      <a:pt x="5666" y="6983"/>
                      <a:pt x="5629" y="6989"/>
                    </a:cubicBezTo>
                    <a:cubicBezTo>
                      <a:pt x="5573" y="7007"/>
                      <a:pt x="5536" y="7007"/>
                      <a:pt x="5499" y="7026"/>
                    </a:cubicBezTo>
                    <a:cubicBezTo>
                      <a:pt x="5480" y="7026"/>
                      <a:pt x="5443" y="7026"/>
                      <a:pt x="5405" y="7063"/>
                    </a:cubicBezTo>
                    <a:cubicBezTo>
                      <a:pt x="5368" y="7082"/>
                      <a:pt x="5349" y="7101"/>
                      <a:pt x="5312" y="7119"/>
                    </a:cubicBezTo>
                    <a:cubicBezTo>
                      <a:pt x="5089" y="7287"/>
                      <a:pt x="4977" y="7622"/>
                      <a:pt x="5089" y="7921"/>
                    </a:cubicBezTo>
                    <a:cubicBezTo>
                      <a:pt x="5144" y="8033"/>
                      <a:pt x="5219" y="8144"/>
                      <a:pt x="5331" y="8219"/>
                    </a:cubicBezTo>
                    <a:cubicBezTo>
                      <a:pt x="4977" y="9039"/>
                      <a:pt x="4045" y="9393"/>
                      <a:pt x="3169" y="9468"/>
                    </a:cubicBezTo>
                    <a:lnTo>
                      <a:pt x="2181" y="5144"/>
                    </a:lnTo>
                    <a:cubicBezTo>
                      <a:pt x="2181" y="5125"/>
                      <a:pt x="2181" y="5088"/>
                      <a:pt x="2162" y="5069"/>
                    </a:cubicBezTo>
                    <a:cubicBezTo>
                      <a:pt x="2256" y="5050"/>
                      <a:pt x="2349" y="5050"/>
                      <a:pt x="2442" y="5050"/>
                    </a:cubicBezTo>
                    <a:cubicBezTo>
                      <a:pt x="3020" y="4994"/>
                      <a:pt x="3597" y="4864"/>
                      <a:pt x="4082" y="4529"/>
                    </a:cubicBezTo>
                    <a:cubicBezTo>
                      <a:pt x="4473" y="4286"/>
                      <a:pt x="4790" y="3913"/>
                      <a:pt x="4958" y="3503"/>
                    </a:cubicBezTo>
                    <a:cubicBezTo>
                      <a:pt x="5014" y="3503"/>
                      <a:pt x="5051" y="3485"/>
                      <a:pt x="5107" y="3466"/>
                    </a:cubicBezTo>
                    <a:cubicBezTo>
                      <a:pt x="5126" y="3466"/>
                      <a:pt x="5144" y="3466"/>
                      <a:pt x="5163" y="3448"/>
                    </a:cubicBezTo>
                    <a:cubicBezTo>
                      <a:pt x="5480" y="3336"/>
                      <a:pt x="5741" y="2982"/>
                      <a:pt x="5648" y="2627"/>
                    </a:cubicBezTo>
                    <a:cubicBezTo>
                      <a:pt x="5567" y="2352"/>
                      <a:pt x="5275" y="2147"/>
                      <a:pt x="4979" y="2147"/>
                    </a:cubicBezTo>
                    <a:cubicBezTo>
                      <a:pt x="4935" y="2147"/>
                      <a:pt x="4890" y="2152"/>
                      <a:pt x="4846" y="2161"/>
                    </a:cubicBezTo>
                    <a:cubicBezTo>
                      <a:pt x="4809" y="2161"/>
                      <a:pt x="4772" y="2180"/>
                      <a:pt x="4734" y="2180"/>
                    </a:cubicBezTo>
                    <a:cubicBezTo>
                      <a:pt x="4697" y="2180"/>
                      <a:pt x="4660" y="2199"/>
                      <a:pt x="4623" y="2217"/>
                    </a:cubicBezTo>
                    <a:cubicBezTo>
                      <a:pt x="4604" y="2236"/>
                      <a:pt x="4567" y="2255"/>
                      <a:pt x="4548" y="2292"/>
                    </a:cubicBezTo>
                    <a:cubicBezTo>
                      <a:pt x="4324" y="2460"/>
                      <a:pt x="4213" y="2777"/>
                      <a:pt x="4324" y="3075"/>
                    </a:cubicBezTo>
                    <a:cubicBezTo>
                      <a:pt x="4362" y="3205"/>
                      <a:pt x="4455" y="3298"/>
                      <a:pt x="4548" y="3392"/>
                    </a:cubicBezTo>
                    <a:cubicBezTo>
                      <a:pt x="4175" y="4305"/>
                      <a:pt x="3038" y="4622"/>
                      <a:pt x="2069" y="4659"/>
                    </a:cubicBezTo>
                    <a:cubicBezTo>
                      <a:pt x="1734" y="3149"/>
                      <a:pt x="1380" y="1640"/>
                      <a:pt x="1044" y="149"/>
                    </a:cubicBezTo>
                    <a:cubicBezTo>
                      <a:pt x="1022" y="45"/>
                      <a:pt x="944" y="0"/>
                      <a:pt x="86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51;p37">
                <a:extLst>
                  <a:ext uri="{FF2B5EF4-FFF2-40B4-BE49-F238E27FC236}">
                    <a16:creationId xmlns:a16="http://schemas.microsoft.com/office/drawing/2014/main" id="{13AFD7B1-B591-DFF1-0480-9C592715EBE7}"/>
                  </a:ext>
                </a:extLst>
              </p:cNvPr>
              <p:cNvSpPr/>
              <p:nvPr/>
            </p:nvSpPr>
            <p:spPr>
              <a:xfrm>
                <a:off x="-268256" y="2667170"/>
                <a:ext cx="1217340" cy="393367"/>
              </a:xfrm>
              <a:custGeom>
                <a:avLst/>
                <a:gdLst/>
                <a:ahLst/>
                <a:cxnLst/>
                <a:rect l="l" t="t" r="r" b="b"/>
                <a:pathLst>
                  <a:path w="16788" h="5425" extrusionOk="0">
                    <a:moveTo>
                      <a:pt x="16501" y="0"/>
                    </a:moveTo>
                    <a:cubicBezTo>
                      <a:pt x="16481" y="0"/>
                      <a:pt x="16459" y="3"/>
                      <a:pt x="16437" y="10"/>
                    </a:cubicBezTo>
                    <a:cubicBezTo>
                      <a:pt x="12225" y="1352"/>
                      <a:pt x="8013" y="2675"/>
                      <a:pt x="3782" y="3943"/>
                    </a:cubicBezTo>
                    <a:cubicBezTo>
                      <a:pt x="2589" y="4315"/>
                      <a:pt x="1415" y="4669"/>
                      <a:pt x="222" y="5024"/>
                    </a:cubicBezTo>
                    <a:cubicBezTo>
                      <a:pt x="0" y="5092"/>
                      <a:pt x="59" y="5424"/>
                      <a:pt x="270" y="5424"/>
                    </a:cubicBezTo>
                    <a:cubicBezTo>
                      <a:pt x="290" y="5424"/>
                      <a:pt x="311" y="5421"/>
                      <a:pt x="334" y="5415"/>
                    </a:cubicBezTo>
                    <a:cubicBezTo>
                      <a:pt x="4564" y="4148"/>
                      <a:pt x="8795" y="2862"/>
                      <a:pt x="13008" y="1538"/>
                    </a:cubicBezTo>
                    <a:cubicBezTo>
                      <a:pt x="14200" y="1165"/>
                      <a:pt x="15375" y="793"/>
                      <a:pt x="16549" y="420"/>
                    </a:cubicBezTo>
                    <a:cubicBezTo>
                      <a:pt x="16787" y="335"/>
                      <a:pt x="16714" y="0"/>
                      <a:pt x="1650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52;p37">
                <a:extLst>
                  <a:ext uri="{FF2B5EF4-FFF2-40B4-BE49-F238E27FC236}">
                    <a16:creationId xmlns:a16="http://schemas.microsoft.com/office/drawing/2014/main" id="{7C50436E-6226-7512-C622-D755AEA134F6}"/>
                  </a:ext>
                </a:extLst>
              </p:cNvPr>
              <p:cNvSpPr/>
              <p:nvPr/>
            </p:nvSpPr>
            <p:spPr>
              <a:xfrm>
                <a:off x="-314084" y="2640413"/>
                <a:ext cx="1189205" cy="371469"/>
              </a:xfrm>
              <a:custGeom>
                <a:avLst/>
                <a:gdLst/>
                <a:ahLst/>
                <a:cxnLst/>
                <a:rect l="l" t="t" r="r" b="b"/>
                <a:pathLst>
                  <a:path w="16400" h="5123" extrusionOk="0">
                    <a:moveTo>
                      <a:pt x="16094" y="1"/>
                    </a:moveTo>
                    <a:cubicBezTo>
                      <a:pt x="16078" y="1"/>
                      <a:pt x="16061" y="2"/>
                      <a:pt x="16044" y="6"/>
                    </a:cubicBezTo>
                    <a:cubicBezTo>
                      <a:pt x="11906" y="1087"/>
                      <a:pt x="7787" y="2261"/>
                      <a:pt x="3705" y="3566"/>
                    </a:cubicBezTo>
                    <a:cubicBezTo>
                      <a:pt x="2550" y="3939"/>
                      <a:pt x="1376" y="4312"/>
                      <a:pt x="239" y="4703"/>
                    </a:cubicBezTo>
                    <a:cubicBezTo>
                      <a:pt x="0" y="4788"/>
                      <a:pt x="73" y="5122"/>
                      <a:pt x="272" y="5122"/>
                    </a:cubicBezTo>
                    <a:cubicBezTo>
                      <a:pt x="291" y="5122"/>
                      <a:pt x="311" y="5119"/>
                      <a:pt x="332" y="5113"/>
                    </a:cubicBezTo>
                    <a:cubicBezTo>
                      <a:pt x="4395" y="3734"/>
                      <a:pt x="8495" y="2485"/>
                      <a:pt x="12614" y="1348"/>
                    </a:cubicBezTo>
                    <a:cubicBezTo>
                      <a:pt x="13807" y="1031"/>
                      <a:pt x="14982" y="714"/>
                      <a:pt x="16156" y="416"/>
                    </a:cubicBezTo>
                    <a:cubicBezTo>
                      <a:pt x="16399" y="347"/>
                      <a:pt x="16318" y="1"/>
                      <a:pt x="1609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3;p37">
                <a:extLst>
                  <a:ext uri="{FF2B5EF4-FFF2-40B4-BE49-F238E27FC236}">
                    <a16:creationId xmlns:a16="http://schemas.microsoft.com/office/drawing/2014/main" id="{940506D5-93C6-2620-5BE0-0BE300BD5167}"/>
                  </a:ext>
                </a:extLst>
              </p:cNvPr>
              <p:cNvSpPr/>
              <p:nvPr/>
            </p:nvSpPr>
            <p:spPr>
              <a:xfrm>
                <a:off x="-333155" y="2573920"/>
                <a:ext cx="1162085" cy="386623"/>
              </a:xfrm>
              <a:custGeom>
                <a:avLst/>
                <a:gdLst/>
                <a:ahLst/>
                <a:cxnLst/>
                <a:rect l="l" t="t" r="r" b="b"/>
                <a:pathLst>
                  <a:path w="16026" h="5332" extrusionOk="0">
                    <a:moveTo>
                      <a:pt x="15755" y="0"/>
                    </a:moveTo>
                    <a:cubicBezTo>
                      <a:pt x="15735" y="0"/>
                      <a:pt x="15714" y="3"/>
                      <a:pt x="15692" y="10"/>
                    </a:cubicBezTo>
                    <a:cubicBezTo>
                      <a:pt x="11666" y="1296"/>
                      <a:pt x="7640" y="2563"/>
                      <a:pt x="3614" y="3849"/>
                    </a:cubicBezTo>
                    <a:cubicBezTo>
                      <a:pt x="2496" y="4203"/>
                      <a:pt x="1359" y="4558"/>
                      <a:pt x="222" y="4912"/>
                    </a:cubicBezTo>
                    <a:cubicBezTo>
                      <a:pt x="1" y="4997"/>
                      <a:pt x="75" y="5331"/>
                      <a:pt x="274" y="5331"/>
                    </a:cubicBezTo>
                    <a:cubicBezTo>
                      <a:pt x="293" y="5331"/>
                      <a:pt x="313" y="5328"/>
                      <a:pt x="334" y="5322"/>
                    </a:cubicBezTo>
                    <a:cubicBezTo>
                      <a:pt x="4360" y="4036"/>
                      <a:pt x="8386" y="2768"/>
                      <a:pt x="12411" y="1501"/>
                    </a:cubicBezTo>
                    <a:cubicBezTo>
                      <a:pt x="13530" y="1128"/>
                      <a:pt x="14667" y="774"/>
                      <a:pt x="15804" y="420"/>
                    </a:cubicBezTo>
                    <a:cubicBezTo>
                      <a:pt x="16025" y="335"/>
                      <a:pt x="15966" y="0"/>
                      <a:pt x="1575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54;p37">
                <a:extLst>
                  <a:ext uri="{FF2B5EF4-FFF2-40B4-BE49-F238E27FC236}">
                    <a16:creationId xmlns:a16="http://schemas.microsoft.com/office/drawing/2014/main" id="{2AAEFBAB-872C-1479-3F5A-5C1D1F68714A}"/>
                  </a:ext>
                </a:extLst>
              </p:cNvPr>
              <p:cNvSpPr/>
              <p:nvPr/>
            </p:nvSpPr>
            <p:spPr>
              <a:xfrm>
                <a:off x="-423577" y="2529036"/>
                <a:ext cx="1153384" cy="400400"/>
              </a:xfrm>
              <a:custGeom>
                <a:avLst/>
                <a:gdLst/>
                <a:ahLst/>
                <a:cxnLst/>
                <a:rect l="l" t="t" r="r" b="b"/>
                <a:pathLst>
                  <a:path w="15906" h="5522" extrusionOk="0">
                    <a:moveTo>
                      <a:pt x="15647" y="0"/>
                    </a:moveTo>
                    <a:cubicBezTo>
                      <a:pt x="15626" y="0"/>
                      <a:pt x="15603" y="4"/>
                      <a:pt x="15578" y="14"/>
                    </a:cubicBezTo>
                    <a:cubicBezTo>
                      <a:pt x="11590" y="1337"/>
                      <a:pt x="7601" y="2660"/>
                      <a:pt x="3612" y="3984"/>
                    </a:cubicBezTo>
                    <a:cubicBezTo>
                      <a:pt x="2494" y="4356"/>
                      <a:pt x="1357" y="4729"/>
                      <a:pt x="239" y="5102"/>
                    </a:cubicBezTo>
                    <a:cubicBezTo>
                      <a:pt x="1" y="5187"/>
                      <a:pt x="73" y="5521"/>
                      <a:pt x="287" y="5521"/>
                    </a:cubicBezTo>
                    <a:cubicBezTo>
                      <a:pt x="307" y="5521"/>
                      <a:pt x="328" y="5518"/>
                      <a:pt x="351" y="5512"/>
                    </a:cubicBezTo>
                    <a:lnTo>
                      <a:pt x="12298" y="1542"/>
                    </a:lnTo>
                    <a:cubicBezTo>
                      <a:pt x="13435" y="1169"/>
                      <a:pt x="14553" y="797"/>
                      <a:pt x="15671" y="405"/>
                    </a:cubicBezTo>
                    <a:cubicBezTo>
                      <a:pt x="15906" y="338"/>
                      <a:pt x="15839" y="0"/>
                      <a:pt x="156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55;p37">
                <a:extLst>
                  <a:ext uri="{FF2B5EF4-FFF2-40B4-BE49-F238E27FC236}">
                    <a16:creationId xmlns:a16="http://schemas.microsoft.com/office/drawing/2014/main" id="{ECE0B5F5-7688-7DAD-1A19-B4C7E48BB493}"/>
                  </a:ext>
                </a:extLst>
              </p:cNvPr>
              <p:cNvSpPr/>
              <p:nvPr/>
            </p:nvSpPr>
            <p:spPr>
              <a:xfrm>
                <a:off x="51884" y="3367124"/>
                <a:ext cx="260900" cy="242328"/>
              </a:xfrm>
              <a:custGeom>
                <a:avLst/>
                <a:gdLst/>
                <a:ahLst/>
                <a:cxnLst/>
                <a:rect l="l" t="t" r="r" b="b"/>
                <a:pathLst>
                  <a:path w="3598" h="3342" extrusionOk="0">
                    <a:moveTo>
                      <a:pt x="1670" y="0"/>
                    </a:moveTo>
                    <a:cubicBezTo>
                      <a:pt x="1439" y="0"/>
                      <a:pt x="1207" y="42"/>
                      <a:pt x="988" y="123"/>
                    </a:cubicBezTo>
                    <a:cubicBezTo>
                      <a:pt x="973" y="118"/>
                      <a:pt x="957" y="116"/>
                      <a:pt x="940" y="116"/>
                    </a:cubicBezTo>
                    <a:cubicBezTo>
                      <a:pt x="894" y="116"/>
                      <a:pt x="843" y="133"/>
                      <a:pt x="802" y="161"/>
                    </a:cubicBezTo>
                    <a:cubicBezTo>
                      <a:pt x="261" y="608"/>
                      <a:pt x="0" y="1353"/>
                      <a:pt x="187" y="2024"/>
                    </a:cubicBezTo>
                    <a:cubicBezTo>
                      <a:pt x="373" y="2714"/>
                      <a:pt x="970" y="3236"/>
                      <a:pt x="1678" y="3329"/>
                    </a:cubicBezTo>
                    <a:cubicBezTo>
                      <a:pt x="1741" y="3337"/>
                      <a:pt x="1803" y="3341"/>
                      <a:pt x="1865" y="3341"/>
                    </a:cubicBezTo>
                    <a:cubicBezTo>
                      <a:pt x="2502" y="3341"/>
                      <a:pt x="3082" y="2919"/>
                      <a:pt x="3337" y="2341"/>
                    </a:cubicBezTo>
                    <a:cubicBezTo>
                      <a:pt x="3598" y="1708"/>
                      <a:pt x="3411" y="962"/>
                      <a:pt x="2927" y="496"/>
                    </a:cubicBezTo>
                    <a:cubicBezTo>
                      <a:pt x="2580" y="162"/>
                      <a:pt x="2127" y="0"/>
                      <a:pt x="16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756;p37">
                <a:extLst>
                  <a:ext uri="{FF2B5EF4-FFF2-40B4-BE49-F238E27FC236}">
                    <a16:creationId xmlns:a16="http://schemas.microsoft.com/office/drawing/2014/main" id="{83C66F8F-CB8E-EF1B-4455-FB325EBADED1}"/>
                  </a:ext>
                </a:extLst>
              </p:cNvPr>
              <p:cNvSpPr/>
              <p:nvPr/>
            </p:nvSpPr>
            <p:spPr>
              <a:xfrm>
                <a:off x="765475" y="3194546"/>
                <a:ext cx="260900" cy="241966"/>
              </a:xfrm>
              <a:custGeom>
                <a:avLst/>
                <a:gdLst/>
                <a:ahLst/>
                <a:cxnLst/>
                <a:rect l="l" t="t" r="r" b="b"/>
                <a:pathLst>
                  <a:path w="3598" h="3337" extrusionOk="0">
                    <a:moveTo>
                      <a:pt x="1692" y="0"/>
                    </a:moveTo>
                    <a:cubicBezTo>
                      <a:pt x="1454" y="0"/>
                      <a:pt x="1214" y="46"/>
                      <a:pt x="988" y="136"/>
                    </a:cubicBezTo>
                    <a:cubicBezTo>
                      <a:pt x="961" y="129"/>
                      <a:pt x="936" y="125"/>
                      <a:pt x="913" y="125"/>
                    </a:cubicBezTo>
                    <a:cubicBezTo>
                      <a:pt x="873" y="125"/>
                      <a:pt x="837" y="138"/>
                      <a:pt x="802" y="174"/>
                    </a:cubicBezTo>
                    <a:cubicBezTo>
                      <a:pt x="261" y="602"/>
                      <a:pt x="0" y="1348"/>
                      <a:pt x="187" y="2019"/>
                    </a:cubicBezTo>
                    <a:cubicBezTo>
                      <a:pt x="373" y="2708"/>
                      <a:pt x="969" y="3230"/>
                      <a:pt x="1678" y="3323"/>
                    </a:cubicBezTo>
                    <a:cubicBezTo>
                      <a:pt x="1743" y="3332"/>
                      <a:pt x="1807" y="3336"/>
                      <a:pt x="1871" y="3336"/>
                    </a:cubicBezTo>
                    <a:cubicBezTo>
                      <a:pt x="2506" y="3336"/>
                      <a:pt x="3081" y="2928"/>
                      <a:pt x="3318" y="2336"/>
                    </a:cubicBezTo>
                    <a:cubicBezTo>
                      <a:pt x="3597" y="1702"/>
                      <a:pt x="3392" y="956"/>
                      <a:pt x="2908" y="490"/>
                    </a:cubicBezTo>
                    <a:cubicBezTo>
                      <a:pt x="2579" y="162"/>
                      <a:pt x="2139" y="0"/>
                      <a:pt x="16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57;p37">
                <a:extLst>
                  <a:ext uri="{FF2B5EF4-FFF2-40B4-BE49-F238E27FC236}">
                    <a16:creationId xmlns:a16="http://schemas.microsoft.com/office/drawing/2014/main" id="{1D81FEBF-FFE2-327F-A15C-CDB0BB987F70}"/>
                  </a:ext>
                </a:extLst>
              </p:cNvPr>
              <p:cNvSpPr/>
              <p:nvPr/>
            </p:nvSpPr>
            <p:spPr>
              <a:xfrm>
                <a:off x="323007" y="3471395"/>
                <a:ext cx="597938" cy="236020"/>
              </a:xfrm>
              <a:custGeom>
                <a:avLst/>
                <a:gdLst/>
                <a:ahLst/>
                <a:cxnLst/>
                <a:rect l="l" t="t" r="r" b="b"/>
                <a:pathLst>
                  <a:path w="8246" h="3255" extrusionOk="0">
                    <a:moveTo>
                      <a:pt x="6025" y="1"/>
                    </a:moveTo>
                    <a:cubicBezTo>
                      <a:pt x="5888" y="1"/>
                      <a:pt x="5753" y="136"/>
                      <a:pt x="5841" y="288"/>
                    </a:cubicBezTo>
                    <a:cubicBezTo>
                      <a:pt x="6009" y="605"/>
                      <a:pt x="6233" y="866"/>
                      <a:pt x="6494" y="1090"/>
                    </a:cubicBezTo>
                    <a:cubicBezTo>
                      <a:pt x="6494" y="1090"/>
                      <a:pt x="6475" y="1090"/>
                      <a:pt x="6475" y="1108"/>
                    </a:cubicBezTo>
                    <a:cubicBezTo>
                      <a:pt x="6028" y="1891"/>
                      <a:pt x="5170" y="2338"/>
                      <a:pt x="4294" y="2469"/>
                    </a:cubicBezTo>
                    <a:cubicBezTo>
                      <a:pt x="4095" y="2498"/>
                      <a:pt x="3895" y="2512"/>
                      <a:pt x="3696" y="2512"/>
                    </a:cubicBezTo>
                    <a:cubicBezTo>
                      <a:pt x="2886" y="2512"/>
                      <a:pt x="2078" y="2291"/>
                      <a:pt x="1331" y="2022"/>
                    </a:cubicBezTo>
                    <a:cubicBezTo>
                      <a:pt x="1387" y="1761"/>
                      <a:pt x="1387" y="1500"/>
                      <a:pt x="1312" y="1257"/>
                    </a:cubicBezTo>
                    <a:cubicBezTo>
                      <a:pt x="1289" y="1150"/>
                      <a:pt x="1209" y="1102"/>
                      <a:pt x="1128" y="1102"/>
                    </a:cubicBezTo>
                    <a:cubicBezTo>
                      <a:pt x="1012" y="1102"/>
                      <a:pt x="896" y="1198"/>
                      <a:pt x="940" y="1351"/>
                    </a:cubicBezTo>
                    <a:cubicBezTo>
                      <a:pt x="1089" y="1966"/>
                      <a:pt x="772" y="2618"/>
                      <a:pt x="194" y="2879"/>
                    </a:cubicBezTo>
                    <a:cubicBezTo>
                      <a:pt x="0" y="2976"/>
                      <a:pt x="114" y="3255"/>
                      <a:pt x="306" y="3255"/>
                    </a:cubicBezTo>
                    <a:cubicBezTo>
                      <a:pt x="335" y="3255"/>
                      <a:pt x="367" y="3248"/>
                      <a:pt x="399" y="3233"/>
                    </a:cubicBezTo>
                    <a:cubicBezTo>
                      <a:pt x="772" y="3047"/>
                      <a:pt x="1051" y="2748"/>
                      <a:pt x="1200" y="2394"/>
                    </a:cubicBezTo>
                    <a:cubicBezTo>
                      <a:pt x="2023" y="2688"/>
                      <a:pt x="2879" y="2912"/>
                      <a:pt x="3744" y="2912"/>
                    </a:cubicBezTo>
                    <a:cubicBezTo>
                      <a:pt x="3977" y="2912"/>
                      <a:pt x="4210" y="2896"/>
                      <a:pt x="4444" y="2860"/>
                    </a:cubicBezTo>
                    <a:cubicBezTo>
                      <a:pt x="5413" y="2693"/>
                      <a:pt x="6326" y="2171"/>
                      <a:pt x="6811" y="1313"/>
                    </a:cubicBezTo>
                    <a:cubicBezTo>
                      <a:pt x="7165" y="1518"/>
                      <a:pt x="7575" y="1630"/>
                      <a:pt x="7985" y="1667"/>
                    </a:cubicBezTo>
                    <a:cubicBezTo>
                      <a:pt x="7991" y="1668"/>
                      <a:pt x="7996" y="1668"/>
                      <a:pt x="8002" y="1668"/>
                    </a:cubicBezTo>
                    <a:cubicBezTo>
                      <a:pt x="8246" y="1668"/>
                      <a:pt x="8240" y="1276"/>
                      <a:pt x="8003" y="1257"/>
                    </a:cubicBezTo>
                    <a:cubicBezTo>
                      <a:pt x="7239" y="1220"/>
                      <a:pt x="6550" y="773"/>
                      <a:pt x="6196" y="102"/>
                    </a:cubicBezTo>
                    <a:cubicBezTo>
                      <a:pt x="6154" y="30"/>
                      <a:pt x="6090" y="1"/>
                      <a:pt x="60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D559417F-C3BE-130D-2D26-ACBE5E526F20}"/>
              </a:ext>
            </a:extLst>
          </p:cNvPr>
          <p:cNvGrpSpPr/>
          <p:nvPr/>
        </p:nvGrpSpPr>
        <p:grpSpPr>
          <a:xfrm>
            <a:off x="617895" y="3385538"/>
            <a:ext cx="7808065" cy="1328023"/>
            <a:chOff x="895423" y="2356122"/>
            <a:chExt cx="7808065" cy="1328023"/>
          </a:xfrm>
        </p:grpSpPr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21ABC7C8-8DEF-9996-5129-C12930B02D38}"/>
                </a:ext>
              </a:extLst>
            </p:cNvPr>
            <p:cNvSpPr txBox="1"/>
            <p:nvPr/>
          </p:nvSpPr>
          <p:spPr>
            <a:xfrm>
              <a:off x="2049972" y="2682388"/>
              <a:ext cx="6653516" cy="578882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 err="1">
                  <a:solidFill>
                    <a:srgbClr val="002060"/>
                  </a:solidFill>
                  <a:latin typeface="SVN-Olivier" panose="02040603050506020204" pitchFamily="18" charset="0"/>
                  <a:cs typeface="Pattaya" panose="020B0604020202020204" charset="-34"/>
                </a:rPr>
                <a:t>Rèn</a:t>
              </a:r>
              <a:r>
                <a:rPr lang="en-US" sz="2800" b="1" dirty="0">
                  <a:solidFill>
                    <a:srgbClr val="002060"/>
                  </a:solidFill>
                  <a:latin typeface="SVN-Olivier" panose="02040603050506020204" pitchFamily="18" charset="0"/>
                  <a:cs typeface="Pattaya" panose="020B0604020202020204" charset="-34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SVN-Olivier" panose="02040603050506020204" pitchFamily="18" charset="0"/>
                  <a:cs typeface="Pattaya" panose="020B0604020202020204" charset="-34"/>
                </a:rPr>
                <a:t>kĩ</a:t>
              </a:r>
              <a:r>
                <a:rPr lang="en-US" sz="2800" b="1" dirty="0">
                  <a:solidFill>
                    <a:srgbClr val="002060"/>
                  </a:solidFill>
                  <a:latin typeface="SVN-Olivier" panose="02040603050506020204" pitchFamily="18" charset="0"/>
                  <a:cs typeface="Pattaya" panose="020B0604020202020204" charset="-34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SVN-Olivier" panose="02040603050506020204" pitchFamily="18" charset="0"/>
                  <a:cs typeface="Pattaya" panose="020B0604020202020204" charset="-34"/>
                </a:rPr>
                <a:t>năng</a:t>
              </a:r>
              <a:r>
                <a:rPr lang="en-US" sz="2800" b="1" dirty="0">
                  <a:solidFill>
                    <a:srgbClr val="002060"/>
                  </a:solidFill>
                  <a:latin typeface="SVN-Olivier" panose="02040603050506020204" pitchFamily="18" charset="0"/>
                  <a:cs typeface="Pattaya" panose="020B0604020202020204" charset="-34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SVN-Olivier" panose="02040603050506020204" pitchFamily="18" charset="0"/>
                  <a:cs typeface="Pattaya" panose="020B0604020202020204" charset="-34"/>
                </a:rPr>
                <a:t>giữ</a:t>
              </a:r>
              <a:r>
                <a:rPr lang="en-US" sz="2800" b="1" dirty="0">
                  <a:solidFill>
                    <a:srgbClr val="002060"/>
                  </a:solidFill>
                  <a:latin typeface="SVN-Olivier" panose="02040603050506020204" pitchFamily="18" charset="0"/>
                  <a:cs typeface="Pattaya" panose="020B0604020202020204" charset="-34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SVN-Olivier" panose="02040603050506020204" pitchFamily="18" charset="0"/>
                  <a:cs typeface="Pattaya" panose="020B0604020202020204" charset="-34"/>
                </a:rPr>
                <a:t>gìn</a:t>
              </a:r>
              <a:r>
                <a:rPr lang="en-US" sz="2800" b="1" dirty="0">
                  <a:solidFill>
                    <a:srgbClr val="002060"/>
                  </a:solidFill>
                  <a:latin typeface="SVN-Olivier" panose="02040603050506020204" pitchFamily="18" charset="0"/>
                  <a:cs typeface="Pattaya" panose="020B0604020202020204" charset="-34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SVN-Olivier" panose="02040603050506020204" pitchFamily="18" charset="0"/>
                  <a:cs typeface="Pattaya" panose="020B0604020202020204" charset="-34"/>
                </a:rPr>
                <a:t>vệ</a:t>
              </a:r>
              <a:r>
                <a:rPr lang="en-US" sz="2800" b="1" dirty="0">
                  <a:solidFill>
                    <a:srgbClr val="002060"/>
                  </a:solidFill>
                  <a:latin typeface="SVN-Olivier" panose="02040603050506020204" pitchFamily="18" charset="0"/>
                  <a:cs typeface="Pattaya" panose="020B0604020202020204" charset="-34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SVN-Olivier" panose="02040603050506020204" pitchFamily="18" charset="0"/>
                  <a:cs typeface="Pattaya" panose="020B0604020202020204" charset="-34"/>
                </a:rPr>
                <a:t>sinh</a:t>
              </a:r>
              <a:r>
                <a:rPr lang="en-US" sz="2800" b="1" dirty="0">
                  <a:solidFill>
                    <a:srgbClr val="002060"/>
                  </a:solidFill>
                  <a:latin typeface="SVN-Olivier" panose="02040603050506020204" pitchFamily="18" charset="0"/>
                  <a:cs typeface="Pattaya" panose="020B0604020202020204" charset="-34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SVN-Olivier" panose="02040603050506020204" pitchFamily="18" charset="0"/>
                  <a:cs typeface="Pattaya" panose="020B0604020202020204" charset="-34"/>
                </a:rPr>
                <a:t>môi</a:t>
              </a:r>
              <a:r>
                <a:rPr lang="en-US" sz="2800" b="1" dirty="0">
                  <a:solidFill>
                    <a:srgbClr val="002060"/>
                  </a:solidFill>
                  <a:latin typeface="SVN-Olivier" panose="02040603050506020204" pitchFamily="18" charset="0"/>
                  <a:cs typeface="Pattaya" panose="020B0604020202020204" charset="-34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SVN-Olivier" panose="02040603050506020204" pitchFamily="18" charset="0"/>
                  <a:cs typeface="Pattaya" panose="020B0604020202020204" charset="-34"/>
                </a:rPr>
                <a:t>trường</a:t>
              </a:r>
              <a:r>
                <a:rPr lang="en-US" sz="2800" b="1" dirty="0">
                  <a:solidFill>
                    <a:srgbClr val="002060"/>
                  </a:solidFill>
                  <a:latin typeface="SVN-Olivier" panose="02040603050506020204" pitchFamily="18" charset="0"/>
                  <a:cs typeface="Pattaya" panose="020B0604020202020204" charset="-34"/>
                </a:rPr>
                <a:t>.</a:t>
              </a:r>
            </a:p>
          </p:txBody>
        </p:sp>
        <p:grpSp>
          <p:nvGrpSpPr>
            <p:cNvPr id="82" name="Google Shape;744;p37">
              <a:extLst>
                <a:ext uri="{FF2B5EF4-FFF2-40B4-BE49-F238E27FC236}">
                  <a16:creationId xmlns:a16="http://schemas.microsoft.com/office/drawing/2014/main" id="{7687BA56-B833-EC34-8D7F-18320C61E2FF}"/>
                </a:ext>
              </a:extLst>
            </p:cNvPr>
            <p:cNvGrpSpPr/>
            <p:nvPr/>
          </p:nvGrpSpPr>
          <p:grpSpPr>
            <a:xfrm>
              <a:off x="895423" y="2356122"/>
              <a:ext cx="1177047" cy="1328023"/>
              <a:chOff x="-500875" y="2508370"/>
              <a:chExt cx="1866472" cy="2247520"/>
            </a:xfrm>
          </p:grpSpPr>
          <p:sp>
            <p:nvSpPr>
              <p:cNvPr id="83" name="Google Shape;745;p37">
                <a:extLst>
                  <a:ext uri="{FF2B5EF4-FFF2-40B4-BE49-F238E27FC236}">
                    <a16:creationId xmlns:a16="http://schemas.microsoft.com/office/drawing/2014/main" id="{6B851995-4DEE-F516-1641-301DC2795C19}"/>
                  </a:ext>
                </a:extLst>
              </p:cNvPr>
              <p:cNvSpPr/>
              <p:nvPr/>
            </p:nvSpPr>
            <p:spPr>
              <a:xfrm>
                <a:off x="-465779" y="2508370"/>
                <a:ext cx="1831376" cy="2247520"/>
              </a:xfrm>
              <a:custGeom>
                <a:avLst/>
                <a:gdLst/>
                <a:ahLst/>
                <a:cxnLst/>
                <a:rect l="l" t="t" r="r" b="b"/>
                <a:pathLst>
                  <a:path w="25256" h="30996" extrusionOk="0">
                    <a:moveTo>
                      <a:pt x="16403" y="1"/>
                    </a:moveTo>
                    <a:lnTo>
                      <a:pt x="1" y="5331"/>
                    </a:lnTo>
                    <a:lnTo>
                      <a:pt x="5350" y="29207"/>
                    </a:lnTo>
                    <a:lnTo>
                      <a:pt x="7643" y="30996"/>
                    </a:lnTo>
                    <a:lnTo>
                      <a:pt x="25256" y="26299"/>
                    </a:lnTo>
                    <a:lnTo>
                      <a:pt x="19925" y="2200"/>
                    </a:lnTo>
                    <a:cubicBezTo>
                      <a:pt x="19925" y="2200"/>
                      <a:pt x="16570" y="1"/>
                      <a:pt x="16403" y="1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46;p37">
                <a:extLst>
                  <a:ext uri="{FF2B5EF4-FFF2-40B4-BE49-F238E27FC236}">
                    <a16:creationId xmlns:a16="http://schemas.microsoft.com/office/drawing/2014/main" id="{FA7A9506-1235-E2D5-1346-A08953AAD960}"/>
                  </a:ext>
                </a:extLst>
              </p:cNvPr>
              <p:cNvSpPr/>
              <p:nvPr/>
            </p:nvSpPr>
            <p:spPr>
              <a:xfrm>
                <a:off x="-211479" y="2930749"/>
                <a:ext cx="1537628" cy="1726463"/>
              </a:xfrm>
              <a:custGeom>
                <a:avLst/>
                <a:gdLst/>
                <a:ahLst/>
                <a:cxnLst/>
                <a:rect l="l" t="t" r="r" b="b"/>
                <a:pathLst>
                  <a:path w="21205" h="23810" extrusionOk="0">
                    <a:moveTo>
                      <a:pt x="16890" y="0"/>
                    </a:moveTo>
                    <a:cubicBezTo>
                      <a:pt x="16870" y="0"/>
                      <a:pt x="16850" y="3"/>
                      <a:pt x="16828" y="9"/>
                    </a:cubicBezTo>
                    <a:cubicBezTo>
                      <a:pt x="12523" y="1277"/>
                      <a:pt x="8217" y="2470"/>
                      <a:pt x="3875" y="3625"/>
                    </a:cubicBezTo>
                    <a:lnTo>
                      <a:pt x="3371" y="3756"/>
                    </a:lnTo>
                    <a:cubicBezTo>
                      <a:pt x="3185" y="2786"/>
                      <a:pt x="2980" y="1817"/>
                      <a:pt x="2775" y="848"/>
                    </a:cubicBezTo>
                    <a:cubicBezTo>
                      <a:pt x="2753" y="744"/>
                      <a:pt x="2678" y="700"/>
                      <a:pt x="2597" y="700"/>
                    </a:cubicBezTo>
                    <a:cubicBezTo>
                      <a:pt x="2476" y="700"/>
                      <a:pt x="2342" y="803"/>
                      <a:pt x="2365" y="960"/>
                    </a:cubicBezTo>
                    <a:lnTo>
                      <a:pt x="2980" y="3867"/>
                    </a:lnTo>
                    <a:cubicBezTo>
                      <a:pt x="2067" y="4110"/>
                      <a:pt x="1153" y="4352"/>
                      <a:pt x="240" y="4594"/>
                    </a:cubicBezTo>
                    <a:cubicBezTo>
                      <a:pt x="1" y="4646"/>
                      <a:pt x="75" y="4995"/>
                      <a:pt x="276" y="4995"/>
                    </a:cubicBezTo>
                    <a:cubicBezTo>
                      <a:pt x="294" y="4995"/>
                      <a:pt x="313" y="4992"/>
                      <a:pt x="333" y="4986"/>
                    </a:cubicBezTo>
                    <a:cubicBezTo>
                      <a:pt x="1247" y="4762"/>
                      <a:pt x="2160" y="4520"/>
                      <a:pt x="3055" y="4277"/>
                    </a:cubicBezTo>
                    <a:cubicBezTo>
                      <a:pt x="3297" y="5396"/>
                      <a:pt x="3521" y="6514"/>
                      <a:pt x="3763" y="7651"/>
                    </a:cubicBezTo>
                    <a:cubicBezTo>
                      <a:pt x="2887" y="7893"/>
                      <a:pt x="2011" y="8136"/>
                      <a:pt x="1153" y="8378"/>
                    </a:cubicBezTo>
                    <a:cubicBezTo>
                      <a:pt x="914" y="8446"/>
                      <a:pt x="988" y="8797"/>
                      <a:pt x="1204" y="8797"/>
                    </a:cubicBezTo>
                    <a:cubicBezTo>
                      <a:pt x="1223" y="8797"/>
                      <a:pt x="1244" y="8794"/>
                      <a:pt x="1265" y="8788"/>
                    </a:cubicBezTo>
                    <a:cubicBezTo>
                      <a:pt x="2123" y="8546"/>
                      <a:pt x="2980" y="8303"/>
                      <a:pt x="3837" y="8061"/>
                    </a:cubicBezTo>
                    <a:cubicBezTo>
                      <a:pt x="3949" y="8639"/>
                      <a:pt x="4080" y="9217"/>
                      <a:pt x="4191" y="9794"/>
                    </a:cubicBezTo>
                    <a:cubicBezTo>
                      <a:pt x="4303" y="10335"/>
                      <a:pt x="4415" y="10894"/>
                      <a:pt x="4527" y="11435"/>
                    </a:cubicBezTo>
                    <a:cubicBezTo>
                      <a:pt x="3632" y="11677"/>
                      <a:pt x="2756" y="11901"/>
                      <a:pt x="1862" y="12143"/>
                    </a:cubicBezTo>
                    <a:cubicBezTo>
                      <a:pt x="1622" y="12194"/>
                      <a:pt x="1697" y="12543"/>
                      <a:pt x="1897" y="12543"/>
                    </a:cubicBezTo>
                    <a:cubicBezTo>
                      <a:pt x="1916" y="12543"/>
                      <a:pt x="1935" y="12540"/>
                      <a:pt x="1955" y="12534"/>
                    </a:cubicBezTo>
                    <a:cubicBezTo>
                      <a:pt x="2850" y="12311"/>
                      <a:pt x="3726" y="12068"/>
                      <a:pt x="4620" y="11845"/>
                    </a:cubicBezTo>
                    <a:cubicBezTo>
                      <a:pt x="4844" y="12963"/>
                      <a:pt x="5086" y="14081"/>
                      <a:pt x="5310" y="15199"/>
                    </a:cubicBezTo>
                    <a:cubicBezTo>
                      <a:pt x="4471" y="15442"/>
                      <a:pt x="3614" y="15684"/>
                      <a:pt x="2775" y="15926"/>
                    </a:cubicBezTo>
                    <a:cubicBezTo>
                      <a:pt x="2537" y="15995"/>
                      <a:pt x="2609" y="16327"/>
                      <a:pt x="2823" y="16327"/>
                    </a:cubicBezTo>
                    <a:cubicBezTo>
                      <a:pt x="2843" y="16327"/>
                      <a:pt x="2864" y="16324"/>
                      <a:pt x="2887" y="16318"/>
                    </a:cubicBezTo>
                    <a:cubicBezTo>
                      <a:pt x="3726" y="16094"/>
                      <a:pt x="4564" y="15852"/>
                      <a:pt x="5403" y="15610"/>
                    </a:cubicBezTo>
                    <a:cubicBezTo>
                      <a:pt x="5608" y="16635"/>
                      <a:pt x="5813" y="17660"/>
                      <a:pt x="6018" y="18666"/>
                    </a:cubicBezTo>
                    <a:cubicBezTo>
                      <a:pt x="6037" y="18703"/>
                      <a:pt x="6037" y="18722"/>
                      <a:pt x="6037" y="18759"/>
                    </a:cubicBezTo>
                    <a:cubicBezTo>
                      <a:pt x="5161" y="19002"/>
                      <a:pt x="4285" y="19244"/>
                      <a:pt x="3409" y="19505"/>
                    </a:cubicBezTo>
                    <a:cubicBezTo>
                      <a:pt x="3170" y="19573"/>
                      <a:pt x="3243" y="19906"/>
                      <a:pt x="3442" y="19906"/>
                    </a:cubicBezTo>
                    <a:cubicBezTo>
                      <a:pt x="3461" y="19906"/>
                      <a:pt x="3481" y="19903"/>
                      <a:pt x="3502" y="19896"/>
                    </a:cubicBezTo>
                    <a:cubicBezTo>
                      <a:pt x="4378" y="19654"/>
                      <a:pt x="5254" y="19412"/>
                      <a:pt x="6130" y="19169"/>
                    </a:cubicBezTo>
                    <a:cubicBezTo>
                      <a:pt x="6335" y="20157"/>
                      <a:pt x="6540" y="21164"/>
                      <a:pt x="6745" y="22170"/>
                    </a:cubicBezTo>
                    <a:cubicBezTo>
                      <a:pt x="5869" y="22413"/>
                      <a:pt x="5012" y="22655"/>
                      <a:pt x="4136" y="22916"/>
                    </a:cubicBezTo>
                    <a:cubicBezTo>
                      <a:pt x="3896" y="22967"/>
                      <a:pt x="3970" y="23316"/>
                      <a:pt x="4186" y="23316"/>
                    </a:cubicBezTo>
                    <a:cubicBezTo>
                      <a:pt x="4205" y="23316"/>
                      <a:pt x="4226" y="23313"/>
                      <a:pt x="4247" y="23307"/>
                    </a:cubicBezTo>
                    <a:cubicBezTo>
                      <a:pt x="5105" y="23065"/>
                      <a:pt x="5962" y="22823"/>
                      <a:pt x="6838" y="22580"/>
                    </a:cubicBezTo>
                    <a:cubicBezTo>
                      <a:pt x="6913" y="22934"/>
                      <a:pt x="6987" y="23307"/>
                      <a:pt x="7062" y="23661"/>
                    </a:cubicBezTo>
                    <a:cubicBezTo>
                      <a:pt x="7077" y="23765"/>
                      <a:pt x="7150" y="23810"/>
                      <a:pt x="7230" y="23810"/>
                    </a:cubicBezTo>
                    <a:cubicBezTo>
                      <a:pt x="7351" y="23810"/>
                      <a:pt x="7487" y="23707"/>
                      <a:pt x="7453" y="23549"/>
                    </a:cubicBezTo>
                    <a:cubicBezTo>
                      <a:pt x="7379" y="23195"/>
                      <a:pt x="7304" y="22823"/>
                      <a:pt x="7230" y="22468"/>
                    </a:cubicBezTo>
                    <a:cubicBezTo>
                      <a:pt x="10584" y="21518"/>
                      <a:pt x="13939" y="20549"/>
                      <a:pt x="17294" y="19561"/>
                    </a:cubicBezTo>
                    <a:cubicBezTo>
                      <a:pt x="18524" y="19207"/>
                      <a:pt x="19736" y="18853"/>
                      <a:pt x="20966" y="18480"/>
                    </a:cubicBezTo>
                    <a:cubicBezTo>
                      <a:pt x="21204" y="18412"/>
                      <a:pt x="21131" y="18079"/>
                      <a:pt x="20918" y="18079"/>
                    </a:cubicBezTo>
                    <a:cubicBezTo>
                      <a:pt x="20898" y="18079"/>
                      <a:pt x="20877" y="18082"/>
                      <a:pt x="20854" y="18088"/>
                    </a:cubicBezTo>
                    <a:cubicBezTo>
                      <a:pt x="16511" y="19356"/>
                      <a:pt x="12169" y="20623"/>
                      <a:pt x="7826" y="21853"/>
                    </a:cubicBezTo>
                    <a:cubicBezTo>
                      <a:pt x="7602" y="21928"/>
                      <a:pt x="7360" y="21984"/>
                      <a:pt x="7136" y="22058"/>
                    </a:cubicBezTo>
                    <a:cubicBezTo>
                      <a:pt x="6931" y="21052"/>
                      <a:pt x="6726" y="20045"/>
                      <a:pt x="6521" y="19039"/>
                    </a:cubicBezTo>
                    <a:cubicBezTo>
                      <a:pt x="9876" y="18088"/>
                      <a:pt x="13212" y="17138"/>
                      <a:pt x="16549" y="16150"/>
                    </a:cubicBezTo>
                    <a:cubicBezTo>
                      <a:pt x="17779" y="15796"/>
                      <a:pt x="19009" y="15442"/>
                      <a:pt x="20239" y="15069"/>
                    </a:cubicBezTo>
                    <a:cubicBezTo>
                      <a:pt x="20460" y="15001"/>
                      <a:pt x="20402" y="14668"/>
                      <a:pt x="20191" y="14668"/>
                    </a:cubicBezTo>
                    <a:cubicBezTo>
                      <a:pt x="20171" y="14668"/>
                      <a:pt x="20150" y="14671"/>
                      <a:pt x="20127" y="14678"/>
                    </a:cubicBezTo>
                    <a:cubicBezTo>
                      <a:pt x="15784" y="15964"/>
                      <a:pt x="11442" y="17212"/>
                      <a:pt x="7080" y="18461"/>
                    </a:cubicBezTo>
                    <a:cubicBezTo>
                      <a:pt x="6875" y="18517"/>
                      <a:pt x="6652" y="18573"/>
                      <a:pt x="6447" y="18629"/>
                    </a:cubicBezTo>
                    <a:cubicBezTo>
                      <a:pt x="6223" y="17585"/>
                      <a:pt x="5999" y="16541"/>
                      <a:pt x="5794" y="15498"/>
                    </a:cubicBezTo>
                    <a:cubicBezTo>
                      <a:pt x="9168" y="14547"/>
                      <a:pt x="12541" y="13559"/>
                      <a:pt x="15915" y="12590"/>
                    </a:cubicBezTo>
                    <a:cubicBezTo>
                      <a:pt x="17145" y="12217"/>
                      <a:pt x="18375" y="11863"/>
                      <a:pt x="19605" y="11509"/>
                    </a:cubicBezTo>
                    <a:cubicBezTo>
                      <a:pt x="19845" y="11441"/>
                      <a:pt x="19770" y="11090"/>
                      <a:pt x="19555" y="11090"/>
                    </a:cubicBezTo>
                    <a:cubicBezTo>
                      <a:pt x="19536" y="11090"/>
                      <a:pt x="19515" y="11093"/>
                      <a:pt x="19493" y="11099"/>
                    </a:cubicBezTo>
                    <a:cubicBezTo>
                      <a:pt x="15151" y="12385"/>
                      <a:pt x="10808" y="13634"/>
                      <a:pt x="6465" y="14883"/>
                    </a:cubicBezTo>
                    <a:cubicBezTo>
                      <a:pt x="6204" y="14957"/>
                      <a:pt x="5962" y="15013"/>
                      <a:pt x="5701" y="15088"/>
                    </a:cubicBezTo>
                    <a:cubicBezTo>
                      <a:pt x="5683" y="14957"/>
                      <a:pt x="5664" y="14827"/>
                      <a:pt x="5627" y="14715"/>
                    </a:cubicBezTo>
                    <a:lnTo>
                      <a:pt x="5012" y="11733"/>
                    </a:lnTo>
                    <a:cubicBezTo>
                      <a:pt x="8329" y="10857"/>
                      <a:pt x="11628" y="9944"/>
                      <a:pt x="14927" y="8993"/>
                    </a:cubicBezTo>
                    <a:cubicBezTo>
                      <a:pt x="16139" y="8657"/>
                      <a:pt x="17350" y="8303"/>
                      <a:pt x="18562" y="7949"/>
                    </a:cubicBezTo>
                    <a:cubicBezTo>
                      <a:pt x="18800" y="7881"/>
                      <a:pt x="18727" y="7548"/>
                      <a:pt x="18514" y="7548"/>
                    </a:cubicBezTo>
                    <a:cubicBezTo>
                      <a:pt x="18494" y="7548"/>
                      <a:pt x="18472" y="7551"/>
                      <a:pt x="18450" y="7558"/>
                    </a:cubicBezTo>
                    <a:cubicBezTo>
                      <a:pt x="14144" y="8807"/>
                      <a:pt x="9820" y="10018"/>
                      <a:pt x="5496" y="11174"/>
                    </a:cubicBezTo>
                    <a:cubicBezTo>
                      <a:pt x="5310" y="11230"/>
                      <a:pt x="5123" y="11267"/>
                      <a:pt x="4937" y="11323"/>
                    </a:cubicBezTo>
                    <a:cubicBezTo>
                      <a:pt x="4695" y="10186"/>
                      <a:pt x="4471" y="9068"/>
                      <a:pt x="4229" y="7931"/>
                    </a:cubicBezTo>
                    <a:cubicBezTo>
                      <a:pt x="7602" y="6980"/>
                      <a:pt x="10957" y="6011"/>
                      <a:pt x="14293" y="5042"/>
                    </a:cubicBezTo>
                    <a:cubicBezTo>
                      <a:pt x="15524" y="4688"/>
                      <a:pt x="16754" y="4315"/>
                      <a:pt x="17984" y="3961"/>
                    </a:cubicBezTo>
                    <a:cubicBezTo>
                      <a:pt x="18223" y="3892"/>
                      <a:pt x="18149" y="3542"/>
                      <a:pt x="17933" y="3542"/>
                    </a:cubicBezTo>
                    <a:cubicBezTo>
                      <a:pt x="17914" y="3542"/>
                      <a:pt x="17894" y="3544"/>
                      <a:pt x="17872" y="3551"/>
                    </a:cubicBezTo>
                    <a:cubicBezTo>
                      <a:pt x="13529" y="4837"/>
                      <a:pt x="9187" y="6104"/>
                      <a:pt x="4844" y="7334"/>
                    </a:cubicBezTo>
                    <a:cubicBezTo>
                      <a:pt x="4620" y="7409"/>
                      <a:pt x="4378" y="7465"/>
                      <a:pt x="4154" y="7539"/>
                    </a:cubicBezTo>
                    <a:cubicBezTo>
                      <a:pt x="4042" y="6961"/>
                      <a:pt x="3912" y="6402"/>
                      <a:pt x="3800" y="5824"/>
                    </a:cubicBezTo>
                    <a:cubicBezTo>
                      <a:pt x="3688" y="5284"/>
                      <a:pt x="3576" y="4725"/>
                      <a:pt x="3465" y="4166"/>
                    </a:cubicBezTo>
                    <a:cubicBezTo>
                      <a:pt x="6745" y="3290"/>
                      <a:pt x="10044" y="2395"/>
                      <a:pt x="13306" y="1463"/>
                    </a:cubicBezTo>
                    <a:cubicBezTo>
                      <a:pt x="14517" y="1109"/>
                      <a:pt x="15729" y="773"/>
                      <a:pt x="16940" y="419"/>
                    </a:cubicBezTo>
                    <a:cubicBezTo>
                      <a:pt x="17179" y="351"/>
                      <a:pt x="17105" y="0"/>
                      <a:pt x="1689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47;p37">
                <a:extLst>
                  <a:ext uri="{FF2B5EF4-FFF2-40B4-BE49-F238E27FC236}">
                    <a16:creationId xmlns:a16="http://schemas.microsoft.com/office/drawing/2014/main" id="{7412B0F2-0E38-9E4F-898A-ACB3AD59B46C}"/>
                  </a:ext>
                </a:extLst>
              </p:cNvPr>
              <p:cNvSpPr/>
              <p:nvPr/>
            </p:nvSpPr>
            <p:spPr>
              <a:xfrm>
                <a:off x="96479" y="3637229"/>
                <a:ext cx="214927" cy="166265"/>
              </a:xfrm>
              <a:custGeom>
                <a:avLst/>
                <a:gdLst/>
                <a:ahLst/>
                <a:cxnLst/>
                <a:rect l="l" t="t" r="r" b="b"/>
                <a:pathLst>
                  <a:path w="2964" h="2293" extrusionOk="0">
                    <a:moveTo>
                      <a:pt x="1393" y="0"/>
                    </a:moveTo>
                    <a:cubicBezTo>
                      <a:pt x="1228" y="0"/>
                      <a:pt x="1065" y="43"/>
                      <a:pt x="932" y="163"/>
                    </a:cubicBezTo>
                    <a:cubicBezTo>
                      <a:pt x="914" y="182"/>
                      <a:pt x="914" y="182"/>
                      <a:pt x="895" y="201"/>
                    </a:cubicBezTo>
                    <a:cubicBezTo>
                      <a:pt x="615" y="312"/>
                      <a:pt x="355" y="517"/>
                      <a:pt x="224" y="834"/>
                    </a:cubicBezTo>
                    <a:cubicBezTo>
                      <a:pt x="0" y="1375"/>
                      <a:pt x="392" y="1971"/>
                      <a:pt x="914" y="2195"/>
                    </a:cubicBezTo>
                    <a:cubicBezTo>
                      <a:pt x="1084" y="2262"/>
                      <a:pt x="1264" y="2293"/>
                      <a:pt x="1445" y="2293"/>
                    </a:cubicBezTo>
                    <a:cubicBezTo>
                      <a:pt x="1817" y="2293"/>
                      <a:pt x="2190" y="2160"/>
                      <a:pt x="2479" y="1934"/>
                    </a:cubicBezTo>
                    <a:cubicBezTo>
                      <a:pt x="2703" y="1766"/>
                      <a:pt x="2889" y="1524"/>
                      <a:pt x="2927" y="1244"/>
                    </a:cubicBezTo>
                    <a:cubicBezTo>
                      <a:pt x="2964" y="946"/>
                      <a:pt x="2833" y="666"/>
                      <a:pt x="2610" y="461"/>
                    </a:cubicBezTo>
                    <a:cubicBezTo>
                      <a:pt x="2405" y="256"/>
                      <a:pt x="2107" y="163"/>
                      <a:pt x="1827" y="70"/>
                    </a:cubicBezTo>
                    <a:cubicBezTo>
                      <a:pt x="1813" y="43"/>
                      <a:pt x="1780" y="25"/>
                      <a:pt x="1741" y="25"/>
                    </a:cubicBezTo>
                    <a:cubicBezTo>
                      <a:pt x="1726" y="25"/>
                      <a:pt x="1711" y="28"/>
                      <a:pt x="1696" y="33"/>
                    </a:cubicBezTo>
                    <a:lnTo>
                      <a:pt x="1659" y="33"/>
                    </a:lnTo>
                    <a:cubicBezTo>
                      <a:pt x="1573" y="13"/>
                      <a:pt x="1483" y="0"/>
                      <a:pt x="139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48;p37">
                <a:extLst>
                  <a:ext uri="{FF2B5EF4-FFF2-40B4-BE49-F238E27FC236}">
                    <a16:creationId xmlns:a16="http://schemas.microsoft.com/office/drawing/2014/main" id="{A9679B91-04FC-8316-17CE-931A93061088}"/>
                  </a:ext>
                </a:extLst>
              </p:cNvPr>
              <p:cNvSpPr/>
              <p:nvPr/>
            </p:nvSpPr>
            <p:spPr>
              <a:xfrm>
                <a:off x="923986" y="3444783"/>
                <a:ext cx="188895" cy="138567"/>
              </a:xfrm>
              <a:custGeom>
                <a:avLst/>
                <a:gdLst/>
                <a:ahLst/>
                <a:cxnLst/>
                <a:rect l="l" t="t" r="r" b="b"/>
                <a:pathLst>
                  <a:path w="2605" h="1911" extrusionOk="0">
                    <a:moveTo>
                      <a:pt x="1375" y="1"/>
                    </a:moveTo>
                    <a:cubicBezTo>
                      <a:pt x="738" y="1"/>
                      <a:pt x="1" y="459"/>
                      <a:pt x="144" y="1177"/>
                    </a:cubicBezTo>
                    <a:cubicBezTo>
                      <a:pt x="200" y="1494"/>
                      <a:pt x="405" y="1699"/>
                      <a:pt x="666" y="1811"/>
                    </a:cubicBezTo>
                    <a:lnTo>
                      <a:pt x="722" y="1829"/>
                    </a:lnTo>
                    <a:cubicBezTo>
                      <a:pt x="850" y="1886"/>
                      <a:pt x="989" y="1911"/>
                      <a:pt x="1131" y="1911"/>
                    </a:cubicBezTo>
                    <a:cubicBezTo>
                      <a:pt x="1174" y="1911"/>
                      <a:pt x="1218" y="1908"/>
                      <a:pt x="1262" y="1904"/>
                    </a:cubicBezTo>
                    <a:cubicBezTo>
                      <a:pt x="1430" y="1885"/>
                      <a:pt x="1598" y="1848"/>
                      <a:pt x="1747" y="1773"/>
                    </a:cubicBezTo>
                    <a:cubicBezTo>
                      <a:pt x="2008" y="1699"/>
                      <a:pt x="2287" y="1531"/>
                      <a:pt x="2437" y="1289"/>
                    </a:cubicBezTo>
                    <a:cubicBezTo>
                      <a:pt x="2604" y="1009"/>
                      <a:pt x="2530" y="637"/>
                      <a:pt x="2325" y="394"/>
                    </a:cubicBezTo>
                    <a:cubicBezTo>
                      <a:pt x="2138" y="171"/>
                      <a:pt x="1877" y="59"/>
                      <a:pt x="1579" y="21"/>
                    </a:cubicBezTo>
                    <a:cubicBezTo>
                      <a:pt x="1542" y="21"/>
                      <a:pt x="1486" y="3"/>
                      <a:pt x="1449" y="3"/>
                    </a:cubicBezTo>
                    <a:cubicBezTo>
                      <a:pt x="1424" y="1"/>
                      <a:pt x="1400" y="1"/>
                      <a:pt x="137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49;p37">
                <a:extLst>
                  <a:ext uri="{FF2B5EF4-FFF2-40B4-BE49-F238E27FC236}">
                    <a16:creationId xmlns:a16="http://schemas.microsoft.com/office/drawing/2014/main" id="{13A7AAB6-3962-5EE1-E0E5-BF4FE2C111C2}"/>
                  </a:ext>
                </a:extLst>
              </p:cNvPr>
              <p:cNvSpPr/>
              <p:nvPr/>
            </p:nvSpPr>
            <p:spPr>
              <a:xfrm>
                <a:off x="-270867" y="3032773"/>
                <a:ext cx="361765" cy="1667730"/>
              </a:xfrm>
              <a:custGeom>
                <a:avLst/>
                <a:gdLst/>
                <a:ahLst/>
                <a:cxnLst/>
                <a:rect l="l" t="t" r="r" b="b"/>
                <a:pathLst>
                  <a:path w="4989" h="23000" extrusionOk="0">
                    <a:moveTo>
                      <a:pt x="257" y="1"/>
                    </a:moveTo>
                    <a:cubicBezTo>
                      <a:pt x="136" y="1"/>
                      <a:pt x="0" y="104"/>
                      <a:pt x="34" y="261"/>
                    </a:cubicBezTo>
                    <a:lnTo>
                      <a:pt x="1805" y="9077"/>
                    </a:lnTo>
                    <a:cubicBezTo>
                      <a:pt x="2382" y="12003"/>
                      <a:pt x="2960" y="14929"/>
                      <a:pt x="3557" y="17874"/>
                    </a:cubicBezTo>
                    <a:cubicBezTo>
                      <a:pt x="3892" y="19533"/>
                      <a:pt x="4209" y="21192"/>
                      <a:pt x="4545" y="22851"/>
                    </a:cubicBezTo>
                    <a:cubicBezTo>
                      <a:pt x="4567" y="22954"/>
                      <a:pt x="4645" y="22999"/>
                      <a:pt x="4727" y="22999"/>
                    </a:cubicBezTo>
                    <a:cubicBezTo>
                      <a:pt x="4853" y="22999"/>
                      <a:pt x="4988" y="22896"/>
                      <a:pt x="4955" y="22739"/>
                    </a:cubicBezTo>
                    <a:lnTo>
                      <a:pt x="3184" y="13904"/>
                    </a:lnTo>
                    <a:cubicBezTo>
                      <a:pt x="2606" y="10978"/>
                      <a:pt x="2010" y="8052"/>
                      <a:pt x="1432" y="5126"/>
                    </a:cubicBezTo>
                    <a:cubicBezTo>
                      <a:pt x="1096" y="3467"/>
                      <a:pt x="761" y="1808"/>
                      <a:pt x="425" y="149"/>
                    </a:cubicBezTo>
                    <a:cubicBezTo>
                      <a:pt x="411" y="46"/>
                      <a:pt x="337" y="1"/>
                      <a:pt x="25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50;p37">
                <a:extLst>
                  <a:ext uri="{FF2B5EF4-FFF2-40B4-BE49-F238E27FC236}">
                    <a16:creationId xmlns:a16="http://schemas.microsoft.com/office/drawing/2014/main" id="{2042FFFA-5A8D-86EB-F960-C50C6D636BDC}"/>
                  </a:ext>
                </a:extLst>
              </p:cNvPr>
              <p:cNvSpPr/>
              <p:nvPr/>
            </p:nvSpPr>
            <p:spPr>
              <a:xfrm>
                <a:off x="-500875" y="2957143"/>
                <a:ext cx="674439" cy="1681144"/>
              </a:xfrm>
              <a:custGeom>
                <a:avLst/>
                <a:gdLst/>
                <a:ahLst/>
                <a:cxnLst/>
                <a:rect l="l" t="t" r="r" b="b"/>
                <a:pathLst>
                  <a:path w="9301" h="23185" extrusionOk="0">
                    <a:moveTo>
                      <a:pt x="1212" y="2739"/>
                    </a:moveTo>
                    <a:cubicBezTo>
                      <a:pt x="1361" y="3373"/>
                      <a:pt x="1510" y="4007"/>
                      <a:pt x="1640" y="4622"/>
                    </a:cubicBezTo>
                    <a:cubicBezTo>
                      <a:pt x="1193" y="4584"/>
                      <a:pt x="709" y="4417"/>
                      <a:pt x="522" y="3969"/>
                    </a:cubicBezTo>
                    <a:cubicBezTo>
                      <a:pt x="317" y="3429"/>
                      <a:pt x="839" y="3019"/>
                      <a:pt x="1212" y="2739"/>
                    </a:cubicBezTo>
                    <a:close/>
                    <a:moveTo>
                      <a:pt x="861" y="0"/>
                    </a:moveTo>
                    <a:cubicBezTo>
                      <a:pt x="736" y="0"/>
                      <a:pt x="600" y="103"/>
                      <a:pt x="634" y="260"/>
                    </a:cubicBezTo>
                    <a:cubicBezTo>
                      <a:pt x="802" y="950"/>
                      <a:pt x="951" y="1658"/>
                      <a:pt x="1119" y="2348"/>
                    </a:cubicBezTo>
                    <a:cubicBezTo>
                      <a:pt x="1081" y="2348"/>
                      <a:pt x="1063" y="2367"/>
                      <a:pt x="1025" y="2385"/>
                    </a:cubicBezTo>
                    <a:cubicBezTo>
                      <a:pt x="634" y="2665"/>
                      <a:pt x="187" y="3019"/>
                      <a:pt x="94" y="3541"/>
                    </a:cubicBezTo>
                    <a:cubicBezTo>
                      <a:pt x="0" y="4044"/>
                      <a:pt x="280" y="4529"/>
                      <a:pt x="709" y="4789"/>
                    </a:cubicBezTo>
                    <a:cubicBezTo>
                      <a:pt x="1007" y="4976"/>
                      <a:pt x="1380" y="5050"/>
                      <a:pt x="1734" y="5069"/>
                    </a:cubicBezTo>
                    <a:lnTo>
                      <a:pt x="2666" y="9151"/>
                    </a:lnTo>
                    <a:cubicBezTo>
                      <a:pt x="2684" y="9263"/>
                      <a:pt x="2721" y="9374"/>
                      <a:pt x="2740" y="9486"/>
                    </a:cubicBezTo>
                    <a:cubicBezTo>
                      <a:pt x="2200" y="9486"/>
                      <a:pt x="1510" y="9393"/>
                      <a:pt x="1286" y="8815"/>
                    </a:cubicBezTo>
                    <a:cubicBezTo>
                      <a:pt x="1081" y="8275"/>
                      <a:pt x="1622" y="7865"/>
                      <a:pt x="1995" y="7585"/>
                    </a:cubicBezTo>
                    <a:cubicBezTo>
                      <a:pt x="2179" y="7463"/>
                      <a:pt x="2072" y="7189"/>
                      <a:pt x="1905" y="7189"/>
                    </a:cubicBezTo>
                    <a:cubicBezTo>
                      <a:pt x="1868" y="7189"/>
                      <a:pt x="1829" y="7201"/>
                      <a:pt x="1790" y="7231"/>
                    </a:cubicBezTo>
                    <a:cubicBezTo>
                      <a:pt x="1398" y="7511"/>
                      <a:pt x="951" y="7865"/>
                      <a:pt x="839" y="8368"/>
                    </a:cubicBezTo>
                    <a:cubicBezTo>
                      <a:pt x="764" y="8871"/>
                      <a:pt x="1044" y="9356"/>
                      <a:pt x="1473" y="9617"/>
                    </a:cubicBezTo>
                    <a:cubicBezTo>
                      <a:pt x="1864" y="9878"/>
                      <a:pt x="2367" y="9915"/>
                      <a:pt x="2833" y="9915"/>
                    </a:cubicBezTo>
                    <a:cubicBezTo>
                      <a:pt x="3076" y="10940"/>
                      <a:pt x="3299" y="11965"/>
                      <a:pt x="3542" y="12990"/>
                    </a:cubicBezTo>
                    <a:cubicBezTo>
                      <a:pt x="3020" y="12990"/>
                      <a:pt x="2367" y="12860"/>
                      <a:pt x="2144" y="12319"/>
                    </a:cubicBezTo>
                    <a:cubicBezTo>
                      <a:pt x="1939" y="11779"/>
                      <a:pt x="2479" y="11369"/>
                      <a:pt x="2852" y="11089"/>
                    </a:cubicBezTo>
                    <a:cubicBezTo>
                      <a:pt x="3036" y="10967"/>
                      <a:pt x="2930" y="10693"/>
                      <a:pt x="2762" y="10693"/>
                    </a:cubicBezTo>
                    <a:cubicBezTo>
                      <a:pt x="2726" y="10693"/>
                      <a:pt x="2687" y="10705"/>
                      <a:pt x="2647" y="10735"/>
                    </a:cubicBezTo>
                    <a:cubicBezTo>
                      <a:pt x="2256" y="11015"/>
                      <a:pt x="1790" y="11369"/>
                      <a:pt x="1696" y="11872"/>
                    </a:cubicBezTo>
                    <a:cubicBezTo>
                      <a:pt x="1603" y="12375"/>
                      <a:pt x="1901" y="12860"/>
                      <a:pt x="2330" y="13121"/>
                    </a:cubicBezTo>
                    <a:cubicBezTo>
                      <a:pt x="2703" y="13363"/>
                      <a:pt x="3187" y="13419"/>
                      <a:pt x="3635" y="13419"/>
                    </a:cubicBezTo>
                    <a:cubicBezTo>
                      <a:pt x="3914" y="14630"/>
                      <a:pt x="4194" y="15842"/>
                      <a:pt x="4455" y="17035"/>
                    </a:cubicBezTo>
                    <a:cubicBezTo>
                      <a:pt x="4436" y="17035"/>
                      <a:pt x="4418" y="17035"/>
                      <a:pt x="4380" y="17053"/>
                    </a:cubicBezTo>
                    <a:cubicBezTo>
                      <a:pt x="3840" y="17053"/>
                      <a:pt x="3132" y="16942"/>
                      <a:pt x="2908" y="16364"/>
                    </a:cubicBezTo>
                    <a:cubicBezTo>
                      <a:pt x="2703" y="15823"/>
                      <a:pt x="3243" y="15413"/>
                      <a:pt x="3616" y="15134"/>
                    </a:cubicBezTo>
                    <a:cubicBezTo>
                      <a:pt x="3800" y="15011"/>
                      <a:pt x="3694" y="14737"/>
                      <a:pt x="3526" y="14737"/>
                    </a:cubicBezTo>
                    <a:cubicBezTo>
                      <a:pt x="3490" y="14737"/>
                      <a:pt x="3451" y="14750"/>
                      <a:pt x="3411" y="14780"/>
                    </a:cubicBezTo>
                    <a:cubicBezTo>
                      <a:pt x="3020" y="15059"/>
                      <a:pt x="2554" y="15413"/>
                      <a:pt x="2461" y="15917"/>
                    </a:cubicBezTo>
                    <a:cubicBezTo>
                      <a:pt x="2367" y="16438"/>
                      <a:pt x="2666" y="16904"/>
                      <a:pt x="3094" y="17165"/>
                    </a:cubicBezTo>
                    <a:cubicBezTo>
                      <a:pt x="3465" y="17407"/>
                      <a:pt x="3905" y="17468"/>
                      <a:pt x="4342" y="17468"/>
                    </a:cubicBezTo>
                    <a:cubicBezTo>
                      <a:pt x="4411" y="17468"/>
                      <a:pt x="4480" y="17466"/>
                      <a:pt x="4548" y="17463"/>
                    </a:cubicBezTo>
                    <a:cubicBezTo>
                      <a:pt x="4604" y="17650"/>
                      <a:pt x="4641" y="17836"/>
                      <a:pt x="4678" y="18023"/>
                    </a:cubicBezTo>
                    <a:cubicBezTo>
                      <a:pt x="4939" y="19122"/>
                      <a:pt x="5182" y="20241"/>
                      <a:pt x="5443" y="21340"/>
                    </a:cubicBezTo>
                    <a:cubicBezTo>
                      <a:pt x="4921" y="21322"/>
                      <a:pt x="4287" y="21191"/>
                      <a:pt x="4082" y="20669"/>
                    </a:cubicBezTo>
                    <a:cubicBezTo>
                      <a:pt x="3858" y="20129"/>
                      <a:pt x="4418" y="19700"/>
                      <a:pt x="4790" y="19421"/>
                    </a:cubicBezTo>
                    <a:cubicBezTo>
                      <a:pt x="4961" y="19296"/>
                      <a:pt x="4848" y="19030"/>
                      <a:pt x="4687" y="19030"/>
                    </a:cubicBezTo>
                    <a:cubicBezTo>
                      <a:pt x="4654" y="19030"/>
                      <a:pt x="4620" y="19041"/>
                      <a:pt x="4585" y="19066"/>
                    </a:cubicBezTo>
                    <a:cubicBezTo>
                      <a:pt x="4175" y="19365"/>
                      <a:pt x="3728" y="19700"/>
                      <a:pt x="3635" y="20222"/>
                    </a:cubicBezTo>
                    <a:cubicBezTo>
                      <a:pt x="3542" y="20725"/>
                      <a:pt x="3840" y="21210"/>
                      <a:pt x="4250" y="21471"/>
                    </a:cubicBezTo>
                    <a:cubicBezTo>
                      <a:pt x="4586" y="21673"/>
                      <a:pt x="4999" y="21753"/>
                      <a:pt x="5405" y="21753"/>
                    </a:cubicBezTo>
                    <a:cubicBezTo>
                      <a:pt x="5449" y="21753"/>
                      <a:pt x="5492" y="21752"/>
                      <a:pt x="5536" y="21750"/>
                    </a:cubicBezTo>
                    <a:cubicBezTo>
                      <a:pt x="5629" y="22179"/>
                      <a:pt x="5722" y="22608"/>
                      <a:pt x="5815" y="23036"/>
                    </a:cubicBezTo>
                    <a:cubicBezTo>
                      <a:pt x="5838" y="23140"/>
                      <a:pt x="5916" y="23185"/>
                      <a:pt x="5998" y="23185"/>
                    </a:cubicBezTo>
                    <a:cubicBezTo>
                      <a:pt x="6124" y="23185"/>
                      <a:pt x="6259" y="23082"/>
                      <a:pt x="6225" y="22925"/>
                    </a:cubicBezTo>
                    <a:cubicBezTo>
                      <a:pt x="6132" y="22533"/>
                      <a:pt x="6039" y="22142"/>
                      <a:pt x="5946" y="21732"/>
                    </a:cubicBezTo>
                    <a:lnTo>
                      <a:pt x="5983" y="21732"/>
                    </a:lnTo>
                    <a:cubicBezTo>
                      <a:pt x="6561" y="21694"/>
                      <a:pt x="7157" y="21545"/>
                      <a:pt x="7642" y="21228"/>
                    </a:cubicBezTo>
                    <a:cubicBezTo>
                      <a:pt x="8015" y="20967"/>
                      <a:pt x="8332" y="20613"/>
                      <a:pt x="8499" y="20185"/>
                    </a:cubicBezTo>
                    <a:cubicBezTo>
                      <a:pt x="8555" y="20185"/>
                      <a:pt x="8611" y="20185"/>
                      <a:pt x="8648" y="20166"/>
                    </a:cubicBezTo>
                    <a:cubicBezTo>
                      <a:pt x="8667" y="20147"/>
                      <a:pt x="8686" y="20147"/>
                      <a:pt x="8704" y="20147"/>
                    </a:cubicBezTo>
                    <a:cubicBezTo>
                      <a:pt x="9058" y="20017"/>
                      <a:pt x="9301" y="19663"/>
                      <a:pt x="9208" y="19309"/>
                    </a:cubicBezTo>
                    <a:cubicBezTo>
                      <a:pt x="9125" y="19010"/>
                      <a:pt x="8835" y="18815"/>
                      <a:pt x="8536" y="18815"/>
                    </a:cubicBezTo>
                    <a:cubicBezTo>
                      <a:pt x="8499" y="18815"/>
                      <a:pt x="8462" y="18818"/>
                      <a:pt x="8425" y="18824"/>
                    </a:cubicBezTo>
                    <a:cubicBezTo>
                      <a:pt x="8369" y="18843"/>
                      <a:pt x="8332" y="18843"/>
                      <a:pt x="8294" y="18861"/>
                    </a:cubicBezTo>
                    <a:cubicBezTo>
                      <a:pt x="8276" y="18861"/>
                      <a:pt x="8238" y="18861"/>
                      <a:pt x="8201" y="18899"/>
                    </a:cubicBezTo>
                    <a:cubicBezTo>
                      <a:pt x="8164" y="18917"/>
                      <a:pt x="8145" y="18936"/>
                      <a:pt x="8108" y="18955"/>
                    </a:cubicBezTo>
                    <a:cubicBezTo>
                      <a:pt x="7884" y="19122"/>
                      <a:pt x="7772" y="19458"/>
                      <a:pt x="7884" y="19737"/>
                    </a:cubicBezTo>
                    <a:cubicBezTo>
                      <a:pt x="7940" y="19868"/>
                      <a:pt x="8015" y="19980"/>
                      <a:pt x="8127" y="20054"/>
                    </a:cubicBezTo>
                    <a:cubicBezTo>
                      <a:pt x="7772" y="20893"/>
                      <a:pt x="6785" y="21247"/>
                      <a:pt x="5871" y="21303"/>
                    </a:cubicBezTo>
                    <a:cubicBezTo>
                      <a:pt x="5573" y="20017"/>
                      <a:pt x="5275" y="18712"/>
                      <a:pt x="4977" y="17408"/>
                    </a:cubicBezTo>
                    <a:cubicBezTo>
                      <a:pt x="5517" y="17352"/>
                      <a:pt x="6039" y="17203"/>
                      <a:pt x="6486" y="16904"/>
                    </a:cubicBezTo>
                    <a:cubicBezTo>
                      <a:pt x="6859" y="16662"/>
                      <a:pt x="7176" y="16308"/>
                      <a:pt x="7344" y="15879"/>
                    </a:cubicBezTo>
                    <a:cubicBezTo>
                      <a:pt x="7400" y="15879"/>
                      <a:pt x="7456" y="15861"/>
                      <a:pt x="7493" y="15842"/>
                    </a:cubicBezTo>
                    <a:lnTo>
                      <a:pt x="7549" y="15842"/>
                    </a:lnTo>
                    <a:cubicBezTo>
                      <a:pt x="7884" y="15730"/>
                      <a:pt x="8127" y="15357"/>
                      <a:pt x="8033" y="15022"/>
                    </a:cubicBezTo>
                    <a:cubicBezTo>
                      <a:pt x="7969" y="14730"/>
                      <a:pt x="7678" y="14523"/>
                      <a:pt x="7383" y="14523"/>
                    </a:cubicBezTo>
                    <a:cubicBezTo>
                      <a:pt x="7339" y="14523"/>
                      <a:pt x="7294" y="14528"/>
                      <a:pt x="7251" y="14537"/>
                    </a:cubicBezTo>
                    <a:cubicBezTo>
                      <a:pt x="7213" y="14537"/>
                      <a:pt x="7157" y="14556"/>
                      <a:pt x="7139" y="14575"/>
                    </a:cubicBezTo>
                    <a:cubicBezTo>
                      <a:pt x="7101" y="14575"/>
                      <a:pt x="7064" y="14575"/>
                      <a:pt x="7027" y="14593"/>
                    </a:cubicBezTo>
                    <a:cubicBezTo>
                      <a:pt x="6990" y="14630"/>
                      <a:pt x="6971" y="14649"/>
                      <a:pt x="6934" y="14668"/>
                    </a:cubicBezTo>
                    <a:cubicBezTo>
                      <a:pt x="6729" y="14835"/>
                      <a:pt x="6598" y="15152"/>
                      <a:pt x="6710" y="15451"/>
                    </a:cubicBezTo>
                    <a:cubicBezTo>
                      <a:pt x="6766" y="15581"/>
                      <a:pt x="6841" y="15693"/>
                      <a:pt x="6952" y="15767"/>
                    </a:cubicBezTo>
                    <a:cubicBezTo>
                      <a:pt x="6617" y="16550"/>
                      <a:pt x="5741" y="16904"/>
                      <a:pt x="4884" y="16998"/>
                    </a:cubicBezTo>
                    <a:cubicBezTo>
                      <a:pt x="4660" y="16010"/>
                      <a:pt x="4436" y="15022"/>
                      <a:pt x="4213" y="14034"/>
                    </a:cubicBezTo>
                    <a:cubicBezTo>
                      <a:pt x="4157" y="13810"/>
                      <a:pt x="4119" y="13605"/>
                      <a:pt x="4063" y="13382"/>
                    </a:cubicBezTo>
                    <a:cubicBezTo>
                      <a:pt x="4641" y="13326"/>
                      <a:pt x="5219" y="13195"/>
                      <a:pt x="5704" y="12860"/>
                    </a:cubicBezTo>
                    <a:cubicBezTo>
                      <a:pt x="6095" y="12618"/>
                      <a:pt x="6412" y="12263"/>
                      <a:pt x="6580" y="11835"/>
                    </a:cubicBezTo>
                    <a:cubicBezTo>
                      <a:pt x="6636" y="11835"/>
                      <a:pt x="6673" y="11816"/>
                      <a:pt x="6729" y="11797"/>
                    </a:cubicBezTo>
                    <a:lnTo>
                      <a:pt x="6785" y="11797"/>
                    </a:lnTo>
                    <a:cubicBezTo>
                      <a:pt x="7120" y="11686"/>
                      <a:pt x="7362" y="11313"/>
                      <a:pt x="7269" y="10977"/>
                    </a:cubicBezTo>
                    <a:cubicBezTo>
                      <a:pt x="7188" y="10686"/>
                      <a:pt x="6910" y="10478"/>
                      <a:pt x="6618" y="10478"/>
                    </a:cubicBezTo>
                    <a:cubicBezTo>
                      <a:pt x="6574" y="10478"/>
                      <a:pt x="6530" y="10483"/>
                      <a:pt x="6486" y="10493"/>
                    </a:cubicBezTo>
                    <a:cubicBezTo>
                      <a:pt x="6430" y="10493"/>
                      <a:pt x="6393" y="10511"/>
                      <a:pt x="6356" y="10530"/>
                    </a:cubicBezTo>
                    <a:cubicBezTo>
                      <a:pt x="6337" y="10530"/>
                      <a:pt x="6300" y="10530"/>
                      <a:pt x="6263" y="10549"/>
                    </a:cubicBezTo>
                    <a:cubicBezTo>
                      <a:pt x="6225" y="10586"/>
                      <a:pt x="6207" y="10605"/>
                      <a:pt x="6170" y="10623"/>
                    </a:cubicBezTo>
                    <a:cubicBezTo>
                      <a:pt x="5946" y="10791"/>
                      <a:pt x="5834" y="11108"/>
                      <a:pt x="5946" y="11406"/>
                    </a:cubicBezTo>
                    <a:cubicBezTo>
                      <a:pt x="6002" y="11537"/>
                      <a:pt x="6076" y="11648"/>
                      <a:pt x="6188" y="11723"/>
                    </a:cubicBezTo>
                    <a:cubicBezTo>
                      <a:pt x="5834" y="12562"/>
                      <a:pt x="4865" y="12897"/>
                      <a:pt x="3970" y="12972"/>
                    </a:cubicBezTo>
                    <a:cubicBezTo>
                      <a:pt x="3728" y="11947"/>
                      <a:pt x="3504" y="10903"/>
                      <a:pt x="3262" y="9878"/>
                    </a:cubicBezTo>
                    <a:cubicBezTo>
                      <a:pt x="3821" y="9822"/>
                      <a:pt x="4380" y="9673"/>
                      <a:pt x="4865" y="9374"/>
                    </a:cubicBezTo>
                    <a:cubicBezTo>
                      <a:pt x="5238" y="9114"/>
                      <a:pt x="5554" y="8759"/>
                      <a:pt x="5722" y="8331"/>
                    </a:cubicBezTo>
                    <a:cubicBezTo>
                      <a:pt x="5778" y="8331"/>
                      <a:pt x="5815" y="8331"/>
                      <a:pt x="5871" y="8312"/>
                    </a:cubicBezTo>
                    <a:cubicBezTo>
                      <a:pt x="5890" y="8293"/>
                      <a:pt x="5909" y="8293"/>
                      <a:pt x="5927" y="8293"/>
                    </a:cubicBezTo>
                    <a:cubicBezTo>
                      <a:pt x="6263" y="8182"/>
                      <a:pt x="6505" y="7828"/>
                      <a:pt x="6412" y="7473"/>
                    </a:cubicBezTo>
                    <a:cubicBezTo>
                      <a:pt x="6329" y="7175"/>
                      <a:pt x="6039" y="6980"/>
                      <a:pt x="5740" y="6980"/>
                    </a:cubicBezTo>
                    <a:cubicBezTo>
                      <a:pt x="5703" y="6980"/>
                      <a:pt x="5666" y="6983"/>
                      <a:pt x="5629" y="6989"/>
                    </a:cubicBezTo>
                    <a:cubicBezTo>
                      <a:pt x="5573" y="7007"/>
                      <a:pt x="5536" y="7007"/>
                      <a:pt x="5499" y="7026"/>
                    </a:cubicBezTo>
                    <a:cubicBezTo>
                      <a:pt x="5480" y="7026"/>
                      <a:pt x="5443" y="7026"/>
                      <a:pt x="5405" y="7063"/>
                    </a:cubicBezTo>
                    <a:cubicBezTo>
                      <a:pt x="5368" y="7082"/>
                      <a:pt x="5349" y="7101"/>
                      <a:pt x="5312" y="7119"/>
                    </a:cubicBezTo>
                    <a:cubicBezTo>
                      <a:pt x="5089" y="7287"/>
                      <a:pt x="4977" y="7622"/>
                      <a:pt x="5089" y="7921"/>
                    </a:cubicBezTo>
                    <a:cubicBezTo>
                      <a:pt x="5144" y="8033"/>
                      <a:pt x="5219" y="8144"/>
                      <a:pt x="5331" y="8219"/>
                    </a:cubicBezTo>
                    <a:cubicBezTo>
                      <a:pt x="4977" y="9039"/>
                      <a:pt x="4045" y="9393"/>
                      <a:pt x="3169" y="9468"/>
                    </a:cubicBezTo>
                    <a:lnTo>
                      <a:pt x="2181" y="5144"/>
                    </a:lnTo>
                    <a:cubicBezTo>
                      <a:pt x="2181" y="5125"/>
                      <a:pt x="2181" y="5088"/>
                      <a:pt x="2162" y="5069"/>
                    </a:cubicBezTo>
                    <a:cubicBezTo>
                      <a:pt x="2256" y="5050"/>
                      <a:pt x="2349" y="5050"/>
                      <a:pt x="2442" y="5050"/>
                    </a:cubicBezTo>
                    <a:cubicBezTo>
                      <a:pt x="3020" y="4994"/>
                      <a:pt x="3597" y="4864"/>
                      <a:pt x="4082" y="4529"/>
                    </a:cubicBezTo>
                    <a:cubicBezTo>
                      <a:pt x="4473" y="4286"/>
                      <a:pt x="4790" y="3913"/>
                      <a:pt x="4958" y="3503"/>
                    </a:cubicBezTo>
                    <a:cubicBezTo>
                      <a:pt x="5014" y="3503"/>
                      <a:pt x="5051" y="3485"/>
                      <a:pt x="5107" y="3466"/>
                    </a:cubicBezTo>
                    <a:cubicBezTo>
                      <a:pt x="5126" y="3466"/>
                      <a:pt x="5144" y="3466"/>
                      <a:pt x="5163" y="3448"/>
                    </a:cubicBezTo>
                    <a:cubicBezTo>
                      <a:pt x="5480" y="3336"/>
                      <a:pt x="5741" y="2982"/>
                      <a:pt x="5648" y="2627"/>
                    </a:cubicBezTo>
                    <a:cubicBezTo>
                      <a:pt x="5567" y="2352"/>
                      <a:pt x="5275" y="2147"/>
                      <a:pt x="4979" y="2147"/>
                    </a:cubicBezTo>
                    <a:cubicBezTo>
                      <a:pt x="4935" y="2147"/>
                      <a:pt x="4890" y="2152"/>
                      <a:pt x="4846" y="2161"/>
                    </a:cubicBezTo>
                    <a:cubicBezTo>
                      <a:pt x="4809" y="2161"/>
                      <a:pt x="4772" y="2180"/>
                      <a:pt x="4734" y="2180"/>
                    </a:cubicBezTo>
                    <a:cubicBezTo>
                      <a:pt x="4697" y="2180"/>
                      <a:pt x="4660" y="2199"/>
                      <a:pt x="4623" y="2217"/>
                    </a:cubicBezTo>
                    <a:cubicBezTo>
                      <a:pt x="4604" y="2236"/>
                      <a:pt x="4567" y="2255"/>
                      <a:pt x="4548" y="2292"/>
                    </a:cubicBezTo>
                    <a:cubicBezTo>
                      <a:pt x="4324" y="2460"/>
                      <a:pt x="4213" y="2777"/>
                      <a:pt x="4324" y="3075"/>
                    </a:cubicBezTo>
                    <a:cubicBezTo>
                      <a:pt x="4362" y="3205"/>
                      <a:pt x="4455" y="3298"/>
                      <a:pt x="4548" y="3392"/>
                    </a:cubicBezTo>
                    <a:cubicBezTo>
                      <a:pt x="4175" y="4305"/>
                      <a:pt x="3038" y="4622"/>
                      <a:pt x="2069" y="4659"/>
                    </a:cubicBezTo>
                    <a:cubicBezTo>
                      <a:pt x="1734" y="3149"/>
                      <a:pt x="1380" y="1640"/>
                      <a:pt x="1044" y="149"/>
                    </a:cubicBezTo>
                    <a:cubicBezTo>
                      <a:pt x="1022" y="45"/>
                      <a:pt x="944" y="0"/>
                      <a:pt x="86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51;p37">
                <a:extLst>
                  <a:ext uri="{FF2B5EF4-FFF2-40B4-BE49-F238E27FC236}">
                    <a16:creationId xmlns:a16="http://schemas.microsoft.com/office/drawing/2014/main" id="{63FDDA93-CD8F-7566-A164-1F177DC5809A}"/>
                  </a:ext>
                </a:extLst>
              </p:cNvPr>
              <p:cNvSpPr/>
              <p:nvPr/>
            </p:nvSpPr>
            <p:spPr>
              <a:xfrm>
                <a:off x="-268256" y="2667170"/>
                <a:ext cx="1217340" cy="393367"/>
              </a:xfrm>
              <a:custGeom>
                <a:avLst/>
                <a:gdLst/>
                <a:ahLst/>
                <a:cxnLst/>
                <a:rect l="l" t="t" r="r" b="b"/>
                <a:pathLst>
                  <a:path w="16788" h="5425" extrusionOk="0">
                    <a:moveTo>
                      <a:pt x="16501" y="0"/>
                    </a:moveTo>
                    <a:cubicBezTo>
                      <a:pt x="16481" y="0"/>
                      <a:pt x="16459" y="3"/>
                      <a:pt x="16437" y="10"/>
                    </a:cubicBezTo>
                    <a:cubicBezTo>
                      <a:pt x="12225" y="1352"/>
                      <a:pt x="8013" y="2675"/>
                      <a:pt x="3782" y="3943"/>
                    </a:cubicBezTo>
                    <a:cubicBezTo>
                      <a:pt x="2589" y="4315"/>
                      <a:pt x="1415" y="4669"/>
                      <a:pt x="222" y="5024"/>
                    </a:cubicBezTo>
                    <a:cubicBezTo>
                      <a:pt x="0" y="5092"/>
                      <a:pt x="59" y="5424"/>
                      <a:pt x="270" y="5424"/>
                    </a:cubicBezTo>
                    <a:cubicBezTo>
                      <a:pt x="290" y="5424"/>
                      <a:pt x="311" y="5421"/>
                      <a:pt x="334" y="5415"/>
                    </a:cubicBezTo>
                    <a:cubicBezTo>
                      <a:pt x="4564" y="4148"/>
                      <a:pt x="8795" y="2862"/>
                      <a:pt x="13008" y="1538"/>
                    </a:cubicBezTo>
                    <a:cubicBezTo>
                      <a:pt x="14200" y="1165"/>
                      <a:pt x="15375" y="793"/>
                      <a:pt x="16549" y="420"/>
                    </a:cubicBezTo>
                    <a:cubicBezTo>
                      <a:pt x="16787" y="335"/>
                      <a:pt x="16714" y="0"/>
                      <a:pt x="1650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52;p37">
                <a:extLst>
                  <a:ext uri="{FF2B5EF4-FFF2-40B4-BE49-F238E27FC236}">
                    <a16:creationId xmlns:a16="http://schemas.microsoft.com/office/drawing/2014/main" id="{E1B08C12-941B-82D8-F127-BB12AB0E3893}"/>
                  </a:ext>
                </a:extLst>
              </p:cNvPr>
              <p:cNvSpPr/>
              <p:nvPr/>
            </p:nvSpPr>
            <p:spPr>
              <a:xfrm>
                <a:off x="-314084" y="2640413"/>
                <a:ext cx="1189205" cy="371469"/>
              </a:xfrm>
              <a:custGeom>
                <a:avLst/>
                <a:gdLst/>
                <a:ahLst/>
                <a:cxnLst/>
                <a:rect l="l" t="t" r="r" b="b"/>
                <a:pathLst>
                  <a:path w="16400" h="5123" extrusionOk="0">
                    <a:moveTo>
                      <a:pt x="16094" y="1"/>
                    </a:moveTo>
                    <a:cubicBezTo>
                      <a:pt x="16078" y="1"/>
                      <a:pt x="16061" y="2"/>
                      <a:pt x="16044" y="6"/>
                    </a:cubicBezTo>
                    <a:cubicBezTo>
                      <a:pt x="11906" y="1087"/>
                      <a:pt x="7787" y="2261"/>
                      <a:pt x="3705" y="3566"/>
                    </a:cubicBezTo>
                    <a:cubicBezTo>
                      <a:pt x="2550" y="3939"/>
                      <a:pt x="1376" y="4312"/>
                      <a:pt x="239" y="4703"/>
                    </a:cubicBezTo>
                    <a:cubicBezTo>
                      <a:pt x="0" y="4788"/>
                      <a:pt x="73" y="5122"/>
                      <a:pt x="272" y="5122"/>
                    </a:cubicBezTo>
                    <a:cubicBezTo>
                      <a:pt x="291" y="5122"/>
                      <a:pt x="311" y="5119"/>
                      <a:pt x="332" y="5113"/>
                    </a:cubicBezTo>
                    <a:cubicBezTo>
                      <a:pt x="4395" y="3734"/>
                      <a:pt x="8495" y="2485"/>
                      <a:pt x="12614" y="1348"/>
                    </a:cubicBezTo>
                    <a:cubicBezTo>
                      <a:pt x="13807" y="1031"/>
                      <a:pt x="14982" y="714"/>
                      <a:pt x="16156" y="416"/>
                    </a:cubicBezTo>
                    <a:cubicBezTo>
                      <a:pt x="16399" y="347"/>
                      <a:pt x="16318" y="1"/>
                      <a:pt x="1609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53;p37">
                <a:extLst>
                  <a:ext uri="{FF2B5EF4-FFF2-40B4-BE49-F238E27FC236}">
                    <a16:creationId xmlns:a16="http://schemas.microsoft.com/office/drawing/2014/main" id="{207ACC8A-1694-0557-B7C4-1E27463AE6A8}"/>
                  </a:ext>
                </a:extLst>
              </p:cNvPr>
              <p:cNvSpPr/>
              <p:nvPr/>
            </p:nvSpPr>
            <p:spPr>
              <a:xfrm>
                <a:off x="-333155" y="2573920"/>
                <a:ext cx="1162085" cy="386623"/>
              </a:xfrm>
              <a:custGeom>
                <a:avLst/>
                <a:gdLst/>
                <a:ahLst/>
                <a:cxnLst/>
                <a:rect l="l" t="t" r="r" b="b"/>
                <a:pathLst>
                  <a:path w="16026" h="5332" extrusionOk="0">
                    <a:moveTo>
                      <a:pt x="15755" y="0"/>
                    </a:moveTo>
                    <a:cubicBezTo>
                      <a:pt x="15735" y="0"/>
                      <a:pt x="15714" y="3"/>
                      <a:pt x="15692" y="10"/>
                    </a:cubicBezTo>
                    <a:cubicBezTo>
                      <a:pt x="11666" y="1296"/>
                      <a:pt x="7640" y="2563"/>
                      <a:pt x="3614" y="3849"/>
                    </a:cubicBezTo>
                    <a:cubicBezTo>
                      <a:pt x="2496" y="4203"/>
                      <a:pt x="1359" y="4558"/>
                      <a:pt x="222" y="4912"/>
                    </a:cubicBezTo>
                    <a:cubicBezTo>
                      <a:pt x="1" y="4997"/>
                      <a:pt x="75" y="5331"/>
                      <a:pt x="274" y="5331"/>
                    </a:cubicBezTo>
                    <a:cubicBezTo>
                      <a:pt x="293" y="5331"/>
                      <a:pt x="313" y="5328"/>
                      <a:pt x="334" y="5322"/>
                    </a:cubicBezTo>
                    <a:cubicBezTo>
                      <a:pt x="4360" y="4036"/>
                      <a:pt x="8386" y="2768"/>
                      <a:pt x="12411" y="1501"/>
                    </a:cubicBezTo>
                    <a:cubicBezTo>
                      <a:pt x="13530" y="1128"/>
                      <a:pt x="14667" y="774"/>
                      <a:pt x="15804" y="420"/>
                    </a:cubicBezTo>
                    <a:cubicBezTo>
                      <a:pt x="16025" y="335"/>
                      <a:pt x="15966" y="0"/>
                      <a:pt x="1575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54;p37">
                <a:extLst>
                  <a:ext uri="{FF2B5EF4-FFF2-40B4-BE49-F238E27FC236}">
                    <a16:creationId xmlns:a16="http://schemas.microsoft.com/office/drawing/2014/main" id="{9A38CBBE-DC3F-B985-7AEF-35611B56F405}"/>
                  </a:ext>
                </a:extLst>
              </p:cNvPr>
              <p:cNvSpPr/>
              <p:nvPr/>
            </p:nvSpPr>
            <p:spPr>
              <a:xfrm>
                <a:off x="-423577" y="2529036"/>
                <a:ext cx="1153384" cy="400400"/>
              </a:xfrm>
              <a:custGeom>
                <a:avLst/>
                <a:gdLst/>
                <a:ahLst/>
                <a:cxnLst/>
                <a:rect l="l" t="t" r="r" b="b"/>
                <a:pathLst>
                  <a:path w="15906" h="5522" extrusionOk="0">
                    <a:moveTo>
                      <a:pt x="15647" y="0"/>
                    </a:moveTo>
                    <a:cubicBezTo>
                      <a:pt x="15626" y="0"/>
                      <a:pt x="15603" y="4"/>
                      <a:pt x="15578" y="14"/>
                    </a:cubicBezTo>
                    <a:cubicBezTo>
                      <a:pt x="11590" y="1337"/>
                      <a:pt x="7601" y="2660"/>
                      <a:pt x="3612" y="3984"/>
                    </a:cubicBezTo>
                    <a:cubicBezTo>
                      <a:pt x="2494" y="4356"/>
                      <a:pt x="1357" y="4729"/>
                      <a:pt x="239" y="5102"/>
                    </a:cubicBezTo>
                    <a:cubicBezTo>
                      <a:pt x="1" y="5187"/>
                      <a:pt x="73" y="5521"/>
                      <a:pt x="287" y="5521"/>
                    </a:cubicBezTo>
                    <a:cubicBezTo>
                      <a:pt x="307" y="5521"/>
                      <a:pt x="328" y="5518"/>
                      <a:pt x="351" y="5512"/>
                    </a:cubicBezTo>
                    <a:lnTo>
                      <a:pt x="12298" y="1542"/>
                    </a:lnTo>
                    <a:cubicBezTo>
                      <a:pt x="13435" y="1169"/>
                      <a:pt x="14553" y="797"/>
                      <a:pt x="15671" y="405"/>
                    </a:cubicBezTo>
                    <a:cubicBezTo>
                      <a:pt x="15906" y="338"/>
                      <a:pt x="15839" y="0"/>
                      <a:pt x="156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55;p37">
                <a:extLst>
                  <a:ext uri="{FF2B5EF4-FFF2-40B4-BE49-F238E27FC236}">
                    <a16:creationId xmlns:a16="http://schemas.microsoft.com/office/drawing/2014/main" id="{6DB2C048-9FFC-46B6-0755-DEF913D7F879}"/>
                  </a:ext>
                </a:extLst>
              </p:cNvPr>
              <p:cNvSpPr/>
              <p:nvPr/>
            </p:nvSpPr>
            <p:spPr>
              <a:xfrm>
                <a:off x="51884" y="3367124"/>
                <a:ext cx="260900" cy="242328"/>
              </a:xfrm>
              <a:custGeom>
                <a:avLst/>
                <a:gdLst/>
                <a:ahLst/>
                <a:cxnLst/>
                <a:rect l="l" t="t" r="r" b="b"/>
                <a:pathLst>
                  <a:path w="3598" h="3342" extrusionOk="0">
                    <a:moveTo>
                      <a:pt x="1670" y="0"/>
                    </a:moveTo>
                    <a:cubicBezTo>
                      <a:pt x="1439" y="0"/>
                      <a:pt x="1207" y="42"/>
                      <a:pt x="988" y="123"/>
                    </a:cubicBezTo>
                    <a:cubicBezTo>
                      <a:pt x="973" y="118"/>
                      <a:pt x="957" y="116"/>
                      <a:pt x="940" y="116"/>
                    </a:cubicBezTo>
                    <a:cubicBezTo>
                      <a:pt x="894" y="116"/>
                      <a:pt x="843" y="133"/>
                      <a:pt x="802" y="161"/>
                    </a:cubicBezTo>
                    <a:cubicBezTo>
                      <a:pt x="261" y="608"/>
                      <a:pt x="0" y="1353"/>
                      <a:pt x="187" y="2024"/>
                    </a:cubicBezTo>
                    <a:cubicBezTo>
                      <a:pt x="373" y="2714"/>
                      <a:pt x="970" y="3236"/>
                      <a:pt x="1678" y="3329"/>
                    </a:cubicBezTo>
                    <a:cubicBezTo>
                      <a:pt x="1741" y="3337"/>
                      <a:pt x="1803" y="3341"/>
                      <a:pt x="1865" y="3341"/>
                    </a:cubicBezTo>
                    <a:cubicBezTo>
                      <a:pt x="2502" y="3341"/>
                      <a:pt x="3082" y="2919"/>
                      <a:pt x="3337" y="2341"/>
                    </a:cubicBezTo>
                    <a:cubicBezTo>
                      <a:pt x="3598" y="1708"/>
                      <a:pt x="3411" y="962"/>
                      <a:pt x="2927" y="496"/>
                    </a:cubicBezTo>
                    <a:cubicBezTo>
                      <a:pt x="2580" y="162"/>
                      <a:pt x="2127" y="0"/>
                      <a:pt x="16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56;p37">
                <a:extLst>
                  <a:ext uri="{FF2B5EF4-FFF2-40B4-BE49-F238E27FC236}">
                    <a16:creationId xmlns:a16="http://schemas.microsoft.com/office/drawing/2014/main" id="{43BA11FF-287A-1F68-1DF7-AABB05A55A52}"/>
                  </a:ext>
                </a:extLst>
              </p:cNvPr>
              <p:cNvSpPr/>
              <p:nvPr/>
            </p:nvSpPr>
            <p:spPr>
              <a:xfrm>
                <a:off x="765475" y="3194546"/>
                <a:ext cx="260900" cy="241966"/>
              </a:xfrm>
              <a:custGeom>
                <a:avLst/>
                <a:gdLst/>
                <a:ahLst/>
                <a:cxnLst/>
                <a:rect l="l" t="t" r="r" b="b"/>
                <a:pathLst>
                  <a:path w="3598" h="3337" extrusionOk="0">
                    <a:moveTo>
                      <a:pt x="1692" y="0"/>
                    </a:moveTo>
                    <a:cubicBezTo>
                      <a:pt x="1454" y="0"/>
                      <a:pt x="1214" y="46"/>
                      <a:pt x="988" y="136"/>
                    </a:cubicBezTo>
                    <a:cubicBezTo>
                      <a:pt x="961" y="129"/>
                      <a:pt x="936" y="125"/>
                      <a:pt x="913" y="125"/>
                    </a:cubicBezTo>
                    <a:cubicBezTo>
                      <a:pt x="873" y="125"/>
                      <a:pt x="837" y="138"/>
                      <a:pt x="802" y="174"/>
                    </a:cubicBezTo>
                    <a:cubicBezTo>
                      <a:pt x="261" y="602"/>
                      <a:pt x="0" y="1348"/>
                      <a:pt x="187" y="2019"/>
                    </a:cubicBezTo>
                    <a:cubicBezTo>
                      <a:pt x="373" y="2708"/>
                      <a:pt x="969" y="3230"/>
                      <a:pt x="1678" y="3323"/>
                    </a:cubicBezTo>
                    <a:cubicBezTo>
                      <a:pt x="1743" y="3332"/>
                      <a:pt x="1807" y="3336"/>
                      <a:pt x="1871" y="3336"/>
                    </a:cubicBezTo>
                    <a:cubicBezTo>
                      <a:pt x="2506" y="3336"/>
                      <a:pt x="3081" y="2928"/>
                      <a:pt x="3318" y="2336"/>
                    </a:cubicBezTo>
                    <a:cubicBezTo>
                      <a:pt x="3597" y="1702"/>
                      <a:pt x="3392" y="956"/>
                      <a:pt x="2908" y="490"/>
                    </a:cubicBezTo>
                    <a:cubicBezTo>
                      <a:pt x="2579" y="162"/>
                      <a:pt x="2139" y="0"/>
                      <a:pt x="16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57;p37">
                <a:extLst>
                  <a:ext uri="{FF2B5EF4-FFF2-40B4-BE49-F238E27FC236}">
                    <a16:creationId xmlns:a16="http://schemas.microsoft.com/office/drawing/2014/main" id="{AF40E47A-24C8-7025-3BB3-F0E4558ADD95}"/>
                  </a:ext>
                </a:extLst>
              </p:cNvPr>
              <p:cNvSpPr/>
              <p:nvPr/>
            </p:nvSpPr>
            <p:spPr>
              <a:xfrm>
                <a:off x="323007" y="3471395"/>
                <a:ext cx="597938" cy="236020"/>
              </a:xfrm>
              <a:custGeom>
                <a:avLst/>
                <a:gdLst/>
                <a:ahLst/>
                <a:cxnLst/>
                <a:rect l="l" t="t" r="r" b="b"/>
                <a:pathLst>
                  <a:path w="8246" h="3255" extrusionOk="0">
                    <a:moveTo>
                      <a:pt x="6025" y="1"/>
                    </a:moveTo>
                    <a:cubicBezTo>
                      <a:pt x="5888" y="1"/>
                      <a:pt x="5753" y="136"/>
                      <a:pt x="5841" y="288"/>
                    </a:cubicBezTo>
                    <a:cubicBezTo>
                      <a:pt x="6009" y="605"/>
                      <a:pt x="6233" y="866"/>
                      <a:pt x="6494" y="1090"/>
                    </a:cubicBezTo>
                    <a:cubicBezTo>
                      <a:pt x="6494" y="1090"/>
                      <a:pt x="6475" y="1090"/>
                      <a:pt x="6475" y="1108"/>
                    </a:cubicBezTo>
                    <a:cubicBezTo>
                      <a:pt x="6028" y="1891"/>
                      <a:pt x="5170" y="2338"/>
                      <a:pt x="4294" y="2469"/>
                    </a:cubicBezTo>
                    <a:cubicBezTo>
                      <a:pt x="4095" y="2498"/>
                      <a:pt x="3895" y="2512"/>
                      <a:pt x="3696" y="2512"/>
                    </a:cubicBezTo>
                    <a:cubicBezTo>
                      <a:pt x="2886" y="2512"/>
                      <a:pt x="2078" y="2291"/>
                      <a:pt x="1331" y="2022"/>
                    </a:cubicBezTo>
                    <a:cubicBezTo>
                      <a:pt x="1387" y="1761"/>
                      <a:pt x="1387" y="1500"/>
                      <a:pt x="1312" y="1257"/>
                    </a:cubicBezTo>
                    <a:cubicBezTo>
                      <a:pt x="1289" y="1150"/>
                      <a:pt x="1209" y="1102"/>
                      <a:pt x="1128" y="1102"/>
                    </a:cubicBezTo>
                    <a:cubicBezTo>
                      <a:pt x="1012" y="1102"/>
                      <a:pt x="896" y="1198"/>
                      <a:pt x="940" y="1351"/>
                    </a:cubicBezTo>
                    <a:cubicBezTo>
                      <a:pt x="1089" y="1966"/>
                      <a:pt x="772" y="2618"/>
                      <a:pt x="194" y="2879"/>
                    </a:cubicBezTo>
                    <a:cubicBezTo>
                      <a:pt x="0" y="2976"/>
                      <a:pt x="114" y="3255"/>
                      <a:pt x="306" y="3255"/>
                    </a:cubicBezTo>
                    <a:cubicBezTo>
                      <a:pt x="335" y="3255"/>
                      <a:pt x="367" y="3248"/>
                      <a:pt x="399" y="3233"/>
                    </a:cubicBezTo>
                    <a:cubicBezTo>
                      <a:pt x="772" y="3047"/>
                      <a:pt x="1051" y="2748"/>
                      <a:pt x="1200" y="2394"/>
                    </a:cubicBezTo>
                    <a:cubicBezTo>
                      <a:pt x="2023" y="2688"/>
                      <a:pt x="2879" y="2912"/>
                      <a:pt x="3744" y="2912"/>
                    </a:cubicBezTo>
                    <a:cubicBezTo>
                      <a:pt x="3977" y="2912"/>
                      <a:pt x="4210" y="2896"/>
                      <a:pt x="4444" y="2860"/>
                    </a:cubicBezTo>
                    <a:cubicBezTo>
                      <a:pt x="5413" y="2693"/>
                      <a:pt x="6326" y="2171"/>
                      <a:pt x="6811" y="1313"/>
                    </a:cubicBezTo>
                    <a:cubicBezTo>
                      <a:pt x="7165" y="1518"/>
                      <a:pt x="7575" y="1630"/>
                      <a:pt x="7985" y="1667"/>
                    </a:cubicBezTo>
                    <a:cubicBezTo>
                      <a:pt x="7991" y="1668"/>
                      <a:pt x="7996" y="1668"/>
                      <a:pt x="8002" y="1668"/>
                    </a:cubicBezTo>
                    <a:cubicBezTo>
                      <a:pt x="8246" y="1668"/>
                      <a:pt x="8240" y="1276"/>
                      <a:pt x="8003" y="1257"/>
                    </a:cubicBezTo>
                    <a:cubicBezTo>
                      <a:pt x="7239" y="1220"/>
                      <a:pt x="6550" y="773"/>
                      <a:pt x="6196" y="102"/>
                    </a:cubicBezTo>
                    <a:cubicBezTo>
                      <a:pt x="6154" y="30"/>
                      <a:pt x="6090" y="1"/>
                      <a:pt x="60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49319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1" name="Google Shape;1471;p62"/>
          <p:cNvGrpSpPr/>
          <p:nvPr/>
        </p:nvGrpSpPr>
        <p:grpSpPr>
          <a:xfrm>
            <a:off x="-12" y="1499612"/>
            <a:ext cx="5456533" cy="3643900"/>
            <a:chOff x="1843738" y="1499612"/>
            <a:chExt cx="5456533" cy="3643900"/>
          </a:xfrm>
        </p:grpSpPr>
        <p:sp>
          <p:nvSpPr>
            <p:cNvPr id="1472" name="Google Shape;1472;p62"/>
            <p:cNvSpPr/>
            <p:nvPr/>
          </p:nvSpPr>
          <p:spPr>
            <a:xfrm>
              <a:off x="2737728" y="2948182"/>
              <a:ext cx="784357" cy="486628"/>
            </a:xfrm>
            <a:custGeom>
              <a:avLst/>
              <a:gdLst/>
              <a:ahLst/>
              <a:cxnLst/>
              <a:rect l="l" t="t" r="r" b="b"/>
              <a:pathLst>
                <a:path w="19337" h="11997" extrusionOk="0">
                  <a:moveTo>
                    <a:pt x="10545" y="1"/>
                  </a:moveTo>
                  <a:cubicBezTo>
                    <a:pt x="9947" y="1"/>
                    <a:pt x="9369" y="216"/>
                    <a:pt x="9026" y="697"/>
                  </a:cubicBezTo>
                  <a:cubicBezTo>
                    <a:pt x="8561" y="1340"/>
                    <a:pt x="8645" y="2221"/>
                    <a:pt x="8776" y="3007"/>
                  </a:cubicBezTo>
                  <a:cubicBezTo>
                    <a:pt x="7026" y="1816"/>
                    <a:pt x="4823" y="1054"/>
                    <a:pt x="2715" y="816"/>
                  </a:cubicBezTo>
                  <a:cubicBezTo>
                    <a:pt x="2529" y="796"/>
                    <a:pt x="2336" y="781"/>
                    <a:pt x="2145" y="781"/>
                  </a:cubicBezTo>
                  <a:cubicBezTo>
                    <a:pt x="1662" y="781"/>
                    <a:pt x="1187" y="873"/>
                    <a:pt x="846" y="1197"/>
                  </a:cubicBezTo>
                  <a:cubicBezTo>
                    <a:pt x="179" y="1840"/>
                    <a:pt x="453" y="2995"/>
                    <a:pt x="1001" y="3745"/>
                  </a:cubicBezTo>
                  <a:cubicBezTo>
                    <a:pt x="1549" y="4507"/>
                    <a:pt x="2323" y="5126"/>
                    <a:pt x="2632" y="5995"/>
                  </a:cubicBezTo>
                  <a:cubicBezTo>
                    <a:pt x="2491" y="5823"/>
                    <a:pt x="2270" y="5753"/>
                    <a:pt x="2018" y="5753"/>
                  </a:cubicBezTo>
                  <a:cubicBezTo>
                    <a:pt x="1504" y="5753"/>
                    <a:pt x="865" y="6048"/>
                    <a:pt x="537" y="6376"/>
                  </a:cubicBezTo>
                  <a:cubicBezTo>
                    <a:pt x="48" y="6853"/>
                    <a:pt x="1" y="7686"/>
                    <a:pt x="370" y="8269"/>
                  </a:cubicBezTo>
                  <a:cubicBezTo>
                    <a:pt x="738" y="8833"/>
                    <a:pt x="1372" y="9152"/>
                    <a:pt x="2047" y="9152"/>
                  </a:cubicBezTo>
                  <a:cubicBezTo>
                    <a:pt x="2072" y="9152"/>
                    <a:pt x="2096" y="9151"/>
                    <a:pt x="2120" y="9150"/>
                  </a:cubicBezTo>
                  <a:lnTo>
                    <a:pt x="2120" y="9150"/>
                  </a:lnTo>
                  <a:lnTo>
                    <a:pt x="882" y="11996"/>
                  </a:lnTo>
                  <a:cubicBezTo>
                    <a:pt x="5692" y="6722"/>
                    <a:pt x="12240" y="3364"/>
                    <a:pt x="19337" y="2554"/>
                  </a:cubicBezTo>
                  <a:cubicBezTo>
                    <a:pt x="18528" y="2411"/>
                    <a:pt x="17713" y="2338"/>
                    <a:pt x="16899" y="2338"/>
                  </a:cubicBezTo>
                  <a:cubicBezTo>
                    <a:pt x="15890" y="2338"/>
                    <a:pt x="14884" y="2449"/>
                    <a:pt x="13895" y="2673"/>
                  </a:cubicBezTo>
                  <a:cubicBezTo>
                    <a:pt x="13336" y="1804"/>
                    <a:pt x="12705" y="828"/>
                    <a:pt x="11812" y="328"/>
                  </a:cubicBezTo>
                  <a:cubicBezTo>
                    <a:pt x="11434" y="116"/>
                    <a:pt x="10984" y="1"/>
                    <a:pt x="105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62"/>
            <p:cNvSpPr/>
            <p:nvPr/>
          </p:nvSpPr>
          <p:spPr>
            <a:xfrm>
              <a:off x="3601771" y="3650536"/>
              <a:ext cx="475230" cy="294240"/>
            </a:xfrm>
            <a:custGeom>
              <a:avLst/>
              <a:gdLst/>
              <a:ahLst/>
              <a:cxnLst/>
              <a:rect l="l" t="t" r="r" b="b"/>
              <a:pathLst>
                <a:path w="11716" h="7254" extrusionOk="0">
                  <a:moveTo>
                    <a:pt x="6404" y="0"/>
                  </a:moveTo>
                  <a:cubicBezTo>
                    <a:pt x="6041" y="0"/>
                    <a:pt x="5691" y="130"/>
                    <a:pt x="5477" y="420"/>
                  </a:cubicBezTo>
                  <a:cubicBezTo>
                    <a:pt x="5191" y="813"/>
                    <a:pt x="5251" y="1349"/>
                    <a:pt x="5334" y="1825"/>
                  </a:cubicBezTo>
                  <a:cubicBezTo>
                    <a:pt x="4227" y="1098"/>
                    <a:pt x="2965" y="634"/>
                    <a:pt x="1655" y="491"/>
                  </a:cubicBezTo>
                  <a:cubicBezTo>
                    <a:pt x="1539" y="477"/>
                    <a:pt x="1420" y="467"/>
                    <a:pt x="1301" y="467"/>
                  </a:cubicBezTo>
                  <a:cubicBezTo>
                    <a:pt x="1016" y="467"/>
                    <a:pt x="738" y="524"/>
                    <a:pt x="536" y="717"/>
                  </a:cubicBezTo>
                  <a:cubicBezTo>
                    <a:pt x="119" y="1110"/>
                    <a:pt x="286" y="1813"/>
                    <a:pt x="619" y="2265"/>
                  </a:cubicBezTo>
                  <a:cubicBezTo>
                    <a:pt x="953" y="2730"/>
                    <a:pt x="1417" y="3099"/>
                    <a:pt x="1607" y="3623"/>
                  </a:cubicBezTo>
                  <a:cubicBezTo>
                    <a:pt x="1522" y="3522"/>
                    <a:pt x="1390" y="3481"/>
                    <a:pt x="1239" y="3481"/>
                  </a:cubicBezTo>
                  <a:cubicBezTo>
                    <a:pt x="925" y="3481"/>
                    <a:pt x="534" y="3660"/>
                    <a:pt x="334" y="3861"/>
                  </a:cubicBezTo>
                  <a:cubicBezTo>
                    <a:pt x="48" y="4170"/>
                    <a:pt x="0" y="4647"/>
                    <a:pt x="226" y="5004"/>
                  </a:cubicBezTo>
                  <a:cubicBezTo>
                    <a:pt x="452" y="5331"/>
                    <a:pt x="827" y="5529"/>
                    <a:pt x="1220" y="5529"/>
                  </a:cubicBezTo>
                  <a:cubicBezTo>
                    <a:pt x="1242" y="5529"/>
                    <a:pt x="1264" y="5529"/>
                    <a:pt x="1286" y="5528"/>
                  </a:cubicBezTo>
                  <a:lnTo>
                    <a:pt x="1286" y="5528"/>
                  </a:lnTo>
                  <a:lnTo>
                    <a:pt x="548" y="7254"/>
                  </a:lnTo>
                  <a:cubicBezTo>
                    <a:pt x="3453" y="4063"/>
                    <a:pt x="7430" y="2039"/>
                    <a:pt x="11716" y="1539"/>
                  </a:cubicBezTo>
                  <a:cubicBezTo>
                    <a:pt x="11229" y="1454"/>
                    <a:pt x="10738" y="1412"/>
                    <a:pt x="10246" y="1412"/>
                  </a:cubicBezTo>
                  <a:cubicBezTo>
                    <a:pt x="9633" y="1412"/>
                    <a:pt x="9020" y="1478"/>
                    <a:pt x="8418" y="1610"/>
                  </a:cubicBezTo>
                  <a:cubicBezTo>
                    <a:pt x="8084" y="1087"/>
                    <a:pt x="7703" y="503"/>
                    <a:pt x="7168" y="194"/>
                  </a:cubicBezTo>
                  <a:cubicBezTo>
                    <a:pt x="6937" y="68"/>
                    <a:pt x="6667" y="0"/>
                    <a:pt x="64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62"/>
            <p:cNvSpPr/>
            <p:nvPr/>
          </p:nvSpPr>
          <p:spPr>
            <a:xfrm>
              <a:off x="5373257" y="2851601"/>
              <a:ext cx="784803" cy="486588"/>
            </a:xfrm>
            <a:custGeom>
              <a:avLst/>
              <a:gdLst/>
              <a:ahLst/>
              <a:cxnLst/>
              <a:rect l="l" t="t" r="r" b="b"/>
              <a:pathLst>
                <a:path w="19348" h="11996" extrusionOk="0">
                  <a:moveTo>
                    <a:pt x="8791" y="1"/>
                  </a:moveTo>
                  <a:cubicBezTo>
                    <a:pt x="8353" y="1"/>
                    <a:pt x="7903" y="116"/>
                    <a:pt x="7525" y="328"/>
                  </a:cubicBezTo>
                  <a:cubicBezTo>
                    <a:pt x="6644" y="840"/>
                    <a:pt x="6001" y="1816"/>
                    <a:pt x="5441" y="2673"/>
                  </a:cubicBezTo>
                  <a:cubicBezTo>
                    <a:pt x="4450" y="2455"/>
                    <a:pt x="3440" y="2347"/>
                    <a:pt x="2428" y="2347"/>
                  </a:cubicBezTo>
                  <a:cubicBezTo>
                    <a:pt x="1618" y="2347"/>
                    <a:pt x="805" y="2416"/>
                    <a:pt x="0" y="2554"/>
                  </a:cubicBezTo>
                  <a:cubicBezTo>
                    <a:pt x="7096" y="3376"/>
                    <a:pt x="13645" y="6721"/>
                    <a:pt x="18455" y="11996"/>
                  </a:cubicBezTo>
                  <a:lnTo>
                    <a:pt x="17217" y="9150"/>
                  </a:lnTo>
                  <a:lnTo>
                    <a:pt x="17217" y="9150"/>
                  </a:lnTo>
                  <a:cubicBezTo>
                    <a:pt x="17251" y="9152"/>
                    <a:pt x="17285" y="9153"/>
                    <a:pt x="17319" y="9153"/>
                  </a:cubicBezTo>
                  <a:cubicBezTo>
                    <a:pt x="17984" y="9153"/>
                    <a:pt x="18605" y="8825"/>
                    <a:pt x="18979" y="8281"/>
                  </a:cubicBezTo>
                  <a:cubicBezTo>
                    <a:pt x="19348" y="7698"/>
                    <a:pt x="19300" y="6864"/>
                    <a:pt x="18812" y="6376"/>
                  </a:cubicBezTo>
                  <a:cubicBezTo>
                    <a:pt x="18483" y="6055"/>
                    <a:pt x="17839" y="5755"/>
                    <a:pt x="17320" y="5755"/>
                  </a:cubicBezTo>
                  <a:cubicBezTo>
                    <a:pt x="17069" y="5755"/>
                    <a:pt x="16848" y="5825"/>
                    <a:pt x="16705" y="5995"/>
                  </a:cubicBezTo>
                  <a:cubicBezTo>
                    <a:pt x="17026" y="5126"/>
                    <a:pt x="17800" y="4507"/>
                    <a:pt x="18348" y="3757"/>
                  </a:cubicBezTo>
                  <a:cubicBezTo>
                    <a:pt x="18895" y="2995"/>
                    <a:pt x="19157" y="1840"/>
                    <a:pt x="18491" y="1197"/>
                  </a:cubicBezTo>
                  <a:cubicBezTo>
                    <a:pt x="18150" y="873"/>
                    <a:pt x="17675" y="781"/>
                    <a:pt x="17192" y="781"/>
                  </a:cubicBezTo>
                  <a:cubicBezTo>
                    <a:pt x="17001" y="781"/>
                    <a:pt x="16808" y="796"/>
                    <a:pt x="16621" y="816"/>
                  </a:cubicBezTo>
                  <a:cubicBezTo>
                    <a:pt x="14526" y="1066"/>
                    <a:pt x="12311" y="1816"/>
                    <a:pt x="10561" y="3007"/>
                  </a:cubicBezTo>
                  <a:cubicBezTo>
                    <a:pt x="10704" y="2221"/>
                    <a:pt x="10787" y="1340"/>
                    <a:pt x="10311" y="697"/>
                  </a:cubicBezTo>
                  <a:cubicBezTo>
                    <a:pt x="9968" y="216"/>
                    <a:pt x="9390" y="1"/>
                    <a:pt x="87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62"/>
            <p:cNvSpPr/>
            <p:nvPr/>
          </p:nvSpPr>
          <p:spPr>
            <a:xfrm>
              <a:off x="5308053" y="1908364"/>
              <a:ext cx="773243" cy="537615"/>
            </a:xfrm>
            <a:custGeom>
              <a:avLst/>
              <a:gdLst/>
              <a:ahLst/>
              <a:cxnLst/>
              <a:rect l="l" t="t" r="r" b="b"/>
              <a:pathLst>
                <a:path w="19063" h="13254" extrusionOk="0">
                  <a:moveTo>
                    <a:pt x="8704" y="0"/>
                  </a:moveTo>
                  <a:cubicBezTo>
                    <a:pt x="8378" y="0"/>
                    <a:pt x="8049" y="61"/>
                    <a:pt x="7752" y="180"/>
                  </a:cubicBezTo>
                  <a:cubicBezTo>
                    <a:pt x="6799" y="561"/>
                    <a:pt x="6025" y="1430"/>
                    <a:pt x="5371" y="2204"/>
                  </a:cubicBezTo>
                  <a:cubicBezTo>
                    <a:pt x="3793" y="1617"/>
                    <a:pt x="2135" y="1327"/>
                    <a:pt x="471" y="1327"/>
                  </a:cubicBezTo>
                  <a:cubicBezTo>
                    <a:pt x="314" y="1327"/>
                    <a:pt x="158" y="1330"/>
                    <a:pt x="1" y="1335"/>
                  </a:cubicBezTo>
                  <a:cubicBezTo>
                    <a:pt x="6907" y="3133"/>
                    <a:pt x="12931" y="7360"/>
                    <a:pt x="16967" y="13253"/>
                  </a:cubicBezTo>
                  <a:lnTo>
                    <a:pt x="16134" y="10253"/>
                  </a:lnTo>
                  <a:lnTo>
                    <a:pt x="16134" y="10253"/>
                  </a:lnTo>
                  <a:cubicBezTo>
                    <a:pt x="16260" y="10277"/>
                    <a:pt x="16388" y="10289"/>
                    <a:pt x="16515" y="10289"/>
                  </a:cubicBezTo>
                  <a:cubicBezTo>
                    <a:pt x="17070" y="10289"/>
                    <a:pt x="17613" y="10060"/>
                    <a:pt x="17991" y="9634"/>
                  </a:cubicBezTo>
                  <a:cubicBezTo>
                    <a:pt x="18420" y="9110"/>
                    <a:pt x="18491" y="8276"/>
                    <a:pt x="18075" y="7729"/>
                  </a:cubicBezTo>
                  <a:cubicBezTo>
                    <a:pt x="17764" y="7321"/>
                    <a:pt x="17071" y="6893"/>
                    <a:pt x="16531" y="6893"/>
                  </a:cubicBezTo>
                  <a:cubicBezTo>
                    <a:pt x="16345" y="6893"/>
                    <a:pt x="16178" y="6943"/>
                    <a:pt x="16051" y="7062"/>
                  </a:cubicBezTo>
                  <a:cubicBezTo>
                    <a:pt x="16479" y="6240"/>
                    <a:pt x="17336" y="5740"/>
                    <a:pt x="17979" y="5062"/>
                  </a:cubicBezTo>
                  <a:cubicBezTo>
                    <a:pt x="18634" y="4395"/>
                    <a:pt x="19063" y="3288"/>
                    <a:pt x="18479" y="2561"/>
                  </a:cubicBezTo>
                  <a:cubicBezTo>
                    <a:pt x="18075" y="2037"/>
                    <a:pt x="17348" y="1942"/>
                    <a:pt x="16693" y="1918"/>
                  </a:cubicBezTo>
                  <a:cubicBezTo>
                    <a:pt x="16590" y="1916"/>
                    <a:pt x="16486" y="1915"/>
                    <a:pt x="16382" y="1915"/>
                  </a:cubicBezTo>
                  <a:cubicBezTo>
                    <a:pt x="14351" y="1915"/>
                    <a:pt x="12184" y="2357"/>
                    <a:pt x="10383" y="3252"/>
                  </a:cubicBezTo>
                  <a:cubicBezTo>
                    <a:pt x="10621" y="2490"/>
                    <a:pt x="10824" y="1633"/>
                    <a:pt x="10455" y="918"/>
                  </a:cubicBezTo>
                  <a:cubicBezTo>
                    <a:pt x="10127" y="296"/>
                    <a:pt x="9422" y="0"/>
                    <a:pt x="870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62"/>
            <p:cNvSpPr/>
            <p:nvPr/>
          </p:nvSpPr>
          <p:spPr>
            <a:xfrm rot="-728793">
              <a:off x="2719394" y="1606183"/>
              <a:ext cx="1074598" cy="579201"/>
            </a:xfrm>
            <a:custGeom>
              <a:avLst/>
              <a:gdLst/>
              <a:ahLst/>
              <a:cxnLst/>
              <a:rect l="l" t="t" r="r" b="b"/>
              <a:pathLst>
                <a:path w="26492" h="14279" extrusionOk="0">
                  <a:moveTo>
                    <a:pt x="3952" y="0"/>
                  </a:moveTo>
                  <a:cubicBezTo>
                    <a:pt x="3582" y="0"/>
                    <a:pt x="3224" y="77"/>
                    <a:pt x="2906" y="277"/>
                  </a:cubicBezTo>
                  <a:cubicBezTo>
                    <a:pt x="1858" y="932"/>
                    <a:pt x="1894" y="2503"/>
                    <a:pt x="2394" y="3623"/>
                  </a:cubicBezTo>
                  <a:cubicBezTo>
                    <a:pt x="2894" y="4754"/>
                    <a:pt x="3727" y="5766"/>
                    <a:pt x="3906" y="6980"/>
                  </a:cubicBezTo>
                  <a:cubicBezTo>
                    <a:pt x="3703" y="6603"/>
                    <a:pt x="3229" y="6455"/>
                    <a:pt x="2705" y="6455"/>
                  </a:cubicBezTo>
                  <a:cubicBezTo>
                    <a:pt x="2121" y="6455"/>
                    <a:pt x="1474" y="6639"/>
                    <a:pt x="1072" y="6897"/>
                  </a:cubicBezTo>
                  <a:cubicBezTo>
                    <a:pt x="310" y="7397"/>
                    <a:pt x="24" y="8468"/>
                    <a:pt x="334" y="9314"/>
                  </a:cubicBezTo>
                  <a:cubicBezTo>
                    <a:pt x="655" y="10171"/>
                    <a:pt x="1489" y="10778"/>
                    <a:pt x="2382" y="10933"/>
                  </a:cubicBezTo>
                  <a:lnTo>
                    <a:pt x="0" y="14279"/>
                  </a:lnTo>
                  <a:cubicBezTo>
                    <a:pt x="6677" y="9478"/>
                    <a:pt x="14672" y="6917"/>
                    <a:pt x="22845" y="6917"/>
                  </a:cubicBezTo>
                  <a:cubicBezTo>
                    <a:pt x="24058" y="6917"/>
                    <a:pt x="25275" y="6973"/>
                    <a:pt x="26492" y="7087"/>
                  </a:cubicBezTo>
                  <a:cubicBezTo>
                    <a:pt x="24327" y="6244"/>
                    <a:pt x="22030" y="5739"/>
                    <a:pt x="19718" y="5739"/>
                  </a:cubicBezTo>
                  <a:cubicBezTo>
                    <a:pt x="19615" y="5739"/>
                    <a:pt x="19511" y="5740"/>
                    <a:pt x="19408" y="5742"/>
                  </a:cubicBezTo>
                  <a:cubicBezTo>
                    <a:pt x="18919" y="4480"/>
                    <a:pt x="18360" y="3039"/>
                    <a:pt x="17348" y="2146"/>
                  </a:cubicBezTo>
                  <a:cubicBezTo>
                    <a:pt x="16756" y="1623"/>
                    <a:pt x="15945" y="1303"/>
                    <a:pt x="15171" y="1303"/>
                  </a:cubicBezTo>
                  <a:cubicBezTo>
                    <a:pt x="14606" y="1303"/>
                    <a:pt x="14060" y="1474"/>
                    <a:pt x="13633" y="1860"/>
                  </a:cubicBezTo>
                  <a:cubicBezTo>
                    <a:pt x="12847" y="2563"/>
                    <a:pt x="12716" y="3730"/>
                    <a:pt x="12681" y="4789"/>
                  </a:cubicBezTo>
                  <a:cubicBezTo>
                    <a:pt x="10740" y="2765"/>
                    <a:pt x="8085" y="1182"/>
                    <a:pt x="5418" y="289"/>
                  </a:cubicBezTo>
                  <a:cubicBezTo>
                    <a:pt x="4950" y="133"/>
                    <a:pt x="4441" y="0"/>
                    <a:pt x="39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7" name="Google Shape;1477;p62"/>
            <p:cNvSpPr/>
            <p:nvPr/>
          </p:nvSpPr>
          <p:spPr>
            <a:xfrm>
              <a:off x="3380091" y="3892010"/>
              <a:ext cx="234735" cy="537656"/>
            </a:xfrm>
            <a:custGeom>
              <a:avLst/>
              <a:gdLst/>
              <a:ahLst/>
              <a:cxnLst/>
              <a:rect l="l" t="t" r="r" b="b"/>
              <a:pathLst>
                <a:path w="5787" h="13255" extrusionOk="0">
                  <a:moveTo>
                    <a:pt x="3692" y="1"/>
                  </a:moveTo>
                  <a:cubicBezTo>
                    <a:pt x="3551" y="1"/>
                    <a:pt x="3410" y="103"/>
                    <a:pt x="3298" y="206"/>
                  </a:cubicBezTo>
                  <a:cubicBezTo>
                    <a:pt x="2108" y="1277"/>
                    <a:pt x="988" y="2527"/>
                    <a:pt x="500" y="4051"/>
                  </a:cubicBezTo>
                  <a:cubicBezTo>
                    <a:pt x="0" y="5575"/>
                    <a:pt x="250" y="7433"/>
                    <a:pt x="1453" y="8504"/>
                  </a:cubicBezTo>
                  <a:cubicBezTo>
                    <a:pt x="1286" y="8409"/>
                    <a:pt x="1107" y="8349"/>
                    <a:pt x="929" y="8338"/>
                  </a:cubicBezTo>
                  <a:cubicBezTo>
                    <a:pt x="920" y="8337"/>
                    <a:pt x="912" y="8337"/>
                    <a:pt x="904" y="8337"/>
                  </a:cubicBezTo>
                  <a:cubicBezTo>
                    <a:pt x="747" y="8337"/>
                    <a:pt x="605" y="8441"/>
                    <a:pt x="560" y="8600"/>
                  </a:cubicBezTo>
                  <a:cubicBezTo>
                    <a:pt x="512" y="8838"/>
                    <a:pt x="786" y="9004"/>
                    <a:pt x="1024" y="9040"/>
                  </a:cubicBezTo>
                  <a:cubicBezTo>
                    <a:pt x="1250" y="9064"/>
                    <a:pt x="1524" y="9052"/>
                    <a:pt x="1703" y="9207"/>
                  </a:cubicBezTo>
                  <a:cubicBezTo>
                    <a:pt x="3096" y="10433"/>
                    <a:pt x="4227" y="12255"/>
                    <a:pt x="5787" y="13255"/>
                  </a:cubicBezTo>
                  <a:cubicBezTo>
                    <a:pt x="4608" y="12124"/>
                    <a:pt x="3774" y="10731"/>
                    <a:pt x="3001" y="9278"/>
                  </a:cubicBezTo>
                  <a:cubicBezTo>
                    <a:pt x="3191" y="9100"/>
                    <a:pt x="3465" y="9052"/>
                    <a:pt x="3715" y="8981"/>
                  </a:cubicBezTo>
                  <a:cubicBezTo>
                    <a:pt x="3965" y="8921"/>
                    <a:pt x="4239" y="8766"/>
                    <a:pt x="4286" y="8504"/>
                  </a:cubicBezTo>
                  <a:cubicBezTo>
                    <a:pt x="4334" y="8207"/>
                    <a:pt x="4013" y="7945"/>
                    <a:pt x="3715" y="7945"/>
                  </a:cubicBezTo>
                  <a:cubicBezTo>
                    <a:pt x="3632" y="7941"/>
                    <a:pt x="3543" y="7938"/>
                    <a:pt x="3451" y="7938"/>
                  </a:cubicBezTo>
                  <a:cubicBezTo>
                    <a:pt x="3401" y="7938"/>
                    <a:pt x="3350" y="7939"/>
                    <a:pt x="3299" y="7942"/>
                  </a:cubicBezTo>
                  <a:lnTo>
                    <a:pt x="3299" y="7942"/>
                  </a:lnTo>
                  <a:cubicBezTo>
                    <a:pt x="3571" y="7859"/>
                    <a:pt x="3825" y="7744"/>
                    <a:pt x="4024" y="7552"/>
                  </a:cubicBezTo>
                  <a:cubicBezTo>
                    <a:pt x="4370" y="7230"/>
                    <a:pt x="4477" y="6599"/>
                    <a:pt x="4108" y="6302"/>
                  </a:cubicBezTo>
                  <a:cubicBezTo>
                    <a:pt x="3967" y="6188"/>
                    <a:pt x="3802" y="6144"/>
                    <a:pt x="3627" y="6144"/>
                  </a:cubicBezTo>
                  <a:cubicBezTo>
                    <a:pt x="3344" y="6144"/>
                    <a:pt x="3035" y="6260"/>
                    <a:pt x="2762" y="6385"/>
                  </a:cubicBezTo>
                  <a:cubicBezTo>
                    <a:pt x="2881" y="5992"/>
                    <a:pt x="3262" y="5754"/>
                    <a:pt x="3572" y="5480"/>
                  </a:cubicBezTo>
                  <a:cubicBezTo>
                    <a:pt x="3882" y="5206"/>
                    <a:pt x="4144" y="4766"/>
                    <a:pt x="3941" y="4409"/>
                  </a:cubicBezTo>
                  <a:cubicBezTo>
                    <a:pt x="3816" y="4197"/>
                    <a:pt x="3574" y="4094"/>
                    <a:pt x="3328" y="4094"/>
                  </a:cubicBezTo>
                  <a:cubicBezTo>
                    <a:pt x="3270" y="4094"/>
                    <a:pt x="3212" y="4099"/>
                    <a:pt x="3155" y="4111"/>
                  </a:cubicBezTo>
                  <a:cubicBezTo>
                    <a:pt x="2870" y="4194"/>
                    <a:pt x="2608" y="4325"/>
                    <a:pt x="2381" y="4516"/>
                  </a:cubicBezTo>
                  <a:lnTo>
                    <a:pt x="3894" y="706"/>
                  </a:lnTo>
                  <a:cubicBezTo>
                    <a:pt x="3977" y="468"/>
                    <a:pt x="4036" y="122"/>
                    <a:pt x="3810" y="27"/>
                  </a:cubicBezTo>
                  <a:cubicBezTo>
                    <a:pt x="3771" y="9"/>
                    <a:pt x="3732" y="1"/>
                    <a:pt x="36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62"/>
            <p:cNvSpPr/>
            <p:nvPr/>
          </p:nvSpPr>
          <p:spPr>
            <a:xfrm>
              <a:off x="2967642" y="4346441"/>
              <a:ext cx="139616" cy="319389"/>
            </a:xfrm>
            <a:custGeom>
              <a:avLst/>
              <a:gdLst/>
              <a:ahLst/>
              <a:cxnLst/>
              <a:rect l="l" t="t" r="r" b="b"/>
              <a:pathLst>
                <a:path w="3442" h="7874" extrusionOk="0">
                  <a:moveTo>
                    <a:pt x="2191" y="1"/>
                  </a:moveTo>
                  <a:cubicBezTo>
                    <a:pt x="2109" y="1"/>
                    <a:pt x="2030" y="58"/>
                    <a:pt x="1965" y="123"/>
                  </a:cubicBezTo>
                  <a:cubicBezTo>
                    <a:pt x="1250" y="754"/>
                    <a:pt x="596" y="1504"/>
                    <a:pt x="298" y="2409"/>
                  </a:cubicBezTo>
                  <a:cubicBezTo>
                    <a:pt x="0" y="3314"/>
                    <a:pt x="143" y="4421"/>
                    <a:pt x="869" y="5052"/>
                  </a:cubicBezTo>
                  <a:cubicBezTo>
                    <a:pt x="774" y="4993"/>
                    <a:pt x="667" y="4957"/>
                    <a:pt x="560" y="4957"/>
                  </a:cubicBezTo>
                  <a:cubicBezTo>
                    <a:pt x="551" y="4956"/>
                    <a:pt x="542" y="4955"/>
                    <a:pt x="533" y="4955"/>
                  </a:cubicBezTo>
                  <a:cubicBezTo>
                    <a:pt x="437" y="4955"/>
                    <a:pt x="355" y="5014"/>
                    <a:pt x="334" y="5112"/>
                  </a:cubicBezTo>
                  <a:cubicBezTo>
                    <a:pt x="310" y="5243"/>
                    <a:pt x="465" y="5350"/>
                    <a:pt x="607" y="5362"/>
                  </a:cubicBezTo>
                  <a:cubicBezTo>
                    <a:pt x="750" y="5386"/>
                    <a:pt x="905" y="5374"/>
                    <a:pt x="1012" y="5469"/>
                  </a:cubicBezTo>
                  <a:cubicBezTo>
                    <a:pt x="1834" y="6195"/>
                    <a:pt x="2512" y="7279"/>
                    <a:pt x="3441" y="7874"/>
                  </a:cubicBezTo>
                  <a:cubicBezTo>
                    <a:pt x="2739" y="7207"/>
                    <a:pt x="2251" y="6374"/>
                    <a:pt x="1786" y="5517"/>
                  </a:cubicBezTo>
                  <a:cubicBezTo>
                    <a:pt x="1917" y="5421"/>
                    <a:pt x="2060" y="5362"/>
                    <a:pt x="2215" y="5338"/>
                  </a:cubicBezTo>
                  <a:cubicBezTo>
                    <a:pt x="2370" y="5290"/>
                    <a:pt x="2524" y="5207"/>
                    <a:pt x="2548" y="5052"/>
                  </a:cubicBezTo>
                  <a:cubicBezTo>
                    <a:pt x="2584" y="4874"/>
                    <a:pt x="2393" y="4719"/>
                    <a:pt x="2215" y="4719"/>
                  </a:cubicBezTo>
                  <a:cubicBezTo>
                    <a:pt x="2161" y="4709"/>
                    <a:pt x="2106" y="4705"/>
                    <a:pt x="2053" y="4705"/>
                  </a:cubicBezTo>
                  <a:cubicBezTo>
                    <a:pt x="2031" y="4705"/>
                    <a:pt x="2010" y="4706"/>
                    <a:pt x="1988" y="4707"/>
                  </a:cubicBezTo>
                  <a:lnTo>
                    <a:pt x="1988" y="4707"/>
                  </a:lnTo>
                  <a:cubicBezTo>
                    <a:pt x="2140" y="4658"/>
                    <a:pt x="2284" y="4588"/>
                    <a:pt x="2405" y="4481"/>
                  </a:cubicBezTo>
                  <a:cubicBezTo>
                    <a:pt x="2608" y="4290"/>
                    <a:pt x="2667" y="3921"/>
                    <a:pt x="2441" y="3743"/>
                  </a:cubicBezTo>
                  <a:cubicBezTo>
                    <a:pt x="2360" y="3670"/>
                    <a:pt x="2263" y="3642"/>
                    <a:pt x="2160" y="3642"/>
                  </a:cubicBezTo>
                  <a:cubicBezTo>
                    <a:pt x="1993" y="3642"/>
                    <a:pt x="1810" y="3716"/>
                    <a:pt x="1655" y="3790"/>
                  </a:cubicBezTo>
                  <a:cubicBezTo>
                    <a:pt x="1727" y="3552"/>
                    <a:pt x="1953" y="3409"/>
                    <a:pt x="2131" y="3254"/>
                  </a:cubicBezTo>
                  <a:cubicBezTo>
                    <a:pt x="2310" y="3088"/>
                    <a:pt x="2465" y="2826"/>
                    <a:pt x="2346" y="2611"/>
                  </a:cubicBezTo>
                  <a:cubicBezTo>
                    <a:pt x="2272" y="2491"/>
                    <a:pt x="2141" y="2429"/>
                    <a:pt x="2003" y="2429"/>
                  </a:cubicBezTo>
                  <a:cubicBezTo>
                    <a:pt x="1962" y="2429"/>
                    <a:pt x="1922" y="2434"/>
                    <a:pt x="1881" y="2445"/>
                  </a:cubicBezTo>
                  <a:cubicBezTo>
                    <a:pt x="1715" y="2492"/>
                    <a:pt x="1560" y="2564"/>
                    <a:pt x="1417" y="2683"/>
                  </a:cubicBezTo>
                  <a:lnTo>
                    <a:pt x="2310" y="421"/>
                  </a:lnTo>
                  <a:cubicBezTo>
                    <a:pt x="2370" y="278"/>
                    <a:pt x="2405" y="75"/>
                    <a:pt x="2262" y="16"/>
                  </a:cubicBezTo>
                  <a:cubicBezTo>
                    <a:pt x="2239" y="5"/>
                    <a:pt x="2215" y="1"/>
                    <a:pt x="21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62"/>
            <p:cNvSpPr/>
            <p:nvPr/>
          </p:nvSpPr>
          <p:spPr>
            <a:xfrm>
              <a:off x="5734516" y="4028222"/>
              <a:ext cx="291725" cy="654030"/>
            </a:xfrm>
            <a:custGeom>
              <a:avLst/>
              <a:gdLst/>
              <a:ahLst/>
              <a:cxnLst/>
              <a:rect l="l" t="t" r="r" b="b"/>
              <a:pathLst>
                <a:path w="7192" h="16124" extrusionOk="0">
                  <a:moveTo>
                    <a:pt x="477" y="0"/>
                  </a:moveTo>
                  <a:cubicBezTo>
                    <a:pt x="385" y="0"/>
                    <a:pt x="298" y="24"/>
                    <a:pt x="226" y="86"/>
                  </a:cubicBezTo>
                  <a:cubicBezTo>
                    <a:pt x="0" y="289"/>
                    <a:pt x="191" y="658"/>
                    <a:pt x="381" y="908"/>
                  </a:cubicBezTo>
                  <a:cubicBezTo>
                    <a:pt x="1417" y="2194"/>
                    <a:pt x="2465" y="3479"/>
                    <a:pt x="3501" y="4777"/>
                  </a:cubicBezTo>
                  <a:cubicBezTo>
                    <a:pt x="3180" y="4656"/>
                    <a:pt x="2850" y="4585"/>
                    <a:pt x="2518" y="4585"/>
                  </a:cubicBezTo>
                  <a:cubicBezTo>
                    <a:pt x="2492" y="4585"/>
                    <a:pt x="2467" y="4586"/>
                    <a:pt x="2441" y="4587"/>
                  </a:cubicBezTo>
                  <a:cubicBezTo>
                    <a:pt x="2084" y="4622"/>
                    <a:pt x="1715" y="4849"/>
                    <a:pt x="1643" y="5194"/>
                  </a:cubicBezTo>
                  <a:cubicBezTo>
                    <a:pt x="1536" y="5682"/>
                    <a:pt x="2000" y="6099"/>
                    <a:pt x="2453" y="6313"/>
                  </a:cubicBezTo>
                  <a:cubicBezTo>
                    <a:pt x="2905" y="6515"/>
                    <a:pt x="3429" y="6658"/>
                    <a:pt x="3703" y="7075"/>
                  </a:cubicBezTo>
                  <a:cubicBezTo>
                    <a:pt x="3531" y="7049"/>
                    <a:pt x="3345" y="7031"/>
                    <a:pt x="3162" y="7031"/>
                  </a:cubicBezTo>
                  <a:cubicBezTo>
                    <a:pt x="2748" y="7031"/>
                    <a:pt x="2346" y="7126"/>
                    <a:pt x="2131" y="7456"/>
                  </a:cubicBezTo>
                  <a:cubicBezTo>
                    <a:pt x="1822" y="7932"/>
                    <a:pt x="2155" y="8623"/>
                    <a:pt x="2667" y="8873"/>
                  </a:cubicBezTo>
                  <a:cubicBezTo>
                    <a:pt x="2966" y="9019"/>
                    <a:pt x="3297" y="9063"/>
                    <a:pt x="3632" y="9063"/>
                  </a:cubicBezTo>
                  <a:cubicBezTo>
                    <a:pt x="3634" y="9063"/>
                    <a:pt x="3636" y="9063"/>
                    <a:pt x="3638" y="9063"/>
                  </a:cubicBezTo>
                  <a:lnTo>
                    <a:pt x="3638" y="9063"/>
                  </a:lnTo>
                  <a:cubicBezTo>
                    <a:pt x="3476" y="9105"/>
                    <a:pt x="3318" y="9158"/>
                    <a:pt x="3179" y="9206"/>
                  </a:cubicBezTo>
                  <a:cubicBezTo>
                    <a:pt x="2822" y="9325"/>
                    <a:pt x="2548" y="9742"/>
                    <a:pt x="2715" y="10075"/>
                  </a:cubicBezTo>
                  <a:cubicBezTo>
                    <a:pt x="2849" y="10333"/>
                    <a:pt x="3183" y="10422"/>
                    <a:pt x="3479" y="10422"/>
                  </a:cubicBezTo>
                  <a:cubicBezTo>
                    <a:pt x="3499" y="10422"/>
                    <a:pt x="3518" y="10421"/>
                    <a:pt x="3536" y="10421"/>
                  </a:cubicBezTo>
                  <a:cubicBezTo>
                    <a:pt x="3676" y="10421"/>
                    <a:pt x="3818" y="10409"/>
                    <a:pt x="3957" y="10409"/>
                  </a:cubicBezTo>
                  <a:cubicBezTo>
                    <a:pt x="4139" y="10409"/>
                    <a:pt x="4315" y="10428"/>
                    <a:pt x="4477" y="10516"/>
                  </a:cubicBezTo>
                  <a:cubicBezTo>
                    <a:pt x="4084" y="12457"/>
                    <a:pt x="3632" y="14374"/>
                    <a:pt x="2655" y="16124"/>
                  </a:cubicBezTo>
                  <a:cubicBezTo>
                    <a:pt x="4108" y="14409"/>
                    <a:pt x="4775" y="11897"/>
                    <a:pt x="5953" y="9980"/>
                  </a:cubicBezTo>
                  <a:cubicBezTo>
                    <a:pt x="6108" y="9730"/>
                    <a:pt x="6418" y="9659"/>
                    <a:pt x="6680" y="9528"/>
                  </a:cubicBezTo>
                  <a:cubicBezTo>
                    <a:pt x="6941" y="9409"/>
                    <a:pt x="7192" y="9123"/>
                    <a:pt x="7061" y="8861"/>
                  </a:cubicBezTo>
                  <a:cubicBezTo>
                    <a:pt x="6975" y="8733"/>
                    <a:pt x="6840" y="8660"/>
                    <a:pt x="6696" y="8660"/>
                  </a:cubicBezTo>
                  <a:cubicBezTo>
                    <a:pt x="6640" y="8660"/>
                    <a:pt x="6582" y="8671"/>
                    <a:pt x="6525" y="8694"/>
                  </a:cubicBezTo>
                  <a:cubicBezTo>
                    <a:pt x="6322" y="8778"/>
                    <a:pt x="6144" y="8909"/>
                    <a:pt x="5989" y="9063"/>
                  </a:cubicBezTo>
                  <a:cubicBezTo>
                    <a:pt x="7001" y="7397"/>
                    <a:pt x="6632" y="5158"/>
                    <a:pt x="5501" y="3575"/>
                  </a:cubicBezTo>
                  <a:cubicBezTo>
                    <a:pt x="4382" y="1979"/>
                    <a:pt x="2643" y="931"/>
                    <a:pt x="881" y="110"/>
                  </a:cubicBezTo>
                  <a:cubicBezTo>
                    <a:pt x="760" y="53"/>
                    <a:pt x="613" y="0"/>
                    <a:pt x="4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62"/>
            <p:cNvSpPr/>
            <p:nvPr/>
          </p:nvSpPr>
          <p:spPr>
            <a:xfrm>
              <a:off x="6381194" y="4409509"/>
              <a:ext cx="173405" cy="388589"/>
            </a:xfrm>
            <a:custGeom>
              <a:avLst/>
              <a:gdLst/>
              <a:ahLst/>
              <a:cxnLst/>
              <a:rect l="l" t="t" r="r" b="b"/>
              <a:pathLst>
                <a:path w="4275" h="9580" extrusionOk="0">
                  <a:moveTo>
                    <a:pt x="288" y="1"/>
                  </a:moveTo>
                  <a:cubicBezTo>
                    <a:pt x="233" y="1"/>
                    <a:pt x="182" y="16"/>
                    <a:pt x="143" y="55"/>
                  </a:cubicBezTo>
                  <a:cubicBezTo>
                    <a:pt x="0" y="174"/>
                    <a:pt x="119" y="388"/>
                    <a:pt x="226" y="531"/>
                  </a:cubicBezTo>
                  <a:lnTo>
                    <a:pt x="2084" y="2841"/>
                  </a:lnTo>
                  <a:cubicBezTo>
                    <a:pt x="1881" y="2758"/>
                    <a:pt x="1667" y="2722"/>
                    <a:pt x="1453" y="2722"/>
                  </a:cubicBezTo>
                  <a:cubicBezTo>
                    <a:pt x="1238" y="2734"/>
                    <a:pt x="1048" y="2877"/>
                    <a:pt x="976" y="3091"/>
                  </a:cubicBezTo>
                  <a:cubicBezTo>
                    <a:pt x="917" y="3377"/>
                    <a:pt x="1191" y="3639"/>
                    <a:pt x="1465" y="3746"/>
                  </a:cubicBezTo>
                  <a:cubicBezTo>
                    <a:pt x="1727" y="3865"/>
                    <a:pt x="2036" y="3948"/>
                    <a:pt x="2203" y="4198"/>
                  </a:cubicBezTo>
                  <a:cubicBezTo>
                    <a:pt x="2095" y="4183"/>
                    <a:pt x="1982" y="4172"/>
                    <a:pt x="1871" y="4172"/>
                  </a:cubicBezTo>
                  <a:cubicBezTo>
                    <a:pt x="1626" y="4172"/>
                    <a:pt x="1393" y="4228"/>
                    <a:pt x="1262" y="4424"/>
                  </a:cubicBezTo>
                  <a:cubicBezTo>
                    <a:pt x="1084" y="4710"/>
                    <a:pt x="1286" y="5115"/>
                    <a:pt x="1584" y="5270"/>
                  </a:cubicBezTo>
                  <a:cubicBezTo>
                    <a:pt x="1766" y="5354"/>
                    <a:pt x="1966" y="5380"/>
                    <a:pt x="2167" y="5380"/>
                  </a:cubicBezTo>
                  <a:cubicBezTo>
                    <a:pt x="2169" y="5380"/>
                    <a:pt x="2171" y="5380"/>
                    <a:pt x="2173" y="5380"/>
                  </a:cubicBezTo>
                  <a:lnTo>
                    <a:pt x="2173" y="5380"/>
                  </a:lnTo>
                  <a:cubicBezTo>
                    <a:pt x="2074" y="5405"/>
                    <a:pt x="1977" y="5436"/>
                    <a:pt x="1893" y="5460"/>
                  </a:cubicBezTo>
                  <a:cubicBezTo>
                    <a:pt x="1679" y="5532"/>
                    <a:pt x="1512" y="5782"/>
                    <a:pt x="1619" y="5984"/>
                  </a:cubicBezTo>
                  <a:cubicBezTo>
                    <a:pt x="1703" y="6151"/>
                    <a:pt x="1917" y="6187"/>
                    <a:pt x="2108" y="6187"/>
                  </a:cubicBezTo>
                  <a:cubicBezTo>
                    <a:pt x="2189" y="6187"/>
                    <a:pt x="2271" y="6180"/>
                    <a:pt x="2351" y="6180"/>
                  </a:cubicBezTo>
                  <a:cubicBezTo>
                    <a:pt x="2457" y="6180"/>
                    <a:pt x="2560" y="6192"/>
                    <a:pt x="2655" y="6246"/>
                  </a:cubicBezTo>
                  <a:cubicBezTo>
                    <a:pt x="2429" y="7401"/>
                    <a:pt x="2155" y="8544"/>
                    <a:pt x="1584" y="9580"/>
                  </a:cubicBezTo>
                  <a:cubicBezTo>
                    <a:pt x="2453" y="8556"/>
                    <a:pt x="2846" y="7068"/>
                    <a:pt x="3548" y="5925"/>
                  </a:cubicBezTo>
                  <a:cubicBezTo>
                    <a:pt x="3632" y="5782"/>
                    <a:pt x="3822" y="5746"/>
                    <a:pt x="3977" y="5675"/>
                  </a:cubicBezTo>
                  <a:cubicBezTo>
                    <a:pt x="4132" y="5603"/>
                    <a:pt x="4274" y="5425"/>
                    <a:pt x="4203" y="5270"/>
                  </a:cubicBezTo>
                  <a:cubicBezTo>
                    <a:pt x="4151" y="5200"/>
                    <a:pt x="4067" y="5156"/>
                    <a:pt x="3978" y="5156"/>
                  </a:cubicBezTo>
                  <a:cubicBezTo>
                    <a:pt x="3946" y="5156"/>
                    <a:pt x="3913" y="5162"/>
                    <a:pt x="3882" y="5175"/>
                  </a:cubicBezTo>
                  <a:cubicBezTo>
                    <a:pt x="3762" y="5222"/>
                    <a:pt x="3655" y="5294"/>
                    <a:pt x="3560" y="5389"/>
                  </a:cubicBezTo>
                  <a:cubicBezTo>
                    <a:pt x="4167" y="4401"/>
                    <a:pt x="3941" y="3067"/>
                    <a:pt x="3274" y="2115"/>
                  </a:cubicBezTo>
                  <a:cubicBezTo>
                    <a:pt x="2608" y="1174"/>
                    <a:pt x="1584" y="555"/>
                    <a:pt x="524" y="67"/>
                  </a:cubicBezTo>
                  <a:cubicBezTo>
                    <a:pt x="454" y="32"/>
                    <a:pt x="367" y="1"/>
                    <a:pt x="2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62"/>
            <p:cNvSpPr/>
            <p:nvPr/>
          </p:nvSpPr>
          <p:spPr>
            <a:xfrm>
              <a:off x="2876334" y="3498586"/>
              <a:ext cx="477705" cy="1098149"/>
            </a:xfrm>
            <a:custGeom>
              <a:avLst/>
              <a:gdLst/>
              <a:ahLst/>
              <a:cxnLst/>
              <a:rect l="l" t="t" r="r" b="b"/>
              <a:pathLst>
                <a:path w="11777" h="27073" extrusionOk="0">
                  <a:moveTo>
                    <a:pt x="10672" y="0"/>
                  </a:moveTo>
                  <a:cubicBezTo>
                    <a:pt x="10320" y="0"/>
                    <a:pt x="9933" y="168"/>
                    <a:pt x="9609" y="344"/>
                  </a:cubicBezTo>
                  <a:cubicBezTo>
                    <a:pt x="7419" y="1499"/>
                    <a:pt x="5359" y="2868"/>
                    <a:pt x="3430" y="4416"/>
                  </a:cubicBezTo>
                  <a:cubicBezTo>
                    <a:pt x="2323" y="5297"/>
                    <a:pt x="1227" y="6285"/>
                    <a:pt x="680" y="7607"/>
                  </a:cubicBezTo>
                  <a:cubicBezTo>
                    <a:pt x="132" y="8916"/>
                    <a:pt x="275" y="10619"/>
                    <a:pt x="1382" y="11512"/>
                  </a:cubicBezTo>
                  <a:cubicBezTo>
                    <a:pt x="1" y="12822"/>
                    <a:pt x="60" y="15131"/>
                    <a:pt x="989" y="16798"/>
                  </a:cubicBezTo>
                  <a:cubicBezTo>
                    <a:pt x="1382" y="17501"/>
                    <a:pt x="7407" y="25418"/>
                    <a:pt x="8835" y="26954"/>
                  </a:cubicBezTo>
                  <a:cubicBezTo>
                    <a:pt x="8913" y="27037"/>
                    <a:pt x="9001" y="27072"/>
                    <a:pt x="9087" y="27072"/>
                  </a:cubicBezTo>
                  <a:cubicBezTo>
                    <a:pt x="9371" y="27072"/>
                    <a:pt x="9630" y="26693"/>
                    <a:pt x="9383" y="26419"/>
                  </a:cubicBezTo>
                  <a:cubicBezTo>
                    <a:pt x="8002" y="24859"/>
                    <a:pt x="6728" y="23216"/>
                    <a:pt x="5394" y="21632"/>
                  </a:cubicBezTo>
                  <a:cubicBezTo>
                    <a:pt x="5656" y="21430"/>
                    <a:pt x="6002" y="21156"/>
                    <a:pt x="6383" y="20846"/>
                  </a:cubicBezTo>
                  <a:cubicBezTo>
                    <a:pt x="7478" y="19953"/>
                    <a:pt x="8859" y="18739"/>
                    <a:pt x="9133" y="18096"/>
                  </a:cubicBezTo>
                  <a:cubicBezTo>
                    <a:pt x="9466" y="17298"/>
                    <a:pt x="9157" y="15560"/>
                    <a:pt x="8502" y="14989"/>
                  </a:cubicBezTo>
                  <a:cubicBezTo>
                    <a:pt x="8423" y="14902"/>
                    <a:pt x="8308" y="14857"/>
                    <a:pt x="8191" y="14857"/>
                  </a:cubicBezTo>
                  <a:cubicBezTo>
                    <a:pt x="8131" y="14857"/>
                    <a:pt x="8070" y="14869"/>
                    <a:pt x="8014" y="14893"/>
                  </a:cubicBezTo>
                  <a:cubicBezTo>
                    <a:pt x="8181" y="14655"/>
                    <a:pt x="8312" y="14393"/>
                    <a:pt x="8466" y="14131"/>
                  </a:cubicBezTo>
                  <a:cubicBezTo>
                    <a:pt x="8883" y="13417"/>
                    <a:pt x="9228" y="12655"/>
                    <a:pt x="9478" y="11857"/>
                  </a:cubicBezTo>
                  <a:cubicBezTo>
                    <a:pt x="9764" y="11036"/>
                    <a:pt x="9645" y="10000"/>
                    <a:pt x="8966" y="9464"/>
                  </a:cubicBezTo>
                  <a:cubicBezTo>
                    <a:pt x="8718" y="9288"/>
                    <a:pt x="8426" y="9201"/>
                    <a:pt x="8136" y="9201"/>
                  </a:cubicBezTo>
                  <a:cubicBezTo>
                    <a:pt x="7800" y="9201"/>
                    <a:pt x="7466" y="9317"/>
                    <a:pt x="7204" y="9547"/>
                  </a:cubicBezTo>
                  <a:cubicBezTo>
                    <a:pt x="8514" y="7083"/>
                    <a:pt x="9836" y="4618"/>
                    <a:pt x="11145" y="2142"/>
                  </a:cubicBezTo>
                  <a:cubicBezTo>
                    <a:pt x="11490" y="1511"/>
                    <a:pt x="11776" y="594"/>
                    <a:pt x="11193" y="153"/>
                  </a:cubicBezTo>
                  <a:cubicBezTo>
                    <a:pt x="11121" y="106"/>
                    <a:pt x="11050" y="70"/>
                    <a:pt x="10967" y="46"/>
                  </a:cubicBezTo>
                  <a:cubicBezTo>
                    <a:pt x="10873" y="14"/>
                    <a:pt x="10774" y="0"/>
                    <a:pt x="106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62"/>
            <p:cNvSpPr/>
            <p:nvPr/>
          </p:nvSpPr>
          <p:spPr>
            <a:xfrm>
              <a:off x="2969549" y="3500452"/>
              <a:ext cx="384492" cy="843741"/>
            </a:xfrm>
            <a:custGeom>
              <a:avLst/>
              <a:gdLst/>
              <a:ahLst/>
              <a:cxnLst/>
              <a:rect l="l" t="t" r="r" b="b"/>
              <a:pathLst>
                <a:path w="9479" h="20801" extrusionOk="0">
                  <a:moveTo>
                    <a:pt x="8669" y="0"/>
                  </a:moveTo>
                  <a:cubicBezTo>
                    <a:pt x="5954" y="1239"/>
                    <a:pt x="3525" y="3001"/>
                    <a:pt x="1501" y="5179"/>
                  </a:cubicBezTo>
                  <a:cubicBezTo>
                    <a:pt x="989" y="5739"/>
                    <a:pt x="501" y="6334"/>
                    <a:pt x="251" y="7049"/>
                  </a:cubicBezTo>
                  <a:cubicBezTo>
                    <a:pt x="1" y="7751"/>
                    <a:pt x="37" y="8608"/>
                    <a:pt x="513" y="9192"/>
                  </a:cubicBezTo>
                  <a:cubicBezTo>
                    <a:pt x="801" y="9536"/>
                    <a:pt x="1255" y="9736"/>
                    <a:pt x="1692" y="9736"/>
                  </a:cubicBezTo>
                  <a:cubicBezTo>
                    <a:pt x="1995" y="9736"/>
                    <a:pt x="2289" y="9640"/>
                    <a:pt x="2513" y="9430"/>
                  </a:cubicBezTo>
                  <a:lnTo>
                    <a:pt x="2513" y="9430"/>
                  </a:lnTo>
                  <a:cubicBezTo>
                    <a:pt x="2144" y="10097"/>
                    <a:pt x="1596" y="10740"/>
                    <a:pt x="1144" y="11359"/>
                  </a:cubicBezTo>
                  <a:cubicBezTo>
                    <a:pt x="680" y="11978"/>
                    <a:pt x="406" y="12859"/>
                    <a:pt x="834" y="13502"/>
                  </a:cubicBezTo>
                  <a:cubicBezTo>
                    <a:pt x="1122" y="13934"/>
                    <a:pt x="1628" y="14109"/>
                    <a:pt x="2158" y="14109"/>
                  </a:cubicBezTo>
                  <a:cubicBezTo>
                    <a:pt x="2506" y="14109"/>
                    <a:pt x="2864" y="14034"/>
                    <a:pt x="3180" y="13907"/>
                  </a:cubicBezTo>
                  <a:cubicBezTo>
                    <a:pt x="3966" y="13573"/>
                    <a:pt x="4644" y="12990"/>
                    <a:pt x="5466" y="12716"/>
                  </a:cubicBezTo>
                  <a:lnTo>
                    <a:pt x="5466" y="12716"/>
                  </a:lnTo>
                  <a:cubicBezTo>
                    <a:pt x="4239" y="13573"/>
                    <a:pt x="3049" y="14621"/>
                    <a:pt x="2525" y="16014"/>
                  </a:cubicBezTo>
                  <a:cubicBezTo>
                    <a:pt x="2346" y="16514"/>
                    <a:pt x="2251" y="17110"/>
                    <a:pt x="2525" y="17574"/>
                  </a:cubicBezTo>
                  <a:cubicBezTo>
                    <a:pt x="2702" y="17854"/>
                    <a:pt x="3011" y="18017"/>
                    <a:pt x="3332" y="18017"/>
                  </a:cubicBezTo>
                  <a:cubicBezTo>
                    <a:pt x="3420" y="18017"/>
                    <a:pt x="3509" y="18004"/>
                    <a:pt x="3597" y="17979"/>
                  </a:cubicBezTo>
                  <a:lnTo>
                    <a:pt x="3597" y="17979"/>
                  </a:lnTo>
                  <a:cubicBezTo>
                    <a:pt x="3061" y="18479"/>
                    <a:pt x="2977" y="19431"/>
                    <a:pt x="3370" y="20086"/>
                  </a:cubicBezTo>
                  <a:cubicBezTo>
                    <a:pt x="3549" y="20372"/>
                    <a:pt x="3787" y="20622"/>
                    <a:pt x="4085" y="20800"/>
                  </a:cubicBezTo>
                  <a:cubicBezTo>
                    <a:pt x="5180" y="19907"/>
                    <a:pt x="6561" y="18693"/>
                    <a:pt x="6835" y="18050"/>
                  </a:cubicBezTo>
                  <a:cubicBezTo>
                    <a:pt x="7168" y="17252"/>
                    <a:pt x="6859" y="15514"/>
                    <a:pt x="6204" y="14943"/>
                  </a:cubicBezTo>
                  <a:cubicBezTo>
                    <a:pt x="6125" y="14856"/>
                    <a:pt x="6010" y="14811"/>
                    <a:pt x="5893" y="14811"/>
                  </a:cubicBezTo>
                  <a:cubicBezTo>
                    <a:pt x="5833" y="14811"/>
                    <a:pt x="5772" y="14823"/>
                    <a:pt x="5716" y="14847"/>
                  </a:cubicBezTo>
                  <a:cubicBezTo>
                    <a:pt x="5883" y="14609"/>
                    <a:pt x="6014" y="14347"/>
                    <a:pt x="6168" y="14085"/>
                  </a:cubicBezTo>
                  <a:cubicBezTo>
                    <a:pt x="6585" y="13371"/>
                    <a:pt x="6930" y="12609"/>
                    <a:pt x="7180" y="11811"/>
                  </a:cubicBezTo>
                  <a:cubicBezTo>
                    <a:pt x="7466" y="10990"/>
                    <a:pt x="7347" y="9954"/>
                    <a:pt x="6668" y="9418"/>
                  </a:cubicBezTo>
                  <a:cubicBezTo>
                    <a:pt x="6420" y="9242"/>
                    <a:pt x="6128" y="9155"/>
                    <a:pt x="5838" y="9155"/>
                  </a:cubicBezTo>
                  <a:cubicBezTo>
                    <a:pt x="5502" y="9155"/>
                    <a:pt x="5168" y="9271"/>
                    <a:pt x="4906" y="9501"/>
                  </a:cubicBezTo>
                  <a:cubicBezTo>
                    <a:pt x="6216" y="7037"/>
                    <a:pt x="7538" y="4572"/>
                    <a:pt x="8847" y="2096"/>
                  </a:cubicBezTo>
                  <a:cubicBezTo>
                    <a:pt x="9192" y="1465"/>
                    <a:pt x="9478" y="548"/>
                    <a:pt x="8883" y="119"/>
                  </a:cubicBezTo>
                  <a:cubicBezTo>
                    <a:pt x="8823" y="72"/>
                    <a:pt x="8740" y="24"/>
                    <a:pt x="8669" y="0"/>
                  </a:cubicBezTo>
                  <a:close/>
                </a:path>
              </a:pathLst>
            </a:custGeom>
            <a:solidFill>
              <a:srgbClr val="FFFFFF">
                <a:alpha val="33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62"/>
            <p:cNvSpPr/>
            <p:nvPr/>
          </p:nvSpPr>
          <p:spPr>
            <a:xfrm>
              <a:off x="3293610" y="3769914"/>
              <a:ext cx="81693" cy="90373"/>
            </a:xfrm>
            <a:custGeom>
              <a:avLst/>
              <a:gdLst/>
              <a:ahLst/>
              <a:cxnLst/>
              <a:rect l="l" t="t" r="r" b="b"/>
              <a:pathLst>
                <a:path w="2014" h="2228" extrusionOk="0">
                  <a:moveTo>
                    <a:pt x="1965" y="1"/>
                  </a:moveTo>
                  <a:cubicBezTo>
                    <a:pt x="942" y="311"/>
                    <a:pt x="191" y="1180"/>
                    <a:pt x="1" y="2227"/>
                  </a:cubicBezTo>
                  <a:cubicBezTo>
                    <a:pt x="1156" y="2192"/>
                    <a:pt x="2013" y="1156"/>
                    <a:pt x="19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62"/>
            <p:cNvSpPr/>
            <p:nvPr/>
          </p:nvSpPr>
          <p:spPr>
            <a:xfrm>
              <a:off x="3110101" y="3419772"/>
              <a:ext cx="68145" cy="114508"/>
            </a:xfrm>
            <a:custGeom>
              <a:avLst/>
              <a:gdLst/>
              <a:ahLst/>
              <a:cxnLst/>
              <a:rect l="l" t="t" r="r" b="b"/>
              <a:pathLst>
                <a:path w="1680" h="2823" extrusionOk="0">
                  <a:moveTo>
                    <a:pt x="1179" y="1"/>
                  </a:moveTo>
                  <a:lnTo>
                    <a:pt x="1179" y="1"/>
                  </a:lnTo>
                  <a:cubicBezTo>
                    <a:pt x="358" y="691"/>
                    <a:pt x="1" y="1787"/>
                    <a:pt x="239" y="2823"/>
                  </a:cubicBezTo>
                  <a:cubicBezTo>
                    <a:pt x="1298" y="2335"/>
                    <a:pt x="1679" y="1049"/>
                    <a:pt x="11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62"/>
            <p:cNvSpPr/>
            <p:nvPr/>
          </p:nvSpPr>
          <p:spPr>
            <a:xfrm>
              <a:off x="5981304" y="3555091"/>
              <a:ext cx="477664" cy="1098392"/>
            </a:xfrm>
            <a:custGeom>
              <a:avLst/>
              <a:gdLst/>
              <a:ahLst/>
              <a:cxnLst/>
              <a:rect l="l" t="t" r="r" b="b"/>
              <a:pathLst>
                <a:path w="11776" h="27079" extrusionOk="0">
                  <a:moveTo>
                    <a:pt x="1104" y="0"/>
                  </a:moveTo>
                  <a:cubicBezTo>
                    <a:pt x="1002" y="0"/>
                    <a:pt x="903" y="14"/>
                    <a:pt x="810" y="46"/>
                  </a:cubicBezTo>
                  <a:cubicBezTo>
                    <a:pt x="727" y="82"/>
                    <a:pt x="655" y="118"/>
                    <a:pt x="584" y="165"/>
                  </a:cubicBezTo>
                  <a:cubicBezTo>
                    <a:pt x="0" y="594"/>
                    <a:pt x="286" y="1511"/>
                    <a:pt x="631" y="2154"/>
                  </a:cubicBezTo>
                  <a:cubicBezTo>
                    <a:pt x="1941" y="4618"/>
                    <a:pt x="3263" y="7083"/>
                    <a:pt x="4584" y="9547"/>
                  </a:cubicBezTo>
                  <a:cubicBezTo>
                    <a:pt x="4316" y="9317"/>
                    <a:pt x="3982" y="9201"/>
                    <a:pt x="3646" y="9201"/>
                  </a:cubicBezTo>
                  <a:cubicBezTo>
                    <a:pt x="3356" y="9201"/>
                    <a:pt x="3064" y="9288"/>
                    <a:pt x="2810" y="9464"/>
                  </a:cubicBezTo>
                  <a:cubicBezTo>
                    <a:pt x="2131" y="10000"/>
                    <a:pt x="2012" y="11036"/>
                    <a:pt x="2298" y="11869"/>
                  </a:cubicBezTo>
                  <a:cubicBezTo>
                    <a:pt x="2548" y="12655"/>
                    <a:pt x="2893" y="13417"/>
                    <a:pt x="3310" y="14131"/>
                  </a:cubicBezTo>
                  <a:cubicBezTo>
                    <a:pt x="3465" y="14393"/>
                    <a:pt x="3596" y="14655"/>
                    <a:pt x="3763" y="14905"/>
                  </a:cubicBezTo>
                  <a:cubicBezTo>
                    <a:pt x="3706" y="14877"/>
                    <a:pt x="3645" y="14864"/>
                    <a:pt x="3585" y="14864"/>
                  </a:cubicBezTo>
                  <a:cubicBezTo>
                    <a:pt x="3468" y="14864"/>
                    <a:pt x="3353" y="14914"/>
                    <a:pt x="3274" y="15001"/>
                  </a:cubicBezTo>
                  <a:cubicBezTo>
                    <a:pt x="2620" y="15560"/>
                    <a:pt x="2310" y="17298"/>
                    <a:pt x="2643" y="18108"/>
                  </a:cubicBezTo>
                  <a:cubicBezTo>
                    <a:pt x="2917" y="18739"/>
                    <a:pt x="4298" y="19954"/>
                    <a:pt x="5394" y="20846"/>
                  </a:cubicBezTo>
                  <a:cubicBezTo>
                    <a:pt x="5775" y="21168"/>
                    <a:pt x="6120" y="21442"/>
                    <a:pt x="6382" y="21632"/>
                  </a:cubicBezTo>
                  <a:cubicBezTo>
                    <a:pt x="5048" y="23216"/>
                    <a:pt x="3775" y="24859"/>
                    <a:pt x="2393" y="26419"/>
                  </a:cubicBezTo>
                  <a:cubicBezTo>
                    <a:pt x="2148" y="26700"/>
                    <a:pt x="2402" y="27079"/>
                    <a:pt x="2684" y="27079"/>
                  </a:cubicBezTo>
                  <a:cubicBezTo>
                    <a:pt x="2771" y="27079"/>
                    <a:pt x="2862" y="27042"/>
                    <a:pt x="2941" y="26954"/>
                  </a:cubicBezTo>
                  <a:cubicBezTo>
                    <a:pt x="4370" y="25418"/>
                    <a:pt x="10382" y="17501"/>
                    <a:pt x="10787" y="16798"/>
                  </a:cubicBezTo>
                  <a:cubicBezTo>
                    <a:pt x="11716" y="15143"/>
                    <a:pt x="11776" y="12834"/>
                    <a:pt x="10394" y="11512"/>
                  </a:cubicBezTo>
                  <a:cubicBezTo>
                    <a:pt x="11502" y="10619"/>
                    <a:pt x="11645" y="8916"/>
                    <a:pt x="11097" y="7607"/>
                  </a:cubicBezTo>
                  <a:cubicBezTo>
                    <a:pt x="10549" y="6297"/>
                    <a:pt x="9466" y="5297"/>
                    <a:pt x="8347" y="4416"/>
                  </a:cubicBezTo>
                  <a:cubicBezTo>
                    <a:pt x="6418" y="2868"/>
                    <a:pt x="4346" y="1511"/>
                    <a:pt x="2167" y="344"/>
                  </a:cubicBezTo>
                  <a:cubicBezTo>
                    <a:pt x="1844" y="168"/>
                    <a:pt x="1456" y="0"/>
                    <a:pt x="11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62"/>
            <p:cNvSpPr/>
            <p:nvPr/>
          </p:nvSpPr>
          <p:spPr>
            <a:xfrm>
              <a:off x="5981304" y="3556957"/>
              <a:ext cx="384451" cy="843741"/>
            </a:xfrm>
            <a:custGeom>
              <a:avLst/>
              <a:gdLst/>
              <a:ahLst/>
              <a:cxnLst/>
              <a:rect l="l" t="t" r="r" b="b"/>
              <a:pathLst>
                <a:path w="9478" h="20801" extrusionOk="0">
                  <a:moveTo>
                    <a:pt x="810" y="0"/>
                  </a:moveTo>
                  <a:cubicBezTo>
                    <a:pt x="738" y="36"/>
                    <a:pt x="655" y="72"/>
                    <a:pt x="596" y="119"/>
                  </a:cubicBezTo>
                  <a:cubicBezTo>
                    <a:pt x="0" y="548"/>
                    <a:pt x="286" y="1465"/>
                    <a:pt x="631" y="2108"/>
                  </a:cubicBezTo>
                  <a:cubicBezTo>
                    <a:pt x="1941" y="4572"/>
                    <a:pt x="3263" y="7037"/>
                    <a:pt x="4584" y="9501"/>
                  </a:cubicBezTo>
                  <a:cubicBezTo>
                    <a:pt x="4316" y="9271"/>
                    <a:pt x="3982" y="9155"/>
                    <a:pt x="3646" y="9155"/>
                  </a:cubicBezTo>
                  <a:cubicBezTo>
                    <a:pt x="3356" y="9155"/>
                    <a:pt x="3064" y="9242"/>
                    <a:pt x="2810" y="9418"/>
                  </a:cubicBezTo>
                  <a:cubicBezTo>
                    <a:pt x="2131" y="9954"/>
                    <a:pt x="2012" y="10990"/>
                    <a:pt x="2298" y="11823"/>
                  </a:cubicBezTo>
                  <a:cubicBezTo>
                    <a:pt x="2548" y="12609"/>
                    <a:pt x="2893" y="13371"/>
                    <a:pt x="3310" y="14085"/>
                  </a:cubicBezTo>
                  <a:cubicBezTo>
                    <a:pt x="3465" y="14347"/>
                    <a:pt x="3596" y="14609"/>
                    <a:pt x="3763" y="14859"/>
                  </a:cubicBezTo>
                  <a:cubicBezTo>
                    <a:pt x="3706" y="14831"/>
                    <a:pt x="3645" y="14818"/>
                    <a:pt x="3585" y="14818"/>
                  </a:cubicBezTo>
                  <a:cubicBezTo>
                    <a:pt x="3468" y="14818"/>
                    <a:pt x="3353" y="14868"/>
                    <a:pt x="3274" y="14955"/>
                  </a:cubicBezTo>
                  <a:cubicBezTo>
                    <a:pt x="2620" y="15514"/>
                    <a:pt x="2310" y="17252"/>
                    <a:pt x="2643" y="18062"/>
                  </a:cubicBezTo>
                  <a:cubicBezTo>
                    <a:pt x="2917" y="18693"/>
                    <a:pt x="4298" y="19908"/>
                    <a:pt x="5394" y="20800"/>
                  </a:cubicBezTo>
                  <a:cubicBezTo>
                    <a:pt x="5691" y="20622"/>
                    <a:pt x="5930" y="20372"/>
                    <a:pt x="6108" y="20086"/>
                  </a:cubicBezTo>
                  <a:cubicBezTo>
                    <a:pt x="6501" y="19431"/>
                    <a:pt x="6418" y="18491"/>
                    <a:pt x="5882" y="17979"/>
                  </a:cubicBezTo>
                  <a:lnTo>
                    <a:pt x="5882" y="17979"/>
                  </a:lnTo>
                  <a:cubicBezTo>
                    <a:pt x="5969" y="18004"/>
                    <a:pt x="6059" y="18017"/>
                    <a:pt x="6147" y="18017"/>
                  </a:cubicBezTo>
                  <a:cubicBezTo>
                    <a:pt x="6467" y="18017"/>
                    <a:pt x="6776" y="17854"/>
                    <a:pt x="6953" y="17574"/>
                  </a:cubicBezTo>
                  <a:cubicBezTo>
                    <a:pt x="7227" y="17110"/>
                    <a:pt x="7132" y="16526"/>
                    <a:pt x="6953" y="16026"/>
                  </a:cubicBezTo>
                  <a:cubicBezTo>
                    <a:pt x="6430" y="14621"/>
                    <a:pt x="5239" y="13585"/>
                    <a:pt x="4013" y="12728"/>
                  </a:cubicBezTo>
                  <a:lnTo>
                    <a:pt x="4013" y="12728"/>
                  </a:lnTo>
                  <a:cubicBezTo>
                    <a:pt x="4834" y="12990"/>
                    <a:pt x="5501" y="13573"/>
                    <a:pt x="6311" y="13907"/>
                  </a:cubicBezTo>
                  <a:cubicBezTo>
                    <a:pt x="6625" y="14038"/>
                    <a:pt x="6980" y="14114"/>
                    <a:pt x="7324" y="14114"/>
                  </a:cubicBezTo>
                  <a:cubicBezTo>
                    <a:pt x="7853" y="14114"/>
                    <a:pt x="8356" y="13935"/>
                    <a:pt x="8644" y="13502"/>
                  </a:cubicBezTo>
                  <a:cubicBezTo>
                    <a:pt x="9073" y="12859"/>
                    <a:pt x="8799" y="11978"/>
                    <a:pt x="8335" y="11359"/>
                  </a:cubicBezTo>
                  <a:cubicBezTo>
                    <a:pt x="7882" y="10740"/>
                    <a:pt x="7334" y="10097"/>
                    <a:pt x="6953" y="9430"/>
                  </a:cubicBezTo>
                  <a:lnTo>
                    <a:pt x="6953" y="9430"/>
                  </a:lnTo>
                  <a:cubicBezTo>
                    <a:pt x="7178" y="9640"/>
                    <a:pt x="7474" y="9736"/>
                    <a:pt x="7779" y="9736"/>
                  </a:cubicBezTo>
                  <a:cubicBezTo>
                    <a:pt x="8219" y="9736"/>
                    <a:pt x="8677" y="9536"/>
                    <a:pt x="8966" y="9192"/>
                  </a:cubicBezTo>
                  <a:cubicBezTo>
                    <a:pt x="9442" y="8608"/>
                    <a:pt x="9478" y="7763"/>
                    <a:pt x="9228" y="7049"/>
                  </a:cubicBezTo>
                  <a:cubicBezTo>
                    <a:pt x="8978" y="6334"/>
                    <a:pt x="8477" y="5739"/>
                    <a:pt x="7977" y="5191"/>
                  </a:cubicBezTo>
                  <a:cubicBezTo>
                    <a:pt x="5953" y="3001"/>
                    <a:pt x="3524" y="1239"/>
                    <a:pt x="810" y="0"/>
                  </a:cubicBezTo>
                  <a:close/>
                </a:path>
              </a:pathLst>
            </a:custGeom>
            <a:solidFill>
              <a:srgbClr val="FFFFFF">
                <a:alpha val="33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62"/>
            <p:cNvSpPr/>
            <p:nvPr/>
          </p:nvSpPr>
          <p:spPr>
            <a:xfrm>
              <a:off x="5960048" y="3826419"/>
              <a:ext cx="81652" cy="90373"/>
            </a:xfrm>
            <a:custGeom>
              <a:avLst/>
              <a:gdLst/>
              <a:ahLst/>
              <a:cxnLst/>
              <a:rect l="l" t="t" r="r" b="b"/>
              <a:pathLst>
                <a:path w="2013" h="2228" extrusionOk="0">
                  <a:moveTo>
                    <a:pt x="48" y="1"/>
                  </a:moveTo>
                  <a:lnTo>
                    <a:pt x="48" y="1"/>
                  </a:lnTo>
                  <a:cubicBezTo>
                    <a:pt x="0" y="1156"/>
                    <a:pt x="858" y="2192"/>
                    <a:pt x="2013" y="2227"/>
                  </a:cubicBezTo>
                  <a:cubicBezTo>
                    <a:pt x="1834" y="1180"/>
                    <a:pt x="1072" y="311"/>
                    <a:pt x="48" y="1"/>
                  </a:cubicBezTo>
                  <a:close/>
                </a:path>
              </a:pathLst>
            </a:custGeom>
            <a:solidFill>
              <a:srgbClr val="8FBF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62"/>
            <p:cNvSpPr/>
            <p:nvPr/>
          </p:nvSpPr>
          <p:spPr>
            <a:xfrm>
              <a:off x="6157592" y="3476276"/>
              <a:ext cx="67618" cy="114508"/>
            </a:xfrm>
            <a:custGeom>
              <a:avLst/>
              <a:gdLst/>
              <a:ahLst/>
              <a:cxnLst/>
              <a:rect l="l" t="t" r="r" b="b"/>
              <a:pathLst>
                <a:path w="1667" h="2823" extrusionOk="0">
                  <a:moveTo>
                    <a:pt x="488" y="1"/>
                  </a:moveTo>
                  <a:cubicBezTo>
                    <a:pt x="0" y="1049"/>
                    <a:pt x="381" y="2335"/>
                    <a:pt x="1429" y="2823"/>
                  </a:cubicBezTo>
                  <a:cubicBezTo>
                    <a:pt x="1667" y="1787"/>
                    <a:pt x="1310" y="692"/>
                    <a:pt x="488" y="1"/>
                  </a:cubicBezTo>
                  <a:close/>
                </a:path>
              </a:pathLst>
            </a:custGeom>
            <a:solidFill>
              <a:srgbClr val="8FBF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62"/>
            <p:cNvSpPr/>
            <p:nvPr/>
          </p:nvSpPr>
          <p:spPr>
            <a:xfrm>
              <a:off x="2603950" y="4118475"/>
              <a:ext cx="276799" cy="636466"/>
            </a:xfrm>
            <a:custGeom>
              <a:avLst/>
              <a:gdLst/>
              <a:ahLst/>
              <a:cxnLst/>
              <a:rect l="l" t="t" r="r" b="b"/>
              <a:pathLst>
                <a:path w="6824" h="15691" extrusionOk="0">
                  <a:moveTo>
                    <a:pt x="6167" y="0"/>
                  </a:moveTo>
                  <a:cubicBezTo>
                    <a:pt x="5962" y="0"/>
                    <a:pt x="5741" y="94"/>
                    <a:pt x="5549" y="195"/>
                  </a:cubicBezTo>
                  <a:cubicBezTo>
                    <a:pt x="4287" y="873"/>
                    <a:pt x="3096" y="1659"/>
                    <a:pt x="1977" y="2552"/>
                  </a:cubicBezTo>
                  <a:cubicBezTo>
                    <a:pt x="1334" y="3064"/>
                    <a:pt x="703" y="3648"/>
                    <a:pt x="382" y="4410"/>
                  </a:cubicBezTo>
                  <a:cubicBezTo>
                    <a:pt x="72" y="5172"/>
                    <a:pt x="156" y="6148"/>
                    <a:pt x="799" y="6672"/>
                  </a:cubicBezTo>
                  <a:cubicBezTo>
                    <a:pt x="1" y="7434"/>
                    <a:pt x="25" y="8767"/>
                    <a:pt x="572" y="9732"/>
                  </a:cubicBezTo>
                  <a:cubicBezTo>
                    <a:pt x="799" y="10148"/>
                    <a:pt x="4287" y="14732"/>
                    <a:pt x="5121" y="15625"/>
                  </a:cubicBezTo>
                  <a:cubicBezTo>
                    <a:pt x="5164" y="15671"/>
                    <a:pt x="5214" y="15691"/>
                    <a:pt x="5262" y="15691"/>
                  </a:cubicBezTo>
                  <a:cubicBezTo>
                    <a:pt x="5426" y="15691"/>
                    <a:pt x="5577" y="15469"/>
                    <a:pt x="5430" y="15304"/>
                  </a:cubicBezTo>
                  <a:cubicBezTo>
                    <a:pt x="4632" y="14411"/>
                    <a:pt x="3894" y="13446"/>
                    <a:pt x="3120" y="12541"/>
                  </a:cubicBezTo>
                  <a:cubicBezTo>
                    <a:pt x="3275" y="12422"/>
                    <a:pt x="3477" y="12268"/>
                    <a:pt x="3692" y="12089"/>
                  </a:cubicBezTo>
                  <a:cubicBezTo>
                    <a:pt x="4335" y="11565"/>
                    <a:pt x="5132" y="10863"/>
                    <a:pt x="5287" y="10494"/>
                  </a:cubicBezTo>
                  <a:cubicBezTo>
                    <a:pt x="5478" y="10041"/>
                    <a:pt x="5299" y="9029"/>
                    <a:pt x="4918" y="8696"/>
                  </a:cubicBezTo>
                  <a:cubicBezTo>
                    <a:pt x="4869" y="8646"/>
                    <a:pt x="4802" y="8620"/>
                    <a:pt x="4735" y="8620"/>
                  </a:cubicBezTo>
                  <a:cubicBezTo>
                    <a:pt x="4704" y="8620"/>
                    <a:pt x="4674" y="8625"/>
                    <a:pt x="4644" y="8636"/>
                  </a:cubicBezTo>
                  <a:cubicBezTo>
                    <a:pt x="4728" y="8493"/>
                    <a:pt x="4811" y="8339"/>
                    <a:pt x="4894" y="8196"/>
                  </a:cubicBezTo>
                  <a:cubicBezTo>
                    <a:pt x="5144" y="7779"/>
                    <a:pt x="5347" y="7338"/>
                    <a:pt x="5490" y="6886"/>
                  </a:cubicBezTo>
                  <a:cubicBezTo>
                    <a:pt x="5656" y="6410"/>
                    <a:pt x="5585" y="5803"/>
                    <a:pt x="5192" y="5493"/>
                  </a:cubicBezTo>
                  <a:cubicBezTo>
                    <a:pt x="5049" y="5388"/>
                    <a:pt x="4880" y="5337"/>
                    <a:pt x="4712" y="5337"/>
                  </a:cubicBezTo>
                  <a:cubicBezTo>
                    <a:pt x="4516" y="5337"/>
                    <a:pt x="4322" y="5406"/>
                    <a:pt x="4168" y="5541"/>
                  </a:cubicBezTo>
                  <a:cubicBezTo>
                    <a:pt x="4930" y="4112"/>
                    <a:pt x="5692" y="2683"/>
                    <a:pt x="6454" y="1254"/>
                  </a:cubicBezTo>
                  <a:cubicBezTo>
                    <a:pt x="6656" y="885"/>
                    <a:pt x="6823" y="350"/>
                    <a:pt x="6466" y="99"/>
                  </a:cubicBezTo>
                  <a:cubicBezTo>
                    <a:pt x="6430" y="64"/>
                    <a:pt x="6394" y="40"/>
                    <a:pt x="6347" y="28"/>
                  </a:cubicBezTo>
                  <a:cubicBezTo>
                    <a:pt x="6289" y="9"/>
                    <a:pt x="6229" y="0"/>
                    <a:pt x="61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62"/>
            <p:cNvSpPr/>
            <p:nvPr/>
          </p:nvSpPr>
          <p:spPr>
            <a:xfrm>
              <a:off x="2658062" y="4120057"/>
              <a:ext cx="222688" cy="488819"/>
            </a:xfrm>
            <a:custGeom>
              <a:avLst/>
              <a:gdLst/>
              <a:ahLst/>
              <a:cxnLst/>
              <a:rect l="l" t="t" r="r" b="b"/>
              <a:pathLst>
                <a:path w="5490" h="12051" extrusionOk="0">
                  <a:moveTo>
                    <a:pt x="5025" y="1"/>
                  </a:moveTo>
                  <a:cubicBezTo>
                    <a:pt x="3453" y="715"/>
                    <a:pt x="2036" y="1739"/>
                    <a:pt x="869" y="3001"/>
                  </a:cubicBezTo>
                  <a:cubicBezTo>
                    <a:pt x="560" y="3311"/>
                    <a:pt x="310" y="3680"/>
                    <a:pt x="143" y="4085"/>
                  </a:cubicBezTo>
                  <a:cubicBezTo>
                    <a:pt x="0" y="4502"/>
                    <a:pt x="12" y="4990"/>
                    <a:pt x="298" y="5323"/>
                  </a:cubicBezTo>
                  <a:cubicBezTo>
                    <a:pt x="460" y="5527"/>
                    <a:pt x="721" y="5644"/>
                    <a:pt x="974" y="5644"/>
                  </a:cubicBezTo>
                  <a:cubicBezTo>
                    <a:pt x="1150" y="5644"/>
                    <a:pt x="1321" y="5588"/>
                    <a:pt x="1453" y="5466"/>
                  </a:cubicBezTo>
                  <a:lnTo>
                    <a:pt x="1453" y="5466"/>
                  </a:lnTo>
                  <a:cubicBezTo>
                    <a:pt x="1203" y="5847"/>
                    <a:pt x="941" y="6228"/>
                    <a:pt x="655" y="6585"/>
                  </a:cubicBezTo>
                  <a:cubicBezTo>
                    <a:pt x="393" y="6942"/>
                    <a:pt x="227" y="7454"/>
                    <a:pt x="477" y="7823"/>
                  </a:cubicBezTo>
                  <a:cubicBezTo>
                    <a:pt x="643" y="8076"/>
                    <a:pt x="936" y="8180"/>
                    <a:pt x="1245" y="8180"/>
                  </a:cubicBezTo>
                  <a:cubicBezTo>
                    <a:pt x="1445" y="8180"/>
                    <a:pt x="1651" y="8136"/>
                    <a:pt x="1834" y="8061"/>
                  </a:cubicBezTo>
                  <a:cubicBezTo>
                    <a:pt x="2286" y="7859"/>
                    <a:pt x="2679" y="7526"/>
                    <a:pt x="3155" y="7371"/>
                  </a:cubicBezTo>
                  <a:lnTo>
                    <a:pt x="3155" y="7371"/>
                  </a:lnTo>
                  <a:cubicBezTo>
                    <a:pt x="2453" y="7871"/>
                    <a:pt x="1762" y="8478"/>
                    <a:pt x="1453" y="9288"/>
                  </a:cubicBezTo>
                  <a:cubicBezTo>
                    <a:pt x="1346" y="9574"/>
                    <a:pt x="1298" y="9907"/>
                    <a:pt x="1453" y="10181"/>
                  </a:cubicBezTo>
                  <a:cubicBezTo>
                    <a:pt x="1558" y="10343"/>
                    <a:pt x="1747" y="10436"/>
                    <a:pt x="1941" y="10436"/>
                  </a:cubicBezTo>
                  <a:cubicBezTo>
                    <a:pt x="1989" y="10436"/>
                    <a:pt x="2037" y="10431"/>
                    <a:pt x="2084" y="10419"/>
                  </a:cubicBezTo>
                  <a:lnTo>
                    <a:pt x="2084" y="10419"/>
                  </a:lnTo>
                  <a:cubicBezTo>
                    <a:pt x="1762" y="10740"/>
                    <a:pt x="1715" y="11240"/>
                    <a:pt x="1941" y="11633"/>
                  </a:cubicBezTo>
                  <a:cubicBezTo>
                    <a:pt x="2048" y="11800"/>
                    <a:pt x="2191" y="11943"/>
                    <a:pt x="2358" y="12050"/>
                  </a:cubicBezTo>
                  <a:cubicBezTo>
                    <a:pt x="3001" y="11526"/>
                    <a:pt x="3798" y="10824"/>
                    <a:pt x="3953" y="10455"/>
                  </a:cubicBezTo>
                  <a:cubicBezTo>
                    <a:pt x="4144" y="10002"/>
                    <a:pt x="3965" y="8990"/>
                    <a:pt x="3584" y="8657"/>
                  </a:cubicBezTo>
                  <a:cubicBezTo>
                    <a:pt x="3535" y="8607"/>
                    <a:pt x="3468" y="8581"/>
                    <a:pt x="3401" y="8581"/>
                  </a:cubicBezTo>
                  <a:cubicBezTo>
                    <a:pt x="3370" y="8581"/>
                    <a:pt x="3340" y="8586"/>
                    <a:pt x="3310" y="8597"/>
                  </a:cubicBezTo>
                  <a:cubicBezTo>
                    <a:pt x="3394" y="8454"/>
                    <a:pt x="3477" y="8300"/>
                    <a:pt x="3560" y="8157"/>
                  </a:cubicBezTo>
                  <a:cubicBezTo>
                    <a:pt x="3810" y="7740"/>
                    <a:pt x="4013" y="7299"/>
                    <a:pt x="4156" y="6847"/>
                  </a:cubicBezTo>
                  <a:cubicBezTo>
                    <a:pt x="4322" y="6371"/>
                    <a:pt x="4251" y="5764"/>
                    <a:pt x="3858" y="5454"/>
                  </a:cubicBezTo>
                  <a:cubicBezTo>
                    <a:pt x="3715" y="5349"/>
                    <a:pt x="3546" y="5298"/>
                    <a:pt x="3378" y="5298"/>
                  </a:cubicBezTo>
                  <a:cubicBezTo>
                    <a:pt x="3182" y="5298"/>
                    <a:pt x="2988" y="5367"/>
                    <a:pt x="2834" y="5502"/>
                  </a:cubicBezTo>
                  <a:cubicBezTo>
                    <a:pt x="3596" y="4073"/>
                    <a:pt x="4358" y="2644"/>
                    <a:pt x="5120" y="1215"/>
                  </a:cubicBezTo>
                  <a:cubicBezTo>
                    <a:pt x="5322" y="846"/>
                    <a:pt x="5489" y="311"/>
                    <a:pt x="5144" y="72"/>
                  </a:cubicBezTo>
                  <a:cubicBezTo>
                    <a:pt x="5108" y="37"/>
                    <a:pt x="5060" y="13"/>
                    <a:pt x="5025" y="1"/>
                  </a:cubicBezTo>
                  <a:close/>
                </a:path>
              </a:pathLst>
            </a:custGeom>
            <a:solidFill>
              <a:srgbClr val="FFFFFF">
                <a:alpha val="33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62"/>
            <p:cNvSpPr/>
            <p:nvPr/>
          </p:nvSpPr>
          <p:spPr>
            <a:xfrm>
              <a:off x="2715054" y="4029763"/>
              <a:ext cx="44456" cy="75365"/>
            </a:xfrm>
            <a:custGeom>
              <a:avLst/>
              <a:gdLst/>
              <a:ahLst/>
              <a:cxnLst/>
              <a:rect l="l" t="t" r="r" b="b"/>
              <a:pathLst>
                <a:path w="1096" h="1858" extrusionOk="0">
                  <a:moveTo>
                    <a:pt x="774" y="0"/>
                  </a:moveTo>
                  <a:cubicBezTo>
                    <a:pt x="238" y="453"/>
                    <a:pt x="0" y="1167"/>
                    <a:pt x="155" y="1858"/>
                  </a:cubicBezTo>
                  <a:cubicBezTo>
                    <a:pt x="846" y="1536"/>
                    <a:pt x="1096" y="691"/>
                    <a:pt x="7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62"/>
            <p:cNvSpPr/>
            <p:nvPr/>
          </p:nvSpPr>
          <p:spPr>
            <a:xfrm>
              <a:off x="2881201" y="4261502"/>
              <a:ext cx="72445" cy="37074"/>
            </a:xfrm>
            <a:custGeom>
              <a:avLst/>
              <a:gdLst/>
              <a:ahLst/>
              <a:cxnLst/>
              <a:rect l="l" t="t" r="r" b="b"/>
              <a:pathLst>
                <a:path w="1786" h="914" extrusionOk="0">
                  <a:moveTo>
                    <a:pt x="1563" y="1"/>
                  </a:moveTo>
                  <a:cubicBezTo>
                    <a:pt x="950" y="1"/>
                    <a:pt x="361" y="302"/>
                    <a:pt x="0" y="812"/>
                  </a:cubicBezTo>
                  <a:cubicBezTo>
                    <a:pt x="164" y="881"/>
                    <a:pt x="333" y="914"/>
                    <a:pt x="499" y="914"/>
                  </a:cubicBezTo>
                  <a:cubicBezTo>
                    <a:pt x="1047" y="914"/>
                    <a:pt x="1567" y="562"/>
                    <a:pt x="1786" y="14"/>
                  </a:cubicBezTo>
                  <a:cubicBezTo>
                    <a:pt x="1711" y="5"/>
                    <a:pt x="1637" y="1"/>
                    <a:pt x="15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62"/>
            <p:cNvSpPr/>
            <p:nvPr/>
          </p:nvSpPr>
          <p:spPr>
            <a:xfrm>
              <a:off x="2879254" y="4487642"/>
              <a:ext cx="50744" cy="18537"/>
            </a:xfrm>
            <a:custGeom>
              <a:avLst/>
              <a:gdLst/>
              <a:ahLst/>
              <a:cxnLst/>
              <a:rect l="l" t="t" r="r" b="b"/>
              <a:pathLst>
                <a:path w="1251" h="457" extrusionOk="0">
                  <a:moveTo>
                    <a:pt x="487" y="0"/>
                  </a:moveTo>
                  <a:cubicBezTo>
                    <a:pt x="323" y="0"/>
                    <a:pt x="157" y="35"/>
                    <a:pt x="0" y="107"/>
                  </a:cubicBezTo>
                  <a:cubicBezTo>
                    <a:pt x="175" y="337"/>
                    <a:pt x="439" y="457"/>
                    <a:pt x="707" y="457"/>
                  </a:cubicBezTo>
                  <a:cubicBezTo>
                    <a:pt x="896" y="457"/>
                    <a:pt x="1088" y="397"/>
                    <a:pt x="1251" y="273"/>
                  </a:cubicBezTo>
                  <a:cubicBezTo>
                    <a:pt x="1028" y="95"/>
                    <a:pt x="759" y="0"/>
                    <a:pt x="4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62"/>
            <p:cNvSpPr/>
            <p:nvPr/>
          </p:nvSpPr>
          <p:spPr>
            <a:xfrm>
              <a:off x="3715267" y="3954153"/>
              <a:ext cx="198026" cy="456369"/>
            </a:xfrm>
            <a:custGeom>
              <a:avLst/>
              <a:gdLst/>
              <a:ahLst/>
              <a:cxnLst/>
              <a:rect l="l" t="t" r="r" b="b"/>
              <a:pathLst>
                <a:path w="4882" h="11251" extrusionOk="0">
                  <a:moveTo>
                    <a:pt x="4429" y="1"/>
                  </a:moveTo>
                  <a:cubicBezTo>
                    <a:pt x="4280" y="1"/>
                    <a:pt x="4119" y="75"/>
                    <a:pt x="3989" y="150"/>
                  </a:cubicBezTo>
                  <a:cubicBezTo>
                    <a:pt x="3072" y="626"/>
                    <a:pt x="2215" y="1198"/>
                    <a:pt x="1417" y="1841"/>
                  </a:cubicBezTo>
                  <a:cubicBezTo>
                    <a:pt x="953" y="2210"/>
                    <a:pt x="500" y="2615"/>
                    <a:pt x="274" y="3162"/>
                  </a:cubicBezTo>
                  <a:cubicBezTo>
                    <a:pt x="48" y="3710"/>
                    <a:pt x="119" y="4412"/>
                    <a:pt x="572" y="4782"/>
                  </a:cubicBezTo>
                  <a:cubicBezTo>
                    <a:pt x="0" y="5329"/>
                    <a:pt x="24" y="6294"/>
                    <a:pt x="405" y="6984"/>
                  </a:cubicBezTo>
                  <a:cubicBezTo>
                    <a:pt x="572" y="7270"/>
                    <a:pt x="3072" y="10556"/>
                    <a:pt x="3667" y="11199"/>
                  </a:cubicBezTo>
                  <a:cubicBezTo>
                    <a:pt x="3701" y="11236"/>
                    <a:pt x="3739" y="11251"/>
                    <a:pt x="3775" y="11251"/>
                  </a:cubicBezTo>
                  <a:cubicBezTo>
                    <a:pt x="3892" y="11251"/>
                    <a:pt x="3993" y="11091"/>
                    <a:pt x="3893" y="10973"/>
                  </a:cubicBezTo>
                  <a:cubicBezTo>
                    <a:pt x="3322" y="10330"/>
                    <a:pt x="2798" y="9651"/>
                    <a:pt x="2238" y="8984"/>
                  </a:cubicBezTo>
                  <a:cubicBezTo>
                    <a:pt x="2346" y="8901"/>
                    <a:pt x="2489" y="8794"/>
                    <a:pt x="2643" y="8663"/>
                  </a:cubicBezTo>
                  <a:cubicBezTo>
                    <a:pt x="3108" y="8294"/>
                    <a:pt x="3679" y="7794"/>
                    <a:pt x="3786" y="7520"/>
                  </a:cubicBezTo>
                  <a:cubicBezTo>
                    <a:pt x="3929" y="7187"/>
                    <a:pt x="3798" y="6472"/>
                    <a:pt x="3536" y="6234"/>
                  </a:cubicBezTo>
                  <a:cubicBezTo>
                    <a:pt x="3499" y="6197"/>
                    <a:pt x="3453" y="6178"/>
                    <a:pt x="3405" y="6178"/>
                  </a:cubicBezTo>
                  <a:cubicBezTo>
                    <a:pt x="3377" y="6178"/>
                    <a:pt x="3349" y="6185"/>
                    <a:pt x="3322" y="6198"/>
                  </a:cubicBezTo>
                  <a:cubicBezTo>
                    <a:pt x="3393" y="6091"/>
                    <a:pt x="3453" y="5984"/>
                    <a:pt x="3512" y="5877"/>
                  </a:cubicBezTo>
                  <a:cubicBezTo>
                    <a:pt x="3691" y="5579"/>
                    <a:pt x="3834" y="5258"/>
                    <a:pt x="3929" y="4936"/>
                  </a:cubicBezTo>
                  <a:cubicBezTo>
                    <a:pt x="4048" y="4591"/>
                    <a:pt x="4001" y="4162"/>
                    <a:pt x="3715" y="3936"/>
                  </a:cubicBezTo>
                  <a:cubicBezTo>
                    <a:pt x="3610" y="3864"/>
                    <a:pt x="3489" y="3828"/>
                    <a:pt x="3370" y="3828"/>
                  </a:cubicBezTo>
                  <a:cubicBezTo>
                    <a:pt x="3233" y="3828"/>
                    <a:pt x="3097" y="3876"/>
                    <a:pt x="2989" y="3972"/>
                  </a:cubicBezTo>
                  <a:lnTo>
                    <a:pt x="4620" y="900"/>
                  </a:lnTo>
                  <a:cubicBezTo>
                    <a:pt x="4763" y="626"/>
                    <a:pt x="4882" y="245"/>
                    <a:pt x="4644" y="67"/>
                  </a:cubicBezTo>
                  <a:cubicBezTo>
                    <a:pt x="4608" y="55"/>
                    <a:pt x="4584" y="31"/>
                    <a:pt x="4548" y="19"/>
                  </a:cubicBezTo>
                  <a:cubicBezTo>
                    <a:pt x="4510" y="6"/>
                    <a:pt x="4470" y="1"/>
                    <a:pt x="44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62"/>
            <p:cNvSpPr/>
            <p:nvPr/>
          </p:nvSpPr>
          <p:spPr>
            <a:xfrm>
              <a:off x="3753397" y="3954924"/>
              <a:ext cx="159897" cy="350622"/>
            </a:xfrm>
            <a:custGeom>
              <a:avLst/>
              <a:gdLst/>
              <a:ahLst/>
              <a:cxnLst/>
              <a:rect l="l" t="t" r="r" b="b"/>
              <a:pathLst>
                <a:path w="3942" h="8644" extrusionOk="0">
                  <a:moveTo>
                    <a:pt x="3620" y="0"/>
                  </a:moveTo>
                  <a:cubicBezTo>
                    <a:pt x="2489" y="512"/>
                    <a:pt x="1477" y="1250"/>
                    <a:pt x="644" y="2155"/>
                  </a:cubicBezTo>
                  <a:cubicBezTo>
                    <a:pt x="417" y="2369"/>
                    <a:pt x="239" y="2643"/>
                    <a:pt x="120" y="2929"/>
                  </a:cubicBezTo>
                  <a:cubicBezTo>
                    <a:pt x="1" y="3227"/>
                    <a:pt x="36" y="3560"/>
                    <a:pt x="227" y="3822"/>
                  </a:cubicBezTo>
                  <a:cubicBezTo>
                    <a:pt x="345" y="3967"/>
                    <a:pt x="531" y="4048"/>
                    <a:pt x="711" y="4048"/>
                  </a:cubicBezTo>
                  <a:cubicBezTo>
                    <a:pt x="840" y="4048"/>
                    <a:pt x="966" y="4007"/>
                    <a:pt x="1060" y="3917"/>
                  </a:cubicBezTo>
                  <a:lnTo>
                    <a:pt x="1060" y="3917"/>
                  </a:lnTo>
                  <a:cubicBezTo>
                    <a:pt x="882" y="4203"/>
                    <a:pt x="691" y="4465"/>
                    <a:pt x="489" y="4715"/>
                  </a:cubicBezTo>
                  <a:cubicBezTo>
                    <a:pt x="298" y="4977"/>
                    <a:pt x="179" y="5346"/>
                    <a:pt x="358" y="5608"/>
                  </a:cubicBezTo>
                  <a:cubicBezTo>
                    <a:pt x="480" y="5788"/>
                    <a:pt x="690" y="5863"/>
                    <a:pt x="910" y="5863"/>
                  </a:cubicBezTo>
                  <a:cubicBezTo>
                    <a:pt x="1054" y="5863"/>
                    <a:pt x="1202" y="5831"/>
                    <a:pt x="1334" y="5775"/>
                  </a:cubicBezTo>
                  <a:cubicBezTo>
                    <a:pt x="1656" y="5644"/>
                    <a:pt x="1941" y="5405"/>
                    <a:pt x="2287" y="5286"/>
                  </a:cubicBezTo>
                  <a:lnTo>
                    <a:pt x="2287" y="5286"/>
                  </a:lnTo>
                  <a:cubicBezTo>
                    <a:pt x="1775" y="5644"/>
                    <a:pt x="1275" y="6072"/>
                    <a:pt x="1060" y="6656"/>
                  </a:cubicBezTo>
                  <a:cubicBezTo>
                    <a:pt x="965" y="6858"/>
                    <a:pt x="965" y="7096"/>
                    <a:pt x="1060" y="7299"/>
                  </a:cubicBezTo>
                  <a:cubicBezTo>
                    <a:pt x="1136" y="7421"/>
                    <a:pt x="1264" y="7492"/>
                    <a:pt x="1403" y="7492"/>
                  </a:cubicBezTo>
                  <a:cubicBezTo>
                    <a:pt x="1439" y="7492"/>
                    <a:pt x="1476" y="7487"/>
                    <a:pt x="1513" y="7477"/>
                  </a:cubicBezTo>
                  <a:lnTo>
                    <a:pt x="1513" y="7477"/>
                  </a:lnTo>
                  <a:cubicBezTo>
                    <a:pt x="1287" y="7715"/>
                    <a:pt x="1251" y="8061"/>
                    <a:pt x="1406" y="8346"/>
                  </a:cubicBezTo>
                  <a:cubicBezTo>
                    <a:pt x="1489" y="8465"/>
                    <a:pt x="1584" y="8573"/>
                    <a:pt x="1703" y="8644"/>
                  </a:cubicBezTo>
                  <a:cubicBezTo>
                    <a:pt x="2168" y="8275"/>
                    <a:pt x="2739" y="7775"/>
                    <a:pt x="2846" y="7501"/>
                  </a:cubicBezTo>
                  <a:cubicBezTo>
                    <a:pt x="2989" y="7168"/>
                    <a:pt x="2858" y="6453"/>
                    <a:pt x="2596" y="6215"/>
                  </a:cubicBezTo>
                  <a:cubicBezTo>
                    <a:pt x="2559" y="6178"/>
                    <a:pt x="2513" y="6159"/>
                    <a:pt x="2465" y="6159"/>
                  </a:cubicBezTo>
                  <a:cubicBezTo>
                    <a:pt x="2437" y="6159"/>
                    <a:pt x="2409" y="6166"/>
                    <a:pt x="2382" y="6179"/>
                  </a:cubicBezTo>
                  <a:cubicBezTo>
                    <a:pt x="2453" y="6072"/>
                    <a:pt x="2513" y="5965"/>
                    <a:pt x="2572" y="5858"/>
                  </a:cubicBezTo>
                  <a:cubicBezTo>
                    <a:pt x="2751" y="5560"/>
                    <a:pt x="2894" y="5239"/>
                    <a:pt x="2989" y="4917"/>
                  </a:cubicBezTo>
                  <a:cubicBezTo>
                    <a:pt x="3108" y="4572"/>
                    <a:pt x="3061" y="4143"/>
                    <a:pt x="2775" y="3917"/>
                  </a:cubicBezTo>
                  <a:cubicBezTo>
                    <a:pt x="2670" y="3845"/>
                    <a:pt x="2549" y="3809"/>
                    <a:pt x="2430" y="3809"/>
                  </a:cubicBezTo>
                  <a:cubicBezTo>
                    <a:pt x="2293" y="3809"/>
                    <a:pt x="2157" y="3857"/>
                    <a:pt x="2049" y="3953"/>
                  </a:cubicBezTo>
                  <a:lnTo>
                    <a:pt x="3680" y="881"/>
                  </a:lnTo>
                  <a:cubicBezTo>
                    <a:pt x="3823" y="607"/>
                    <a:pt x="3942" y="226"/>
                    <a:pt x="3704" y="48"/>
                  </a:cubicBezTo>
                  <a:cubicBezTo>
                    <a:pt x="3680" y="36"/>
                    <a:pt x="3644" y="12"/>
                    <a:pt x="3620" y="0"/>
                  </a:cubicBezTo>
                  <a:close/>
                </a:path>
              </a:pathLst>
            </a:custGeom>
            <a:solidFill>
              <a:srgbClr val="FFFFFF">
                <a:alpha val="33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62"/>
            <p:cNvSpPr/>
            <p:nvPr/>
          </p:nvSpPr>
          <p:spPr>
            <a:xfrm>
              <a:off x="3794447" y="3890185"/>
              <a:ext cx="32896" cy="54597"/>
            </a:xfrm>
            <a:custGeom>
              <a:avLst/>
              <a:gdLst/>
              <a:ahLst/>
              <a:cxnLst/>
              <a:rect l="l" t="t" r="r" b="b"/>
              <a:pathLst>
                <a:path w="811" h="1346" extrusionOk="0">
                  <a:moveTo>
                    <a:pt x="560" y="1"/>
                  </a:moveTo>
                  <a:cubicBezTo>
                    <a:pt x="167" y="334"/>
                    <a:pt x="1" y="846"/>
                    <a:pt x="108" y="1346"/>
                  </a:cubicBezTo>
                  <a:cubicBezTo>
                    <a:pt x="608" y="1096"/>
                    <a:pt x="810" y="501"/>
                    <a:pt x="5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62"/>
            <p:cNvSpPr/>
            <p:nvPr/>
          </p:nvSpPr>
          <p:spPr>
            <a:xfrm>
              <a:off x="3913744" y="4056778"/>
              <a:ext cx="52204" cy="26325"/>
            </a:xfrm>
            <a:custGeom>
              <a:avLst/>
              <a:gdLst/>
              <a:ahLst/>
              <a:cxnLst/>
              <a:rect l="l" t="t" r="r" b="b"/>
              <a:pathLst>
                <a:path w="1287" h="649" extrusionOk="0">
                  <a:moveTo>
                    <a:pt x="1103" y="0"/>
                  </a:moveTo>
                  <a:cubicBezTo>
                    <a:pt x="667" y="0"/>
                    <a:pt x="251" y="219"/>
                    <a:pt x="1" y="585"/>
                  </a:cubicBezTo>
                  <a:cubicBezTo>
                    <a:pt x="117" y="628"/>
                    <a:pt x="236" y="648"/>
                    <a:pt x="354" y="648"/>
                  </a:cubicBezTo>
                  <a:cubicBezTo>
                    <a:pt x="757" y="648"/>
                    <a:pt x="1139" y="409"/>
                    <a:pt x="1286" y="13"/>
                  </a:cubicBezTo>
                  <a:cubicBezTo>
                    <a:pt x="1225" y="4"/>
                    <a:pt x="1164" y="0"/>
                    <a:pt x="11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62"/>
            <p:cNvSpPr/>
            <p:nvPr/>
          </p:nvSpPr>
          <p:spPr>
            <a:xfrm>
              <a:off x="3912284" y="4218626"/>
              <a:ext cx="36750" cy="13386"/>
            </a:xfrm>
            <a:custGeom>
              <a:avLst/>
              <a:gdLst/>
              <a:ahLst/>
              <a:cxnLst/>
              <a:rect l="l" t="t" r="r" b="b"/>
              <a:pathLst>
                <a:path w="906" h="330" extrusionOk="0">
                  <a:moveTo>
                    <a:pt x="362" y="1"/>
                  </a:moveTo>
                  <a:cubicBezTo>
                    <a:pt x="240" y="1"/>
                    <a:pt x="117" y="28"/>
                    <a:pt x="1" y="83"/>
                  </a:cubicBezTo>
                  <a:cubicBezTo>
                    <a:pt x="126" y="243"/>
                    <a:pt x="315" y="329"/>
                    <a:pt x="508" y="329"/>
                  </a:cubicBezTo>
                  <a:cubicBezTo>
                    <a:pt x="646" y="329"/>
                    <a:pt x="786" y="285"/>
                    <a:pt x="906" y="190"/>
                  </a:cubicBezTo>
                  <a:cubicBezTo>
                    <a:pt x="746" y="67"/>
                    <a:pt x="555" y="1"/>
                    <a:pt x="3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62"/>
            <p:cNvSpPr/>
            <p:nvPr/>
          </p:nvSpPr>
          <p:spPr>
            <a:xfrm>
              <a:off x="1843738" y="4267716"/>
              <a:ext cx="5456533" cy="875796"/>
            </a:xfrm>
            <a:custGeom>
              <a:avLst/>
              <a:gdLst/>
              <a:ahLst/>
              <a:cxnLst/>
              <a:rect l="l" t="t" r="r" b="b"/>
              <a:pathLst>
                <a:path w="128707" h="20658" extrusionOk="0">
                  <a:moveTo>
                    <a:pt x="62746" y="0"/>
                  </a:moveTo>
                  <a:cubicBezTo>
                    <a:pt x="51364" y="0"/>
                    <a:pt x="37434" y="4001"/>
                    <a:pt x="26254" y="7739"/>
                  </a:cubicBezTo>
                  <a:cubicBezTo>
                    <a:pt x="16288" y="11085"/>
                    <a:pt x="0" y="20657"/>
                    <a:pt x="0" y="20657"/>
                  </a:cubicBezTo>
                  <a:lnTo>
                    <a:pt x="128707" y="20657"/>
                  </a:lnTo>
                  <a:cubicBezTo>
                    <a:pt x="128707" y="20657"/>
                    <a:pt x="103644" y="8942"/>
                    <a:pt x="96834" y="6798"/>
                  </a:cubicBezTo>
                  <a:cubicBezTo>
                    <a:pt x="85392" y="3179"/>
                    <a:pt x="72569" y="0"/>
                    <a:pt x="62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62"/>
            <p:cNvSpPr/>
            <p:nvPr/>
          </p:nvSpPr>
          <p:spPr>
            <a:xfrm>
              <a:off x="2956752" y="4267716"/>
              <a:ext cx="2992281" cy="553000"/>
            </a:xfrm>
            <a:custGeom>
              <a:avLst/>
              <a:gdLst/>
              <a:ahLst/>
              <a:cxnLst/>
              <a:rect l="l" t="t" r="r" b="b"/>
              <a:pathLst>
                <a:path w="70581" h="13044" extrusionOk="0">
                  <a:moveTo>
                    <a:pt x="36493" y="0"/>
                  </a:moveTo>
                  <a:cubicBezTo>
                    <a:pt x="25111" y="0"/>
                    <a:pt x="11133" y="3870"/>
                    <a:pt x="1" y="7739"/>
                  </a:cubicBezTo>
                  <a:cubicBezTo>
                    <a:pt x="751" y="9418"/>
                    <a:pt x="2299" y="10775"/>
                    <a:pt x="4001" y="11549"/>
                  </a:cubicBezTo>
                  <a:cubicBezTo>
                    <a:pt x="6371" y="12597"/>
                    <a:pt x="9026" y="12740"/>
                    <a:pt x="11609" y="12835"/>
                  </a:cubicBezTo>
                  <a:cubicBezTo>
                    <a:pt x="15172" y="12968"/>
                    <a:pt x="18757" y="13043"/>
                    <a:pt x="22350" y="13043"/>
                  </a:cubicBezTo>
                  <a:cubicBezTo>
                    <a:pt x="38692" y="13043"/>
                    <a:pt x="55209" y="11491"/>
                    <a:pt x="70581" y="6787"/>
                  </a:cubicBezTo>
                  <a:cubicBezTo>
                    <a:pt x="59139" y="3167"/>
                    <a:pt x="46304" y="0"/>
                    <a:pt x="36493" y="0"/>
                  </a:cubicBezTo>
                  <a:close/>
                </a:path>
              </a:pathLst>
            </a:custGeom>
            <a:solidFill>
              <a:srgbClr val="FFFFFF">
                <a:alpha val="33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62"/>
            <p:cNvSpPr/>
            <p:nvPr/>
          </p:nvSpPr>
          <p:spPr>
            <a:xfrm>
              <a:off x="3780034" y="4510134"/>
              <a:ext cx="1215041" cy="121928"/>
            </a:xfrm>
            <a:custGeom>
              <a:avLst/>
              <a:gdLst/>
              <a:ahLst/>
              <a:cxnLst/>
              <a:rect l="l" t="t" r="r" b="b"/>
              <a:pathLst>
                <a:path w="28660" h="2876" extrusionOk="0">
                  <a:moveTo>
                    <a:pt x="14326" y="0"/>
                  </a:moveTo>
                  <a:cubicBezTo>
                    <a:pt x="9526" y="0"/>
                    <a:pt x="4728" y="479"/>
                    <a:pt x="1" y="1438"/>
                  </a:cubicBezTo>
                  <a:cubicBezTo>
                    <a:pt x="4728" y="2396"/>
                    <a:pt x="9526" y="2875"/>
                    <a:pt x="14326" y="2875"/>
                  </a:cubicBezTo>
                  <a:cubicBezTo>
                    <a:pt x="19125" y="2875"/>
                    <a:pt x="23926" y="2396"/>
                    <a:pt x="28659" y="1438"/>
                  </a:cubicBezTo>
                  <a:cubicBezTo>
                    <a:pt x="23926" y="479"/>
                    <a:pt x="19125" y="0"/>
                    <a:pt x="143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62"/>
            <p:cNvSpPr/>
            <p:nvPr/>
          </p:nvSpPr>
          <p:spPr>
            <a:xfrm>
              <a:off x="3481987" y="1904569"/>
              <a:ext cx="1808682" cy="1065009"/>
            </a:xfrm>
            <a:custGeom>
              <a:avLst/>
              <a:gdLst/>
              <a:ahLst/>
              <a:cxnLst/>
              <a:rect l="l" t="t" r="r" b="b"/>
              <a:pathLst>
                <a:path w="44590" h="26256" extrusionOk="0">
                  <a:moveTo>
                    <a:pt x="20711" y="1"/>
                  </a:moveTo>
                  <a:cubicBezTo>
                    <a:pt x="19759" y="1"/>
                    <a:pt x="18808" y="42"/>
                    <a:pt x="17860" y="124"/>
                  </a:cubicBezTo>
                  <a:cubicBezTo>
                    <a:pt x="17598" y="148"/>
                    <a:pt x="17336" y="172"/>
                    <a:pt x="17074" y="196"/>
                  </a:cubicBezTo>
                  <a:cubicBezTo>
                    <a:pt x="11871" y="803"/>
                    <a:pt x="6870" y="2589"/>
                    <a:pt x="2465" y="5434"/>
                  </a:cubicBezTo>
                  <a:cubicBezTo>
                    <a:pt x="2215" y="5589"/>
                    <a:pt x="1989" y="5744"/>
                    <a:pt x="1786" y="5887"/>
                  </a:cubicBezTo>
                  <a:cubicBezTo>
                    <a:pt x="1167" y="6303"/>
                    <a:pt x="572" y="6744"/>
                    <a:pt x="0" y="7232"/>
                  </a:cubicBezTo>
                  <a:lnTo>
                    <a:pt x="2798" y="12888"/>
                  </a:lnTo>
                  <a:lnTo>
                    <a:pt x="3072" y="13435"/>
                  </a:lnTo>
                  <a:lnTo>
                    <a:pt x="7239" y="21853"/>
                  </a:lnTo>
                  <a:cubicBezTo>
                    <a:pt x="7239" y="21853"/>
                    <a:pt x="24765" y="26255"/>
                    <a:pt x="31945" y="26255"/>
                  </a:cubicBezTo>
                  <a:cubicBezTo>
                    <a:pt x="32929" y="26255"/>
                    <a:pt x="33719" y="26172"/>
                    <a:pt x="34243" y="25984"/>
                  </a:cubicBezTo>
                  <a:cubicBezTo>
                    <a:pt x="35933" y="25377"/>
                    <a:pt x="37874" y="24341"/>
                    <a:pt x="39612" y="23317"/>
                  </a:cubicBezTo>
                  <a:cubicBezTo>
                    <a:pt x="39779" y="23222"/>
                    <a:pt x="39946" y="23127"/>
                    <a:pt x="40113" y="23020"/>
                  </a:cubicBezTo>
                  <a:cubicBezTo>
                    <a:pt x="40744" y="22639"/>
                    <a:pt x="41339" y="22270"/>
                    <a:pt x="41875" y="21924"/>
                  </a:cubicBezTo>
                  <a:cubicBezTo>
                    <a:pt x="42029" y="21817"/>
                    <a:pt x="42184" y="21722"/>
                    <a:pt x="42327" y="21627"/>
                  </a:cubicBezTo>
                  <a:cubicBezTo>
                    <a:pt x="43684" y="20734"/>
                    <a:pt x="44589" y="20079"/>
                    <a:pt x="44589" y="20079"/>
                  </a:cubicBezTo>
                  <a:cubicBezTo>
                    <a:pt x="44589" y="20079"/>
                    <a:pt x="44125" y="17317"/>
                    <a:pt x="42541" y="13852"/>
                  </a:cubicBezTo>
                  <a:cubicBezTo>
                    <a:pt x="42446" y="13638"/>
                    <a:pt x="42339" y="13412"/>
                    <a:pt x="42232" y="13185"/>
                  </a:cubicBezTo>
                  <a:cubicBezTo>
                    <a:pt x="39779" y="8137"/>
                    <a:pt x="35017" y="1934"/>
                    <a:pt x="26111" y="446"/>
                  </a:cubicBezTo>
                  <a:cubicBezTo>
                    <a:pt x="24324" y="149"/>
                    <a:pt x="22518" y="1"/>
                    <a:pt x="207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62"/>
            <p:cNvSpPr/>
            <p:nvPr/>
          </p:nvSpPr>
          <p:spPr>
            <a:xfrm>
              <a:off x="3554433" y="2124503"/>
              <a:ext cx="1644485" cy="669403"/>
            </a:xfrm>
            <a:custGeom>
              <a:avLst/>
              <a:gdLst/>
              <a:ahLst/>
              <a:cxnLst/>
              <a:rect l="l" t="t" r="r" b="b"/>
              <a:pathLst>
                <a:path w="40542" h="16503" extrusionOk="0">
                  <a:moveTo>
                    <a:pt x="667" y="0"/>
                  </a:moveTo>
                  <a:cubicBezTo>
                    <a:pt x="429" y="167"/>
                    <a:pt x="203" y="310"/>
                    <a:pt x="0" y="453"/>
                  </a:cubicBezTo>
                  <a:cubicBezTo>
                    <a:pt x="6370" y="1132"/>
                    <a:pt x="12657" y="2417"/>
                    <a:pt x="18729" y="4489"/>
                  </a:cubicBezTo>
                  <a:cubicBezTo>
                    <a:pt x="26516" y="7156"/>
                    <a:pt x="33886" y="11121"/>
                    <a:pt x="40089" y="16502"/>
                  </a:cubicBezTo>
                  <a:cubicBezTo>
                    <a:pt x="40243" y="16395"/>
                    <a:pt x="40398" y="16300"/>
                    <a:pt x="40541" y="16205"/>
                  </a:cubicBezTo>
                  <a:cubicBezTo>
                    <a:pt x="37374" y="13454"/>
                    <a:pt x="33933" y="11049"/>
                    <a:pt x="30266" y="9025"/>
                  </a:cubicBezTo>
                  <a:cubicBezTo>
                    <a:pt x="21932" y="4394"/>
                    <a:pt x="12645" y="1632"/>
                    <a:pt x="3191" y="322"/>
                  </a:cubicBezTo>
                  <a:cubicBezTo>
                    <a:pt x="2358" y="203"/>
                    <a:pt x="1512" y="96"/>
                    <a:pt x="6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62"/>
            <p:cNvSpPr/>
            <p:nvPr/>
          </p:nvSpPr>
          <p:spPr>
            <a:xfrm>
              <a:off x="3595483" y="2427308"/>
              <a:ext cx="1513590" cy="423107"/>
            </a:xfrm>
            <a:custGeom>
              <a:avLst/>
              <a:gdLst/>
              <a:ahLst/>
              <a:cxnLst/>
              <a:rect l="l" t="t" r="r" b="b"/>
              <a:pathLst>
                <a:path w="37315" h="10431" extrusionOk="0">
                  <a:moveTo>
                    <a:pt x="16407" y="3644"/>
                  </a:moveTo>
                  <a:cubicBezTo>
                    <a:pt x="18634" y="4489"/>
                    <a:pt x="20598" y="5787"/>
                    <a:pt x="21503" y="7942"/>
                  </a:cubicBezTo>
                  <a:cubicBezTo>
                    <a:pt x="20891" y="8022"/>
                    <a:pt x="20260" y="8091"/>
                    <a:pt x="19632" y="8091"/>
                  </a:cubicBezTo>
                  <a:cubicBezTo>
                    <a:pt x="18952" y="8091"/>
                    <a:pt x="18277" y="8010"/>
                    <a:pt x="17634" y="7775"/>
                  </a:cubicBezTo>
                  <a:cubicBezTo>
                    <a:pt x="16526" y="7371"/>
                    <a:pt x="15657" y="6335"/>
                    <a:pt x="15657" y="5120"/>
                  </a:cubicBezTo>
                  <a:cubicBezTo>
                    <a:pt x="15657" y="4394"/>
                    <a:pt x="15943" y="3918"/>
                    <a:pt x="16407" y="3644"/>
                  </a:cubicBezTo>
                  <a:close/>
                  <a:moveTo>
                    <a:pt x="0" y="1"/>
                  </a:moveTo>
                  <a:lnTo>
                    <a:pt x="274" y="536"/>
                  </a:lnTo>
                  <a:cubicBezTo>
                    <a:pt x="3644" y="882"/>
                    <a:pt x="6989" y="1394"/>
                    <a:pt x="10311" y="2072"/>
                  </a:cubicBezTo>
                  <a:cubicBezTo>
                    <a:pt x="11990" y="2430"/>
                    <a:pt x="13990" y="2799"/>
                    <a:pt x="15859" y="3442"/>
                  </a:cubicBezTo>
                  <a:cubicBezTo>
                    <a:pt x="15705" y="3573"/>
                    <a:pt x="15586" y="3727"/>
                    <a:pt x="15478" y="3894"/>
                  </a:cubicBezTo>
                  <a:cubicBezTo>
                    <a:pt x="14955" y="4715"/>
                    <a:pt x="15097" y="5775"/>
                    <a:pt x="15526" y="6597"/>
                  </a:cubicBezTo>
                  <a:cubicBezTo>
                    <a:pt x="16354" y="8188"/>
                    <a:pt x="17996" y="8583"/>
                    <a:pt x="19663" y="8583"/>
                  </a:cubicBezTo>
                  <a:cubicBezTo>
                    <a:pt x="20440" y="8583"/>
                    <a:pt x="21223" y="8497"/>
                    <a:pt x="21932" y="8406"/>
                  </a:cubicBezTo>
                  <a:cubicBezTo>
                    <a:pt x="22075" y="8371"/>
                    <a:pt x="22158" y="8240"/>
                    <a:pt x="22122" y="8097"/>
                  </a:cubicBezTo>
                  <a:cubicBezTo>
                    <a:pt x="21301" y="5823"/>
                    <a:pt x="19336" y="4370"/>
                    <a:pt x="17169" y="3442"/>
                  </a:cubicBezTo>
                  <a:lnTo>
                    <a:pt x="17038" y="3394"/>
                  </a:lnTo>
                  <a:cubicBezTo>
                    <a:pt x="17340" y="3320"/>
                    <a:pt x="17676" y="3289"/>
                    <a:pt x="18030" y="3289"/>
                  </a:cubicBezTo>
                  <a:cubicBezTo>
                    <a:pt x="19508" y="3289"/>
                    <a:pt x="21300" y="3828"/>
                    <a:pt x="22194" y="4049"/>
                  </a:cubicBezTo>
                  <a:cubicBezTo>
                    <a:pt x="27397" y="5323"/>
                    <a:pt x="32338" y="7490"/>
                    <a:pt x="36814" y="10430"/>
                  </a:cubicBezTo>
                  <a:cubicBezTo>
                    <a:pt x="36981" y="10335"/>
                    <a:pt x="37148" y="10240"/>
                    <a:pt x="37315" y="10133"/>
                  </a:cubicBezTo>
                  <a:cubicBezTo>
                    <a:pt x="36457" y="9561"/>
                    <a:pt x="35588" y="9026"/>
                    <a:pt x="34695" y="8514"/>
                  </a:cubicBezTo>
                  <a:cubicBezTo>
                    <a:pt x="32266" y="7109"/>
                    <a:pt x="29718" y="5930"/>
                    <a:pt x="27087" y="4977"/>
                  </a:cubicBezTo>
                  <a:cubicBezTo>
                    <a:pt x="24444" y="4025"/>
                    <a:pt x="21670" y="3215"/>
                    <a:pt x="18884" y="2834"/>
                  </a:cubicBezTo>
                  <a:cubicBezTo>
                    <a:pt x="18595" y="2797"/>
                    <a:pt x="18292" y="2773"/>
                    <a:pt x="17987" y="2773"/>
                  </a:cubicBezTo>
                  <a:cubicBezTo>
                    <a:pt x="17413" y="2773"/>
                    <a:pt x="16834" y="2859"/>
                    <a:pt x="16336" y="3108"/>
                  </a:cubicBezTo>
                  <a:cubicBezTo>
                    <a:pt x="14383" y="2382"/>
                    <a:pt x="12311" y="1953"/>
                    <a:pt x="10264" y="1537"/>
                  </a:cubicBezTo>
                  <a:cubicBezTo>
                    <a:pt x="7620" y="1001"/>
                    <a:pt x="4953" y="560"/>
                    <a:pt x="2263" y="239"/>
                  </a:cubicBezTo>
                  <a:cubicBezTo>
                    <a:pt x="1512" y="144"/>
                    <a:pt x="762" y="72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62"/>
            <p:cNvSpPr/>
            <p:nvPr/>
          </p:nvSpPr>
          <p:spPr>
            <a:xfrm>
              <a:off x="4174526" y="1909598"/>
              <a:ext cx="1033573" cy="556883"/>
            </a:xfrm>
            <a:custGeom>
              <a:avLst/>
              <a:gdLst/>
              <a:ahLst/>
              <a:cxnLst/>
              <a:rect l="l" t="t" r="r" b="b"/>
              <a:pathLst>
                <a:path w="25481" h="13729" extrusionOk="0">
                  <a:moveTo>
                    <a:pt x="787" y="0"/>
                  </a:moveTo>
                  <a:cubicBezTo>
                    <a:pt x="525" y="12"/>
                    <a:pt x="263" y="48"/>
                    <a:pt x="1" y="72"/>
                  </a:cubicBezTo>
                  <a:cubicBezTo>
                    <a:pt x="501" y="429"/>
                    <a:pt x="1001" y="786"/>
                    <a:pt x="1501" y="1131"/>
                  </a:cubicBezTo>
                  <a:cubicBezTo>
                    <a:pt x="8954" y="6287"/>
                    <a:pt x="17003" y="10525"/>
                    <a:pt x="25480" y="13728"/>
                  </a:cubicBezTo>
                  <a:cubicBezTo>
                    <a:pt x="25385" y="13514"/>
                    <a:pt x="25278" y="13288"/>
                    <a:pt x="25159" y="13061"/>
                  </a:cubicBezTo>
                  <a:cubicBezTo>
                    <a:pt x="23837" y="12549"/>
                    <a:pt x="22528" y="12014"/>
                    <a:pt x="21230" y="11466"/>
                  </a:cubicBezTo>
                  <a:cubicBezTo>
                    <a:pt x="14038" y="8370"/>
                    <a:pt x="7180" y="4536"/>
                    <a:pt x="7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62"/>
            <p:cNvSpPr/>
            <p:nvPr/>
          </p:nvSpPr>
          <p:spPr>
            <a:xfrm>
              <a:off x="3823937" y="2598891"/>
              <a:ext cx="1095836" cy="589576"/>
            </a:xfrm>
            <a:custGeom>
              <a:avLst/>
              <a:gdLst/>
              <a:ahLst/>
              <a:cxnLst/>
              <a:rect l="l" t="t" r="r" b="b"/>
              <a:pathLst>
                <a:path w="27016" h="14535" extrusionOk="0">
                  <a:moveTo>
                    <a:pt x="3401" y="0"/>
                  </a:moveTo>
                  <a:cubicBezTo>
                    <a:pt x="2575" y="0"/>
                    <a:pt x="1742" y="22"/>
                    <a:pt x="905" y="69"/>
                  </a:cubicBezTo>
                  <a:cubicBezTo>
                    <a:pt x="607" y="81"/>
                    <a:pt x="310" y="104"/>
                    <a:pt x="0" y="128"/>
                  </a:cubicBezTo>
                  <a:lnTo>
                    <a:pt x="24" y="438"/>
                  </a:lnTo>
                  <a:lnTo>
                    <a:pt x="417" y="6677"/>
                  </a:lnTo>
                  <a:lnTo>
                    <a:pt x="441" y="7201"/>
                  </a:lnTo>
                  <a:lnTo>
                    <a:pt x="822" y="13273"/>
                  </a:lnTo>
                  <a:lnTo>
                    <a:pt x="23503" y="14535"/>
                  </a:lnTo>
                  <a:lnTo>
                    <a:pt x="24384" y="12189"/>
                  </a:lnTo>
                  <a:lnTo>
                    <a:pt x="24563" y="11701"/>
                  </a:lnTo>
                  <a:lnTo>
                    <a:pt x="25741" y="8546"/>
                  </a:lnTo>
                  <a:lnTo>
                    <a:pt x="25920" y="8046"/>
                  </a:lnTo>
                  <a:lnTo>
                    <a:pt x="27015" y="5129"/>
                  </a:lnTo>
                  <a:cubicBezTo>
                    <a:pt x="27015" y="5129"/>
                    <a:pt x="16023" y="0"/>
                    <a:pt x="34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62"/>
            <p:cNvSpPr/>
            <p:nvPr/>
          </p:nvSpPr>
          <p:spPr>
            <a:xfrm>
              <a:off x="3823937" y="2601650"/>
              <a:ext cx="1051380" cy="343929"/>
            </a:xfrm>
            <a:custGeom>
              <a:avLst/>
              <a:gdLst/>
              <a:ahLst/>
              <a:cxnLst/>
              <a:rect l="l" t="t" r="r" b="b"/>
              <a:pathLst>
                <a:path w="25920" h="8479" extrusionOk="0">
                  <a:moveTo>
                    <a:pt x="15919" y="5323"/>
                  </a:moveTo>
                  <a:lnTo>
                    <a:pt x="15919" y="5323"/>
                  </a:lnTo>
                  <a:cubicBezTo>
                    <a:pt x="16169" y="5335"/>
                    <a:pt x="16407" y="5347"/>
                    <a:pt x="16657" y="5359"/>
                  </a:cubicBezTo>
                  <a:cubicBezTo>
                    <a:pt x="17431" y="5978"/>
                    <a:pt x="18026" y="6764"/>
                    <a:pt x="18193" y="7764"/>
                  </a:cubicBezTo>
                  <a:cubicBezTo>
                    <a:pt x="18011" y="7815"/>
                    <a:pt x="17831" y="7839"/>
                    <a:pt x="17655" y="7839"/>
                  </a:cubicBezTo>
                  <a:cubicBezTo>
                    <a:pt x="16404" y="7839"/>
                    <a:pt x="15397" y="6618"/>
                    <a:pt x="15919" y="5323"/>
                  </a:cubicBezTo>
                  <a:close/>
                  <a:moveTo>
                    <a:pt x="893" y="1"/>
                  </a:moveTo>
                  <a:cubicBezTo>
                    <a:pt x="595" y="13"/>
                    <a:pt x="298" y="36"/>
                    <a:pt x="0" y="60"/>
                  </a:cubicBezTo>
                  <a:lnTo>
                    <a:pt x="12" y="370"/>
                  </a:lnTo>
                  <a:cubicBezTo>
                    <a:pt x="3536" y="953"/>
                    <a:pt x="7013" y="1751"/>
                    <a:pt x="10430" y="2751"/>
                  </a:cubicBezTo>
                  <a:cubicBezTo>
                    <a:pt x="12085" y="3251"/>
                    <a:pt x="13787" y="3704"/>
                    <a:pt x="15323" y="4501"/>
                  </a:cubicBezTo>
                  <a:cubicBezTo>
                    <a:pt x="15502" y="4597"/>
                    <a:pt x="15681" y="4692"/>
                    <a:pt x="15859" y="4799"/>
                  </a:cubicBezTo>
                  <a:lnTo>
                    <a:pt x="15752" y="4799"/>
                  </a:lnTo>
                  <a:cubicBezTo>
                    <a:pt x="15657" y="4799"/>
                    <a:pt x="15573" y="4847"/>
                    <a:pt x="15526" y="4930"/>
                  </a:cubicBezTo>
                  <a:cubicBezTo>
                    <a:pt x="14728" y="6576"/>
                    <a:pt x="15960" y="8376"/>
                    <a:pt x="17617" y="8376"/>
                  </a:cubicBezTo>
                  <a:cubicBezTo>
                    <a:pt x="17914" y="8376"/>
                    <a:pt x="18224" y="8319"/>
                    <a:pt x="18538" y="8192"/>
                  </a:cubicBezTo>
                  <a:cubicBezTo>
                    <a:pt x="18633" y="8157"/>
                    <a:pt x="18752" y="8073"/>
                    <a:pt x="18740" y="7942"/>
                  </a:cubicBezTo>
                  <a:cubicBezTo>
                    <a:pt x="18633" y="6990"/>
                    <a:pt x="18193" y="6109"/>
                    <a:pt x="17514" y="5430"/>
                  </a:cubicBezTo>
                  <a:lnTo>
                    <a:pt x="17514" y="5430"/>
                  </a:lnTo>
                  <a:cubicBezTo>
                    <a:pt x="20455" y="5775"/>
                    <a:pt x="23277" y="6823"/>
                    <a:pt x="25729" y="8478"/>
                  </a:cubicBezTo>
                  <a:lnTo>
                    <a:pt x="25920" y="7978"/>
                  </a:lnTo>
                  <a:cubicBezTo>
                    <a:pt x="23217" y="6180"/>
                    <a:pt x="20098" y="5109"/>
                    <a:pt x="16859" y="4859"/>
                  </a:cubicBezTo>
                  <a:cubicBezTo>
                    <a:pt x="16526" y="4597"/>
                    <a:pt x="16169" y="4370"/>
                    <a:pt x="15800" y="4168"/>
                  </a:cubicBezTo>
                  <a:cubicBezTo>
                    <a:pt x="14228" y="3311"/>
                    <a:pt x="12466" y="2823"/>
                    <a:pt x="10763" y="2311"/>
                  </a:cubicBezTo>
                  <a:cubicBezTo>
                    <a:pt x="8882" y="1751"/>
                    <a:pt x="6977" y="1263"/>
                    <a:pt x="5048" y="822"/>
                  </a:cubicBezTo>
                  <a:cubicBezTo>
                    <a:pt x="3667" y="513"/>
                    <a:pt x="2286" y="239"/>
                    <a:pt x="8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62"/>
            <p:cNvSpPr/>
            <p:nvPr/>
          </p:nvSpPr>
          <p:spPr>
            <a:xfrm>
              <a:off x="3840324" y="2870179"/>
              <a:ext cx="979463" cy="223175"/>
            </a:xfrm>
            <a:custGeom>
              <a:avLst/>
              <a:gdLst/>
              <a:ahLst/>
              <a:cxnLst/>
              <a:rect l="l" t="t" r="r" b="b"/>
              <a:pathLst>
                <a:path w="24147" h="5502" extrusionOk="0">
                  <a:moveTo>
                    <a:pt x="1" y="1"/>
                  </a:moveTo>
                  <a:lnTo>
                    <a:pt x="37" y="513"/>
                  </a:lnTo>
                  <a:cubicBezTo>
                    <a:pt x="2275" y="763"/>
                    <a:pt x="4525" y="1001"/>
                    <a:pt x="6764" y="1346"/>
                  </a:cubicBezTo>
                  <a:cubicBezTo>
                    <a:pt x="12598" y="2275"/>
                    <a:pt x="18348" y="3668"/>
                    <a:pt x="23968" y="5501"/>
                  </a:cubicBezTo>
                  <a:lnTo>
                    <a:pt x="24147" y="5013"/>
                  </a:lnTo>
                  <a:cubicBezTo>
                    <a:pt x="21492" y="4144"/>
                    <a:pt x="18801" y="3370"/>
                    <a:pt x="16074" y="2703"/>
                  </a:cubicBezTo>
                  <a:cubicBezTo>
                    <a:pt x="12860" y="1918"/>
                    <a:pt x="9609" y="1263"/>
                    <a:pt x="6335" y="763"/>
                  </a:cubicBezTo>
                  <a:cubicBezTo>
                    <a:pt x="4228" y="441"/>
                    <a:pt x="2120" y="227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62"/>
            <p:cNvSpPr/>
            <p:nvPr/>
          </p:nvSpPr>
          <p:spPr>
            <a:xfrm>
              <a:off x="3695432" y="3073807"/>
              <a:ext cx="1186656" cy="977232"/>
            </a:xfrm>
            <a:custGeom>
              <a:avLst/>
              <a:gdLst/>
              <a:ahLst/>
              <a:cxnLst/>
              <a:rect l="l" t="t" r="r" b="b"/>
              <a:pathLst>
                <a:path w="29255" h="24092" extrusionOk="0">
                  <a:moveTo>
                    <a:pt x="8294" y="0"/>
                  </a:moveTo>
                  <a:cubicBezTo>
                    <a:pt x="8014" y="0"/>
                    <a:pt x="7734" y="2"/>
                    <a:pt x="7454" y="5"/>
                  </a:cubicBezTo>
                  <a:cubicBezTo>
                    <a:pt x="6359" y="17"/>
                    <a:pt x="4930" y="612"/>
                    <a:pt x="4835" y="1612"/>
                  </a:cubicBezTo>
                  <a:cubicBezTo>
                    <a:pt x="4835" y="1708"/>
                    <a:pt x="4835" y="1815"/>
                    <a:pt x="4847" y="1910"/>
                  </a:cubicBezTo>
                  <a:cubicBezTo>
                    <a:pt x="4859" y="1982"/>
                    <a:pt x="4883" y="2053"/>
                    <a:pt x="4894" y="2136"/>
                  </a:cubicBezTo>
                  <a:cubicBezTo>
                    <a:pt x="5168" y="3184"/>
                    <a:pt x="6109" y="3982"/>
                    <a:pt x="7061" y="4553"/>
                  </a:cubicBezTo>
                  <a:cubicBezTo>
                    <a:pt x="8085" y="5160"/>
                    <a:pt x="9216" y="5649"/>
                    <a:pt x="9990" y="6553"/>
                  </a:cubicBezTo>
                  <a:cubicBezTo>
                    <a:pt x="8586" y="6360"/>
                    <a:pt x="7168" y="6265"/>
                    <a:pt x="5750" y="6265"/>
                  </a:cubicBezTo>
                  <a:cubicBezTo>
                    <a:pt x="4546" y="6265"/>
                    <a:pt x="3341" y="6334"/>
                    <a:pt x="2144" y="6470"/>
                  </a:cubicBezTo>
                  <a:cubicBezTo>
                    <a:pt x="1489" y="6542"/>
                    <a:pt x="739" y="6696"/>
                    <a:pt x="358" y="7208"/>
                  </a:cubicBezTo>
                  <a:cubicBezTo>
                    <a:pt x="334" y="7256"/>
                    <a:pt x="311" y="7292"/>
                    <a:pt x="287" y="7339"/>
                  </a:cubicBezTo>
                  <a:cubicBezTo>
                    <a:pt x="227" y="7446"/>
                    <a:pt x="180" y="7566"/>
                    <a:pt x="156" y="7696"/>
                  </a:cubicBezTo>
                  <a:cubicBezTo>
                    <a:pt x="1" y="8530"/>
                    <a:pt x="787" y="9399"/>
                    <a:pt x="1537" y="9935"/>
                  </a:cubicBezTo>
                  <a:cubicBezTo>
                    <a:pt x="1846" y="10161"/>
                    <a:pt x="2180" y="10387"/>
                    <a:pt x="2513" y="10614"/>
                  </a:cubicBezTo>
                  <a:cubicBezTo>
                    <a:pt x="2787" y="10792"/>
                    <a:pt x="3061" y="10971"/>
                    <a:pt x="3347" y="11137"/>
                  </a:cubicBezTo>
                  <a:cubicBezTo>
                    <a:pt x="6002" y="12780"/>
                    <a:pt x="9026" y="14043"/>
                    <a:pt x="12062" y="14412"/>
                  </a:cubicBezTo>
                  <a:lnTo>
                    <a:pt x="9121" y="16067"/>
                  </a:lnTo>
                  <a:lnTo>
                    <a:pt x="13907" y="18233"/>
                  </a:lnTo>
                  <a:lnTo>
                    <a:pt x="14908" y="18698"/>
                  </a:lnTo>
                  <a:lnTo>
                    <a:pt x="21908" y="21865"/>
                  </a:lnTo>
                  <a:lnTo>
                    <a:pt x="22730" y="22246"/>
                  </a:lnTo>
                  <a:lnTo>
                    <a:pt x="26790" y="24091"/>
                  </a:lnTo>
                  <a:lnTo>
                    <a:pt x="29255" y="23448"/>
                  </a:lnTo>
                  <a:cubicBezTo>
                    <a:pt x="28612" y="22948"/>
                    <a:pt x="27969" y="22424"/>
                    <a:pt x="27338" y="21889"/>
                  </a:cubicBezTo>
                  <a:cubicBezTo>
                    <a:pt x="27135" y="21710"/>
                    <a:pt x="26945" y="21532"/>
                    <a:pt x="26742" y="21365"/>
                  </a:cubicBezTo>
                  <a:cubicBezTo>
                    <a:pt x="26016" y="20710"/>
                    <a:pt x="25302" y="20043"/>
                    <a:pt x="24587" y="19353"/>
                  </a:cubicBezTo>
                  <a:cubicBezTo>
                    <a:pt x="24373" y="19138"/>
                    <a:pt x="24147" y="18924"/>
                    <a:pt x="23933" y="18710"/>
                  </a:cubicBezTo>
                  <a:cubicBezTo>
                    <a:pt x="22385" y="17162"/>
                    <a:pt x="20896" y="15567"/>
                    <a:pt x="19503" y="13995"/>
                  </a:cubicBezTo>
                  <a:lnTo>
                    <a:pt x="19503" y="13995"/>
                  </a:lnTo>
                  <a:cubicBezTo>
                    <a:pt x="19728" y="14179"/>
                    <a:pt x="20009" y="14263"/>
                    <a:pt x="20295" y="14263"/>
                  </a:cubicBezTo>
                  <a:cubicBezTo>
                    <a:pt x="20767" y="14263"/>
                    <a:pt x="21253" y="14035"/>
                    <a:pt x="21527" y="13650"/>
                  </a:cubicBezTo>
                  <a:cubicBezTo>
                    <a:pt x="21539" y="13626"/>
                    <a:pt x="21563" y="13602"/>
                    <a:pt x="21575" y="13578"/>
                  </a:cubicBezTo>
                  <a:cubicBezTo>
                    <a:pt x="21647" y="13447"/>
                    <a:pt x="21706" y="13316"/>
                    <a:pt x="21742" y="13173"/>
                  </a:cubicBezTo>
                  <a:cubicBezTo>
                    <a:pt x="21873" y="12519"/>
                    <a:pt x="21647" y="11852"/>
                    <a:pt x="21146" y="11423"/>
                  </a:cubicBezTo>
                  <a:cubicBezTo>
                    <a:pt x="20780" y="11128"/>
                    <a:pt x="20310" y="10986"/>
                    <a:pt x="19837" y="10986"/>
                  </a:cubicBezTo>
                  <a:cubicBezTo>
                    <a:pt x="19510" y="10986"/>
                    <a:pt x="19181" y="11054"/>
                    <a:pt x="18884" y="11185"/>
                  </a:cubicBezTo>
                  <a:cubicBezTo>
                    <a:pt x="19051" y="10411"/>
                    <a:pt x="19253" y="9625"/>
                    <a:pt x="19491" y="8851"/>
                  </a:cubicBezTo>
                  <a:cubicBezTo>
                    <a:pt x="19539" y="8685"/>
                    <a:pt x="19587" y="8518"/>
                    <a:pt x="19646" y="8351"/>
                  </a:cubicBezTo>
                  <a:cubicBezTo>
                    <a:pt x="20027" y="7173"/>
                    <a:pt x="20515" y="6030"/>
                    <a:pt x="21087" y="4934"/>
                  </a:cubicBezTo>
                  <a:cubicBezTo>
                    <a:pt x="21170" y="4779"/>
                    <a:pt x="21254" y="4625"/>
                    <a:pt x="21337" y="4470"/>
                  </a:cubicBezTo>
                  <a:cubicBezTo>
                    <a:pt x="21920" y="3398"/>
                    <a:pt x="22635" y="2410"/>
                    <a:pt x="23456" y="1517"/>
                  </a:cubicBezTo>
                  <a:cubicBezTo>
                    <a:pt x="18457" y="513"/>
                    <a:pt x="13382" y="0"/>
                    <a:pt x="82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62"/>
            <p:cNvSpPr/>
            <p:nvPr/>
          </p:nvSpPr>
          <p:spPr>
            <a:xfrm>
              <a:off x="3891515" y="3139682"/>
              <a:ext cx="669403" cy="133816"/>
            </a:xfrm>
            <a:custGeom>
              <a:avLst/>
              <a:gdLst/>
              <a:ahLst/>
              <a:cxnLst/>
              <a:rect l="l" t="t" r="r" b="b"/>
              <a:pathLst>
                <a:path w="16503" h="3299" extrusionOk="0">
                  <a:moveTo>
                    <a:pt x="1" y="0"/>
                  </a:moveTo>
                  <a:cubicBezTo>
                    <a:pt x="1" y="96"/>
                    <a:pt x="1" y="191"/>
                    <a:pt x="13" y="286"/>
                  </a:cubicBezTo>
                  <a:cubicBezTo>
                    <a:pt x="25" y="358"/>
                    <a:pt x="49" y="441"/>
                    <a:pt x="60" y="512"/>
                  </a:cubicBezTo>
                  <a:cubicBezTo>
                    <a:pt x="5573" y="608"/>
                    <a:pt x="11026" y="1548"/>
                    <a:pt x="16253" y="3298"/>
                  </a:cubicBezTo>
                  <a:cubicBezTo>
                    <a:pt x="16324" y="3144"/>
                    <a:pt x="16420" y="2989"/>
                    <a:pt x="16503" y="2834"/>
                  </a:cubicBezTo>
                  <a:cubicBezTo>
                    <a:pt x="15931" y="2643"/>
                    <a:pt x="15348" y="2453"/>
                    <a:pt x="14765" y="2286"/>
                  </a:cubicBezTo>
                  <a:cubicBezTo>
                    <a:pt x="9978" y="846"/>
                    <a:pt x="5013" y="72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62"/>
            <p:cNvSpPr/>
            <p:nvPr/>
          </p:nvSpPr>
          <p:spPr>
            <a:xfrm>
              <a:off x="3701719" y="3319377"/>
              <a:ext cx="790644" cy="140022"/>
            </a:xfrm>
            <a:custGeom>
              <a:avLst/>
              <a:gdLst/>
              <a:ahLst/>
              <a:cxnLst/>
              <a:rect l="l" t="t" r="r" b="b"/>
              <a:pathLst>
                <a:path w="19492" h="3452" extrusionOk="0">
                  <a:moveTo>
                    <a:pt x="12381" y="1"/>
                  </a:moveTo>
                  <a:cubicBezTo>
                    <a:pt x="12168" y="1"/>
                    <a:pt x="11987" y="245"/>
                    <a:pt x="12181" y="428"/>
                  </a:cubicBezTo>
                  <a:cubicBezTo>
                    <a:pt x="12729" y="964"/>
                    <a:pt x="12490" y="1845"/>
                    <a:pt x="11978" y="2333"/>
                  </a:cubicBezTo>
                  <a:cubicBezTo>
                    <a:pt x="11449" y="2819"/>
                    <a:pt x="10691" y="2919"/>
                    <a:pt x="9969" y="2919"/>
                  </a:cubicBezTo>
                  <a:cubicBezTo>
                    <a:pt x="9700" y="2919"/>
                    <a:pt x="9437" y="2906"/>
                    <a:pt x="9192" y="2893"/>
                  </a:cubicBezTo>
                  <a:cubicBezTo>
                    <a:pt x="7502" y="2785"/>
                    <a:pt x="5823" y="2559"/>
                    <a:pt x="4168" y="2202"/>
                  </a:cubicBezTo>
                  <a:cubicBezTo>
                    <a:pt x="2834" y="1928"/>
                    <a:pt x="1513" y="1583"/>
                    <a:pt x="203" y="1166"/>
                  </a:cubicBezTo>
                  <a:cubicBezTo>
                    <a:pt x="179" y="1202"/>
                    <a:pt x="144" y="1250"/>
                    <a:pt x="120" y="1285"/>
                  </a:cubicBezTo>
                  <a:cubicBezTo>
                    <a:pt x="60" y="1392"/>
                    <a:pt x="25" y="1512"/>
                    <a:pt x="1" y="1642"/>
                  </a:cubicBezTo>
                  <a:cubicBezTo>
                    <a:pt x="2632" y="2488"/>
                    <a:pt x="5359" y="3059"/>
                    <a:pt x="8109" y="3321"/>
                  </a:cubicBezTo>
                  <a:cubicBezTo>
                    <a:pt x="8664" y="3375"/>
                    <a:pt x="9296" y="3452"/>
                    <a:pt x="9924" y="3452"/>
                  </a:cubicBezTo>
                  <a:cubicBezTo>
                    <a:pt x="10818" y="3452"/>
                    <a:pt x="11704" y="3297"/>
                    <a:pt x="12348" y="2702"/>
                  </a:cubicBezTo>
                  <a:cubicBezTo>
                    <a:pt x="12871" y="2214"/>
                    <a:pt x="13110" y="1488"/>
                    <a:pt x="12967" y="797"/>
                  </a:cubicBezTo>
                  <a:lnTo>
                    <a:pt x="12967" y="797"/>
                  </a:lnTo>
                  <a:cubicBezTo>
                    <a:pt x="15026" y="1654"/>
                    <a:pt x="17158" y="2321"/>
                    <a:pt x="19336" y="2785"/>
                  </a:cubicBezTo>
                  <a:cubicBezTo>
                    <a:pt x="19384" y="2631"/>
                    <a:pt x="19432" y="2464"/>
                    <a:pt x="19491" y="2297"/>
                  </a:cubicBezTo>
                  <a:cubicBezTo>
                    <a:pt x="17086" y="1785"/>
                    <a:pt x="14741" y="1023"/>
                    <a:pt x="12490" y="23"/>
                  </a:cubicBezTo>
                  <a:cubicBezTo>
                    <a:pt x="12454" y="8"/>
                    <a:pt x="12417" y="1"/>
                    <a:pt x="123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62"/>
            <p:cNvSpPr/>
            <p:nvPr/>
          </p:nvSpPr>
          <p:spPr>
            <a:xfrm>
              <a:off x="3797367" y="3504306"/>
              <a:ext cx="779976" cy="222729"/>
            </a:xfrm>
            <a:custGeom>
              <a:avLst/>
              <a:gdLst/>
              <a:ahLst/>
              <a:cxnLst/>
              <a:rect l="l" t="t" r="r" b="b"/>
              <a:pathLst>
                <a:path w="19229" h="5491" extrusionOk="0">
                  <a:moveTo>
                    <a:pt x="13097" y="2394"/>
                  </a:moveTo>
                  <a:cubicBezTo>
                    <a:pt x="13597" y="2644"/>
                    <a:pt x="14109" y="2977"/>
                    <a:pt x="14395" y="3465"/>
                  </a:cubicBezTo>
                  <a:cubicBezTo>
                    <a:pt x="14681" y="3965"/>
                    <a:pt x="14538" y="4549"/>
                    <a:pt x="14014" y="4823"/>
                  </a:cubicBezTo>
                  <a:cubicBezTo>
                    <a:pt x="13810" y="4928"/>
                    <a:pt x="13613" y="4975"/>
                    <a:pt x="13430" y="4975"/>
                  </a:cubicBezTo>
                  <a:cubicBezTo>
                    <a:pt x="12663" y="4975"/>
                    <a:pt x="12142" y="4147"/>
                    <a:pt x="12383" y="3310"/>
                  </a:cubicBezTo>
                  <a:cubicBezTo>
                    <a:pt x="12478" y="2918"/>
                    <a:pt x="12740" y="2596"/>
                    <a:pt x="13097" y="2394"/>
                  </a:cubicBezTo>
                  <a:close/>
                  <a:moveTo>
                    <a:pt x="0" y="1"/>
                  </a:moveTo>
                  <a:cubicBezTo>
                    <a:pt x="274" y="179"/>
                    <a:pt x="548" y="358"/>
                    <a:pt x="834" y="524"/>
                  </a:cubicBezTo>
                  <a:lnTo>
                    <a:pt x="1512" y="536"/>
                  </a:lnTo>
                  <a:cubicBezTo>
                    <a:pt x="4132" y="608"/>
                    <a:pt x="6751" y="870"/>
                    <a:pt x="9335" y="1298"/>
                  </a:cubicBezTo>
                  <a:cubicBezTo>
                    <a:pt x="10442" y="1465"/>
                    <a:pt x="11525" y="1763"/>
                    <a:pt x="12573" y="2156"/>
                  </a:cubicBezTo>
                  <a:cubicBezTo>
                    <a:pt x="12002" y="2620"/>
                    <a:pt x="11716" y="3334"/>
                    <a:pt x="11823" y="4049"/>
                  </a:cubicBezTo>
                  <a:cubicBezTo>
                    <a:pt x="11917" y="4893"/>
                    <a:pt x="12631" y="5491"/>
                    <a:pt x="13439" y="5491"/>
                  </a:cubicBezTo>
                  <a:cubicBezTo>
                    <a:pt x="13554" y="5491"/>
                    <a:pt x="13670" y="5479"/>
                    <a:pt x="13788" y="5454"/>
                  </a:cubicBezTo>
                  <a:cubicBezTo>
                    <a:pt x="14764" y="5251"/>
                    <a:pt x="15359" y="4311"/>
                    <a:pt x="14943" y="3370"/>
                  </a:cubicBezTo>
                  <a:cubicBezTo>
                    <a:pt x="14692" y="2858"/>
                    <a:pt x="14288" y="2441"/>
                    <a:pt x="13788" y="2156"/>
                  </a:cubicBezTo>
                  <a:cubicBezTo>
                    <a:pt x="14014" y="2114"/>
                    <a:pt x="14253" y="2097"/>
                    <a:pt x="14492" y="2097"/>
                  </a:cubicBezTo>
                  <a:cubicBezTo>
                    <a:pt x="14930" y="2097"/>
                    <a:pt x="15370" y="2153"/>
                    <a:pt x="15740" y="2215"/>
                  </a:cubicBezTo>
                  <a:cubicBezTo>
                    <a:pt x="16848" y="2406"/>
                    <a:pt x="17943" y="2668"/>
                    <a:pt x="19014" y="3025"/>
                  </a:cubicBezTo>
                  <a:cubicBezTo>
                    <a:pt x="19038" y="3001"/>
                    <a:pt x="19050" y="2977"/>
                    <a:pt x="19062" y="2953"/>
                  </a:cubicBezTo>
                  <a:cubicBezTo>
                    <a:pt x="19145" y="2822"/>
                    <a:pt x="19193" y="2691"/>
                    <a:pt x="19229" y="2548"/>
                  </a:cubicBezTo>
                  <a:cubicBezTo>
                    <a:pt x="18943" y="2453"/>
                    <a:pt x="18657" y="2358"/>
                    <a:pt x="18360" y="2287"/>
                  </a:cubicBezTo>
                  <a:cubicBezTo>
                    <a:pt x="17550" y="2048"/>
                    <a:pt x="16728" y="1858"/>
                    <a:pt x="15895" y="1715"/>
                  </a:cubicBezTo>
                  <a:cubicBezTo>
                    <a:pt x="15433" y="1638"/>
                    <a:pt x="14954" y="1569"/>
                    <a:pt x="14481" y="1569"/>
                  </a:cubicBezTo>
                  <a:cubicBezTo>
                    <a:pt x="14149" y="1569"/>
                    <a:pt x="13821" y="1603"/>
                    <a:pt x="13502" y="1691"/>
                  </a:cubicBezTo>
                  <a:cubicBezTo>
                    <a:pt x="13371" y="1727"/>
                    <a:pt x="13252" y="1763"/>
                    <a:pt x="13145" y="1822"/>
                  </a:cubicBezTo>
                  <a:cubicBezTo>
                    <a:pt x="12716" y="1632"/>
                    <a:pt x="12276" y="1477"/>
                    <a:pt x="11835" y="1346"/>
                  </a:cubicBezTo>
                  <a:cubicBezTo>
                    <a:pt x="10382" y="893"/>
                    <a:pt x="8870" y="679"/>
                    <a:pt x="7370" y="489"/>
                  </a:cubicBezTo>
                  <a:cubicBezTo>
                    <a:pt x="5727" y="274"/>
                    <a:pt x="4072" y="131"/>
                    <a:pt x="2405" y="60"/>
                  </a:cubicBezTo>
                  <a:cubicBezTo>
                    <a:pt x="1596" y="24"/>
                    <a:pt x="798" y="1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62"/>
            <p:cNvSpPr/>
            <p:nvPr/>
          </p:nvSpPr>
          <p:spPr>
            <a:xfrm>
              <a:off x="4259547" y="3809504"/>
              <a:ext cx="433248" cy="49324"/>
            </a:xfrm>
            <a:custGeom>
              <a:avLst/>
              <a:gdLst/>
              <a:ahLst/>
              <a:cxnLst/>
              <a:rect l="l" t="t" r="r" b="b"/>
              <a:pathLst>
                <a:path w="10681" h="1216" extrusionOk="0">
                  <a:moveTo>
                    <a:pt x="2952" y="1"/>
                  </a:moveTo>
                  <a:cubicBezTo>
                    <a:pt x="1968" y="1"/>
                    <a:pt x="984" y="33"/>
                    <a:pt x="0" y="96"/>
                  </a:cubicBezTo>
                  <a:lnTo>
                    <a:pt x="1001" y="549"/>
                  </a:lnTo>
                  <a:cubicBezTo>
                    <a:pt x="1611" y="524"/>
                    <a:pt x="2221" y="512"/>
                    <a:pt x="2832" y="512"/>
                  </a:cubicBezTo>
                  <a:cubicBezTo>
                    <a:pt x="5462" y="512"/>
                    <a:pt x="8091" y="742"/>
                    <a:pt x="10680" y="1216"/>
                  </a:cubicBezTo>
                  <a:cubicBezTo>
                    <a:pt x="10454" y="1001"/>
                    <a:pt x="10240" y="787"/>
                    <a:pt x="10026" y="573"/>
                  </a:cubicBezTo>
                  <a:lnTo>
                    <a:pt x="9918" y="549"/>
                  </a:lnTo>
                  <a:cubicBezTo>
                    <a:pt x="7608" y="181"/>
                    <a:pt x="5281" y="1"/>
                    <a:pt x="29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62"/>
            <p:cNvSpPr/>
            <p:nvPr/>
          </p:nvSpPr>
          <p:spPr>
            <a:xfrm>
              <a:off x="4583609" y="3939915"/>
              <a:ext cx="220741" cy="35776"/>
            </a:xfrm>
            <a:custGeom>
              <a:avLst/>
              <a:gdLst/>
              <a:ahLst/>
              <a:cxnLst/>
              <a:rect l="l" t="t" r="r" b="b"/>
              <a:pathLst>
                <a:path w="5442" h="882" extrusionOk="0">
                  <a:moveTo>
                    <a:pt x="4846" y="1"/>
                  </a:moveTo>
                  <a:cubicBezTo>
                    <a:pt x="3215" y="13"/>
                    <a:pt x="1596" y="180"/>
                    <a:pt x="1" y="513"/>
                  </a:cubicBezTo>
                  <a:lnTo>
                    <a:pt x="822" y="882"/>
                  </a:lnTo>
                  <a:cubicBezTo>
                    <a:pt x="2219" y="642"/>
                    <a:pt x="3636" y="522"/>
                    <a:pt x="5055" y="522"/>
                  </a:cubicBezTo>
                  <a:cubicBezTo>
                    <a:pt x="5184" y="522"/>
                    <a:pt x="5313" y="523"/>
                    <a:pt x="5442" y="525"/>
                  </a:cubicBezTo>
                  <a:cubicBezTo>
                    <a:pt x="5239" y="346"/>
                    <a:pt x="5037" y="180"/>
                    <a:pt x="48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62"/>
            <p:cNvSpPr/>
            <p:nvPr/>
          </p:nvSpPr>
          <p:spPr>
            <a:xfrm>
              <a:off x="4671510" y="3980965"/>
              <a:ext cx="475758" cy="734627"/>
            </a:xfrm>
            <a:custGeom>
              <a:avLst/>
              <a:gdLst/>
              <a:ahLst/>
              <a:cxnLst/>
              <a:rect l="l" t="t" r="r" b="b"/>
              <a:pathLst>
                <a:path w="11729" h="18111" extrusionOk="0">
                  <a:moveTo>
                    <a:pt x="4930" y="1"/>
                  </a:moveTo>
                  <a:cubicBezTo>
                    <a:pt x="3144" y="239"/>
                    <a:pt x="1453" y="918"/>
                    <a:pt x="0" y="1989"/>
                  </a:cubicBezTo>
                  <a:cubicBezTo>
                    <a:pt x="239" y="2013"/>
                    <a:pt x="584" y="2358"/>
                    <a:pt x="953" y="2739"/>
                  </a:cubicBezTo>
                  <a:cubicBezTo>
                    <a:pt x="1084" y="2894"/>
                    <a:pt x="1215" y="3037"/>
                    <a:pt x="1358" y="3192"/>
                  </a:cubicBezTo>
                  <a:cubicBezTo>
                    <a:pt x="1727" y="3585"/>
                    <a:pt x="2084" y="3942"/>
                    <a:pt x="2334" y="3978"/>
                  </a:cubicBezTo>
                  <a:lnTo>
                    <a:pt x="1441" y="5002"/>
                  </a:lnTo>
                  <a:lnTo>
                    <a:pt x="2501" y="5418"/>
                  </a:lnTo>
                  <a:lnTo>
                    <a:pt x="3620" y="5859"/>
                  </a:lnTo>
                  <a:lnTo>
                    <a:pt x="5168" y="6478"/>
                  </a:lnTo>
                  <a:lnTo>
                    <a:pt x="4156" y="7550"/>
                  </a:lnTo>
                  <a:cubicBezTo>
                    <a:pt x="4001" y="7704"/>
                    <a:pt x="3846" y="7859"/>
                    <a:pt x="3691" y="8026"/>
                  </a:cubicBezTo>
                  <a:cubicBezTo>
                    <a:pt x="3453" y="8288"/>
                    <a:pt x="3191" y="8538"/>
                    <a:pt x="2953" y="8800"/>
                  </a:cubicBezTo>
                  <a:lnTo>
                    <a:pt x="4918" y="9871"/>
                  </a:lnTo>
                  <a:lnTo>
                    <a:pt x="5644" y="10264"/>
                  </a:lnTo>
                  <a:lnTo>
                    <a:pt x="8299" y="11693"/>
                  </a:lnTo>
                  <a:lnTo>
                    <a:pt x="9037" y="12098"/>
                  </a:lnTo>
                  <a:lnTo>
                    <a:pt x="10526" y="12895"/>
                  </a:lnTo>
                  <a:cubicBezTo>
                    <a:pt x="10728" y="14658"/>
                    <a:pt x="11014" y="16360"/>
                    <a:pt x="11228" y="18110"/>
                  </a:cubicBezTo>
                  <a:cubicBezTo>
                    <a:pt x="11323" y="15967"/>
                    <a:pt x="11597" y="13967"/>
                    <a:pt x="11704" y="11848"/>
                  </a:cubicBezTo>
                  <a:cubicBezTo>
                    <a:pt x="11716" y="11717"/>
                    <a:pt x="11716" y="11598"/>
                    <a:pt x="11728" y="11467"/>
                  </a:cubicBezTo>
                  <a:lnTo>
                    <a:pt x="11550" y="11324"/>
                  </a:lnTo>
                  <a:cubicBezTo>
                    <a:pt x="11026" y="10883"/>
                    <a:pt x="10502" y="10419"/>
                    <a:pt x="9990" y="9931"/>
                  </a:cubicBezTo>
                  <a:cubicBezTo>
                    <a:pt x="9811" y="9764"/>
                    <a:pt x="9633" y="9585"/>
                    <a:pt x="9454" y="9407"/>
                  </a:cubicBezTo>
                  <a:cubicBezTo>
                    <a:pt x="8966" y="8919"/>
                    <a:pt x="8502" y="8419"/>
                    <a:pt x="8037" y="7883"/>
                  </a:cubicBezTo>
                  <a:cubicBezTo>
                    <a:pt x="7906" y="7740"/>
                    <a:pt x="7775" y="7585"/>
                    <a:pt x="7644" y="7419"/>
                  </a:cubicBezTo>
                  <a:cubicBezTo>
                    <a:pt x="7287" y="6990"/>
                    <a:pt x="6930" y="6537"/>
                    <a:pt x="6597" y="6085"/>
                  </a:cubicBezTo>
                  <a:cubicBezTo>
                    <a:pt x="6656" y="5966"/>
                    <a:pt x="6704" y="5847"/>
                    <a:pt x="6763" y="5740"/>
                  </a:cubicBezTo>
                  <a:cubicBezTo>
                    <a:pt x="6847" y="5561"/>
                    <a:pt x="6942" y="5383"/>
                    <a:pt x="7025" y="5216"/>
                  </a:cubicBezTo>
                  <a:lnTo>
                    <a:pt x="7287" y="4668"/>
                  </a:lnTo>
                  <a:cubicBezTo>
                    <a:pt x="6775" y="4406"/>
                    <a:pt x="6096" y="4001"/>
                    <a:pt x="5573" y="3740"/>
                  </a:cubicBezTo>
                  <a:cubicBezTo>
                    <a:pt x="5727" y="3347"/>
                    <a:pt x="5846" y="2942"/>
                    <a:pt x="5954" y="2525"/>
                  </a:cubicBezTo>
                  <a:cubicBezTo>
                    <a:pt x="6001" y="2370"/>
                    <a:pt x="6061" y="2216"/>
                    <a:pt x="6120" y="2073"/>
                  </a:cubicBezTo>
                  <a:cubicBezTo>
                    <a:pt x="6108" y="2049"/>
                    <a:pt x="6108" y="2037"/>
                    <a:pt x="6096" y="2013"/>
                  </a:cubicBezTo>
                  <a:cubicBezTo>
                    <a:pt x="5787" y="1382"/>
                    <a:pt x="5227" y="632"/>
                    <a:pt x="49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62"/>
            <p:cNvSpPr/>
            <p:nvPr/>
          </p:nvSpPr>
          <p:spPr>
            <a:xfrm>
              <a:off x="4709680" y="4062619"/>
              <a:ext cx="210114" cy="47336"/>
            </a:xfrm>
            <a:custGeom>
              <a:avLst/>
              <a:gdLst/>
              <a:ahLst/>
              <a:cxnLst/>
              <a:rect l="l" t="t" r="r" b="b"/>
              <a:pathLst>
                <a:path w="5180" h="1167" extrusionOk="0">
                  <a:moveTo>
                    <a:pt x="5155" y="0"/>
                  </a:moveTo>
                  <a:cubicBezTo>
                    <a:pt x="3417" y="107"/>
                    <a:pt x="1703" y="345"/>
                    <a:pt x="0" y="726"/>
                  </a:cubicBezTo>
                  <a:cubicBezTo>
                    <a:pt x="143" y="869"/>
                    <a:pt x="274" y="1024"/>
                    <a:pt x="405" y="1167"/>
                  </a:cubicBezTo>
                  <a:cubicBezTo>
                    <a:pt x="1929" y="845"/>
                    <a:pt x="3465" y="631"/>
                    <a:pt x="5013" y="524"/>
                  </a:cubicBezTo>
                  <a:cubicBezTo>
                    <a:pt x="5060" y="369"/>
                    <a:pt x="5108" y="203"/>
                    <a:pt x="5179" y="60"/>
                  </a:cubicBezTo>
                  <a:cubicBezTo>
                    <a:pt x="5167" y="36"/>
                    <a:pt x="5167" y="24"/>
                    <a:pt x="51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62"/>
            <p:cNvSpPr/>
            <p:nvPr/>
          </p:nvSpPr>
          <p:spPr>
            <a:xfrm>
              <a:off x="4772432" y="4192990"/>
              <a:ext cx="183586" cy="25636"/>
            </a:xfrm>
            <a:custGeom>
              <a:avLst/>
              <a:gdLst/>
              <a:ahLst/>
              <a:cxnLst/>
              <a:rect l="l" t="t" r="r" b="b"/>
              <a:pathLst>
                <a:path w="4526" h="632" extrusionOk="0">
                  <a:moveTo>
                    <a:pt x="4525" y="1"/>
                  </a:moveTo>
                  <a:cubicBezTo>
                    <a:pt x="4061" y="1"/>
                    <a:pt x="3585" y="13"/>
                    <a:pt x="3108" y="25"/>
                  </a:cubicBezTo>
                  <a:cubicBezTo>
                    <a:pt x="2073" y="60"/>
                    <a:pt x="1037" y="108"/>
                    <a:pt x="1" y="191"/>
                  </a:cubicBezTo>
                  <a:lnTo>
                    <a:pt x="1132" y="632"/>
                  </a:lnTo>
                  <a:cubicBezTo>
                    <a:pt x="1989" y="584"/>
                    <a:pt x="2846" y="548"/>
                    <a:pt x="3704" y="537"/>
                  </a:cubicBezTo>
                  <a:cubicBezTo>
                    <a:pt x="3894" y="537"/>
                    <a:pt x="4085" y="525"/>
                    <a:pt x="4275" y="525"/>
                  </a:cubicBezTo>
                  <a:cubicBezTo>
                    <a:pt x="4359" y="346"/>
                    <a:pt x="4442" y="179"/>
                    <a:pt x="452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62"/>
            <p:cNvSpPr/>
            <p:nvPr/>
          </p:nvSpPr>
          <p:spPr>
            <a:xfrm>
              <a:off x="4821229" y="4282838"/>
              <a:ext cx="176325" cy="27136"/>
            </a:xfrm>
            <a:custGeom>
              <a:avLst/>
              <a:gdLst/>
              <a:ahLst/>
              <a:cxnLst/>
              <a:rect l="l" t="t" r="r" b="b"/>
              <a:pathLst>
                <a:path w="4347" h="669" extrusionOk="0">
                  <a:moveTo>
                    <a:pt x="3953" y="0"/>
                  </a:moveTo>
                  <a:cubicBezTo>
                    <a:pt x="3203" y="101"/>
                    <a:pt x="2442" y="151"/>
                    <a:pt x="1681" y="151"/>
                  </a:cubicBezTo>
                  <a:cubicBezTo>
                    <a:pt x="1271" y="151"/>
                    <a:pt x="861" y="137"/>
                    <a:pt x="453" y="108"/>
                  </a:cubicBezTo>
                  <a:cubicBezTo>
                    <a:pt x="310" y="262"/>
                    <a:pt x="155" y="417"/>
                    <a:pt x="0" y="584"/>
                  </a:cubicBezTo>
                  <a:cubicBezTo>
                    <a:pt x="574" y="640"/>
                    <a:pt x="1147" y="669"/>
                    <a:pt x="1720" y="669"/>
                  </a:cubicBezTo>
                  <a:cubicBezTo>
                    <a:pt x="2598" y="669"/>
                    <a:pt x="3474" y="602"/>
                    <a:pt x="4346" y="465"/>
                  </a:cubicBezTo>
                  <a:cubicBezTo>
                    <a:pt x="4215" y="310"/>
                    <a:pt x="4084" y="155"/>
                    <a:pt x="39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62"/>
            <p:cNvSpPr/>
            <p:nvPr/>
          </p:nvSpPr>
          <p:spPr>
            <a:xfrm>
              <a:off x="4870960" y="4362991"/>
              <a:ext cx="205774" cy="34356"/>
            </a:xfrm>
            <a:custGeom>
              <a:avLst/>
              <a:gdLst/>
              <a:ahLst/>
              <a:cxnLst/>
              <a:rect l="l" t="t" r="r" b="b"/>
              <a:pathLst>
                <a:path w="5073" h="847" extrusionOk="0">
                  <a:moveTo>
                    <a:pt x="4537" y="1"/>
                  </a:moveTo>
                  <a:cubicBezTo>
                    <a:pt x="3013" y="1"/>
                    <a:pt x="1489" y="144"/>
                    <a:pt x="1" y="453"/>
                  </a:cubicBezTo>
                  <a:lnTo>
                    <a:pt x="727" y="846"/>
                  </a:lnTo>
                  <a:cubicBezTo>
                    <a:pt x="1977" y="627"/>
                    <a:pt x="3255" y="518"/>
                    <a:pt x="4528" y="518"/>
                  </a:cubicBezTo>
                  <a:cubicBezTo>
                    <a:pt x="4709" y="518"/>
                    <a:pt x="4891" y="520"/>
                    <a:pt x="5073" y="525"/>
                  </a:cubicBezTo>
                  <a:cubicBezTo>
                    <a:pt x="4894" y="358"/>
                    <a:pt x="4716" y="179"/>
                    <a:pt x="4537" y="1"/>
                  </a:cubicBezTo>
                  <a:close/>
                </a:path>
              </a:pathLst>
            </a:custGeom>
            <a:solidFill>
              <a:srgbClr val="869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62"/>
            <p:cNvSpPr/>
            <p:nvPr/>
          </p:nvSpPr>
          <p:spPr>
            <a:xfrm>
              <a:off x="5008146" y="4440264"/>
              <a:ext cx="139129" cy="31436"/>
            </a:xfrm>
            <a:custGeom>
              <a:avLst/>
              <a:gdLst/>
              <a:ahLst/>
              <a:cxnLst/>
              <a:rect l="l" t="t" r="r" b="b"/>
              <a:pathLst>
                <a:path w="3430" h="775" extrusionOk="0">
                  <a:moveTo>
                    <a:pt x="3251" y="1"/>
                  </a:moveTo>
                  <a:cubicBezTo>
                    <a:pt x="2155" y="36"/>
                    <a:pt x="1072" y="156"/>
                    <a:pt x="0" y="370"/>
                  </a:cubicBezTo>
                  <a:lnTo>
                    <a:pt x="726" y="775"/>
                  </a:lnTo>
                  <a:cubicBezTo>
                    <a:pt x="1619" y="632"/>
                    <a:pt x="2512" y="548"/>
                    <a:pt x="3405" y="525"/>
                  </a:cubicBezTo>
                  <a:cubicBezTo>
                    <a:pt x="3417" y="394"/>
                    <a:pt x="3417" y="275"/>
                    <a:pt x="3429" y="156"/>
                  </a:cubicBezTo>
                  <a:lnTo>
                    <a:pt x="325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62"/>
            <p:cNvSpPr/>
            <p:nvPr/>
          </p:nvSpPr>
          <p:spPr>
            <a:xfrm>
              <a:off x="3608504" y="1984803"/>
              <a:ext cx="1636291" cy="670985"/>
            </a:xfrm>
            <a:custGeom>
              <a:avLst/>
              <a:gdLst/>
              <a:ahLst/>
              <a:cxnLst/>
              <a:rect l="l" t="t" r="r" b="b"/>
              <a:pathLst>
                <a:path w="40340" h="16542" extrusionOk="0">
                  <a:moveTo>
                    <a:pt x="18595" y="1"/>
                  </a:moveTo>
                  <a:cubicBezTo>
                    <a:pt x="9260" y="1"/>
                    <a:pt x="1" y="5980"/>
                    <a:pt x="1" y="5980"/>
                  </a:cubicBezTo>
                  <a:cubicBezTo>
                    <a:pt x="3205" y="4437"/>
                    <a:pt x="6580" y="3805"/>
                    <a:pt x="9957" y="3805"/>
                  </a:cubicBezTo>
                  <a:cubicBezTo>
                    <a:pt x="25126" y="3805"/>
                    <a:pt x="40339" y="16541"/>
                    <a:pt x="40339" y="16541"/>
                  </a:cubicBezTo>
                  <a:cubicBezTo>
                    <a:pt x="40339" y="16541"/>
                    <a:pt x="36184" y="5635"/>
                    <a:pt x="25218" y="1206"/>
                  </a:cubicBezTo>
                  <a:cubicBezTo>
                    <a:pt x="23091" y="347"/>
                    <a:pt x="20841" y="1"/>
                    <a:pt x="185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62"/>
            <p:cNvSpPr/>
            <p:nvPr/>
          </p:nvSpPr>
          <p:spPr>
            <a:xfrm>
              <a:off x="3879955" y="2077368"/>
              <a:ext cx="1235899" cy="481842"/>
            </a:xfrm>
            <a:custGeom>
              <a:avLst/>
              <a:gdLst/>
              <a:ahLst/>
              <a:cxnLst/>
              <a:rect l="l" t="t" r="r" b="b"/>
              <a:pathLst>
                <a:path w="30469" h="11879" extrusionOk="0">
                  <a:moveTo>
                    <a:pt x="8757" y="1"/>
                  </a:moveTo>
                  <a:cubicBezTo>
                    <a:pt x="5691" y="1"/>
                    <a:pt x="2646" y="446"/>
                    <a:pt x="0" y="1734"/>
                  </a:cubicBezTo>
                  <a:cubicBezTo>
                    <a:pt x="1084" y="1593"/>
                    <a:pt x="2173" y="1527"/>
                    <a:pt x="3263" y="1527"/>
                  </a:cubicBezTo>
                  <a:cubicBezTo>
                    <a:pt x="14239" y="1527"/>
                    <a:pt x="25226" y="8195"/>
                    <a:pt x="30468" y="11878"/>
                  </a:cubicBezTo>
                  <a:cubicBezTo>
                    <a:pt x="30099" y="10354"/>
                    <a:pt x="29361" y="8937"/>
                    <a:pt x="28337" y="7735"/>
                  </a:cubicBezTo>
                  <a:cubicBezTo>
                    <a:pt x="24956" y="3651"/>
                    <a:pt x="20396" y="1210"/>
                    <a:pt x="15181" y="531"/>
                  </a:cubicBezTo>
                  <a:cubicBezTo>
                    <a:pt x="13119" y="225"/>
                    <a:pt x="10933" y="1"/>
                    <a:pt x="87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62"/>
            <p:cNvSpPr/>
            <p:nvPr/>
          </p:nvSpPr>
          <p:spPr>
            <a:xfrm>
              <a:off x="4171160" y="2135901"/>
              <a:ext cx="665550" cy="249419"/>
            </a:xfrm>
            <a:custGeom>
              <a:avLst/>
              <a:gdLst/>
              <a:ahLst/>
              <a:cxnLst/>
              <a:rect l="l" t="t" r="r" b="b"/>
              <a:pathLst>
                <a:path w="16408" h="6149" extrusionOk="0">
                  <a:moveTo>
                    <a:pt x="3181" y="1"/>
                  </a:moveTo>
                  <a:cubicBezTo>
                    <a:pt x="2122" y="1"/>
                    <a:pt x="1058" y="113"/>
                    <a:pt x="1" y="350"/>
                  </a:cubicBezTo>
                  <a:cubicBezTo>
                    <a:pt x="5989" y="1148"/>
                    <a:pt x="11776" y="3613"/>
                    <a:pt x="16407" y="6149"/>
                  </a:cubicBezTo>
                  <a:cubicBezTo>
                    <a:pt x="12965" y="2461"/>
                    <a:pt x="8132" y="1"/>
                    <a:pt x="31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62"/>
            <p:cNvSpPr/>
            <p:nvPr/>
          </p:nvSpPr>
          <p:spPr>
            <a:xfrm>
              <a:off x="3311985" y="2278076"/>
              <a:ext cx="1058641" cy="240373"/>
            </a:xfrm>
            <a:custGeom>
              <a:avLst/>
              <a:gdLst/>
              <a:ahLst/>
              <a:cxnLst/>
              <a:rect l="l" t="t" r="r" b="b"/>
              <a:pathLst>
                <a:path w="26099" h="5926" extrusionOk="0">
                  <a:moveTo>
                    <a:pt x="3977" y="1"/>
                  </a:moveTo>
                  <a:cubicBezTo>
                    <a:pt x="3656" y="1"/>
                    <a:pt x="3334" y="60"/>
                    <a:pt x="3025" y="167"/>
                  </a:cubicBezTo>
                  <a:cubicBezTo>
                    <a:pt x="2525" y="346"/>
                    <a:pt x="2072" y="596"/>
                    <a:pt x="1655" y="917"/>
                  </a:cubicBezTo>
                  <a:cubicBezTo>
                    <a:pt x="1382" y="1120"/>
                    <a:pt x="1143" y="1346"/>
                    <a:pt x="917" y="1584"/>
                  </a:cubicBezTo>
                  <a:lnTo>
                    <a:pt x="739" y="1787"/>
                  </a:lnTo>
                  <a:lnTo>
                    <a:pt x="572" y="2013"/>
                  </a:lnTo>
                  <a:cubicBezTo>
                    <a:pt x="536" y="2048"/>
                    <a:pt x="512" y="2084"/>
                    <a:pt x="489" y="2132"/>
                  </a:cubicBezTo>
                  <a:lnTo>
                    <a:pt x="441" y="2191"/>
                  </a:lnTo>
                  <a:lnTo>
                    <a:pt x="381" y="2275"/>
                  </a:lnTo>
                  <a:cubicBezTo>
                    <a:pt x="310" y="2394"/>
                    <a:pt x="239" y="2525"/>
                    <a:pt x="179" y="2656"/>
                  </a:cubicBezTo>
                  <a:cubicBezTo>
                    <a:pt x="60" y="2930"/>
                    <a:pt x="0" y="3227"/>
                    <a:pt x="36" y="3513"/>
                  </a:cubicBezTo>
                  <a:cubicBezTo>
                    <a:pt x="72" y="3823"/>
                    <a:pt x="203" y="4120"/>
                    <a:pt x="417" y="4346"/>
                  </a:cubicBezTo>
                  <a:cubicBezTo>
                    <a:pt x="536" y="4465"/>
                    <a:pt x="667" y="4561"/>
                    <a:pt x="798" y="4656"/>
                  </a:cubicBezTo>
                  <a:cubicBezTo>
                    <a:pt x="881" y="4704"/>
                    <a:pt x="953" y="4739"/>
                    <a:pt x="1024" y="4787"/>
                  </a:cubicBezTo>
                  <a:lnTo>
                    <a:pt x="1143" y="4846"/>
                  </a:lnTo>
                  <a:lnTo>
                    <a:pt x="1251" y="4894"/>
                  </a:lnTo>
                  <a:lnTo>
                    <a:pt x="1548" y="5037"/>
                  </a:lnTo>
                  <a:lnTo>
                    <a:pt x="1858" y="5168"/>
                  </a:lnTo>
                  <a:cubicBezTo>
                    <a:pt x="2286" y="5335"/>
                    <a:pt x="2739" y="5466"/>
                    <a:pt x="3191" y="5573"/>
                  </a:cubicBezTo>
                  <a:cubicBezTo>
                    <a:pt x="3668" y="5680"/>
                    <a:pt x="4144" y="5751"/>
                    <a:pt x="4632" y="5811"/>
                  </a:cubicBezTo>
                  <a:cubicBezTo>
                    <a:pt x="5432" y="5887"/>
                    <a:pt x="6232" y="5925"/>
                    <a:pt x="7032" y="5925"/>
                  </a:cubicBezTo>
                  <a:cubicBezTo>
                    <a:pt x="7232" y="5925"/>
                    <a:pt x="7432" y="5923"/>
                    <a:pt x="7632" y="5918"/>
                  </a:cubicBezTo>
                  <a:cubicBezTo>
                    <a:pt x="8644" y="5906"/>
                    <a:pt x="9680" y="5882"/>
                    <a:pt x="10740" y="5847"/>
                  </a:cubicBezTo>
                  <a:cubicBezTo>
                    <a:pt x="12883" y="5787"/>
                    <a:pt x="14919" y="5668"/>
                    <a:pt x="16776" y="5489"/>
                  </a:cubicBezTo>
                  <a:cubicBezTo>
                    <a:pt x="18634" y="5323"/>
                    <a:pt x="20301" y="5085"/>
                    <a:pt x="21682" y="4835"/>
                  </a:cubicBezTo>
                  <a:cubicBezTo>
                    <a:pt x="22789" y="4632"/>
                    <a:pt x="23872" y="4370"/>
                    <a:pt x="24944" y="4025"/>
                  </a:cubicBezTo>
                  <a:cubicBezTo>
                    <a:pt x="25694" y="3763"/>
                    <a:pt x="26099" y="3561"/>
                    <a:pt x="26063" y="3406"/>
                  </a:cubicBezTo>
                  <a:cubicBezTo>
                    <a:pt x="26039" y="3263"/>
                    <a:pt x="25587" y="3215"/>
                    <a:pt x="24801" y="3215"/>
                  </a:cubicBezTo>
                  <a:cubicBezTo>
                    <a:pt x="24015" y="3215"/>
                    <a:pt x="22896" y="3275"/>
                    <a:pt x="21503" y="3334"/>
                  </a:cubicBezTo>
                  <a:cubicBezTo>
                    <a:pt x="20122" y="3394"/>
                    <a:pt x="18479" y="3477"/>
                    <a:pt x="16645" y="3537"/>
                  </a:cubicBezTo>
                  <a:lnTo>
                    <a:pt x="10680" y="3715"/>
                  </a:lnTo>
                  <a:cubicBezTo>
                    <a:pt x="9621" y="3751"/>
                    <a:pt x="8573" y="3787"/>
                    <a:pt x="7585" y="3823"/>
                  </a:cubicBezTo>
                  <a:cubicBezTo>
                    <a:pt x="6967" y="3852"/>
                    <a:pt x="6376" y="3872"/>
                    <a:pt x="5812" y="3872"/>
                  </a:cubicBezTo>
                  <a:cubicBezTo>
                    <a:pt x="5464" y="3872"/>
                    <a:pt x="5126" y="3865"/>
                    <a:pt x="4799" y="3846"/>
                  </a:cubicBezTo>
                  <a:cubicBezTo>
                    <a:pt x="4370" y="3834"/>
                    <a:pt x="3953" y="3787"/>
                    <a:pt x="3560" y="3739"/>
                  </a:cubicBezTo>
                  <a:cubicBezTo>
                    <a:pt x="3179" y="3680"/>
                    <a:pt x="2810" y="3596"/>
                    <a:pt x="2441" y="3501"/>
                  </a:cubicBezTo>
                  <a:lnTo>
                    <a:pt x="2179" y="3418"/>
                  </a:lnTo>
                  <a:lnTo>
                    <a:pt x="1929" y="3334"/>
                  </a:lnTo>
                  <a:lnTo>
                    <a:pt x="1893" y="3322"/>
                  </a:lnTo>
                  <a:lnTo>
                    <a:pt x="1882" y="3322"/>
                  </a:lnTo>
                  <a:lnTo>
                    <a:pt x="1846" y="3311"/>
                  </a:lnTo>
                  <a:cubicBezTo>
                    <a:pt x="1834" y="3311"/>
                    <a:pt x="1810" y="3299"/>
                    <a:pt x="1786" y="3287"/>
                  </a:cubicBezTo>
                  <a:cubicBezTo>
                    <a:pt x="1739" y="3275"/>
                    <a:pt x="1703" y="3239"/>
                    <a:pt x="1691" y="3191"/>
                  </a:cubicBezTo>
                  <a:cubicBezTo>
                    <a:pt x="1667" y="3144"/>
                    <a:pt x="1667" y="3096"/>
                    <a:pt x="1691" y="3049"/>
                  </a:cubicBezTo>
                  <a:cubicBezTo>
                    <a:pt x="1691" y="3013"/>
                    <a:pt x="1703" y="2989"/>
                    <a:pt x="1703" y="2965"/>
                  </a:cubicBezTo>
                  <a:lnTo>
                    <a:pt x="1715" y="2941"/>
                  </a:lnTo>
                  <a:lnTo>
                    <a:pt x="1739" y="2894"/>
                  </a:lnTo>
                  <a:cubicBezTo>
                    <a:pt x="1763" y="2858"/>
                    <a:pt x="1774" y="2834"/>
                    <a:pt x="1786" y="2799"/>
                  </a:cubicBezTo>
                  <a:lnTo>
                    <a:pt x="1893" y="2608"/>
                  </a:lnTo>
                  <a:lnTo>
                    <a:pt x="2001" y="2429"/>
                  </a:lnTo>
                  <a:cubicBezTo>
                    <a:pt x="2144" y="2215"/>
                    <a:pt x="2298" y="2001"/>
                    <a:pt x="2465" y="1810"/>
                  </a:cubicBezTo>
                  <a:cubicBezTo>
                    <a:pt x="2620" y="1632"/>
                    <a:pt x="2786" y="1465"/>
                    <a:pt x="2953" y="1310"/>
                  </a:cubicBezTo>
                  <a:cubicBezTo>
                    <a:pt x="3120" y="1167"/>
                    <a:pt x="3263" y="1025"/>
                    <a:pt x="3417" y="917"/>
                  </a:cubicBezTo>
                  <a:cubicBezTo>
                    <a:pt x="3989" y="477"/>
                    <a:pt x="4382" y="263"/>
                    <a:pt x="4346" y="108"/>
                  </a:cubicBezTo>
                  <a:cubicBezTo>
                    <a:pt x="4322" y="36"/>
                    <a:pt x="4203" y="1"/>
                    <a:pt x="39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62"/>
            <p:cNvSpPr/>
            <p:nvPr/>
          </p:nvSpPr>
          <p:spPr>
            <a:xfrm>
              <a:off x="4840538" y="2477526"/>
              <a:ext cx="750082" cy="374554"/>
            </a:xfrm>
            <a:custGeom>
              <a:avLst/>
              <a:gdLst/>
              <a:ahLst/>
              <a:cxnLst/>
              <a:rect l="l" t="t" r="r" b="b"/>
              <a:pathLst>
                <a:path w="18492" h="9234" extrusionOk="0">
                  <a:moveTo>
                    <a:pt x="12872" y="0"/>
                  </a:moveTo>
                  <a:cubicBezTo>
                    <a:pt x="12822" y="0"/>
                    <a:pt x="12786" y="12"/>
                    <a:pt x="12764" y="37"/>
                  </a:cubicBezTo>
                  <a:cubicBezTo>
                    <a:pt x="12669" y="156"/>
                    <a:pt x="12859" y="501"/>
                    <a:pt x="13264" y="1049"/>
                  </a:cubicBezTo>
                  <a:cubicBezTo>
                    <a:pt x="13669" y="1584"/>
                    <a:pt x="14288" y="2323"/>
                    <a:pt x="15014" y="3263"/>
                  </a:cubicBezTo>
                  <a:cubicBezTo>
                    <a:pt x="15372" y="3728"/>
                    <a:pt x="15765" y="4239"/>
                    <a:pt x="16157" y="4799"/>
                  </a:cubicBezTo>
                  <a:cubicBezTo>
                    <a:pt x="16324" y="5013"/>
                    <a:pt x="16455" y="5240"/>
                    <a:pt x="16538" y="5502"/>
                  </a:cubicBezTo>
                  <a:cubicBezTo>
                    <a:pt x="16550" y="5525"/>
                    <a:pt x="16562" y="5561"/>
                    <a:pt x="16562" y="5597"/>
                  </a:cubicBezTo>
                  <a:cubicBezTo>
                    <a:pt x="16574" y="5621"/>
                    <a:pt x="16562" y="5656"/>
                    <a:pt x="16562" y="5680"/>
                  </a:cubicBezTo>
                  <a:cubicBezTo>
                    <a:pt x="16538" y="5752"/>
                    <a:pt x="16515" y="5823"/>
                    <a:pt x="16479" y="5883"/>
                  </a:cubicBezTo>
                  <a:cubicBezTo>
                    <a:pt x="16419" y="5978"/>
                    <a:pt x="16348" y="6073"/>
                    <a:pt x="16277" y="6156"/>
                  </a:cubicBezTo>
                  <a:cubicBezTo>
                    <a:pt x="16229" y="6204"/>
                    <a:pt x="16169" y="6252"/>
                    <a:pt x="16122" y="6299"/>
                  </a:cubicBezTo>
                  <a:lnTo>
                    <a:pt x="16050" y="6359"/>
                  </a:lnTo>
                  <a:cubicBezTo>
                    <a:pt x="16015" y="6383"/>
                    <a:pt x="15991" y="6406"/>
                    <a:pt x="15955" y="6430"/>
                  </a:cubicBezTo>
                  <a:cubicBezTo>
                    <a:pt x="15705" y="6597"/>
                    <a:pt x="15419" y="6740"/>
                    <a:pt x="15122" y="6823"/>
                  </a:cubicBezTo>
                  <a:cubicBezTo>
                    <a:pt x="14764" y="6930"/>
                    <a:pt x="14395" y="7002"/>
                    <a:pt x="14038" y="7037"/>
                  </a:cubicBezTo>
                  <a:cubicBezTo>
                    <a:pt x="13621" y="7073"/>
                    <a:pt x="13205" y="7085"/>
                    <a:pt x="12788" y="7085"/>
                  </a:cubicBezTo>
                  <a:cubicBezTo>
                    <a:pt x="11907" y="7085"/>
                    <a:pt x="11038" y="7037"/>
                    <a:pt x="10204" y="6954"/>
                  </a:cubicBezTo>
                  <a:cubicBezTo>
                    <a:pt x="10002" y="6930"/>
                    <a:pt x="9788" y="6918"/>
                    <a:pt x="9585" y="6895"/>
                  </a:cubicBezTo>
                  <a:lnTo>
                    <a:pt x="8990" y="6811"/>
                  </a:lnTo>
                  <a:cubicBezTo>
                    <a:pt x="8776" y="6787"/>
                    <a:pt x="8585" y="6752"/>
                    <a:pt x="8395" y="6728"/>
                  </a:cubicBezTo>
                  <a:lnTo>
                    <a:pt x="8097" y="6680"/>
                  </a:lnTo>
                  <a:lnTo>
                    <a:pt x="7811" y="6621"/>
                  </a:lnTo>
                  <a:cubicBezTo>
                    <a:pt x="7049" y="6490"/>
                    <a:pt x="6335" y="6335"/>
                    <a:pt x="5668" y="6156"/>
                  </a:cubicBezTo>
                  <a:cubicBezTo>
                    <a:pt x="5013" y="5978"/>
                    <a:pt x="4394" y="5811"/>
                    <a:pt x="3834" y="5621"/>
                  </a:cubicBezTo>
                  <a:cubicBezTo>
                    <a:pt x="2703" y="5275"/>
                    <a:pt x="1799" y="4942"/>
                    <a:pt x="1156" y="4728"/>
                  </a:cubicBezTo>
                  <a:cubicBezTo>
                    <a:pt x="1001" y="4680"/>
                    <a:pt x="846" y="4632"/>
                    <a:pt x="727" y="4597"/>
                  </a:cubicBezTo>
                  <a:cubicBezTo>
                    <a:pt x="608" y="4561"/>
                    <a:pt x="501" y="4537"/>
                    <a:pt x="394" y="4525"/>
                  </a:cubicBezTo>
                  <a:cubicBezTo>
                    <a:pt x="325" y="4512"/>
                    <a:pt x="266" y="4506"/>
                    <a:pt x="217" y="4506"/>
                  </a:cubicBezTo>
                  <a:cubicBezTo>
                    <a:pt x="128" y="4506"/>
                    <a:pt x="71" y="4527"/>
                    <a:pt x="48" y="4573"/>
                  </a:cubicBezTo>
                  <a:cubicBezTo>
                    <a:pt x="1" y="4632"/>
                    <a:pt x="48" y="4740"/>
                    <a:pt x="167" y="4894"/>
                  </a:cubicBezTo>
                  <a:cubicBezTo>
                    <a:pt x="239" y="4978"/>
                    <a:pt x="310" y="5073"/>
                    <a:pt x="394" y="5144"/>
                  </a:cubicBezTo>
                  <a:cubicBezTo>
                    <a:pt x="513" y="5263"/>
                    <a:pt x="620" y="5359"/>
                    <a:pt x="751" y="5454"/>
                  </a:cubicBezTo>
                  <a:cubicBezTo>
                    <a:pt x="1513" y="6073"/>
                    <a:pt x="2358" y="6597"/>
                    <a:pt x="3239" y="7037"/>
                  </a:cubicBezTo>
                  <a:cubicBezTo>
                    <a:pt x="3858" y="7335"/>
                    <a:pt x="4477" y="7609"/>
                    <a:pt x="5120" y="7859"/>
                  </a:cubicBezTo>
                  <a:cubicBezTo>
                    <a:pt x="5859" y="8133"/>
                    <a:pt x="6609" y="8359"/>
                    <a:pt x="7383" y="8561"/>
                  </a:cubicBezTo>
                  <a:lnTo>
                    <a:pt x="7680" y="8633"/>
                  </a:lnTo>
                  <a:lnTo>
                    <a:pt x="7990" y="8704"/>
                  </a:lnTo>
                  <a:cubicBezTo>
                    <a:pt x="8192" y="8752"/>
                    <a:pt x="8406" y="8800"/>
                    <a:pt x="8621" y="8835"/>
                  </a:cubicBezTo>
                  <a:lnTo>
                    <a:pt x="9276" y="8954"/>
                  </a:lnTo>
                  <a:cubicBezTo>
                    <a:pt x="9502" y="8990"/>
                    <a:pt x="9716" y="9014"/>
                    <a:pt x="9942" y="9050"/>
                  </a:cubicBezTo>
                  <a:cubicBezTo>
                    <a:pt x="10883" y="9169"/>
                    <a:pt x="11824" y="9228"/>
                    <a:pt x="12764" y="9228"/>
                  </a:cubicBezTo>
                  <a:cubicBezTo>
                    <a:pt x="12872" y="9232"/>
                    <a:pt x="12980" y="9234"/>
                    <a:pt x="13089" y="9234"/>
                  </a:cubicBezTo>
                  <a:cubicBezTo>
                    <a:pt x="13994" y="9234"/>
                    <a:pt x="14903" y="9100"/>
                    <a:pt x="15765" y="8823"/>
                  </a:cubicBezTo>
                  <a:cubicBezTo>
                    <a:pt x="16288" y="8645"/>
                    <a:pt x="16777" y="8383"/>
                    <a:pt x="17205" y="8049"/>
                  </a:cubicBezTo>
                  <a:cubicBezTo>
                    <a:pt x="17265" y="8002"/>
                    <a:pt x="17312" y="7966"/>
                    <a:pt x="17372" y="7919"/>
                  </a:cubicBezTo>
                  <a:lnTo>
                    <a:pt x="17515" y="7764"/>
                  </a:lnTo>
                  <a:cubicBezTo>
                    <a:pt x="17610" y="7668"/>
                    <a:pt x="17705" y="7561"/>
                    <a:pt x="17801" y="7454"/>
                  </a:cubicBezTo>
                  <a:cubicBezTo>
                    <a:pt x="17979" y="7240"/>
                    <a:pt x="18134" y="6990"/>
                    <a:pt x="18265" y="6728"/>
                  </a:cubicBezTo>
                  <a:cubicBezTo>
                    <a:pt x="18396" y="6430"/>
                    <a:pt x="18467" y="6121"/>
                    <a:pt x="18491" y="5799"/>
                  </a:cubicBezTo>
                  <a:cubicBezTo>
                    <a:pt x="18491" y="5633"/>
                    <a:pt x="18479" y="5466"/>
                    <a:pt x="18455" y="5299"/>
                  </a:cubicBezTo>
                  <a:cubicBezTo>
                    <a:pt x="18420" y="5156"/>
                    <a:pt x="18384" y="5001"/>
                    <a:pt x="18324" y="4859"/>
                  </a:cubicBezTo>
                  <a:cubicBezTo>
                    <a:pt x="18229" y="4620"/>
                    <a:pt x="18110" y="4394"/>
                    <a:pt x="17955" y="4180"/>
                  </a:cubicBezTo>
                  <a:cubicBezTo>
                    <a:pt x="17836" y="4013"/>
                    <a:pt x="17705" y="3847"/>
                    <a:pt x="17562" y="3692"/>
                  </a:cubicBezTo>
                  <a:cubicBezTo>
                    <a:pt x="17074" y="3144"/>
                    <a:pt x="16598" y="2656"/>
                    <a:pt x="16146" y="2239"/>
                  </a:cubicBezTo>
                  <a:cubicBezTo>
                    <a:pt x="15431" y="1561"/>
                    <a:pt x="14657" y="953"/>
                    <a:pt x="13836" y="418"/>
                  </a:cubicBezTo>
                  <a:cubicBezTo>
                    <a:pt x="13375" y="141"/>
                    <a:pt x="13043" y="0"/>
                    <a:pt x="1287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62"/>
            <p:cNvSpPr/>
            <p:nvPr/>
          </p:nvSpPr>
          <p:spPr>
            <a:xfrm>
              <a:off x="3522550" y="2786132"/>
              <a:ext cx="1016659" cy="160993"/>
            </a:xfrm>
            <a:custGeom>
              <a:avLst/>
              <a:gdLst/>
              <a:ahLst/>
              <a:cxnLst/>
              <a:rect l="l" t="t" r="r" b="b"/>
              <a:pathLst>
                <a:path w="25064" h="3969" extrusionOk="0">
                  <a:moveTo>
                    <a:pt x="2191" y="1"/>
                  </a:moveTo>
                  <a:cubicBezTo>
                    <a:pt x="2120" y="1"/>
                    <a:pt x="2048" y="13"/>
                    <a:pt x="1977" y="25"/>
                  </a:cubicBezTo>
                  <a:cubicBezTo>
                    <a:pt x="1691" y="96"/>
                    <a:pt x="1429" y="227"/>
                    <a:pt x="1191" y="394"/>
                  </a:cubicBezTo>
                  <a:cubicBezTo>
                    <a:pt x="810" y="668"/>
                    <a:pt x="489" y="1025"/>
                    <a:pt x="274" y="1442"/>
                  </a:cubicBezTo>
                  <a:lnTo>
                    <a:pt x="251" y="1489"/>
                  </a:lnTo>
                  <a:lnTo>
                    <a:pt x="215" y="1549"/>
                  </a:lnTo>
                  <a:cubicBezTo>
                    <a:pt x="191" y="1596"/>
                    <a:pt x="167" y="1644"/>
                    <a:pt x="155" y="1692"/>
                  </a:cubicBezTo>
                  <a:cubicBezTo>
                    <a:pt x="120" y="1787"/>
                    <a:pt x="84" y="1882"/>
                    <a:pt x="48" y="1989"/>
                  </a:cubicBezTo>
                  <a:cubicBezTo>
                    <a:pt x="36" y="2037"/>
                    <a:pt x="12" y="2085"/>
                    <a:pt x="1" y="2132"/>
                  </a:cubicBezTo>
                  <a:lnTo>
                    <a:pt x="1" y="2156"/>
                  </a:lnTo>
                  <a:lnTo>
                    <a:pt x="1" y="2168"/>
                  </a:lnTo>
                  <a:lnTo>
                    <a:pt x="36" y="2192"/>
                  </a:lnTo>
                  <a:lnTo>
                    <a:pt x="96" y="2239"/>
                  </a:lnTo>
                  <a:lnTo>
                    <a:pt x="358" y="2418"/>
                  </a:lnTo>
                  <a:lnTo>
                    <a:pt x="489" y="2513"/>
                  </a:lnTo>
                  <a:lnTo>
                    <a:pt x="560" y="2573"/>
                  </a:lnTo>
                  <a:lnTo>
                    <a:pt x="596" y="2597"/>
                  </a:lnTo>
                  <a:cubicBezTo>
                    <a:pt x="608" y="2597"/>
                    <a:pt x="608" y="2608"/>
                    <a:pt x="620" y="2608"/>
                  </a:cubicBezTo>
                  <a:lnTo>
                    <a:pt x="822" y="2727"/>
                  </a:lnTo>
                  <a:lnTo>
                    <a:pt x="1024" y="2858"/>
                  </a:lnTo>
                  <a:lnTo>
                    <a:pt x="1251" y="2966"/>
                  </a:lnTo>
                  <a:cubicBezTo>
                    <a:pt x="1894" y="3287"/>
                    <a:pt x="2584" y="3525"/>
                    <a:pt x="3299" y="3680"/>
                  </a:cubicBezTo>
                  <a:cubicBezTo>
                    <a:pt x="4096" y="3847"/>
                    <a:pt x="4918" y="3930"/>
                    <a:pt x="5727" y="3954"/>
                  </a:cubicBezTo>
                  <a:cubicBezTo>
                    <a:pt x="5982" y="3964"/>
                    <a:pt x="6239" y="3969"/>
                    <a:pt x="6497" y="3969"/>
                  </a:cubicBezTo>
                  <a:cubicBezTo>
                    <a:pt x="7122" y="3969"/>
                    <a:pt x="7758" y="3943"/>
                    <a:pt x="8406" y="3918"/>
                  </a:cubicBezTo>
                  <a:cubicBezTo>
                    <a:pt x="9311" y="3882"/>
                    <a:pt x="10264" y="3811"/>
                    <a:pt x="11228" y="3728"/>
                  </a:cubicBezTo>
                  <a:cubicBezTo>
                    <a:pt x="13169" y="3573"/>
                    <a:pt x="15014" y="3347"/>
                    <a:pt x="16681" y="3097"/>
                  </a:cubicBezTo>
                  <a:cubicBezTo>
                    <a:pt x="18348" y="2835"/>
                    <a:pt x="19836" y="2549"/>
                    <a:pt x="21075" y="2275"/>
                  </a:cubicBezTo>
                  <a:cubicBezTo>
                    <a:pt x="23563" y="1727"/>
                    <a:pt x="25063" y="1239"/>
                    <a:pt x="25039" y="1108"/>
                  </a:cubicBezTo>
                  <a:cubicBezTo>
                    <a:pt x="25032" y="1075"/>
                    <a:pt x="24953" y="1059"/>
                    <a:pt x="24809" y="1059"/>
                  </a:cubicBezTo>
                  <a:cubicBezTo>
                    <a:pt x="23621" y="1059"/>
                    <a:pt x="17993" y="2104"/>
                    <a:pt x="11145" y="2656"/>
                  </a:cubicBezTo>
                  <a:cubicBezTo>
                    <a:pt x="10180" y="2739"/>
                    <a:pt x="9252" y="2811"/>
                    <a:pt x="8347" y="2870"/>
                  </a:cubicBezTo>
                  <a:cubicBezTo>
                    <a:pt x="7442" y="2918"/>
                    <a:pt x="6573" y="2966"/>
                    <a:pt x="5751" y="2966"/>
                  </a:cubicBezTo>
                  <a:cubicBezTo>
                    <a:pt x="5687" y="2967"/>
                    <a:pt x="5623" y="2967"/>
                    <a:pt x="5559" y="2967"/>
                  </a:cubicBezTo>
                  <a:cubicBezTo>
                    <a:pt x="4859" y="2967"/>
                    <a:pt x="4152" y="2908"/>
                    <a:pt x="3465" y="2799"/>
                  </a:cubicBezTo>
                  <a:cubicBezTo>
                    <a:pt x="2822" y="2704"/>
                    <a:pt x="2191" y="2525"/>
                    <a:pt x="1584" y="2287"/>
                  </a:cubicBezTo>
                  <a:lnTo>
                    <a:pt x="1382" y="2204"/>
                  </a:lnTo>
                  <a:lnTo>
                    <a:pt x="1191" y="2108"/>
                  </a:lnTo>
                  <a:lnTo>
                    <a:pt x="905" y="1965"/>
                  </a:lnTo>
                  <a:lnTo>
                    <a:pt x="810" y="1930"/>
                  </a:lnTo>
                  <a:lnTo>
                    <a:pt x="798" y="1918"/>
                  </a:lnTo>
                  <a:cubicBezTo>
                    <a:pt x="786" y="1906"/>
                    <a:pt x="786" y="1906"/>
                    <a:pt x="786" y="1906"/>
                  </a:cubicBezTo>
                  <a:lnTo>
                    <a:pt x="786" y="1870"/>
                  </a:lnTo>
                  <a:cubicBezTo>
                    <a:pt x="786" y="1835"/>
                    <a:pt x="786" y="1811"/>
                    <a:pt x="798" y="1787"/>
                  </a:cubicBezTo>
                  <a:cubicBezTo>
                    <a:pt x="798" y="1775"/>
                    <a:pt x="798" y="1763"/>
                    <a:pt x="810" y="1751"/>
                  </a:cubicBezTo>
                  <a:lnTo>
                    <a:pt x="810" y="1727"/>
                  </a:lnTo>
                  <a:lnTo>
                    <a:pt x="822" y="1692"/>
                  </a:lnTo>
                  <a:cubicBezTo>
                    <a:pt x="965" y="1323"/>
                    <a:pt x="1191" y="989"/>
                    <a:pt x="1465" y="715"/>
                  </a:cubicBezTo>
                  <a:cubicBezTo>
                    <a:pt x="1644" y="537"/>
                    <a:pt x="1846" y="370"/>
                    <a:pt x="2060" y="227"/>
                  </a:cubicBezTo>
                  <a:cubicBezTo>
                    <a:pt x="2132" y="168"/>
                    <a:pt x="2191" y="132"/>
                    <a:pt x="2227" y="96"/>
                  </a:cubicBezTo>
                  <a:cubicBezTo>
                    <a:pt x="2275" y="72"/>
                    <a:pt x="2287" y="49"/>
                    <a:pt x="2287" y="25"/>
                  </a:cubicBezTo>
                  <a:cubicBezTo>
                    <a:pt x="2275" y="13"/>
                    <a:pt x="2251" y="1"/>
                    <a:pt x="21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62"/>
            <p:cNvSpPr/>
            <p:nvPr/>
          </p:nvSpPr>
          <p:spPr>
            <a:xfrm>
              <a:off x="4300598" y="3119765"/>
              <a:ext cx="745214" cy="337805"/>
            </a:xfrm>
            <a:custGeom>
              <a:avLst/>
              <a:gdLst/>
              <a:ahLst/>
              <a:cxnLst/>
              <a:rect l="l" t="t" r="r" b="b"/>
              <a:pathLst>
                <a:path w="18372" h="8328" extrusionOk="0">
                  <a:moveTo>
                    <a:pt x="14013" y="0"/>
                  </a:moveTo>
                  <a:cubicBezTo>
                    <a:pt x="13971" y="0"/>
                    <a:pt x="13943" y="9"/>
                    <a:pt x="13931" y="27"/>
                  </a:cubicBezTo>
                  <a:cubicBezTo>
                    <a:pt x="13871" y="122"/>
                    <a:pt x="14133" y="408"/>
                    <a:pt x="14586" y="896"/>
                  </a:cubicBezTo>
                  <a:cubicBezTo>
                    <a:pt x="14812" y="1122"/>
                    <a:pt x="15098" y="1420"/>
                    <a:pt x="15407" y="1765"/>
                  </a:cubicBezTo>
                  <a:cubicBezTo>
                    <a:pt x="15562" y="1944"/>
                    <a:pt x="15717" y="2134"/>
                    <a:pt x="15883" y="2337"/>
                  </a:cubicBezTo>
                  <a:cubicBezTo>
                    <a:pt x="16050" y="2539"/>
                    <a:pt x="16229" y="2765"/>
                    <a:pt x="16383" y="2992"/>
                  </a:cubicBezTo>
                  <a:cubicBezTo>
                    <a:pt x="16538" y="3218"/>
                    <a:pt x="16681" y="3456"/>
                    <a:pt x="16800" y="3706"/>
                  </a:cubicBezTo>
                  <a:cubicBezTo>
                    <a:pt x="16860" y="3825"/>
                    <a:pt x="16907" y="3956"/>
                    <a:pt x="16943" y="4087"/>
                  </a:cubicBezTo>
                  <a:cubicBezTo>
                    <a:pt x="16979" y="4206"/>
                    <a:pt x="17003" y="4337"/>
                    <a:pt x="17003" y="4456"/>
                  </a:cubicBezTo>
                  <a:cubicBezTo>
                    <a:pt x="17003" y="4516"/>
                    <a:pt x="17003" y="4575"/>
                    <a:pt x="17003" y="4635"/>
                  </a:cubicBezTo>
                  <a:cubicBezTo>
                    <a:pt x="16991" y="4694"/>
                    <a:pt x="16991" y="4742"/>
                    <a:pt x="16967" y="4801"/>
                  </a:cubicBezTo>
                  <a:cubicBezTo>
                    <a:pt x="16943" y="4920"/>
                    <a:pt x="16895" y="5028"/>
                    <a:pt x="16836" y="5123"/>
                  </a:cubicBezTo>
                  <a:cubicBezTo>
                    <a:pt x="16681" y="5373"/>
                    <a:pt x="16479" y="5587"/>
                    <a:pt x="16241" y="5766"/>
                  </a:cubicBezTo>
                  <a:cubicBezTo>
                    <a:pt x="15967" y="5968"/>
                    <a:pt x="15669" y="6147"/>
                    <a:pt x="15348" y="6278"/>
                  </a:cubicBezTo>
                  <a:cubicBezTo>
                    <a:pt x="15002" y="6433"/>
                    <a:pt x="14657" y="6540"/>
                    <a:pt x="14288" y="6611"/>
                  </a:cubicBezTo>
                  <a:cubicBezTo>
                    <a:pt x="13895" y="6683"/>
                    <a:pt x="13502" y="6730"/>
                    <a:pt x="13109" y="6730"/>
                  </a:cubicBezTo>
                  <a:cubicBezTo>
                    <a:pt x="12704" y="6730"/>
                    <a:pt x="12288" y="6706"/>
                    <a:pt x="11871" y="6647"/>
                  </a:cubicBezTo>
                  <a:cubicBezTo>
                    <a:pt x="11038" y="6516"/>
                    <a:pt x="10216" y="6313"/>
                    <a:pt x="9406" y="6040"/>
                  </a:cubicBezTo>
                  <a:cubicBezTo>
                    <a:pt x="8609" y="5766"/>
                    <a:pt x="7835" y="5468"/>
                    <a:pt x="7109" y="5182"/>
                  </a:cubicBezTo>
                  <a:cubicBezTo>
                    <a:pt x="5811" y="4682"/>
                    <a:pt x="4561" y="4099"/>
                    <a:pt x="3346" y="3432"/>
                  </a:cubicBezTo>
                  <a:cubicBezTo>
                    <a:pt x="1445" y="2360"/>
                    <a:pt x="385" y="1390"/>
                    <a:pt x="91" y="1390"/>
                  </a:cubicBezTo>
                  <a:cubicBezTo>
                    <a:pt x="68" y="1390"/>
                    <a:pt x="50" y="1396"/>
                    <a:pt x="36" y="1408"/>
                  </a:cubicBezTo>
                  <a:cubicBezTo>
                    <a:pt x="0" y="1444"/>
                    <a:pt x="24" y="1551"/>
                    <a:pt x="108" y="1718"/>
                  </a:cubicBezTo>
                  <a:cubicBezTo>
                    <a:pt x="155" y="1801"/>
                    <a:pt x="203" y="1908"/>
                    <a:pt x="286" y="2015"/>
                  </a:cubicBezTo>
                  <a:cubicBezTo>
                    <a:pt x="358" y="2122"/>
                    <a:pt x="453" y="2242"/>
                    <a:pt x="560" y="2384"/>
                  </a:cubicBezTo>
                  <a:cubicBezTo>
                    <a:pt x="1191" y="3146"/>
                    <a:pt x="1917" y="3813"/>
                    <a:pt x="2727" y="4385"/>
                  </a:cubicBezTo>
                  <a:cubicBezTo>
                    <a:pt x="3906" y="5230"/>
                    <a:pt x="5180" y="5956"/>
                    <a:pt x="6513" y="6552"/>
                  </a:cubicBezTo>
                  <a:cubicBezTo>
                    <a:pt x="7251" y="6885"/>
                    <a:pt x="8037" y="7218"/>
                    <a:pt x="8883" y="7528"/>
                  </a:cubicBezTo>
                  <a:cubicBezTo>
                    <a:pt x="9776" y="7849"/>
                    <a:pt x="10704" y="8087"/>
                    <a:pt x="11645" y="8230"/>
                  </a:cubicBezTo>
                  <a:cubicBezTo>
                    <a:pt x="12081" y="8293"/>
                    <a:pt x="12518" y="8328"/>
                    <a:pt x="12954" y="8328"/>
                  </a:cubicBezTo>
                  <a:cubicBezTo>
                    <a:pt x="13018" y="8328"/>
                    <a:pt x="13081" y="8327"/>
                    <a:pt x="13145" y="8326"/>
                  </a:cubicBezTo>
                  <a:cubicBezTo>
                    <a:pt x="13645" y="8314"/>
                    <a:pt x="14133" y="8254"/>
                    <a:pt x="14621" y="8147"/>
                  </a:cubicBezTo>
                  <a:cubicBezTo>
                    <a:pt x="15098" y="8040"/>
                    <a:pt x="15562" y="7873"/>
                    <a:pt x="16002" y="7671"/>
                  </a:cubicBezTo>
                  <a:cubicBezTo>
                    <a:pt x="16431" y="7468"/>
                    <a:pt x="16824" y="7206"/>
                    <a:pt x="17193" y="6897"/>
                  </a:cubicBezTo>
                  <a:cubicBezTo>
                    <a:pt x="17574" y="6587"/>
                    <a:pt x="17884" y="6206"/>
                    <a:pt x="18110" y="5766"/>
                  </a:cubicBezTo>
                  <a:cubicBezTo>
                    <a:pt x="18217" y="5540"/>
                    <a:pt x="18300" y="5290"/>
                    <a:pt x="18336" y="5039"/>
                  </a:cubicBezTo>
                  <a:cubicBezTo>
                    <a:pt x="18360" y="4920"/>
                    <a:pt x="18372" y="4789"/>
                    <a:pt x="18372" y="4670"/>
                  </a:cubicBezTo>
                  <a:cubicBezTo>
                    <a:pt x="18372" y="4551"/>
                    <a:pt x="18360" y="4432"/>
                    <a:pt x="18348" y="4313"/>
                  </a:cubicBezTo>
                  <a:cubicBezTo>
                    <a:pt x="18312" y="4087"/>
                    <a:pt x="18265" y="3873"/>
                    <a:pt x="18181" y="3658"/>
                  </a:cubicBezTo>
                  <a:cubicBezTo>
                    <a:pt x="18110" y="3480"/>
                    <a:pt x="18015" y="3289"/>
                    <a:pt x="17919" y="3123"/>
                  </a:cubicBezTo>
                  <a:cubicBezTo>
                    <a:pt x="17729" y="2813"/>
                    <a:pt x="17526" y="2539"/>
                    <a:pt x="17288" y="2277"/>
                  </a:cubicBezTo>
                  <a:cubicBezTo>
                    <a:pt x="16622" y="1527"/>
                    <a:pt x="15836" y="896"/>
                    <a:pt x="14979" y="396"/>
                  </a:cubicBezTo>
                  <a:cubicBezTo>
                    <a:pt x="14510" y="124"/>
                    <a:pt x="14167" y="0"/>
                    <a:pt x="1401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62"/>
            <p:cNvSpPr/>
            <p:nvPr/>
          </p:nvSpPr>
          <p:spPr>
            <a:xfrm>
              <a:off x="4073605" y="3856598"/>
              <a:ext cx="511006" cy="181030"/>
            </a:xfrm>
            <a:custGeom>
              <a:avLst/>
              <a:gdLst/>
              <a:ahLst/>
              <a:cxnLst/>
              <a:rect l="l" t="t" r="r" b="b"/>
              <a:pathLst>
                <a:path w="12598" h="4463" extrusionOk="0">
                  <a:moveTo>
                    <a:pt x="12444" y="0"/>
                  </a:moveTo>
                  <a:cubicBezTo>
                    <a:pt x="11860" y="0"/>
                    <a:pt x="8737" y="1334"/>
                    <a:pt x="4846" y="2638"/>
                  </a:cubicBezTo>
                  <a:cubicBezTo>
                    <a:pt x="4323" y="2817"/>
                    <a:pt x="3799" y="2984"/>
                    <a:pt x="3299" y="3138"/>
                  </a:cubicBezTo>
                  <a:cubicBezTo>
                    <a:pt x="3060" y="3210"/>
                    <a:pt x="2799" y="3305"/>
                    <a:pt x="2596" y="3365"/>
                  </a:cubicBezTo>
                  <a:cubicBezTo>
                    <a:pt x="2382" y="3424"/>
                    <a:pt x="2167" y="3460"/>
                    <a:pt x="1953" y="3484"/>
                  </a:cubicBezTo>
                  <a:cubicBezTo>
                    <a:pt x="1883" y="3488"/>
                    <a:pt x="1814" y="3491"/>
                    <a:pt x="1744" y="3491"/>
                  </a:cubicBezTo>
                  <a:cubicBezTo>
                    <a:pt x="1623" y="3491"/>
                    <a:pt x="1502" y="3483"/>
                    <a:pt x="1382" y="3460"/>
                  </a:cubicBezTo>
                  <a:cubicBezTo>
                    <a:pt x="1251" y="3436"/>
                    <a:pt x="1120" y="3388"/>
                    <a:pt x="1013" y="3293"/>
                  </a:cubicBezTo>
                  <a:lnTo>
                    <a:pt x="977" y="3269"/>
                  </a:lnTo>
                  <a:cubicBezTo>
                    <a:pt x="965" y="3257"/>
                    <a:pt x="965" y="3246"/>
                    <a:pt x="953" y="3234"/>
                  </a:cubicBezTo>
                  <a:cubicBezTo>
                    <a:pt x="941" y="3234"/>
                    <a:pt x="929" y="3222"/>
                    <a:pt x="929" y="3210"/>
                  </a:cubicBezTo>
                  <a:cubicBezTo>
                    <a:pt x="917" y="3198"/>
                    <a:pt x="905" y="3186"/>
                    <a:pt x="905" y="3162"/>
                  </a:cubicBezTo>
                  <a:cubicBezTo>
                    <a:pt x="870" y="3115"/>
                    <a:pt x="846" y="3067"/>
                    <a:pt x="834" y="3007"/>
                  </a:cubicBezTo>
                  <a:cubicBezTo>
                    <a:pt x="810" y="2853"/>
                    <a:pt x="810" y="2710"/>
                    <a:pt x="834" y="2555"/>
                  </a:cubicBezTo>
                  <a:cubicBezTo>
                    <a:pt x="917" y="2019"/>
                    <a:pt x="1072" y="1495"/>
                    <a:pt x="1286" y="983"/>
                  </a:cubicBezTo>
                  <a:cubicBezTo>
                    <a:pt x="1441" y="626"/>
                    <a:pt x="1525" y="400"/>
                    <a:pt x="1477" y="364"/>
                  </a:cubicBezTo>
                  <a:cubicBezTo>
                    <a:pt x="1469" y="358"/>
                    <a:pt x="1458" y="355"/>
                    <a:pt x="1445" y="355"/>
                  </a:cubicBezTo>
                  <a:cubicBezTo>
                    <a:pt x="1359" y="355"/>
                    <a:pt x="1167" y="490"/>
                    <a:pt x="929" y="769"/>
                  </a:cubicBezTo>
                  <a:cubicBezTo>
                    <a:pt x="536" y="1257"/>
                    <a:pt x="251" y="1805"/>
                    <a:pt x="96" y="2412"/>
                  </a:cubicBezTo>
                  <a:cubicBezTo>
                    <a:pt x="24" y="2638"/>
                    <a:pt x="1" y="2865"/>
                    <a:pt x="12" y="3103"/>
                  </a:cubicBezTo>
                  <a:cubicBezTo>
                    <a:pt x="24" y="3246"/>
                    <a:pt x="60" y="3388"/>
                    <a:pt x="120" y="3519"/>
                  </a:cubicBezTo>
                  <a:cubicBezTo>
                    <a:pt x="132" y="3555"/>
                    <a:pt x="143" y="3591"/>
                    <a:pt x="167" y="3627"/>
                  </a:cubicBezTo>
                  <a:lnTo>
                    <a:pt x="227" y="3722"/>
                  </a:lnTo>
                  <a:cubicBezTo>
                    <a:pt x="239" y="3758"/>
                    <a:pt x="262" y="3793"/>
                    <a:pt x="286" y="3817"/>
                  </a:cubicBezTo>
                  <a:lnTo>
                    <a:pt x="370" y="3912"/>
                  </a:lnTo>
                  <a:cubicBezTo>
                    <a:pt x="584" y="4139"/>
                    <a:pt x="846" y="4293"/>
                    <a:pt x="1155" y="4365"/>
                  </a:cubicBezTo>
                  <a:cubicBezTo>
                    <a:pt x="1395" y="4427"/>
                    <a:pt x="1643" y="4462"/>
                    <a:pt x="1892" y="4462"/>
                  </a:cubicBezTo>
                  <a:cubicBezTo>
                    <a:pt x="1928" y="4462"/>
                    <a:pt x="1964" y="4461"/>
                    <a:pt x="2001" y="4460"/>
                  </a:cubicBezTo>
                  <a:cubicBezTo>
                    <a:pt x="2275" y="4448"/>
                    <a:pt x="2560" y="4412"/>
                    <a:pt x="2834" y="4353"/>
                  </a:cubicBezTo>
                  <a:cubicBezTo>
                    <a:pt x="3120" y="4293"/>
                    <a:pt x="3358" y="4210"/>
                    <a:pt x="3620" y="4139"/>
                  </a:cubicBezTo>
                  <a:cubicBezTo>
                    <a:pt x="4132" y="3996"/>
                    <a:pt x="4656" y="3829"/>
                    <a:pt x="5192" y="3650"/>
                  </a:cubicBezTo>
                  <a:cubicBezTo>
                    <a:pt x="7025" y="3031"/>
                    <a:pt x="8811" y="2281"/>
                    <a:pt x="10538" y="1400"/>
                  </a:cubicBezTo>
                  <a:cubicBezTo>
                    <a:pt x="11847" y="698"/>
                    <a:pt x="12597" y="162"/>
                    <a:pt x="12538" y="31"/>
                  </a:cubicBezTo>
                  <a:cubicBezTo>
                    <a:pt x="12526" y="10"/>
                    <a:pt x="12495" y="0"/>
                    <a:pt x="1244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62"/>
            <p:cNvSpPr/>
            <p:nvPr/>
          </p:nvSpPr>
          <p:spPr>
            <a:xfrm>
              <a:off x="4941946" y="4262840"/>
              <a:ext cx="237169" cy="124486"/>
            </a:xfrm>
            <a:custGeom>
              <a:avLst/>
              <a:gdLst/>
              <a:ahLst/>
              <a:cxnLst/>
              <a:rect l="l" t="t" r="r" b="b"/>
              <a:pathLst>
                <a:path w="5847" h="3069" extrusionOk="0">
                  <a:moveTo>
                    <a:pt x="4001" y="1"/>
                  </a:moveTo>
                  <a:cubicBezTo>
                    <a:pt x="3894" y="1"/>
                    <a:pt x="3787" y="14"/>
                    <a:pt x="3680" y="41"/>
                  </a:cubicBezTo>
                  <a:cubicBezTo>
                    <a:pt x="3454" y="77"/>
                    <a:pt x="3323" y="148"/>
                    <a:pt x="3323" y="220"/>
                  </a:cubicBezTo>
                  <a:cubicBezTo>
                    <a:pt x="3323" y="291"/>
                    <a:pt x="3430" y="362"/>
                    <a:pt x="3632" y="446"/>
                  </a:cubicBezTo>
                  <a:cubicBezTo>
                    <a:pt x="3894" y="541"/>
                    <a:pt x="4156" y="648"/>
                    <a:pt x="4394" y="779"/>
                  </a:cubicBezTo>
                  <a:cubicBezTo>
                    <a:pt x="4466" y="827"/>
                    <a:pt x="4525" y="874"/>
                    <a:pt x="4585" y="922"/>
                  </a:cubicBezTo>
                  <a:cubicBezTo>
                    <a:pt x="4609" y="946"/>
                    <a:pt x="4633" y="970"/>
                    <a:pt x="4656" y="993"/>
                  </a:cubicBezTo>
                  <a:cubicBezTo>
                    <a:pt x="4680" y="1029"/>
                    <a:pt x="4704" y="1053"/>
                    <a:pt x="4716" y="1077"/>
                  </a:cubicBezTo>
                  <a:cubicBezTo>
                    <a:pt x="4799" y="1208"/>
                    <a:pt x="4835" y="1339"/>
                    <a:pt x="4835" y="1482"/>
                  </a:cubicBezTo>
                  <a:cubicBezTo>
                    <a:pt x="4835" y="1529"/>
                    <a:pt x="4823" y="1577"/>
                    <a:pt x="4799" y="1624"/>
                  </a:cubicBezTo>
                  <a:cubicBezTo>
                    <a:pt x="4775" y="1660"/>
                    <a:pt x="4740" y="1684"/>
                    <a:pt x="4704" y="1708"/>
                  </a:cubicBezTo>
                  <a:cubicBezTo>
                    <a:pt x="4621" y="1744"/>
                    <a:pt x="4537" y="1779"/>
                    <a:pt x="4442" y="1803"/>
                  </a:cubicBezTo>
                  <a:cubicBezTo>
                    <a:pt x="4394" y="1827"/>
                    <a:pt x="4323" y="1839"/>
                    <a:pt x="4263" y="1851"/>
                  </a:cubicBezTo>
                  <a:cubicBezTo>
                    <a:pt x="4192" y="1874"/>
                    <a:pt x="4132" y="1886"/>
                    <a:pt x="4073" y="1898"/>
                  </a:cubicBezTo>
                  <a:cubicBezTo>
                    <a:pt x="3573" y="2005"/>
                    <a:pt x="3061" y="2053"/>
                    <a:pt x="2561" y="2053"/>
                  </a:cubicBezTo>
                  <a:cubicBezTo>
                    <a:pt x="2132" y="2041"/>
                    <a:pt x="1715" y="1994"/>
                    <a:pt x="1299" y="1922"/>
                  </a:cubicBezTo>
                  <a:cubicBezTo>
                    <a:pt x="776" y="1826"/>
                    <a:pt x="387" y="1718"/>
                    <a:pt x="183" y="1718"/>
                  </a:cubicBezTo>
                  <a:cubicBezTo>
                    <a:pt x="109" y="1718"/>
                    <a:pt x="59" y="1732"/>
                    <a:pt x="37" y="1767"/>
                  </a:cubicBezTo>
                  <a:cubicBezTo>
                    <a:pt x="1" y="1839"/>
                    <a:pt x="72" y="1958"/>
                    <a:pt x="239" y="2113"/>
                  </a:cubicBezTo>
                  <a:cubicBezTo>
                    <a:pt x="489" y="2339"/>
                    <a:pt x="763" y="2506"/>
                    <a:pt x="1061" y="2636"/>
                  </a:cubicBezTo>
                  <a:cubicBezTo>
                    <a:pt x="1513" y="2839"/>
                    <a:pt x="1989" y="2970"/>
                    <a:pt x="2477" y="3029"/>
                  </a:cubicBezTo>
                  <a:cubicBezTo>
                    <a:pt x="2700" y="3056"/>
                    <a:pt x="2924" y="3069"/>
                    <a:pt x="3148" y="3069"/>
                  </a:cubicBezTo>
                  <a:cubicBezTo>
                    <a:pt x="3535" y="3069"/>
                    <a:pt x="3922" y="3029"/>
                    <a:pt x="4299" y="2946"/>
                  </a:cubicBezTo>
                  <a:cubicBezTo>
                    <a:pt x="4382" y="2934"/>
                    <a:pt x="4454" y="2910"/>
                    <a:pt x="4537" y="2887"/>
                  </a:cubicBezTo>
                  <a:cubicBezTo>
                    <a:pt x="4609" y="2863"/>
                    <a:pt x="4680" y="2851"/>
                    <a:pt x="4763" y="2815"/>
                  </a:cubicBezTo>
                  <a:cubicBezTo>
                    <a:pt x="4954" y="2767"/>
                    <a:pt x="5121" y="2684"/>
                    <a:pt x="5287" y="2577"/>
                  </a:cubicBezTo>
                  <a:cubicBezTo>
                    <a:pt x="5478" y="2446"/>
                    <a:pt x="5633" y="2267"/>
                    <a:pt x="5728" y="2053"/>
                  </a:cubicBezTo>
                  <a:cubicBezTo>
                    <a:pt x="5823" y="1851"/>
                    <a:pt x="5847" y="1636"/>
                    <a:pt x="5835" y="1422"/>
                  </a:cubicBezTo>
                  <a:cubicBezTo>
                    <a:pt x="5799" y="1077"/>
                    <a:pt x="5645" y="755"/>
                    <a:pt x="5406" y="517"/>
                  </a:cubicBezTo>
                  <a:cubicBezTo>
                    <a:pt x="5359" y="458"/>
                    <a:pt x="5299" y="410"/>
                    <a:pt x="5240" y="362"/>
                  </a:cubicBezTo>
                  <a:cubicBezTo>
                    <a:pt x="5180" y="315"/>
                    <a:pt x="5121" y="279"/>
                    <a:pt x="5049" y="243"/>
                  </a:cubicBezTo>
                  <a:cubicBezTo>
                    <a:pt x="4942" y="184"/>
                    <a:pt x="4823" y="124"/>
                    <a:pt x="4704" y="89"/>
                  </a:cubicBezTo>
                  <a:cubicBezTo>
                    <a:pt x="4513" y="29"/>
                    <a:pt x="4311" y="5"/>
                    <a:pt x="4109" y="5"/>
                  </a:cubicBezTo>
                  <a:cubicBezTo>
                    <a:pt x="4073" y="2"/>
                    <a:pt x="4037" y="1"/>
                    <a:pt x="40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62"/>
            <p:cNvSpPr/>
            <p:nvPr/>
          </p:nvSpPr>
          <p:spPr>
            <a:xfrm>
              <a:off x="5229338" y="2659452"/>
              <a:ext cx="415360" cy="733248"/>
            </a:xfrm>
            <a:custGeom>
              <a:avLst/>
              <a:gdLst/>
              <a:ahLst/>
              <a:cxnLst/>
              <a:rect l="l" t="t" r="r" b="b"/>
              <a:pathLst>
                <a:path w="10240" h="18077" extrusionOk="0">
                  <a:moveTo>
                    <a:pt x="7592" y="0"/>
                  </a:moveTo>
                  <a:cubicBezTo>
                    <a:pt x="7232" y="0"/>
                    <a:pt x="6874" y="204"/>
                    <a:pt x="6727" y="600"/>
                  </a:cubicBezTo>
                  <a:cubicBezTo>
                    <a:pt x="6561" y="1028"/>
                    <a:pt x="6418" y="1457"/>
                    <a:pt x="6299" y="1910"/>
                  </a:cubicBezTo>
                  <a:cubicBezTo>
                    <a:pt x="5763" y="3850"/>
                    <a:pt x="5632" y="5886"/>
                    <a:pt x="5930" y="7886"/>
                  </a:cubicBezTo>
                  <a:lnTo>
                    <a:pt x="5179" y="5374"/>
                  </a:lnTo>
                  <a:cubicBezTo>
                    <a:pt x="5106" y="5142"/>
                    <a:pt x="4901" y="5023"/>
                    <a:pt x="4696" y="5023"/>
                  </a:cubicBezTo>
                  <a:cubicBezTo>
                    <a:pt x="4502" y="5023"/>
                    <a:pt x="4308" y="5130"/>
                    <a:pt x="4227" y="5350"/>
                  </a:cubicBezTo>
                  <a:cubicBezTo>
                    <a:pt x="3417" y="7625"/>
                    <a:pt x="3334" y="10137"/>
                    <a:pt x="4108" y="12423"/>
                  </a:cubicBezTo>
                  <a:cubicBezTo>
                    <a:pt x="3751" y="11732"/>
                    <a:pt x="3405" y="11042"/>
                    <a:pt x="3060" y="10339"/>
                  </a:cubicBezTo>
                  <a:cubicBezTo>
                    <a:pt x="2991" y="10189"/>
                    <a:pt x="2865" y="10005"/>
                    <a:pt x="2695" y="10005"/>
                  </a:cubicBezTo>
                  <a:cubicBezTo>
                    <a:pt x="2690" y="10005"/>
                    <a:pt x="2684" y="10005"/>
                    <a:pt x="2679" y="10006"/>
                  </a:cubicBezTo>
                  <a:cubicBezTo>
                    <a:pt x="2501" y="10030"/>
                    <a:pt x="2417" y="10220"/>
                    <a:pt x="2370" y="10399"/>
                  </a:cubicBezTo>
                  <a:cubicBezTo>
                    <a:pt x="2131" y="11339"/>
                    <a:pt x="2167" y="12316"/>
                    <a:pt x="2465" y="13232"/>
                  </a:cubicBezTo>
                  <a:cubicBezTo>
                    <a:pt x="2239" y="12875"/>
                    <a:pt x="1465" y="12673"/>
                    <a:pt x="1048" y="12578"/>
                  </a:cubicBezTo>
                  <a:lnTo>
                    <a:pt x="1048" y="12578"/>
                  </a:lnTo>
                  <a:cubicBezTo>
                    <a:pt x="857" y="13197"/>
                    <a:pt x="1119" y="13875"/>
                    <a:pt x="1679" y="14209"/>
                  </a:cubicBezTo>
                  <a:cubicBezTo>
                    <a:pt x="1448" y="14151"/>
                    <a:pt x="1218" y="14119"/>
                    <a:pt x="987" y="14119"/>
                  </a:cubicBezTo>
                  <a:cubicBezTo>
                    <a:pt x="837" y="14119"/>
                    <a:pt x="686" y="14133"/>
                    <a:pt x="536" y="14161"/>
                  </a:cubicBezTo>
                  <a:cubicBezTo>
                    <a:pt x="381" y="14173"/>
                    <a:pt x="238" y="14244"/>
                    <a:pt x="143" y="14375"/>
                  </a:cubicBezTo>
                  <a:cubicBezTo>
                    <a:pt x="0" y="14637"/>
                    <a:pt x="334" y="14923"/>
                    <a:pt x="631" y="14994"/>
                  </a:cubicBezTo>
                  <a:cubicBezTo>
                    <a:pt x="929" y="15066"/>
                    <a:pt x="1286" y="15102"/>
                    <a:pt x="1429" y="15375"/>
                  </a:cubicBezTo>
                  <a:cubicBezTo>
                    <a:pt x="1179" y="15435"/>
                    <a:pt x="941" y="15554"/>
                    <a:pt x="738" y="15697"/>
                  </a:cubicBezTo>
                  <a:cubicBezTo>
                    <a:pt x="607" y="15804"/>
                    <a:pt x="655" y="16018"/>
                    <a:pt x="810" y="16054"/>
                  </a:cubicBezTo>
                  <a:lnTo>
                    <a:pt x="1441" y="16221"/>
                  </a:lnTo>
                  <a:cubicBezTo>
                    <a:pt x="1512" y="16387"/>
                    <a:pt x="1584" y="16542"/>
                    <a:pt x="1679" y="16697"/>
                  </a:cubicBezTo>
                  <a:cubicBezTo>
                    <a:pt x="1929" y="17138"/>
                    <a:pt x="2262" y="17542"/>
                    <a:pt x="2643" y="17888"/>
                  </a:cubicBezTo>
                  <a:cubicBezTo>
                    <a:pt x="2731" y="17958"/>
                    <a:pt x="2851" y="18022"/>
                    <a:pt x="2951" y="18022"/>
                  </a:cubicBezTo>
                  <a:cubicBezTo>
                    <a:pt x="2987" y="18022"/>
                    <a:pt x="3020" y="18014"/>
                    <a:pt x="3048" y="17995"/>
                  </a:cubicBezTo>
                  <a:cubicBezTo>
                    <a:pt x="3155" y="17911"/>
                    <a:pt x="3132" y="17745"/>
                    <a:pt x="3084" y="17626"/>
                  </a:cubicBezTo>
                  <a:cubicBezTo>
                    <a:pt x="3001" y="17519"/>
                    <a:pt x="2953" y="17400"/>
                    <a:pt x="2929" y="17269"/>
                  </a:cubicBezTo>
                  <a:lnTo>
                    <a:pt x="2929" y="17269"/>
                  </a:lnTo>
                  <a:cubicBezTo>
                    <a:pt x="3048" y="17400"/>
                    <a:pt x="3179" y="17530"/>
                    <a:pt x="3322" y="17638"/>
                  </a:cubicBezTo>
                  <a:cubicBezTo>
                    <a:pt x="3370" y="17685"/>
                    <a:pt x="3429" y="17697"/>
                    <a:pt x="3489" y="17697"/>
                  </a:cubicBezTo>
                  <a:cubicBezTo>
                    <a:pt x="3596" y="17685"/>
                    <a:pt x="3608" y="17519"/>
                    <a:pt x="3560" y="17423"/>
                  </a:cubicBezTo>
                  <a:cubicBezTo>
                    <a:pt x="3501" y="17316"/>
                    <a:pt x="3453" y="17197"/>
                    <a:pt x="3429" y="17090"/>
                  </a:cubicBezTo>
                  <a:lnTo>
                    <a:pt x="3429" y="17090"/>
                  </a:lnTo>
                  <a:cubicBezTo>
                    <a:pt x="4120" y="17471"/>
                    <a:pt x="4846" y="17781"/>
                    <a:pt x="5608" y="18007"/>
                  </a:cubicBezTo>
                  <a:cubicBezTo>
                    <a:pt x="5731" y="18044"/>
                    <a:pt x="5868" y="18077"/>
                    <a:pt x="5996" y="18077"/>
                  </a:cubicBezTo>
                  <a:cubicBezTo>
                    <a:pt x="6155" y="18077"/>
                    <a:pt x="6302" y="18027"/>
                    <a:pt x="6394" y="17876"/>
                  </a:cubicBezTo>
                  <a:cubicBezTo>
                    <a:pt x="6501" y="17685"/>
                    <a:pt x="6465" y="17459"/>
                    <a:pt x="6322" y="17316"/>
                  </a:cubicBezTo>
                  <a:cubicBezTo>
                    <a:pt x="6144" y="17126"/>
                    <a:pt x="6072" y="16959"/>
                    <a:pt x="5834" y="16864"/>
                  </a:cubicBezTo>
                  <a:cubicBezTo>
                    <a:pt x="7668" y="16638"/>
                    <a:pt x="9085" y="15030"/>
                    <a:pt x="9668" y="13280"/>
                  </a:cubicBezTo>
                  <a:cubicBezTo>
                    <a:pt x="10240" y="11518"/>
                    <a:pt x="10121" y="9625"/>
                    <a:pt x="10001" y="7779"/>
                  </a:cubicBezTo>
                  <a:cubicBezTo>
                    <a:pt x="9823" y="5279"/>
                    <a:pt x="9573" y="2624"/>
                    <a:pt x="8394" y="469"/>
                  </a:cubicBezTo>
                  <a:cubicBezTo>
                    <a:pt x="8217" y="154"/>
                    <a:pt x="7904" y="0"/>
                    <a:pt x="75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62"/>
            <p:cNvSpPr/>
            <p:nvPr/>
          </p:nvSpPr>
          <p:spPr>
            <a:xfrm>
              <a:off x="5297404" y="2659452"/>
              <a:ext cx="347296" cy="733248"/>
            </a:xfrm>
            <a:custGeom>
              <a:avLst/>
              <a:gdLst/>
              <a:ahLst/>
              <a:cxnLst/>
              <a:rect l="l" t="t" r="r" b="b"/>
              <a:pathLst>
                <a:path w="8562" h="18077" extrusionOk="0">
                  <a:moveTo>
                    <a:pt x="1394" y="15292"/>
                  </a:moveTo>
                  <a:lnTo>
                    <a:pt x="1394" y="15292"/>
                  </a:lnTo>
                  <a:cubicBezTo>
                    <a:pt x="1394" y="15292"/>
                    <a:pt x="1394" y="15293"/>
                    <a:pt x="1394" y="15293"/>
                  </a:cubicBezTo>
                  <a:lnTo>
                    <a:pt x="1394" y="15293"/>
                  </a:lnTo>
                  <a:cubicBezTo>
                    <a:pt x="1394" y="15293"/>
                    <a:pt x="1394" y="15292"/>
                    <a:pt x="1394" y="15292"/>
                  </a:cubicBezTo>
                  <a:close/>
                  <a:moveTo>
                    <a:pt x="5914" y="0"/>
                  </a:moveTo>
                  <a:cubicBezTo>
                    <a:pt x="5554" y="0"/>
                    <a:pt x="5196" y="204"/>
                    <a:pt x="5049" y="600"/>
                  </a:cubicBezTo>
                  <a:cubicBezTo>
                    <a:pt x="4883" y="1028"/>
                    <a:pt x="4740" y="1457"/>
                    <a:pt x="4621" y="1910"/>
                  </a:cubicBezTo>
                  <a:cubicBezTo>
                    <a:pt x="5978" y="4112"/>
                    <a:pt x="6645" y="6672"/>
                    <a:pt x="6538" y="9256"/>
                  </a:cubicBezTo>
                  <a:cubicBezTo>
                    <a:pt x="6549" y="9494"/>
                    <a:pt x="6478" y="9732"/>
                    <a:pt x="6347" y="9946"/>
                  </a:cubicBezTo>
                  <a:cubicBezTo>
                    <a:pt x="6263" y="10058"/>
                    <a:pt x="6114" y="10125"/>
                    <a:pt x="5976" y="10125"/>
                  </a:cubicBezTo>
                  <a:cubicBezTo>
                    <a:pt x="5879" y="10125"/>
                    <a:pt x="5787" y="10092"/>
                    <a:pt x="5728" y="10018"/>
                  </a:cubicBezTo>
                  <a:lnTo>
                    <a:pt x="5728" y="10018"/>
                  </a:lnTo>
                  <a:cubicBezTo>
                    <a:pt x="5978" y="10387"/>
                    <a:pt x="5859" y="10911"/>
                    <a:pt x="5466" y="11149"/>
                  </a:cubicBezTo>
                  <a:cubicBezTo>
                    <a:pt x="5339" y="11222"/>
                    <a:pt x="5201" y="11256"/>
                    <a:pt x="5064" y="11256"/>
                  </a:cubicBezTo>
                  <a:cubicBezTo>
                    <a:pt x="4778" y="11256"/>
                    <a:pt x="4500" y="11105"/>
                    <a:pt x="4347" y="10839"/>
                  </a:cubicBezTo>
                  <a:lnTo>
                    <a:pt x="4347" y="10839"/>
                  </a:lnTo>
                  <a:cubicBezTo>
                    <a:pt x="4680" y="11637"/>
                    <a:pt x="4966" y="12518"/>
                    <a:pt x="4930" y="13387"/>
                  </a:cubicBezTo>
                  <a:cubicBezTo>
                    <a:pt x="4894" y="14268"/>
                    <a:pt x="4502" y="15173"/>
                    <a:pt x="3763" y="15637"/>
                  </a:cubicBezTo>
                  <a:cubicBezTo>
                    <a:pt x="3460" y="15830"/>
                    <a:pt x="3098" y="15927"/>
                    <a:pt x="2740" y="15927"/>
                  </a:cubicBezTo>
                  <a:cubicBezTo>
                    <a:pt x="2215" y="15927"/>
                    <a:pt x="1699" y="15718"/>
                    <a:pt x="1394" y="15293"/>
                  </a:cubicBezTo>
                  <a:lnTo>
                    <a:pt x="1394" y="15293"/>
                  </a:lnTo>
                  <a:cubicBezTo>
                    <a:pt x="1667" y="15674"/>
                    <a:pt x="965" y="16352"/>
                    <a:pt x="692" y="16495"/>
                  </a:cubicBezTo>
                  <a:cubicBezTo>
                    <a:pt x="477" y="16602"/>
                    <a:pt x="239" y="16673"/>
                    <a:pt x="1" y="16697"/>
                  </a:cubicBezTo>
                  <a:cubicBezTo>
                    <a:pt x="251" y="17138"/>
                    <a:pt x="584" y="17542"/>
                    <a:pt x="965" y="17888"/>
                  </a:cubicBezTo>
                  <a:cubicBezTo>
                    <a:pt x="1053" y="17958"/>
                    <a:pt x="1173" y="18022"/>
                    <a:pt x="1273" y="18022"/>
                  </a:cubicBezTo>
                  <a:cubicBezTo>
                    <a:pt x="1309" y="18022"/>
                    <a:pt x="1342" y="18014"/>
                    <a:pt x="1370" y="17995"/>
                  </a:cubicBezTo>
                  <a:cubicBezTo>
                    <a:pt x="1477" y="17911"/>
                    <a:pt x="1454" y="17745"/>
                    <a:pt x="1406" y="17626"/>
                  </a:cubicBezTo>
                  <a:cubicBezTo>
                    <a:pt x="1323" y="17519"/>
                    <a:pt x="1275" y="17400"/>
                    <a:pt x="1251" y="17269"/>
                  </a:cubicBezTo>
                  <a:lnTo>
                    <a:pt x="1251" y="17269"/>
                  </a:lnTo>
                  <a:cubicBezTo>
                    <a:pt x="1370" y="17400"/>
                    <a:pt x="1501" y="17530"/>
                    <a:pt x="1644" y="17638"/>
                  </a:cubicBezTo>
                  <a:cubicBezTo>
                    <a:pt x="1692" y="17685"/>
                    <a:pt x="1751" y="17697"/>
                    <a:pt x="1811" y="17697"/>
                  </a:cubicBezTo>
                  <a:cubicBezTo>
                    <a:pt x="1918" y="17685"/>
                    <a:pt x="1930" y="17519"/>
                    <a:pt x="1882" y="17423"/>
                  </a:cubicBezTo>
                  <a:cubicBezTo>
                    <a:pt x="1823" y="17316"/>
                    <a:pt x="1775" y="17197"/>
                    <a:pt x="1751" y="17090"/>
                  </a:cubicBezTo>
                  <a:lnTo>
                    <a:pt x="1751" y="17090"/>
                  </a:lnTo>
                  <a:cubicBezTo>
                    <a:pt x="2442" y="17471"/>
                    <a:pt x="3168" y="17781"/>
                    <a:pt x="3930" y="18007"/>
                  </a:cubicBezTo>
                  <a:cubicBezTo>
                    <a:pt x="4053" y="18044"/>
                    <a:pt x="4190" y="18077"/>
                    <a:pt x="4318" y="18077"/>
                  </a:cubicBezTo>
                  <a:cubicBezTo>
                    <a:pt x="4477" y="18077"/>
                    <a:pt x="4624" y="18027"/>
                    <a:pt x="4716" y="17876"/>
                  </a:cubicBezTo>
                  <a:cubicBezTo>
                    <a:pt x="4823" y="17685"/>
                    <a:pt x="4787" y="17459"/>
                    <a:pt x="4644" y="17316"/>
                  </a:cubicBezTo>
                  <a:cubicBezTo>
                    <a:pt x="4466" y="17126"/>
                    <a:pt x="4394" y="16959"/>
                    <a:pt x="4156" y="16864"/>
                  </a:cubicBezTo>
                  <a:cubicBezTo>
                    <a:pt x="5990" y="16638"/>
                    <a:pt x="7407" y="15030"/>
                    <a:pt x="7990" y="13280"/>
                  </a:cubicBezTo>
                  <a:cubicBezTo>
                    <a:pt x="8562" y="11518"/>
                    <a:pt x="8443" y="9625"/>
                    <a:pt x="8323" y="7779"/>
                  </a:cubicBezTo>
                  <a:cubicBezTo>
                    <a:pt x="8145" y="5279"/>
                    <a:pt x="7895" y="2624"/>
                    <a:pt x="6716" y="469"/>
                  </a:cubicBezTo>
                  <a:cubicBezTo>
                    <a:pt x="6539" y="154"/>
                    <a:pt x="6226" y="0"/>
                    <a:pt x="59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62"/>
            <p:cNvSpPr/>
            <p:nvPr/>
          </p:nvSpPr>
          <p:spPr>
            <a:xfrm>
              <a:off x="5044531" y="2920477"/>
              <a:ext cx="544836" cy="476244"/>
            </a:xfrm>
            <a:custGeom>
              <a:avLst/>
              <a:gdLst/>
              <a:ahLst/>
              <a:cxnLst/>
              <a:rect l="l" t="t" r="r" b="b"/>
              <a:pathLst>
                <a:path w="13432" h="11741" extrusionOk="0">
                  <a:moveTo>
                    <a:pt x="11397" y="0"/>
                  </a:moveTo>
                  <a:cubicBezTo>
                    <a:pt x="11369" y="0"/>
                    <a:pt x="11343" y="27"/>
                    <a:pt x="11343" y="58"/>
                  </a:cubicBezTo>
                  <a:cubicBezTo>
                    <a:pt x="11259" y="594"/>
                    <a:pt x="11438" y="1166"/>
                    <a:pt x="11450" y="1701"/>
                  </a:cubicBezTo>
                  <a:cubicBezTo>
                    <a:pt x="11462" y="2475"/>
                    <a:pt x="11224" y="3071"/>
                    <a:pt x="10902" y="3761"/>
                  </a:cubicBezTo>
                  <a:cubicBezTo>
                    <a:pt x="10640" y="4333"/>
                    <a:pt x="10343" y="4880"/>
                    <a:pt x="10009" y="5416"/>
                  </a:cubicBezTo>
                  <a:cubicBezTo>
                    <a:pt x="10105" y="4464"/>
                    <a:pt x="9985" y="3511"/>
                    <a:pt x="9676" y="2618"/>
                  </a:cubicBezTo>
                  <a:cubicBezTo>
                    <a:pt x="9662" y="2578"/>
                    <a:pt x="9634" y="2561"/>
                    <a:pt x="9604" y="2561"/>
                  </a:cubicBezTo>
                  <a:cubicBezTo>
                    <a:pt x="9554" y="2561"/>
                    <a:pt x="9502" y="2607"/>
                    <a:pt x="9509" y="2666"/>
                  </a:cubicBezTo>
                  <a:cubicBezTo>
                    <a:pt x="9616" y="3309"/>
                    <a:pt x="9676" y="3964"/>
                    <a:pt x="9700" y="4619"/>
                  </a:cubicBezTo>
                  <a:cubicBezTo>
                    <a:pt x="9700" y="5083"/>
                    <a:pt x="9616" y="5547"/>
                    <a:pt x="9604" y="6012"/>
                  </a:cubicBezTo>
                  <a:cubicBezTo>
                    <a:pt x="9247" y="6512"/>
                    <a:pt x="8866" y="6976"/>
                    <a:pt x="8450" y="7428"/>
                  </a:cubicBezTo>
                  <a:cubicBezTo>
                    <a:pt x="8438" y="7107"/>
                    <a:pt x="8354" y="6809"/>
                    <a:pt x="8211" y="6535"/>
                  </a:cubicBezTo>
                  <a:cubicBezTo>
                    <a:pt x="8194" y="6505"/>
                    <a:pt x="8167" y="6492"/>
                    <a:pt x="8141" y="6492"/>
                  </a:cubicBezTo>
                  <a:cubicBezTo>
                    <a:pt x="8096" y="6492"/>
                    <a:pt x="8053" y="6530"/>
                    <a:pt x="8069" y="6583"/>
                  </a:cubicBezTo>
                  <a:cubicBezTo>
                    <a:pt x="8104" y="6809"/>
                    <a:pt x="8176" y="7035"/>
                    <a:pt x="8200" y="7274"/>
                  </a:cubicBezTo>
                  <a:cubicBezTo>
                    <a:pt x="8211" y="7405"/>
                    <a:pt x="8211" y="7536"/>
                    <a:pt x="8211" y="7666"/>
                  </a:cubicBezTo>
                  <a:cubicBezTo>
                    <a:pt x="7902" y="7988"/>
                    <a:pt x="7580" y="8286"/>
                    <a:pt x="7247" y="8571"/>
                  </a:cubicBezTo>
                  <a:cubicBezTo>
                    <a:pt x="7390" y="8214"/>
                    <a:pt x="7414" y="7821"/>
                    <a:pt x="7330" y="7440"/>
                  </a:cubicBezTo>
                  <a:cubicBezTo>
                    <a:pt x="7318" y="7411"/>
                    <a:pt x="7286" y="7393"/>
                    <a:pt x="7256" y="7393"/>
                  </a:cubicBezTo>
                  <a:cubicBezTo>
                    <a:pt x="7226" y="7393"/>
                    <a:pt x="7199" y="7411"/>
                    <a:pt x="7199" y="7452"/>
                  </a:cubicBezTo>
                  <a:cubicBezTo>
                    <a:pt x="7199" y="7726"/>
                    <a:pt x="7164" y="7988"/>
                    <a:pt x="7104" y="8250"/>
                  </a:cubicBezTo>
                  <a:cubicBezTo>
                    <a:pt x="7045" y="8476"/>
                    <a:pt x="6914" y="8679"/>
                    <a:pt x="6842" y="8905"/>
                  </a:cubicBezTo>
                  <a:cubicBezTo>
                    <a:pt x="4818" y="10464"/>
                    <a:pt x="2568" y="11060"/>
                    <a:pt x="103" y="11596"/>
                  </a:cubicBezTo>
                  <a:cubicBezTo>
                    <a:pt x="0" y="11596"/>
                    <a:pt x="7" y="11739"/>
                    <a:pt x="104" y="11739"/>
                  </a:cubicBezTo>
                  <a:cubicBezTo>
                    <a:pt x="107" y="11739"/>
                    <a:pt x="111" y="11739"/>
                    <a:pt x="115" y="11738"/>
                  </a:cubicBezTo>
                  <a:cubicBezTo>
                    <a:pt x="174" y="11740"/>
                    <a:pt x="234" y="11741"/>
                    <a:pt x="293" y="11741"/>
                  </a:cubicBezTo>
                  <a:cubicBezTo>
                    <a:pt x="2487" y="11741"/>
                    <a:pt x="4736" y="10682"/>
                    <a:pt x="6556" y="9464"/>
                  </a:cubicBezTo>
                  <a:cubicBezTo>
                    <a:pt x="6556" y="9464"/>
                    <a:pt x="6568" y="9464"/>
                    <a:pt x="6580" y="9476"/>
                  </a:cubicBezTo>
                  <a:cubicBezTo>
                    <a:pt x="7001" y="9603"/>
                    <a:pt x="7475" y="9693"/>
                    <a:pt x="7938" y="9693"/>
                  </a:cubicBezTo>
                  <a:cubicBezTo>
                    <a:pt x="8169" y="9693"/>
                    <a:pt x="8398" y="9671"/>
                    <a:pt x="8616" y="9619"/>
                  </a:cubicBezTo>
                  <a:cubicBezTo>
                    <a:pt x="8723" y="9595"/>
                    <a:pt x="8711" y="9441"/>
                    <a:pt x="8604" y="9429"/>
                  </a:cubicBezTo>
                  <a:cubicBezTo>
                    <a:pt x="7985" y="9393"/>
                    <a:pt x="7390" y="9381"/>
                    <a:pt x="6783" y="9298"/>
                  </a:cubicBezTo>
                  <a:cubicBezTo>
                    <a:pt x="6890" y="9226"/>
                    <a:pt x="6985" y="9155"/>
                    <a:pt x="7092" y="9083"/>
                  </a:cubicBezTo>
                  <a:cubicBezTo>
                    <a:pt x="7307" y="8917"/>
                    <a:pt x="7521" y="8762"/>
                    <a:pt x="7723" y="8595"/>
                  </a:cubicBezTo>
                  <a:cubicBezTo>
                    <a:pt x="8066" y="8634"/>
                    <a:pt x="8433" y="8666"/>
                    <a:pt x="8798" y="8666"/>
                  </a:cubicBezTo>
                  <a:cubicBezTo>
                    <a:pt x="9105" y="8666"/>
                    <a:pt x="9411" y="8643"/>
                    <a:pt x="9700" y="8583"/>
                  </a:cubicBezTo>
                  <a:cubicBezTo>
                    <a:pt x="9819" y="8548"/>
                    <a:pt x="9807" y="8369"/>
                    <a:pt x="9676" y="8357"/>
                  </a:cubicBezTo>
                  <a:cubicBezTo>
                    <a:pt x="9493" y="8345"/>
                    <a:pt x="9308" y="8341"/>
                    <a:pt x="9122" y="8341"/>
                  </a:cubicBezTo>
                  <a:cubicBezTo>
                    <a:pt x="8749" y="8341"/>
                    <a:pt x="8370" y="8357"/>
                    <a:pt x="7997" y="8357"/>
                  </a:cubicBezTo>
                  <a:cubicBezTo>
                    <a:pt x="8485" y="7928"/>
                    <a:pt x="8950" y="7476"/>
                    <a:pt x="9378" y="6976"/>
                  </a:cubicBezTo>
                  <a:cubicBezTo>
                    <a:pt x="10759" y="6690"/>
                    <a:pt x="12069" y="6190"/>
                    <a:pt x="13272" y="5476"/>
                  </a:cubicBezTo>
                  <a:cubicBezTo>
                    <a:pt x="13369" y="5411"/>
                    <a:pt x="13309" y="5268"/>
                    <a:pt x="13209" y="5268"/>
                  </a:cubicBezTo>
                  <a:cubicBezTo>
                    <a:pt x="13199" y="5268"/>
                    <a:pt x="13188" y="5270"/>
                    <a:pt x="13176" y="5273"/>
                  </a:cubicBezTo>
                  <a:cubicBezTo>
                    <a:pt x="12021" y="5750"/>
                    <a:pt x="10878" y="6202"/>
                    <a:pt x="9688" y="6607"/>
                  </a:cubicBezTo>
                  <a:cubicBezTo>
                    <a:pt x="10486" y="5607"/>
                    <a:pt x="11140" y="4499"/>
                    <a:pt x="11617" y="3321"/>
                  </a:cubicBezTo>
                  <a:cubicBezTo>
                    <a:pt x="12367" y="2952"/>
                    <a:pt x="13093" y="2094"/>
                    <a:pt x="13391" y="1416"/>
                  </a:cubicBezTo>
                  <a:cubicBezTo>
                    <a:pt x="13431" y="1326"/>
                    <a:pt x="13355" y="1270"/>
                    <a:pt x="13280" y="1270"/>
                  </a:cubicBezTo>
                  <a:cubicBezTo>
                    <a:pt x="13245" y="1270"/>
                    <a:pt x="13211" y="1282"/>
                    <a:pt x="13188" y="1309"/>
                  </a:cubicBezTo>
                  <a:cubicBezTo>
                    <a:pt x="12843" y="1713"/>
                    <a:pt x="12557" y="2154"/>
                    <a:pt x="12164" y="2523"/>
                  </a:cubicBezTo>
                  <a:cubicBezTo>
                    <a:pt x="12033" y="2642"/>
                    <a:pt x="11843" y="2904"/>
                    <a:pt x="11664" y="2916"/>
                  </a:cubicBezTo>
                  <a:cubicBezTo>
                    <a:pt x="11771" y="2463"/>
                    <a:pt x="11819" y="1987"/>
                    <a:pt x="11795" y="1523"/>
                  </a:cubicBezTo>
                  <a:cubicBezTo>
                    <a:pt x="11771" y="1011"/>
                    <a:pt x="11736" y="439"/>
                    <a:pt x="11438" y="23"/>
                  </a:cubicBezTo>
                  <a:cubicBezTo>
                    <a:pt x="11426" y="7"/>
                    <a:pt x="11412" y="0"/>
                    <a:pt x="113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62"/>
            <p:cNvSpPr/>
            <p:nvPr/>
          </p:nvSpPr>
          <p:spPr>
            <a:xfrm>
              <a:off x="3359323" y="2658641"/>
              <a:ext cx="325068" cy="575825"/>
            </a:xfrm>
            <a:custGeom>
              <a:avLst/>
              <a:gdLst/>
              <a:ahLst/>
              <a:cxnLst/>
              <a:rect l="l" t="t" r="r" b="b"/>
              <a:pathLst>
                <a:path w="8014" h="14196" extrusionOk="0">
                  <a:moveTo>
                    <a:pt x="2072" y="0"/>
                  </a:moveTo>
                  <a:cubicBezTo>
                    <a:pt x="1826" y="0"/>
                    <a:pt x="1579" y="121"/>
                    <a:pt x="1441" y="370"/>
                  </a:cubicBezTo>
                  <a:cubicBezTo>
                    <a:pt x="512" y="2060"/>
                    <a:pt x="322" y="4144"/>
                    <a:pt x="179" y="6109"/>
                  </a:cubicBezTo>
                  <a:cubicBezTo>
                    <a:pt x="84" y="7561"/>
                    <a:pt x="0" y="9038"/>
                    <a:pt x="441" y="10431"/>
                  </a:cubicBezTo>
                  <a:cubicBezTo>
                    <a:pt x="893" y="11812"/>
                    <a:pt x="2000" y="13062"/>
                    <a:pt x="3429" y="13240"/>
                  </a:cubicBezTo>
                  <a:cubicBezTo>
                    <a:pt x="3251" y="13312"/>
                    <a:pt x="3191" y="13443"/>
                    <a:pt x="3048" y="13598"/>
                  </a:cubicBezTo>
                  <a:cubicBezTo>
                    <a:pt x="2941" y="13717"/>
                    <a:pt x="2917" y="13895"/>
                    <a:pt x="2989" y="14038"/>
                  </a:cubicBezTo>
                  <a:cubicBezTo>
                    <a:pt x="3062" y="14158"/>
                    <a:pt x="3179" y="14196"/>
                    <a:pt x="3306" y="14196"/>
                  </a:cubicBezTo>
                  <a:cubicBezTo>
                    <a:pt x="3406" y="14196"/>
                    <a:pt x="3513" y="14172"/>
                    <a:pt x="3608" y="14145"/>
                  </a:cubicBezTo>
                  <a:cubicBezTo>
                    <a:pt x="4203" y="13955"/>
                    <a:pt x="4787" y="13717"/>
                    <a:pt x="5322" y="13407"/>
                  </a:cubicBezTo>
                  <a:lnTo>
                    <a:pt x="5322" y="13407"/>
                  </a:lnTo>
                  <a:cubicBezTo>
                    <a:pt x="5298" y="13502"/>
                    <a:pt x="5263" y="13586"/>
                    <a:pt x="5215" y="13669"/>
                  </a:cubicBezTo>
                  <a:cubicBezTo>
                    <a:pt x="5179" y="13752"/>
                    <a:pt x="5191" y="13871"/>
                    <a:pt x="5275" y="13895"/>
                  </a:cubicBezTo>
                  <a:cubicBezTo>
                    <a:pt x="5322" y="13895"/>
                    <a:pt x="5370" y="13883"/>
                    <a:pt x="5406" y="13848"/>
                  </a:cubicBezTo>
                  <a:cubicBezTo>
                    <a:pt x="5513" y="13752"/>
                    <a:pt x="5620" y="13657"/>
                    <a:pt x="5703" y="13550"/>
                  </a:cubicBezTo>
                  <a:lnTo>
                    <a:pt x="5703" y="13550"/>
                  </a:lnTo>
                  <a:cubicBezTo>
                    <a:pt x="5691" y="13645"/>
                    <a:pt x="5656" y="13752"/>
                    <a:pt x="5596" y="13836"/>
                  </a:cubicBezTo>
                  <a:cubicBezTo>
                    <a:pt x="5549" y="13931"/>
                    <a:pt x="5537" y="14062"/>
                    <a:pt x="5620" y="14121"/>
                  </a:cubicBezTo>
                  <a:cubicBezTo>
                    <a:pt x="5643" y="14138"/>
                    <a:pt x="5672" y="14146"/>
                    <a:pt x="5702" y="14146"/>
                  </a:cubicBezTo>
                  <a:cubicBezTo>
                    <a:pt x="5779" y="14146"/>
                    <a:pt x="5870" y="14098"/>
                    <a:pt x="5930" y="14038"/>
                  </a:cubicBezTo>
                  <a:cubicBezTo>
                    <a:pt x="6239" y="13764"/>
                    <a:pt x="6489" y="13443"/>
                    <a:pt x="6692" y="13098"/>
                  </a:cubicBezTo>
                  <a:cubicBezTo>
                    <a:pt x="6763" y="12979"/>
                    <a:pt x="6822" y="12848"/>
                    <a:pt x="6882" y="12728"/>
                  </a:cubicBezTo>
                  <a:lnTo>
                    <a:pt x="7370" y="12598"/>
                  </a:lnTo>
                  <a:cubicBezTo>
                    <a:pt x="7501" y="12562"/>
                    <a:pt x="7537" y="12395"/>
                    <a:pt x="7430" y="12312"/>
                  </a:cubicBezTo>
                  <a:cubicBezTo>
                    <a:pt x="7263" y="12193"/>
                    <a:pt x="7084" y="12109"/>
                    <a:pt x="6894" y="12062"/>
                  </a:cubicBezTo>
                  <a:cubicBezTo>
                    <a:pt x="7001" y="11847"/>
                    <a:pt x="7287" y="11824"/>
                    <a:pt x="7525" y="11764"/>
                  </a:cubicBezTo>
                  <a:cubicBezTo>
                    <a:pt x="7751" y="11705"/>
                    <a:pt x="8013" y="11478"/>
                    <a:pt x="7894" y="11276"/>
                  </a:cubicBezTo>
                  <a:cubicBezTo>
                    <a:pt x="7823" y="11181"/>
                    <a:pt x="7715" y="11109"/>
                    <a:pt x="7596" y="11109"/>
                  </a:cubicBezTo>
                  <a:cubicBezTo>
                    <a:pt x="7472" y="11084"/>
                    <a:pt x="7348" y="11072"/>
                    <a:pt x="7224" y="11072"/>
                  </a:cubicBezTo>
                  <a:cubicBezTo>
                    <a:pt x="7051" y="11072"/>
                    <a:pt x="6877" y="11096"/>
                    <a:pt x="6703" y="11145"/>
                  </a:cubicBezTo>
                  <a:cubicBezTo>
                    <a:pt x="7144" y="10883"/>
                    <a:pt x="7346" y="10347"/>
                    <a:pt x="7203" y="9859"/>
                  </a:cubicBezTo>
                  <a:lnTo>
                    <a:pt x="7203" y="9859"/>
                  </a:lnTo>
                  <a:cubicBezTo>
                    <a:pt x="6882" y="9931"/>
                    <a:pt x="6275" y="10097"/>
                    <a:pt x="6084" y="10383"/>
                  </a:cubicBezTo>
                  <a:cubicBezTo>
                    <a:pt x="6322" y="9657"/>
                    <a:pt x="6346" y="8883"/>
                    <a:pt x="6168" y="8156"/>
                  </a:cubicBezTo>
                  <a:cubicBezTo>
                    <a:pt x="6132" y="8014"/>
                    <a:pt x="6060" y="7859"/>
                    <a:pt x="5918" y="7859"/>
                  </a:cubicBezTo>
                  <a:cubicBezTo>
                    <a:pt x="5775" y="7859"/>
                    <a:pt x="5679" y="7990"/>
                    <a:pt x="5620" y="8121"/>
                  </a:cubicBezTo>
                  <a:cubicBezTo>
                    <a:pt x="5346" y="8668"/>
                    <a:pt x="5084" y="9216"/>
                    <a:pt x="4810" y="9752"/>
                  </a:cubicBezTo>
                  <a:cubicBezTo>
                    <a:pt x="5406" y="7942"/>
                    <a:pt x="5370" y="5990"/>
                    <a:pt x="4715" y="4204"/>
                  </a:cubicBezTo>
                  <a:cubicBezTo>
                    <a:pt x="4652" y="4031"/>
                    <a:pt x="4502" y="3947"/>
                    <a:pt x="4351" y="3947"/>
                  </a:cubicBezTo>
                  <a:cubicBezTo>
                    <a:pt x="4190" y="3947"/>
                    <a:pt x="4026" y="4043"/>
                    <a:pt x="3965" y="4227"/>
                  </a:cubicBezTo>
                  <a:lnTo>
                    <a:pt x="3382" y="6192"/>
                  </a:lnTo>
                  <a:cubicBezTo>
                    <a:pt x="3608" y="4620"/>
                    <a:pt x="3513" y="3025"/>
                    <a:pt x="3084" y="1501"/>
                  </a:cubicBezTo>
                  <a:cubicBezTo>
                    <a:pt x="2989" y="1156"/>
                    <a:pt x="2882" y="810"/>
                    <a:pt x="2751" y="465"/>
                  </a:cubicBezTo>
                  <a:cubicBezTo>
                    <a:pt x="2636" y="159"/>
                    <a:pt x="2354" y="0"/>
                    <a:pt x="20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62"/>
            <p:cNvSpPr/>
            <p:nvPr/>
          </p:nvSpPr>
          <p:spPr>
            <a:xfrm>
              <a:off x="3357862" y="2659128"/>
              <a:ext cx="272904" cy="575338"/>
            </a:xfrm>
            <a:custGeom>
              <a:avLst/>
              <a:gdLst/>
              <a:ahLst/>
              <a:cxnLst/>
              <a:rect l="l" t="t" r="r" b="b"/>
              <a:pathLst>
                <a:path w="6728" h="14184" extrusionOk="0">
                  <a:moveTo>
                    <a:pt x="2077" y="0"/>
                  </a:moveTo>
                  <a:cubicBezTo>
                    <a:pt x="1832" y="0"/>
                    <a:pt x="1585" y="121"/>
                    <a:pt x="1441" y="370"/>
                  </a:cubicBezTo>
                  <a:cubicBezTo>
                    <a:pt x="524" y="2060"/>
                    <a:pt x="322" y="4144"/>
                    <a:pt x="191" y="6109"/>
                  </a:cubicBezTo>
                  <a:cubicBezTo>
                    <a:pt x="84" y="7549"/>
                    <a:pt x="0" y="9037"/>
                    <a:pt x="453" y="10419"/>
                  </a:cubicBezTo>
                  <a:cubicBezTo>
                    <a:pt x="893" y="11800"/>
                    <a:pt x="2036" y="13050"/>
                    <a:pt x="3465" y="13228"/>
                  </a:cubicBezTo>
                  <a:cubicBezTo>
                    <a:pt x="3287" y="13300"/>
                    <a:pt x="3227" y="13431"/>
                    <a:pt x="3084" y="13586"/>
                  </a:cubicBezTo>
                  <a:cubicBezTo>
                    <a:pt x="2977" y="13705"/>
                    <a:pt x="2953" y="13883"/>
                    <a:pt x="3025" y="14026"/>
                  </a:cubicBezTo>
                  <a:cubicBezTo>
                    <a:pt x="3098" y="14146"/>
                    <a:pt x="3215" y="14184"/>
                    <a:pt x="3342" y="14184"/>
                  </a:cubicBezTo>
                  <a:cubicBezTo>
                    <a:pt x="3442" y="14184"/>
                    <a:pt x="3549" y="14160"/>
                    <a:pt x="3644" y="14133"/>
                  </a:cubicBezTo>
                  <a:cubicBezTo>
                    <a:pt x="4239" y="13943"/>
                    <a:pt x="4823" y="13705"/>
                    <a:pt x="5358" y="13395"/>
                  </a:cubicBezTo>
                  <a:lnTo>
                    <a:pt x="5358" y="13395"/>
                  </a:lnTo>
                  <a:cubicBezTo>
                    <a:pt x="5334" y="13490"/>
                    <a:pt x="5299" y="13574"/>
                    <a:pt x="5251" y="13657"/>
                  </a:cubicBezTo>
                  <a:cubicBezTo>
                    <a:pt x="5215" y="13740"/>
                    <a:pt x="5227" y="13859"/>
                    <a:pt x="5311" y="13883"/>
                  </a:cubicBezTo>
                  <a:cubicBezTo>
                    <a:pt x="5358" y="13883"/>
                    <a:pt x="5406" y="13871"/>
                    <a:pt x="5442" y="13836"/>
                  </a:cubicBezTo>
                  <a:cubicBezTo>
                    <a:pt x="5549" y="13740"/>
                    <a:pt x="5656" y="13645"/>
                    <a:pt x="5739" y="13538"/>
                  </a:cubicBezTo>
                  <a:lnTo>
                    <a:pt x="5739" y="13538"/>
                  </a:lnTo>
                  <a:cubicBezTo>
                    <a:pt x="5727" y="13633"/>
                    <a:pt x="5692" y="13740"/>
                    <a:pt x="5632" y="13824"/>
                  </a:cubicBezTo>
                  <a:cubicBezTo>
                    <a:pt x="5585" y="13919"/>
                    <a:pt x="5573" y="14050"/>
                    <a:pt x="5656" y="14109"/>
                  </a:cubicBezTo>
                  <a:cubicBezTo>
                    <a:pt x="5679" y="14126"/>
                    <a:pt x="5708" y="14134"/>
                    <a:pt x="5738" y="14134"/>
                  </a:cubicBezTo>
                  <a:cubicBezTo>
                    <a:pt x="5815" y="14134"/>
                    <a:pt x="5906" y="14086"/>
                    <a:pt x="5966" y="14026"/>
                  </a:cubicBezTo>
                  <a:cubicBezTo>
                    <a:pt x="6275" y="13752"/>
                    <a:pt x="6525" y="13431"/>
                    <a:pt x="6728" y="13086"/>
                  </a:cubicBezTo>
                  <a:cubicBezTo>
                    <a:pt x="6549" y="13062"/>
                    <a:pt x="6358" y="13014"/>
                    <a:pt x="6192" y="12931"/>
                  </a:cubicBezTo>
                  <a:cubicBezTo>
                    <a:pt x="5977" y="12824"/>
                    <a:pt x="5418" y="12288"/>
                    <a:pt x="5632" y="11990"/>
                  </a:cubicBezTo>
                  <a:lnTo>
                    <a:pt x="5632" y="11990"/>
                  </a:lnTo>
                  <a:cubicBezTo>
                    <a:pt x="5391" y="12324"/>
                    <a:pt x="4984" y="12488"/>
                    <a:pt x="4571" y="12488"/>
                  </a:cubicBezTo>
                  <a:cubicBezTo>
                    <a:pt x="4292" y="12488"/>
                    <a:pt x="4010" y="12413"/>
                    <a:pt x="3775" y="12264"/>
                  </a:cubicBezTo>
                  <a:cubicBezTo>
                    <a:pt x="3191" y="11895"/>
                    <a:pt x="2882" y="11192"/>
                    <a:pt x="2858" y="10502"/>
                  </a:cubicBezTo>
                  <a:cubicBezTo>
                    <a:pt x="2834" y="9811"/>
                    <a:pt x="3048" y="9133"/>
                    <a:pt x="3310" y="8490"/>
                  </a:cubicBezTo>
                  <a:lnTo>
                    <a:pt x="3310" y="8490"/>
                  </a:lnTo>
                  <a:cubicBezTo>
                    <a:pt x="3181" y="8731"/>
                    <a:pt x="2980" y="8830"/>
                    <a:pt x="2780" y="8830"/>
                  </a:cubicBezTo>
                  <a:cubicBezTo>
                    <a:pt x="2339" y="8830"/>
                    <a:pt x="1899" y="8347"/>
                    <a:pt x="2227" y="7847"/>
                  </a:cubicBezTo>
                  <a:lnTo>
                    <a:pt x="2227" y="7847"/>
                  </a:lnTo>
                  <a:cubicBezTo>
                    <a:pt x="2178" y="7911"/>
                    <a:pt x="2106" y="7938"/>
                    <a:pt x="2031" y="7938"/>
                  </a:cubicBezTo>
                  <a:cubicBezTo>
                    <a:pt x="1924" y="7938"/>
                    <a:pt x="1809" y="7883"/>
                    <a:pt x="1739" y="7799"/>
                  </a:cubicBezTo>
                  <a:cubicBezTo>
                    <a:pt x="1632" y="7633"/>
                    <a:pt x="1584" y="7442"/>
                    <a:pt x="1584" y="7252"/>
                  </a:cubicBezTo>
                  <a:cubicBezTo>
                    <a:pt x="1513" y="5227"/>
                    <a:pt x="2025" y="3227"/>
                    <a:pt x="3084" y="1489"/>
                  </a:cubicBezTo>
                  <a:cubicBezTo>
                    <a:pt x="2989" y="1144"/>
                    <a:pt x="2882" y="798"/>
                    <a:pt x="2751" y="465"/>
                  </a:cubicBezTo>
                  <a:cubicBezTo>
                    <a:pt x="2636" y="159"/>
                    <a:pt x="2358" y="0"/>
                    <a:pt x="20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62"/>
            <p:cNvSpPr/>
            <p:nvPr/>
          </p:nvSpPr>
          <p:spPr>
            <a:xfrm>
              <a:off x="3401955" y="2864176"/>
              <a:ext cx="426839" cy="373621"/>
            </a:xfrm>
            <a:custGeom>
              <a:avLst/>
              <a:gdLst/>
              <a:ahLst/>
              <a:cxnLst/>
              <a:rect l="l" t="t" r="r" b="b"/>
              <a:pathLst>
                <a:path w="10523" h="9211" extrusionOk="0">
                  <a:moveTo>
                    <a:pt x="1599" y="0"/>
                  </a:moveTo>
                  <a:cubicBezTo>
                    <a:pt x="1588" y="0"/>
                    <a:pt x="1577" y="5"/>
                    <a:pt x="1569" y="18"/>
                  </a:cubicBezTo>
                  <a:cubicBezTo>
                    <a:pt x="1319" y="351"/>
                    <a:pt x="1295" y="792"/>
                    <a:pt x="1283" y="1196"/>
                  </a:cubicBezTo>
                  <a:cubicBezTo>
                    <a:pt x="1259" y="1565"/>
                    <a:pt x="1295" y="1935"/>
                    <a:pt x="1378" y="2292"/>
                  </a:cubicBezTo>
                  <a:cubicBezTo>
                    <a:pt x="1247" y="2280"/>
                    <a:pt x="1092" y="2066"/>
                    <a:pt x="997" y="1982"/>
                  </a:cubicBezTo>
                  <a:cubicBezTo>
                    <a:pt x="711" y="1673"/>
                    <a:pt x="437" y="1351"/>
                    <a:pt x="187" y="1030"/>
                  </a:cubicBezTo>
                  <a:cubicBezTo>
                    <a:pt x="168" y="1006"/>
                    <a:pt x="138" y="995"/>
                    <a:pt x="110" y="995"/>
                  </a:cubicBezTo>
                  <a:cubicBezTo>
                    <a:pt x="54" y="995"/>
                    <a:pt x="1" y="1038"/>
                    <a:pt x="33" y="1101"/>
                  </a:cubicBezTo>
                  <a:cubicBezTo>
                    <a:pt x="259" y="1625"/>
                    <a:pt x="830" y="2304"/>
                    <a:pt x="1414" y="2589"/>
                  </a:cubicBezTo>
                  <a:cubicBezTo>
                    <a:pt x="1795" y="3518"/>
                    <a:pt x="2307" y="4387"/>
                    <a:pt x="2926" y="5173"/>
                  </a:cubicBezTo>
                  <a:cubicBezTo>
                    <a:pt x="2009" y="4864"/>
                    <a:pt x="1104" y="4494"/>
                    <a:pt x="199" y="4125"/>
                  </a:cubicBezTo>
                  <a:cubicBezTo>
                    <a:pt x="186" y="4119"/>
                    <a:pt x="173" y="4117"/>
                    <a:pt x="161" y="4117"/>
                  </a:cubicBezTo>
                  <a:cubicBezTo>
                    <a:pt x="75" y="4117"/>
                    <a:pt x="22" y="4250"/>
                    <a:pt x="116" y="4292"/>
                  </a:cubicBezTo>
                  <a:cubicBezTo>
                    <a:pt x="1069" y="4852"/>
                    <a:pt x="2104" y="5256"/>
                    <a:pt x="3176" y="5471"/>
                  </a:cubicBezTo>
                  <a:cubicBezTo>
                    <a:pt x="3509" y="5864"/>
                    <a:pt x="3878" y="6221"/>
                    <a:pt x="4271" y="6566"/>
                  </a:cubicBezTo>
                  <a:cubicBezTo>
                    <a:pt x="3996" y="6559"/>
                    <a:pt x="3726" y="6547"/>
                    <a:pt x="3457" y="6547"/>
                  </a:cubicBezTo>
                  <a:cubicBezTo>
                    <a:pt x="3283" y="6547"/>
                    <a:pt x="3111" y="6552"/>
                    <a:pt x="2938" y="6566"/>
                  </a:cubicBezTo>
                  <a:cubicBezTo>
                    <a:pt x="2843" y="6566"/>
                    <a:pt x="2831" y="6709"/>
                    <a:pt x="2926" y="6733"/>
                  </a:cubicBezTo>
                  <a:cubicBezTo>
                    <a:pt x="3192" y="6776"/>
                    <a:pt x="3461" y="6797"/>
                    <a:pt x="3730" y="6797"/>
                  </a:cubicBezTo>
                  <a:cubicBezTo>
                    <a:pt x="3979" y="6797"/>
                    <a:pt x="4228" y="6779"/>
                    <a:pt x="4474" y="6745"/>
                  </a:cubicBezTo>
                  <a:cubicBezTo>
                    <a:pt x="4640" y="6876"/>
                    <a:pt x="4807" y="6995"/>
                    <a:pt x="4974" y="7126"/>
                  </a:cubicBezTo>
                  <a:cubicBezTo>
                    <a:pt x="5057" y="7185"/>
                    <a:pt x="5140" y="7245"/>
                    <a:pt x="5212" y="7292"/>
                  </a:cubicBezTo>
                  <a:cubicBezTo>
                    <a:pt x="4736" y="7364"/>
                    <a:pt x="4271" y="7364"/>
                    <a:pt x="3783" y="7400"/>
                  </a:cubicBezTo>
                  <a:cubicBezTo>
                    <a:pt x="3780" y="7399"/>
                    <a:pt x="3776" y="7399"/>
                    <a:pt x="3773" y="7399"/>
                  </a:cubicBezTo>
                  <a:cubicBezTo>
                    <a:pt x="3687" y="7399"/>
                    <a:pt x="3679" y="7542"/>
                    <a:pt x="3771" y="7542"/>
                  </a:cubicBezTo>
                  <a:cubicBezTo>
                    <a:pt x="3963" y="7576"/>
                    <a:pt x="4158" y="7594"/>
                    <a:pt x="4352" y="7594"/>
                  </a:cubicBezTo>
                  <a:cubicBezTo>
                    <a:pt x="4701" y="7594"/>
                    <a:pt x="5050" y="7538"/>
                    <a:pt x="5379" y="7423"/>
                  </a:cubicBezTo>
                  <a:lnTo>
                    <a:pt x="5390" y="7423"/>
                  </a:lnTo>
                  <a:cubicBezTo>
                    <a:pt x="6825" y="8380"/>
                    <a:pt x="8614" y="9210"/>
                    <a:pt x="10342" y="9210"/>
                  </a:cubicBezTo>
                  <a:cubicBezTo>
                    <a:pt x="10379" y="9210"/>
                    <a:pt x="10415" y="9210"/>
                    <a:pt x="10451" y="9209"/>
                  </a:cubicBezTo>
                  <a:cubicBezTo>
                    <a:pt x="10522" y="9197"/>
                    <a:pt x="10522" y="9102"/>
                    <a:pt x="10463" y="9090"/>
                  </a:cubicBezTo>
                  <a:cubicBezTo>
                    <a:pt x="8522" y="8673"/>
                    <a:pt x="6760" y="8209"/>
                    <a:pt x="5176" y="6983"/>
                  </a:cubicBezTo>
                  <a:cubicBezTo>
                    <a:pt x="5117" y="6804"/>
                    <a:pt x="5009" y="6649"/>
                    <a:pt x="4962" y="6471"/>
                  </a:cubicBezTo>
                  <a:cubicBezTo>
                    <a:pt x="4914" y="6268"/>
                    <a:pt x="4890" y="6054"/>
                    <a:pt x="4890" y="5840"/>
                  </a:cubicBezTo>
                  <a:cubicBezTo>
                    <a:pt x="4890" y="5810"/>
                    <a:pt x="4870" y="5795"/>
                    <a:pt x="4846" y="5795"/>
                  </a:cubicBezTo>
                  <a:cubicBezTo>
                    <a:pt x="4822" y="5795"/>
                    <a:pt x="4795" y="5810"/>
                    <a:pt x="4783" y="5840"/>
                  </a:cubicBezTo>
                  <a:cubicBezTo>
                    <a:pt x="4712" y="6126"/>
                    <a:pt x="4736" y="6435"/>
                    <a:pt x="4843" y="6721"/>
                  </a:cubicBezTo>
                  <a:cubicBezTo>
                    <a:pt x="4581" y="6495"/>
                    <a:pt x="4331" y="6257"/>
                    <a:pt x="4093" y="6007"/>
                  </a:cubicBezTo>
                  <a:cubicBezTo>
                    <a:pt x="4093" y="5911"/>
                    <a:pt x="4093" y="5804"/>
                    <a:pt x="4105" y="5697"/>
                  </a:cubicBezTo>
                  <a:cubicBezTo>
                    <a:pt x="4128" y="5518"/>
                    <a:pt x="4176" y="5340"/>
                    <a:pt x="4200" y="5161"/>
                  </a:cubicBezTo>
                  <a:cubicBezTo>
                    <a:pt x="4215" y="5117"/>
                    <a:pt x="4184" y="5087"/>
                    <a:pt x="4150" y="5087"/>
                  </a:cubicBezTo>
                  <a:cubicBezTo>
                    <a:pt x="4129" y="5087"/>
                    <a:pt x="4106" y="5098"/>
                    <a:pt x="4093" y="5125"/>
                  </a:cubicBezTo>
                  <a:cubicBezTo>
                    <a:pt x="3974" y="5340"/>
                    <a:pt x="3914" y="5578"/>
                    <a:pt x="3914" y="5828"/>
                  </a:cubicBezTo>
                  <a:cubicBezTo>
                    <a:pt x="3581" y="5471"/>
                    <a:pt x="3283" y="5102"/>
                    <a:pt x="2997" y="4709"/>
                  </a:cubicBezTo>
                  <a:cubicBezTo>
                    <a:pt x="2985" y="4352"/>
                    <a:pt x="2926" y="3982"/>
                    <a:pt x="2926" y="3613"/>
                  </a:cubicBezTo>
                  <a:cubicBezTo>
                    <a:pt x="2950" y="3101"/>
                    <a:pt x="2997" y="2601"/>
                    <a:pt x="3081" y="2089"/>
                  </a:cubicBezTo>
                  <a:cubicBezTo>
                    <a:pt x="3088" y="2043"/>
                    <a:pt x="3040" y="2001"/>
                    <a:pt x="2996" y="2001"/>
                  </a:cubicBezTo>
                  <a:cubicBezTo>
                    <a:pt x="2973" y="2001"/>
                    <a:pt x="2950" y="2013"/>
                    <a:pt x="2938" y="2042"/>
                  </a:cubicBezTo>
                  <a:cubicBezTo>
                    <a:pt x="2700" y="2756"/>
                    <a:pt x="2616" y="3506"/>
                    <a:pt x="2688" y="4244"/>
                  </a:cubicBezTo>
                  <a:cubicBezTo>
                    <a:pt x="2426" y="3828"/>
                    <a:pt x="2188" y="3399"/>
                    <a:pt x="1985" y="2947"/>
                  </a:cubicBezTo>
                  <a:cubicBezTo>
                    <a:pt x="1735" y="2411"/>
                    <a:pt x="1545" y="1935"/>
                    <a:pt x="1557" y="1327"/>
                  </a:cubicBezTo>
                  <a:cubicBezTo>
                    <a:pt x="1557" y="911"/>
                    <a:pt x="1700" y="458"/>
                    <a:pt x="1640" y="41"/>
                  </a:cubicBezTo>
                  <a:cubicBezTo>
                    <a:pt x="1640" y="18"/>
                    <a:pt x="1620" y="0"/>
                    <a:pt x="15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62"/>
            <p:cNvSpPr/>
            <p:nvPr/>
          </p:nvSpPr>
          <p:spPr>
            <a:xfrm>
              <a:off x="4985917" y="3654025"/>
              <a:ext cx="239562" cy="204800"/>
            </a:xfrm>
            <a:custGeom>
              <a:avLst/>
              <a:gdLst/>
              <a:ahLst/>
              <a:cxnLst/>
              <a:rect l="l" t="t" r="r" b="b"/>
              <a:pathLst>
                <a:path w="5906" h="5049" extrusionOk="0">
                  <a:moveTo>
                    <a:pt x="3977" y="0"/>
                  </a:moveTo>
                  <a:lnTo>
                    <a:pt x="0" y="4358"/>
                  </a:lnTo>
                  <a:lnTo>
                    <a:pt x="1143" y="5049"/>
                  </a:lnTo>
                  <a:lnTo>
                    <a:pt x="5906" y="596"/>
                  </a:lnTo>
                  <a:lnTo>
                    <a:pt x="39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62"/>
            <p:cNvSpPr/>
            <p:nvPr/>
          </p:nvSpPr>
          <p:spPr>
            <a:xfrm>
              <a:off x="4369190" y="4109916"/>
              <a:ext cx="178718" cy="139616"/>
            </a:xfrm>
            <a:custGeom>
              <a:avLst/>
              <a:gdLst/>
              <a:ahLst/>
              <a:cxnLst/>
              <a:rect l="l" t="t" r="r" b="b"/>
              <a:pathLst>
                <a:path w="4406" h="3442" extrusionOk="0">
                  <a:moveTo>
                    <a:pt x="3715" y="1"/>
                  </a:moveTo>
                  <a:lnTo>
                    <a:pt x="0" y="1370"/>
                  </a:lnTo>
                  <a:lnTo>
                    <a:pt x="191" y="3442"/>
                  </a:lnTo>
                  <a:lnTo>
                    <a:pt x="4405" y="930"/>
                  </a:lnTo>
                  <a:lnTo>
                    <a:pt x="371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62"/>
            <p:cNvSpPr/>
            <p:nvPr/>
          </p:nvSpPr>
          <p:spPr>
            <a:xfrm>
              <a:off x="5060757" y="4050532"/>
              <a:ext cx="147364" cy="51717"/>
            </a:xfrm>
            <a:custGeom>
              <a:avLst/>
              <a:gdLst/>
              <a:ahLst/>
              <a:cxnLst/>
              <a:rect l="l" t="t" r="r" b="b"/>
              <a:pathLst>
                <a:path w="3633" h="1275" extrusionOk="0">
                  <a:moveTo>
                    <a:pt x="37" y="0"/>
                  </a:moveTo>
                  <a:lnTo>
                    <a:pt x="1" y="643"/>
                  </a:lnTo>
                  <a:lnTo>
                    <a:pt x="3275" y="1274"/>
                  </a:lnTo>
                  <a:lnTo>
                    <a:pt x="3632" y="298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62"/>
            <p:cNvSpPr/>
            <p:nvPr/>
          </p:nvSpPr>
          <p:spPr>
            <a:xfrm>
              <a:off x="5414308" y="4251442"/>
              <a:ext cx="91306" cy="59911"/>
            </a:xfrm>
            <a:custGeom>
              <a:avLst/>
              <a:gdLst/>
              <a:ahLst/>
              <a:cxnLst/>
              <a:rect l="l" t="t" r="r" b="b"/>
              <a:pathLst>
                <a:path w="2251" h="1477" extrusionOk="0">
                  <a:moveTo>
                    <a:pt x="12" y="0"/>
                  </a:moveTo>
                  <a:lnTo>
                    <a:pt x="0" y="739"/>
                  </a:lnTo>
                  <a:lnTo>
                    <a:pt x="2024" y="1477"/>
                  </a:lnTo>
                  <a:lnTo>
                    <a:pt x="2251" y="346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62"/>
            <p:cNvSpPr/>
            <p:nvPr/>
          </p:nvSpPr>
          <p:spPr>
            <a:xfrm>
              <a:off x="5821443" y="3344446"/>
              <a:ext cx="80679" cy="92280"/>
            </a:xfrm>
            <a:custGeom>
              <a:avLst/>
              <a:gdLst/>
              <a:ahLst/>
              <a:cxnLst/>
              <a:rect l="l" t="t" r="r" b="b"/>
              <a:pathLst>
                <a:path w="1989" h="2275" extrusionOk="0">
                  <a:moveTo>
                    <a:pt x="965" y="1"/>
                  </a:moveTo>
                  <a:lnTo>
                    <a:pt x="0" y="2048"/>
                  </a:lnTo>
                  <a:lnTo>
                    <a:pt x="703" y="2275"/>
                  </a:lnTo>
                  <a:lnTo>
                    <a:pt x="1989" y="548"/>
                  </a:lnTo>
                  <a:lnTo>
                    <a:pt x="96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62"/>
            <p:cNvSpPr/>
            <p:nvPr/>
          </p:nvSpPr>
          <p:spPr>
            <a:xfrm>
              <a:off x="4746349" y="3000590"/>
              <a:ext cx="147364" cy="51717"/>
            </a:xfrm>
            <a:custGeom>
              <a:avLst/>
              <a:gdLst/>
              <a:ahLst/>
              <a:cxnLst/>
              <a:rect l="l" t="t" r="r" b="b"/>
              <a:pathLst>
                <a:path w="3633" h="1275" extrusionOk="0">
                  <a:moveTo>
                    <a:pt x="25" y="0"/>
                  </a:moveTo>
                  <a:lnTo>
                    <a:pt x="1" y="631"/>
                  </a:lnTo>
                  <a:lnTo>
                    <a:pt x="3263" y="1274"/>
                  </a:lnTo>
                  <a:lnTo>
                    <a:pt x="3632" y="286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62"/>
            <p:cNvSpPr/>
            <p:nvPr/>
          </p:nvSpPr>
          <p:spPr>
            <a:xfrm>
              <a:off x="4426669" y="4360598"/>
              <a:ext cx="111587" cy="103394"/>
            </a:xfrm>
            <a:custGeom>
              <a:avLst/>
              <a:gdLst/>
              <a:ahLst/>
              <a:cxnLst/>
              <a:rect l="l" t="t" r="r" b="b"/>
              <a:pathLst>
                <a:path w="2751" h="2549" extrusionOk="0">
                  <a:moveTo>
                    <a:pt x="2298" y="0"/>
                  </a:moveTo>
                  <a:lnTo>
                    <a:pt x="0" y="1262"/>
                  </a:lnTo>
                  <a:lnTo>
                    <a:pt x="393" y="2548"/>
                  </a:lnTo>
                  <a:lnTo>
                    <a:pt x="2750" y="631"/>
                  </a:lnTo>
                  <a:lnTo>
                    <a:pt x="229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62"/>
            <p:cNvSpPr/>
            <p:nvPr/>
          </p:nvSpPr>
          <p:spPr>
            <a:xfrm>
              <a:off x="4815916" y="3756407"/>
              <a:ext cx="54110" cy="132842"/>
            </a:xfrm>
            <a:custGeom>
              <a:avLst/>
              <a:gdLst/>
              <a:ahLst/>
              <a:cxnLst/>
              <a:rect l="l" t="t" r="r" b="b"/>
              <a:pathLst>
                <a:path w="1334" h="3275" extrusionOk="0">
                  <a:moveTo>
                    <a:pt x="1334" y="1"/>
                  </a:moveTo>
                  <a:lnTo>
                    <a:pt x="0" y="453"/>
                  </a:lnTo>
                  <a:lnTo>
                    <a:pt x="96" y="2525"/>
                  </a:lnTo>
                  <a:lnTo>
                    <a:pt x="691" y="3275"/>
                  </a:lnTo>
                  <a:lnTo>
                    <a:pt x="133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62"/>
            <p:cNvSpPr/>
            <p:nvPr/>
          </p:nvSpPr>
          <p:spPr>
            <a:xfrm>
              <a:off x="4047035" y="2969194"/>
              <a:ext cx="54151" cy="133329"/>
            </a:xfrm>
            <a:custGeom>
              <a:avLst/>
              <a:gdLst/>
              <a:ahLst/>
              <a:cxnLst/>
              <a:rect l="l" t="t" r="r" b="b"/>
              <a:pathLst>
                <a:path w="1335" h="3287" extrusionOk="0">
                  <a:moveTo>
                    <a:pt x="1334" y="0"/>
                  </a:moveTo>
                  <a:lnTo>
                    <a:pt x="1" y="453"/>
                  </a:lnTo>
                  <a:lnTo>
                    <a:pt x="96" y="2525"/>
                  </a:lnTo>
                  <a:lnTo>
                    <a:pt x="691" y="3287"/>
                  </a:lnTo>
                  <a:lnTo>
                    <a:pt x="13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62"/>
            <p:cNvSpPr/>
            <p:nvPr/>
          </p:nvSpPr>
          <p:spPr>
            <a:xfrm>
              <a:off x="3410514" y="1959329"/>
              <a:ext cx="54110" cy="132842"/>
            </a:xfrm>
            <a:custGeom>
              <a:avLst/>
              <a:gdLst/>
              <a:ahLst/>
              <a:cxnLst/>
              <a:rect l="l" t="t" r="r" b="b"/>
              <a:pathLst>
                <a:path w="1334" h="3275" extrusionOk="0">
                  <a:moveTo>
                    <a:pt x="1334" y="1"/>
                  </a:moveTo>
                  <a:lnTo>
                    <a:pt x="0" y="453"/>
                  </a:lnTo>
                  <a:lnTo>
                    <a:pt x="96" y="2525"/>
                  </a:lnTo>
                  <a:lnTo>
                    <a:pt x="691" y="3275"/>
                  </a:lnTo>
                  <a:lnTo>
                    <a:pt x="133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62"/>
            <p:cNvSpPr/>
            <p:nvPr/>
          </p:nvSpPr>
          <p:spPr>
            <a:xfrm>
              <a:off x="4818796" y="3449707"/>
              <a:ext cx="178759" cy="178272"/>
            </a:xfrm>
            <a:custGeom>
              <a:avLst/>
              <a:gdLst/>
              <a:ahLst/>
              <a:cxnLst/>
              <a:rect l="l" t="t" r="r" b="b"/>
              <a:pathLst>
                <a:path w="4407" h="4395" extrusionOk="0">
                  <a:moveTo>
                    <a:pt x="1272" y="0"/>
                  </a:moveTo>
                  <a:cubicBezTo>
                    <a:pt x="1182" y="0"/>
                    <a:pt x="1090" y="26"/>
                    <a:pt x="1013" y="73"/>
                  </a:cubicBezTo>
                  <a:cubicBezTo>
                    <a:pt x="1" y="727"/>
                    <a:pt x="2573" y="4395"/>
                    <a:pt x="2573" y="4395"/>
                  </a:cubicBezTo>
                  <a:lnTo>
                    <a:pt x="3513" y="3847"/>
                  </a:lnTo>
                  <a:lnTo>
                    <a:pt x="4406" y="3335"/>
                  </a:lnTo>
                  <a:cubicBezTo>
                    <a:pt x="4406" y="3335"/>
                    <a:pt x="2561" y="287"/>
                    <a:pt x="1418" y="25"/>
                  </a:cubicBezTo>
                  <a:cubicBezTo>
                    <a:pt x="1371" y="8"/>
                    <a:pt x="1322" y="0"/>
                    <a:pt x="1272" y="0"/>
                  </a:cubicBezTo>
                  <a:close/>
                </a:path>
              </a:pathLst>
            </a:custGeom>
            <a:solidFill>
              <a:srgbClr val="FFFB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62"/>
            <p:cNvSpPr/>
            <p:nvPr/>
          </p:nvSpPr>
          <p:spPr>
            <a:xfrm>
              <a:off x="4920732" y="3519760"/>
              <a:ext cx="22715" cy="19105"/>
            </a:xfrm>
            <a:custGeom>
              <a:avLst/>
              <a:gdLst/>
              <a:ahLst/>
              <a:cxnLst/>
              <a:rect l="l" t="t" r="r" b="b"/>
              <a:pathLst>
                <a:path w="560" h="471" extrusionOk="0">
                  <a:moveTo>
                    <a:pt x="322" y="1"/>
                  </a:moveTo>
                  <a:cubicBezTo>
                    <a:pt x="107" y="1"/>
                    <a:pt x="0" y="251"/>
                    <a:pt x="155" y="405"/>
                  </a:cubicBezTo>
                  <a:cubicBezTo>
                    <a:pt x="200" y="451"/>
                    <a:pt x="257" y="471"/>
                    <a:pt x="314" y="471"/>
                  </a:cubicBezTo>
                  <a:cubicBezTo>
                    <a:pt x="437" y="471"/>
                    <a:pt x="560" y="377"/>
                    <a:pt x="560" y="239"/>
                  </a:cubicBezTo>
                  <a:cubicBezTo>
                    <a:pt x="560" y="108"/>
                    <a:pt x="453" y="1"/>
                    <a:pt x="322" y="1"/>
                  </a:cubicBezTo>
                  <a:close/>
                </a:path>
              </a:pathLst>
            </a:custGeom>
            <a:solidFill>
              <a:srgbClr val="893C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62"/>
            <p:cNvSpPr/>
            <p:nvPr/>
          </p:nvSpPr>
          <p:spPr>
            <a:xfrm>
              <a:off x="4818796" y="3449707"/>
              <a:ext cx="142537" cy="178272"/>
            </a:xfrm>
            <a:custGeom>
              <a:avLst/>
              <a:gdLst/>
              <a:ahLst/>
              <a:cxnLst/>
              <a:rect l="l" t="t" r="r" b="b"/>
              <a:pathLst>
                <a:path w="3514" h="4395" extrusionOk="0">
                  <a:moveTo>
                    <a:pt x="1279" y="0"/>
                  </a:moveTo>
                  <a:cubicBezTo>
                    <a:pt x="1189" y="0"/>
                    <a:pt x="1102" y="26"/>
                    <a:pt x="1025" y="73"/>
                  </a:cubicBezTo>
                  <a:cubicBezTo>
                    <a:pt x="1" y="727"/>
                    <a:pt x="2585" y="4395"/>
                    <a:pt x="2585" y="4395"/>
                  </a:cubicBezTo>
                  <a:lnTo>
                    <a:pt x="3513" y="3847"/>
                  </a:lnTo>
                  <a:cubicBezTo>
                    <a:pt x="3073" y="3525"/>
                    <a:pt x="2680" y="3144"/>
                    <a:pt x="2335" y="2728"/>
                  </a:cubicBezTo>
                  <a:cubicBezTo>
                    <a:pt x="1727" y="1966"/>
                    <a:pt x="1334" y="977"/>
                    <a:pt x="1430" y="25"/>
                  </a:cubicBezTo>
                  <a:cubicBezTo>
                    <a:pt x="1379" y="8"/>
                    <a:pt x="1328" y="0"/>
                    <a:pt x="1279" y="0"/>
                  </a:cubicBezTo>
                  <a:close/>
                </a:path>
              </a:pathLst>
            </a:custGeom>
            <a:solidFill>
              <a:srgbClr val="D1CE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62"/>
            <p:cNvSpPr/>
            <p:nvPr/>
          </p:nvSpPr>
          <p:spPr>
            <a:xfrm>
              <a:off x="5357316" y="3829340"/>
              <a:ext cx="180665" cy="169064"/>
            </a:xfrm>
            <a:custGeom>
              <a:avLst/>
              <a:gdLst/>
              <a:ahLst/>
              <a:cxnLst/>
              <a:rect l="l" t="t" r="r" b="b"/>
              <a:pathLst>
                <a:path w="4454" h="4168" extrusionOk="0">
                  <a:moveTo>
                    <a:pt x="2715" y="0"/>
                  </a:moveTo>
                  <a:lnTo>
                    <a:pt x="274" y="274"/>
                  </a:lnTo>
                  <a:lnTo>
                    <a:pt x="0" y="2572"/>
                  </a:lnTo>
                  <a:lnTo>
                    <a:pt x="274" y="3810"/>
                  </a:lnTo>
                  <a:lnTo>
                    <a:pt x="3275" y="4168"/>
                  </a:lnTo>
                  <a:lnTo>
                    <a:pt x="4453" y="2370"/>
                  </a:lnTo>
                  <a:lnTo>
                    <a:pt x="271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62"/>
            <p:cNvSpPr/>
            <p:nvPr/>
          </p:nvSpPr>
          <p:spPr>
            <a:xfrm>
              <a:off x="5306125" y="3606201"/>
              <a:ext cx="517740" cy="503300"/>
            </a:xfrm>
            <a:custGeom>
              <a:avLst/>
              <a:gdLst/>
              <a:ahLst/>
              <a:cxnLst/>
              <a:rect l="l" t="t" r="r" b="b"/>
              <a:pathLst>
                <a:path w="12764" h="12408" extrusionOk="0">
                  <a:moveTo>
                    <a:pt x="3858" y="1"/>
                  </a:moveTo>
                  <a:lnTo>
                    <a:pt x="3155" y="1453"/>
                  </a:lnTo>
                  <a:lnTo>
                    <a:pt x="0" y="8073"/>
                  </a:lnTo>
                  <a:lnTo>
                    <a:pt x="1536" y="9299"/>
                  </a:lnTo>
                  <a:cubicBezTo>
                    <a:pt x="2048" y="8347"/>
                    <a:pt x="2929" y="7002"/>
                    <a:pt x="3370" y="6859"/>
                  </a:cubicBezTo>
                  <a:cubicBezTo>
                    <a:pt x="3553" y="6802"/>
                    <a:pt x="3719" y="6774"/>
                    <a:pt x="3864" y="6774"/>
                  </a:cubicBezTo>
                  <a:cubicBezTo>
                    <a:pt x="4445" y="6774"/>
                    <a:pt x="4680" y="7225"/>
                    <a:pt x="4251" y="8073"/>
                  </a:cubicBezTo>
                  <a:cubicBezTo>
                    <a:pt x="4167" y="8228"/>
                    <a:pt x="4072" y="8407"/>
                    <a:pt x="3965" y="8585"/>
                  </a:cubicBezTo>
                  <a:cubicBezTo>
                    <a:pt x="3644" y="9180"/>
                    <a:pt x="3227" y="9895"/>
                    <a:pt x="2929" y="10419"/>
                  </a:cubicBezTo>
                  <a:lnTo>
                    <a:pt x="5406" y="12407"/>
                  </a:lnTo>
                  <a:lnTo>
                    <a:pt x="10942" y="6001"/>
                  </a:lnTo>
                  <a:lnTo>
                    <a:pt x="12502" y="4204"/>
                  </a:lnTo>
                  <a:lnTo>
                    <a:pt x="12764" y="3906"/>
                  </a:lnTo>
                  <a:lnTo>
                    <a:pt x="10644" y="2977"/>
                  </a:lnTo>
                  <a:lnTo>
                    <a:pt x="5775" y="846"/>
                  </a:lnTo>
                  <a:lnTo>
                    <a:pt x="385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62"/>
            <p:cNvSpPr/>
            <p:nvPr/>
          </p:nvSpPr>
          <p:spPr>
            <a:xfrm>
              <a:off x="5525370" y="3862642"/>
              <a:ext cx="495065" cy="318821"/>
            </a:xfrm>
            <a:custGeom>
              <a:avLst/>
              <a:gdLst/>
              <a:ahLst/>
              <a:cxnLst/>
              <a:rect l="l" t="t" r="r" b="b"/>
              <a:pathLst>
                <a:path w="12205" h="7860" extrusionOk="0">
                  <a:moveTo>
                    <a:pt x="3251" y="1"/>
                  </a:moveTo>
                  <a:lnTo>
                    <a:pt x="1" y="6085"/>
                  </a:lnTo>
                  <a:lnTo>
                    <a:pt x="8204" y="7859"/>
                  </a:lnTo>
                  <a:lnTo>
                    <a:pt x="12205" y="918"/>
                  </a:lnTo>
                  <a:lnTo>
                    <a:pt x="325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62"/>
            <p:cNvSpPr/>
            <p:nvPr/>
          </p:nvSpPr>
          <p:spPr>
            <a:xfrm>
              <a:off x="5928652" y="3590259"/>
              <a:ext cx="184032" cy="382058"/>
            </a:xfrm>
            <a:custGeom>
              <a:avLst/>
              <a:gdLst/>
              <a:ahLst/>
              <a:cxnLst/>
              <a:rect l="l" t="t" r="r" b="b"/>
              <a:pathLst>
                <a:path w="4537" h="9419" extrusionOk="0">
                  <a:moveTo>
                    <a:pt x="1393" y="1"/>
                  </a:moveTo>
                  <a:lnTo>
                    <a:pt x="0" y="656"/>
                  </a:lnTo>
                  <a:lnTo>
                    <a:pt x="2263" y="9419"/>
                  </a:lnTo>
                  <a:lnTo>
                    <a:pt x="4537" y="9347"/>
                  </a:lnTo>
                  <a:lnTo>
                    <a:pt x="139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62"/>
            <p:cNvSpPr/>
            <p:nvPr/>
          </p:nvSpPr>
          <p:spPr>
            <a:xfrm>
              <a:off x="5306125" y="3640517"/>
              <a:ext cx="507112" cy="343402"/>
            </a:xfrm>
            <a:custGeom>
              <a:avLst/>
              <a:gdLst/>
              <a:ahLst/>
              <a:cxnLst/>
              <a:rect l="l" t="t" r="r" b="b"/>
              <a:pathLst>
                <a:path w="12502" h="8466" extrusionOk="0">
                  <a:moveTo>
                    <a:pt x="5775" y="0"/>
                  </a:moveTo>
                  <a:cubicBezTo>
                    <a:pt x="5537" y="24"/>
                    <a:pt x="5299" y="60"/>
                    <a:pt x="5072" y="95"/>
                  </a:cubicBezTo>
                  <a:cubicBezTo>
                    <a:pt x="4418" y="214"/>
                    <a:pt x="3775" y="381"/>
                    <a:pt x="3155" y="607"/>
                  </a:cubicBezTo>
                  <a:lnTo>
                    <a:pt x="0" y="7227"/>
                  </a:lnTo>
                  <a:lnTo>
                    <a:pt x="1536" y="8465"/>
                  </a:lnTo>
                  <a:cubicBezTo>
                    <a:pt x="2048" y="7513"/>
                    <a:pt x="2929" y="6156"/>
                    <a:pt x="3358" y="6025"/>
                  </a:cubicBezTo>
                  <a:cubicBezTo>
                    <a:pt x="3548" y="5964"/>
                    <a:pt x="3721" y="5934"/>
                    <a:pt x="3870" y="5934"/>
                  </a:cubicBezTo>
                  <a:cubicBezTo>
                    <a:pt x="4448" y="5934"/>
                    <a:pt x="4674" y="6385"/>
                    <a:pt x="4239" y="7227"/>
                  </a:cubicBezTo>
                  <a:cubicBezTo>
                    <a:pt x="4167" y="7382"/>
                    <a:pt x="4072" y="7561"/>
                    <a:pt x="3965" y="7751"/>
                  </a:cubicBezTo>
                  <a:lnTo>
                    <a:pt x="10942" y="5155"/>
                  </a:lnTo>
                  <a:lnTo>
                    <a:pt x="12502" y="3358"/>
                  </a:lnTo>
                  <a:cubicBezTo>
                    <a:pt x="12216" y="3096"/>
                    <a:pt x="11859" y="2941"/>
                    <a:pt x="11514" y="2739"/>
                  </a:cubicBezTo>
                  <a:cubicBezTo>
                    <a:pt x="11204" y="2560"/>
                    <a:pt x="10918" y="2346"/>
                    <a:pt x="10644" y="2131"/>
                  </a:cubicBezTo>
                  <a:lnTo>
                    <a:pt x="57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62"/>
            <p:cNvSpPr/>
            <p:nvPr/>
          </p:nvSpPr>
          <p:spPr>
            <a:xfrm>
              <a:off x="5682838" y="3616828"/>
              <a:ext cx="327948" cy="316874"/>
            </a:xfrm>
            <a:custGeom>
              <a:avLst/>
              <a:gdLst/>
              <a:ahLst/>
              <a:cxnLst/>
              <a:rect l="l" t="t" r="r" b="b"/>
              <a:pathLst>
                <a:path w="8085" h="7812" extrusionOk="0">
                  <a:moveTo>
                    <a:pt x="6060" y="1"/>
                  </a:moveTo>
                  <a:lnTo>
                    <a:pt x="3298" y="3096"/>
                  </a:lnTo>
                  <a:lnTo>
                    <a:pt x="0" y="6799"/>
                  </a:lnTo>
                  <a:lnTo>
                    <a:pt x="3703" y="7263"/>
                  </a:lnTo>
                  <a:lnTo>
                    <a:pt x="8085" y="7811"/>
                  </a:lnTo>
                  <a:lnTo>
                    <a:pt x="606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62"/>
            <p:cNvSpPr/>
            <p:nvPr/>
          </p:nvSpPr>
          <p:spPr>
            <a:xfrm>
              <a:off x="5816616" y="3616828"/>
              <a:ext cx="194173" cy="316874"/>
            </a:xfrm>
            <a:custGeom>
              <a:avLst/>
              <a:gdLst/>
              <a:ahLst/>
              <a:cxnLst/>
              <a:rect l="l" t="t" r="r" b="b"/>
              <a:pathLst>
                <a:path w="4787" h="7812" extrusionOk="0">
                  <a:moveTo>
                    <a:pt x="2762" y="1"/>
                  </a:moveTo>
                  <a:lnTo>
                    <a:pt x="0" y="3096"/>
                  </a:lnTo>
                  <a:cubicBezTo>
                    <a:pt x="357" y="4382"/>
                    <a:pt x="500" y="5728"/>
                    <a:pt x="417" y="7061"/>
                  </a:cubicBezTo>
                  <a:cubicBezTo>
                    <a:pt x="417" y="7121"/>
                    <a:pt x="405" y="7192"/>
                    <a:pt x="405" y="7263"/>
                  </a:cubicBezTo>
                  <a:lnTo>
                    <a:pt x="4787" y="7811"/>
                  </a:lnTo>
                  <a:lnTo>
                    <a:pt x="27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62"/>
            <p:cNvSpPr/>
            <p:nvPr/>
          </p:nvSpPr>
          <p:spPr>
            <a:xfrm>
              <a:off x="5306125" y="3486904"/>
              <a:ext cx="679057" cy="482532"/>
            </a:xfrm>
            <a:custGeom>
              <a:avLst/>
              <a:gdLst/>
              <a:ahLst/>
              <a:cxnLst/>
              <a:rect l="l" t="t" r="r" b="b"/>
              <a:pathLst>
                <a:path w="16741" h="11896" extrusionOk="0">
                  <a:moveTo>
                    <a:pt x="6263" y="1"/>
                  </a:moveTo>
                  <a:lnTo>
                    <a:pt x="4894" y="1108"/>
                  </a:lnTo>
                  <a:lnTo>
                    <a:pt x="4715" y="1251"/>
                  </a:lnTo>
                  <a:lnTo>
                    <a:pt x="3656" y="2120"/>
                  </a:lnTo>
                  <a:lnTo>
                    <a:pt x="3179" y="2513"/>
                  </a:lnTo>
                  <a:lnTo>
                    <a:pt x="3001" y="2644"/>
                  </a:lnTo>
                  <a:lnTo>
                    <a:pt x="1667" y="3739"/>
                  </a:lnTo>
                  <a:lnTo>
                    <a:pt x="1500" y="3882"/>
                  </a:lnTo>
                  <a:lnTo>
                    <a:pt x="0" y="5097"/>
                  </a:lnTo>
                  <a:lnTo>
                    <a:pt x="1215" y="6121"/>
                  </a:lnTo>
                  <a:lnTo>
                    <a:pt x="1370" y="6240"/>
                  </a:lnTo>
                  <a:lnTo>
                    <a:pt x="3108" y="7704"/>
                  </a:lnTo>
                  <a:lnTo>
                    <a:pt x="3215" y="7799"/>
                  </a:lnTo>
                  <a:lnTo>
                    <a:pt x="5060" y="9359"/>
                  </a:lnTo>
                  <a:lnTo>
                    <a:pt x="5191" y="9454"/>
                  </a:lnTo>
                  <a:lnTo>
                    <a:pt x="8085" y="11895"/>
                  </a:lnTo>
                  <a:lnTo>
                    <a:pt x="10311" y="9490"/>
                  </a:lnTo>
                  <a:lnTo>
                    <a:pt x="10549" y="9240"/>
                  </a:lnTo>
                  <a:lnTo>
                    <a:pt x="11787" y="7895"/>
                  </a:lnTo>
                  <a:lnTo>
                    <a:pt x="11978" y="7692"/>
                  </a:lnTo>
                  <a:lnTo>
                    <a:pt x="13300" y="6264"/>
                  </a:lnTo>
                  <a:lnTo>
                    <a:pt x="13490" y="6061"/>
                  </a:lnTo>
                  <a:lnTo>
                    <a:pt x="13514" y="6037"/>
                  </a:lnTo>
                  <a:lnTo>
                    <a:pt x="16740" y="2549"/>
                  </a:lnTo>
                  <a:lnTo>
                    <a:pt x="13788" y="1823"/>
                  </a:lnTo>
                  <a:lnTo>
                    <a:pt x="13383" y="1727"/>
                  </a:lnTo>
                  <a:lnTo>
                    <a:pt x="10561" y="1037"/>
                  </a:lnTo>
                  <a:lnTo>
                    <a:pt x="10228" y="965"/>
                  </a:lnTo>
                  <a:lnTo>
                    <a:pt x="8001" y="418"/>
                  </a:lnTo>
                  <a:lnTo>
                    <a:pt x="7787" y="370"/>
                  </a:lnTo>
                  <a:lnTo>
                    <a:pt x="626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62"/>
            <p:cNvSpPr/>
            <p:nvPr/>
          </p:nvSpPr>
          <p:spPr>
            <a:xfrm>
              <a:off x="5670750" y="3969405"/>
              <a:ext cx="192266" cy="114467"/>
            </a:xfrm>
            <a:custGeom>
              <a:avLst/>
              <a:gdLst/>
              <a:ahLst/>
              <a:cxnLst/>
              <a:rect l="l" t="t" r="r" b="b"/>
              <a:pathLst>
                <a:path w="4740" h="2822" extrusionOk="0">
                  <a:moveTo>
                    <a:pt x="965" y="0"/>
                  </a:moveTo>
                  <a:lnTo>
                    <a:pt x="1" y="2239"/>
                  </a:lnTo>
                  <a:lnTo>
                    <a:pt x="3572" y="2822"/>
                  </a:lnTo>
                  <a:lnTo>
                    <a:pt x="4739" y="512"/>
                  </a:lnTo>
                  <a:lnTo>
                    <a:pt x="96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62"/>
            <p:cNvSpPr/>
            <p:nvPr/>
          </p:nvSpPr>
          <p:spPr>
            <a:xfrm>
              <a:off x="5706973" y="3984373"/>
              <a:ext cx="65711" cy="42550"/>
            </a:xfrm>
            <a:custGeom>
              <a:avLst/>
              <a:gdLst/>
              <a:ahLst/>
              <a:cxnLst/>
              <a:rect l="l" t="t" r="r" b="b"/>
              <a:pathLst>
                <a:path w="1620" h="1049" extrusionOk="0">
                  <a:moveTo>
                    <a:pt x="286" y="0"/>
                  </a:moveTo>
                  <a:lnTo>
                    <a:pt x="0" y="738"/>
                  </a:lnTo>
                  <a:lnTo>
                    <a:pt x="1322" y="1048"/>
                  </a:lnTo>
                  <a:lnTo>
                    <a:pt x="1620" y="21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62"/>
            <p:cNvSpPr/>
            <p:nvPr/>
          </p:nvSpPr>
          <p:spPr>
            <a:xfrm>
              <a:off x="5785707" y="3998367"/>
              <a:ext cx="54110" cy="34316"/>
            </a:xfrm>
            <a:custGeom>
              <a:avLst/>
              <a:gdLst/>
              <a:ahLst/>
              <a:cxnLst/>
              <a:rect l="l" t="t" r="r" b="b"/>
              <a:pathLst>
                <a:path w="1334" h="846" extrusionOk="0">
                  <a:moveTo>
                    <a:pt x="238" y="1"/>
                  </a:moveTo>
                  <a:lnTo>
                    <a:pt x="0" y="703"/>
                  </a:lnTo>
                  <a:lnTo>
                    <a:pt x="941" y="846"/>
                  </a:lnTo>
                  <a:lnTo>
                    <a:pt x="1334" y="108"/>
                  </a:lnTo>
                  <a:lnTo>
                    <a:pt x="2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62"/>
            <p:cNvSpPr/>
            <p:nvPr/>
          </p:nvSpPr>
          <p:spPr>
            <a:xfrm>
              <a:off x="5690545" y="4026883"/>
              <a:ext cx="65711" cy="32369"/>
            </a:xfrm>
            <a:custGeom>
              <a:avLst/>
              <a:gdLst/>
              <a:ahLst/>
              <a:cxnLst/>
              <a:rect l="l" t="t" r="r" b="b"/>
              <a:pathLst>
                <a:path w="1620" h="798" extrusionOk="0">
                  <a:moveTo>
                    <a:pt x="310" y="0"/>
                  </a:moveTo>
                  <a:lnTo>
                    <a:pt x="1" y="560"/>
                  </a:lnTo>
                  <a:lnTo>
                    <a:pt x="1310" y="798"/>
                  </a:lnTo>
                  <a:lnTo>
                    <a:pt x="1620" y="23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62"/>
            <p:cNvSpPr/>
            <p:nvPr/>
          </p:nvSpPr>
          <p:spPr>
            <a:xfrm>
              <a:off x="5772645" y="4037957"/>
              <a:ext cx="51230" cy="30462"/>
            </a:xfrm>
            <a:custGeom>
              <a:avLst/>
              <a:gdLst/>
              <a:ahLst/>
              <a:cxnLst/>
              <a:rect l="l" t="t" r="r" b="b"/>
              <a:pathLst>
                <a:path w="1263" h="751" extrusionOk="0">
                  <a:moveTo>
                    <a:pt x="322" y="1"/>
                  </a:moveTo>
                  <a:lnTo>
                    <a:pt x="1" y="596"/>
                  </a:lnTo>
                  <a:lnTo>
                    <a:pt x="858" y="751"/>
                  </a:lnTo>
                  <a:lnTo>
                    <a:pt x="1263" y="120"/>
                  </a:lnTo>
                  <a:lnTo>
                    <a:pt x="32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62"/>
            <p:cNvSpPr/>
            <p:nvPr/>
          </p:nvSpPr>
          <p:spPr>
            <a:xfrm>
              <a:off x="5449557" y="3486417"/>
              <a:ext cx="535628" cy="279232"/>
            </a:xfrm>
            <a:custGeom>
              <a:avLst/>
              <a:gdLst/>
              <a:ahLst/>
              <a:cxnLst/>
              <a:rect l="l" t="t" r="r" b="b"/>
              <a:pathLst>
                <a:path w="13205" h="6884" extrusionOk="0">
                  <a:moveTo>
                    <a:pt x="2727" y="1"/>
                  </a:moveTo>
                  <a:lnTo>
                    <a:pt x="1358" y="1108"/>
                  </a:lnTo>
                  <a:lnTo>
                    <a:pt x="1179" y="1263"/>
                  </a:lnTo>
                  <a:lnTo>
                    <a:pt x="120" y="2120"/>
                  </a:lnTo>
                  <a:cubicBezTo>
                    <a:pt x="0" y="2716"/>
                    <a:pt x="12" y="3323"/>
                    <a:pt x="167" y="3906"/>
                  </a:cubicBezTo>
                  <a:cubicBezTo>
                    <a:pt x="536" y="5180"/>
                    <a:pt x="1667" y="6133"/>
                    <a:pt x="2917" y="6561"/>
                  </a:cubicBezTo>
                  <a:cubicBezTo>
                    <a:pt x="3627" y="6796"/>
                    <a:pt x="4370" y="6883"/>
                    <a:pt x="5118" y="6883"/>
                  </a:cubicBezTo>
                  <a:cubicBezTo>
                    <a:pt x="5700" y="6883"/>
                    <a:pt x="6285" y="6830"/>
                    <a:pt x="6858" y="6752"/>
                  </a:cubicBezTo>
                  <a:cubicBezTo>
                    <a:pt x="7906" y="6609"/>
                    <a:pt x="8942" y="6383"/>
                    <a:pt x="9954" y="6073"/>
                  </a:cubicBezTo>
                  <a:lnTo>
                    <a:pt x="9978" y="6049"/>
                  </a:lnTo>
                  <a:lnTo>
                    <a:pt x="13204" y="2561"/>
                  </a:lnTo>
                  <a:lnTo>
                    <a:pt x="10252" y="1835"/>
                  </a:lnTo>
                  <a:lnTo>
                    <a:pt x="9847" y="1727"/>
                  </a:lnTo>
                  <a:lnTo>
                    <a:pt x="7025" y="1049"/>
                  </a:lnTo>
                  <a:lnTo>
                    <a:pt x="6692" y="965"/>
                  </a:lnTo>
                  <a:lnTo>
                    <a:pt x="4465" y="430"/>
                  </a:lnTo>
                  <a:lnTo>
                    <a:pt x="4251" y="370"/>
                  </a:lnTo>
                  <a:lnTo>
                    <a:pt x="272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62"/>
            <p:cNvSpPr/>
            <p:nvPr/>
          </p:nvSpPr>
          <p:spPr>
            <a:xfrm>
              <a:off x="5355856" y="3501872"/>
              <a:ext cx="509546" cy="369524"/>
            </a:xfrm>
            <a:custGeom>
              <a:avLst/>
              <a:gdLst/>
              <a:ahLst/>
              <a:cxnLst/>
              <a:rect l="l" t="t" r="r" b="b"/>
              <a:pathLst>
                <a:path w="12562" h="9110" extrusionOk="0">
                  <a:moveTo>
                    <a:pt x="4751" y="1739"/>
                  </a:moveTo>
                  <a:cubicBezTo>
                    <a:pt x="5287" y="2085"/>
                    <a:pt x="5823" y="2418"/>
                    <a:pt x="6370" y="2751"/>
                  </a:cubicBezTo>
                  <a:cubicBezTo>
                    <a:pt x="6156" y="2930"/>
                    <a:pt x="5954" y="3120"/>
                    <a:pt x="5751" y="3311"/>
                  </a:cubicBezTo>
                  <a:cubicBezTo>
                    <a:pt x="5454" y="3573"/>
                    <a:pt x="5168" y="3847"/>
                    <a:pt x="4882" y="4121"/>
                  </a:cubicBezTo>
                  <a:cubicBezTo>
                    <a:pt x="4335" y="3763"/>
                    <a:pt x="3787" y="3406"/>
                    <a:pt x="3251" y="3037"/>
                  </a:cubicBezTo>
                  <a:cubicBezTo>
                    <a:pt x="3739" y="2597"/>
                    <a:pt x="4239" y="2168"/>
                    <a:pt x="4751" y="1739"/>
                  </a:cubicBezTo>
                  <a:close/>
                  <a:moveTo>
                    <a:pt x="3049" y="3204"/>
                  </a:moveTo>
                  <a:cubicBezTo>
                    <a:pt x="3596" y="3585"/>
                    <a:pt x="4144" y="3942"/>
                    <a:pt x="4704" y="4299"/>
                  </a:cubicBezTo>
                  <a:cubicBezTo>
                    <a:pt x="4299" y="4680"/>
                    <a:pt x="3918" y="5073"/>
                    <a:pt x="3537" y="5478"/>
                  </a:cubicBezTo>
                  <a:cubicBezTo>
                    <a:pt x="2965" y="5097"/>
                    <a:pt x="2382" y="4704"/>
                    <a:pt x="1810" y="4311"/>
                  </a:cubicBezTo>
                  <a:cubicBezTo>
                    <a:pt x="2227" y="3942"/>
                    <a:pt x="2632" y="3573"/>
                    <a:pt x="3049" y="3204"/>
                  </a:cubicBezTo>
                  <a:close/>
                  <a:moveTo>
                    <a:pt x="6549" y="2858"/>
                  </a:moveTo>
                  <a:cubicBezTo>
                    <a:pt x="7335" y="3323"/>
                    <a:pt x="8121" y="3775"/>
                    <a:pt x="8930" y="4216"/>
                  </a:cubicBezTo>
                  <a:lnTo>
                    <a:pt x="8549" y="4561"/>
                  </a:lnTo>
                  <a:cubicBezTo>
                    <a:pt x="8156" y="4918"/>
                    <a:pt x="7775" y="5264"/>
                    <a:pt x="7383" y="5621"/>
                  </a:cubicBezTo>
                  <a:cubicBezTo>
                    <a:pt x="6585" y="5168"/>
                    <a:pt x="5811" y="4704"/>
                    <a:pt x="5049" y="4216"/>
                  </a:cubicBezTo>
                  <a:cubicBezTo>
                    <a:pt x="5299" y="3978"/>
                    <a:pt x="5549" y="3740"/>
                    <a:pt x="5799" y="3513"/>
                  </a:cubicBezTo>
                  <a:cubicBezTo>
                    <a:pt x="6061" y="3275"/>
                    <a:pt x="6299" y="3061"/>
                    <a:pt x="6549" y="2858"/>
                  </a:cubicBezTo>
                  <a:close/>
                  <a:moveTo>
                    <a:pt x="4858" y="4394"/>
                  </a:moveTo>
                  <a:cubicBezTo>
                    <a:pt x="5632" y="4883"/>
                    <a:pt x="6418" y="5347"/>
                    <a:pt x="7204" y="5787"/>
                  </a:cubicBezTo>
                  <a:cubicBezTo>
                    <a:pt x="6775" y="6180"/>
                    <a:pt x="6370" y="6573"/>
                    <a:pt x="5942" y="6966"/>
                  </a:cubicBezTo>
                  <a:cubicBezTo>
                    <a:pt x="5680" y="6823"/>
                    <a:pt x="5430" y="6668"/>
                    <a:pt x="5180" y="6514"/>
                  </a:cubicBezTo>
                  <a:cubicBezTo>
                    <a:pt x="4680" y="6204"/>
                    <a:pt x="4180" y="5883"/>
                    <a:pt x="3692" y="5573"/>
                  </a:cubicBezTo>
                  <a:cubicBezTo>
                    <a:pt x="4073" y="5168"/>
                    <a:pt x="4465" y="4787"/>
                    <a:pt x="4858" y="4394"/>
                  </a:cubicBezTo>
                  <a:close/>
                  <a:moveTo>
                    <a:pt x="6561" y="1"/>
                  </a:moveTo>
                  <a:cubicBezTo>
                    <a:pt x="5930" y="442"/>
                    <a:pt x="5323" y="906"/>
                    <a:pt x="4727" y="1394"/>
                  </a:cubicBezTo>
                  <a:lnTo>
                    <a:pt x="3680" y="739"/>
                  </a:lnTo>
                  <a:lnTo>
                    <a:pt x="3501" y="882"/>
                  </a:lnTo>
                  <a:cubicBezTo>
                    <a:pt x="3834" y="1120"/>
                    <a:pt x="4168" y="1346"/>
                    <a:pt x="4501" y="1573"/>
                  </a:cubicBezTo>
                  <a:cubicBezTo>
                    <a:pt x="3989" y="1989"/>
                    <a:pt x="3489" y="2418"/>
                    <a:pt x="2989" y="2858"/>
                  </a:cubicBezTo>
                  <a:cubicBezTo>
                    <a:pt x="2644" y="2620"/>
                    <a:pt x="2299" y="2382"/>
                    <a:pt x="1953" y="2144"/>
                  </a:cubicBezTo>
                  <a:lnTo>
                    <a:pt x="1787" y="2287"/>
                  </a:lnTo>
                  <a:cubicBezTo>
                    <a:pt x="2120" y="2537"/>
                    <a:pt x="2453" y="2787"/>
                    <a:pt x="2799" y="3025"/>
                  </a:cubicBezTo>
                  <a:cubicBezTo>
                    <a:pt x="2394" y="3394"/>
                    <a:pt x="1977" y="3775"/>
                    <a:pt x="1584" y="4156"/>
                  </a:cubicBezTo>
                  <a:cubicBezTo>
                    <a:pt x="1203" y="3894"/>
                    <a:pt x="822" y="3632"/>
                    <a:pt x="441" y="3370"/>
                  </a:cubicBezTo>
                  <a:lnTo>
                    <a:pt x="274" y="3501"/>
                  </a:lnTo>
                  <a:cubicBezTo>
                    <a:pt x="655" y="3787"/>
                    <a:pt x="1036" y="4049"/>
                    <a:pt x="1417" y="4311"/>
                  </a:cubicBezTo>
                  <a:cubicBezTo>
                    <a:pt x="929" y="4787"/>
                    <a:pt x="453" y="5264"/>
                    <a:pt x="1" y="5752"/>
                  </a:cubicBezTo>
                  <a:lnTo>
                    <a:pt x="144" y="5871"/>
                  </a:lnTo>
                  <a:cubicBezTo>
                    <a:pt x="644" y="5406"/>
                    <a:pt x="1132" y="4930"/>
                    <a:pt x="1632" y="4478"/>
                  </a:cubicBezTo>
                  <a:cubicBezTo>
                    <a:pt x="2215" y="4871"/>
                    <a:pt x="2799" y="5264"/>
                    <a:pt x="3382" y="5645"/>
                  </a:cubicBezTo>
                  <a:cubicBezTo>
                    <a:pt x="2870" y="6192"/>
                    <a:pt x="2370" y="6764"/>
                    <a:pt x="1882" y="7335"/>
                  </a:cubicBezTo>
                  <a:lnTo>
                    <a:pt x="1989" y="7430"/>
                  </a:lnTo>
                  <a:cubicBezTo>
                    <a:pt x="2489" y="6859"/>
                    <a:pt x="3001" y="6287"/>
                    <a:pt x="3525" y="5740"/>
                  </a:cubicBezTo>
                  <a:cubicBezTo>
                    <a:pt x="4001" y="6049"/>
                    <a:pt x="4489" y="6347"/>
                    <a:pt x="4966" y="6657"/>
                  </a:cubicBezTo>
                  <a:lnTo>
                    <a:pt x="5751" y="7145"/>
                  </a:lnTo>
                  <a:cubicBezTo>
                    <a:pt x="5108" y="7752"/>
                    <a:pt x="4465" y="8359"/>
                    <a:pt x="3834" y="8990"/>
                  </a:cubicBezTo>
                  <a:lnTo>
                    <a:pt x="3965" y="9085"/>
                  </a:lnTo>
                  <a:cubicBezTo>
                    <a:pt x="4608" y="8466"/>
                    <a:pt x="5263" y="7859"/>
                    <a:pt x="5930" y="7252"/>
                  </a:cubicBezTo>
                  <a:cubicBezTo>
                    <a:pt x="6966" y="7883"/>
                    <a:pt x="8014" y="8526"/>
                    <a:pt x="9085" y="9109"/>
                  </a:cubicBezTo>
                  <a:lnTo>
                    <a:pt x="9311" y="8871"/>
                  </a:lnTo>
                  <a:cubicBezTo>
                    <a:pt x="8240" y="8276"/>
                    <a:pt x="7168" y="7692"/>
                    <a:pt x="6109" y="7085"/>
                  </a:cubicBezTo>
                  <a:cubicBezTo>
                    <a:pt x="6537" y="6680"/>
                    <a:pt x="6966" y="6287"/>
                    <a:pt x="7394" y="5906"/>
                  </a:cubicBezTo>
                  <a:cubicBezTo>
                    <a:pt x="8430" y="6478"/>
                    <a:pt x="9478" y="7026"/>
                    <a:pt x="10561" y="7538"/>
                  </a:cubicBezTo>
                  <a:lnTo>
                    <a:pt x="10740" y="7335"/>
                  </a:lnTo>
                  <a:cubicBezTo>
                    <a:pt x="9680" y="6835"/>
                    <a:pt x="8621" y="6311"/>
                    <a:pt x="7585" y="5740"/>
                  </a:cubicBezTo>
                  <a:cubicBezTo>
                    <a:pt x="7930" y="5430"/>
                    <a:pt x="8264" y="5121"/>
                    <a:pt x="8609" y="4811"/>
                  </a:cubicBezTo>
                  <a:cubicBezTo>
                    <a:pt x="8787" y="4644"/>
                    <a:pt x="8966" y="4490"/>
                    <a:pt x="9145" y="4335"/>
                  </a:cubicBezTo>
                  <a:cubicBezTo>
                    <a:pt x="9335" y="4442"/>
                    <a:pt x="9538" y="4549"/>
                    <a:pt x="9728" y="4656"/>
                  </a:cubicBezTo>
                  <a:cubicBezTo>
                    <a:pt x="10502" y="5073"/>
                    <a:pt x="11288" y="5490"/>
                    <a:pt x="12074" y="5895"/>
                  </a:cubicBezTo>
                  <a:lnTo>
                    <a:pt x="12288" y="5668"/>
                  </a:lnTo>
                  <a:cubicBezTo>
                    <a:pt x="11443" y="5252"/>
                    <a:pt x="10597" y="4811"/>
                    <a:pt x="9764" y="4371"/>
                  </a:cubicBezTo>
                  <a:lnTo>
                    <a:pt x="9371" y="4144"/>
                  </a:lnTo>
                  <a:cubicBezTo>
                    <a:pt x="10419" y="3239"/>
                    <a:pt x="11502" y="2358"/>
                    <a:pt x="12562" y="1454"/>
                  </a:cubicBezTo>
                  <a:lnTo>
                    <a:pt x="12157" y="1358"/>
                  </a:lnTo>
                  <a:cubicBezTo>
                    <a:pt x="11133" y="2227"/>
                    <a:pt x="10133" y="3132"/>
                    <a:pt x="9145" y="4025"/>
                  </a:cubicBezTo>
                  <a:cubicBezTo>
                    <a:pt x="8347" y="3585"/>
                    <a:pt x="7561" y="3120"/>
                    <a:pt x="6787" y="2656"/>
                  </a:cubicBezTo>
                  <a:cubicBezTo>
                    <a:pt x="7609" y="1966"/>
                    <a:pt x="8466" y="1311"/>
                    <a:pt x="9335" y="668"/>
                  </a:cubicBezTo>
                  <a:lnTo>
                    <a:pt x="9002" y="596"/>
                  </a:lnTo>
                  <a:cubicBezTo>
                    <a:pt x="8180" y="1215"/>
                    <a:pt x="7371" y="1870"/>
                    <a:pt x="6597" y="2549"/>
                  </a:cubicBezTo>
                  <a:cubicBezTo>
                    <a:pt x="6061" y="2216"/>
                    <a:pt x="5513" y="1882"/>
                    <a:pt x="4966" y="1549"/>
                  </a:cubicBezTo>
                  <a:cubicBezTo>
                    <a:pt x="5561" y="1049"/>
                    <a:pt x="6156" y="549"/>
                    <a:pt x="6763" y="49"/>
                  </a:cubicBezTo>
                  <a:lnTo>
                    <a:pt x="656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62"/>
            <p:cNvSpPr/>
            <p:nvPr/>
          </p:nvSpPr>
          <p:spPr>
            <a:xfrm>
              <a:off x="4886902" y="4508857"/>
              <a:ext cx="387859" cy="223175"/>
            </a:xfrm>
            <a:custGeom>
              <a:avLst/>
              <a:gdLst/>
              <a:ahLst/>
              <a:cxnLst/>
              <a:rect l="l" t="t" r="r" b="b"/>
              <a:pathLst>
                <a:path w="9562" h="5502" extrusionOk="0">
                  <a:moveTo>
                    <a:pt x="1870" y="0"/>
                  </a:moveTo>
                  <a:cubicBezTo>
                    <a:pt x="1858" y="1572"/>
                    <a:pt x="2310" y="3108"/>
                    <a:pt x="3156" y="4418"/>
                  </a:cubicBezTo>
                  <a:cubicBezTo>
                    <a:pt x="2322" y="3477"/>
                    <a:pt x="1227" y="2810"/>
                    <a:pt x="1" y="2513"/>
                  </a:cubicBezTo>
                  <a:lnTo>
                    <a:pt x="1" y="2513"/>
                  </a:lnTo>
                  <a:cubicBezTo>
                    <a:pt x="465" y="3656"/>
                    <a:pt x="1215" y="4656"/>
                    <a:pt x="2191" y="5430"/>
                  </a:cubicBezTo>
                  <a:cubicBezTo>
                    <a:pt x="3668" y="5465"/>
                    <a:pt x="5573" y="5465"/>
                    <a:pt x="7049" y="5501"/>
                  </a:cubicBezTo>
                  <a:cubicBezTo>
                    <a:pt x="7680" y="5358"/>
                    <a:pt x="8276" y="5096"/>
                    <a:pt x="8811" y="4739"/>
                  </a:cubicBezTo>
                  <a:cubicBezTo>
                    <a:pt x="8580" y="4603"/>
                    <a:pt x="8316" y="4532"/>
                    <a:pt x="8049" y="4532"/>
                  </a:cubicBezTo>
                  <a:cubicBezTo>
                    <a:pt x="7918" y="4532"/>
                    <a:pt x="7786" y="4549"/>
                    <a:pt x="7656" y="4584"/>
                  </a:cubicBezTo>
                  <a:cubicBezTo>
                    <a:pt x="8537" y="3739"/>
                    <a:pt x="9180" y="2679"/>
                    <a:pt x="9561" y="1513"/>
                  </a:cubicBezTo>
                  <a:lnTo>
                    <a:pt x="9561" y="1513"/>
                  </a:lnTo>
                  <a:cubicBezTo>
                    <a:pt x="8478" y="2048"/>
                    <a:pt x="7549" y="2834"/>
                    <a:pt x="6692" y="3668"/>
                  </a:cubicBezTo>
                  <a:cubicBezTo>
                    <a:pt x="6835" y="2906"/>
                    <a:pt x="6918" y="2132"/>
                    <a:pt x="6942" y="1346"/>
                  </a:cubicBezTo>
                  <a:lnTo>
                    <a:pt x="6942" y="1346"/>
                  </a:lnTo>
                  <a:cubicBezTo>
                    <a:pt x="6382" y="2060"/>
                    <a:pt x="5739" y="2798"/>
                    <a:pt x="5323" y="3608"/>
                  </a:cubicBezTo>
                  <a:cubicBezTo>
                    <a:pt x="5239" y="2798"/>
                    <a:pt x="5073" y="2001"/>
                    <a:pt x="4799" y="1239"/>
                  </a:cubicBezTo>
                  <a:cubicBezTo>
                    <a:pt x="4596" y="2013"/>
                    <a:pt x="4454" y="2810"/>
                    <a:pt x="4382" y="3620"/>
                  </a:cubicBezTo>
                  <a:cubicBezTo>
                    <a:pt x="3846" y="2227"/>
                    <a:pt x="2977" y="989"/>
                    <a:pt x="1870" y="0"/>
                  </a:cubicBezTo>
                  <a:close/>
                </a:path>
              </a:pathLst>
            </a:custGeom>
            <a:solidFill>
              <a:srgbClr val="8FBF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62"/>
            <p:cNvSpPr/>
            <p:nvPr/>
          </p:nvSpPr>
          <p:spPr>
            <a:xfrm>
              <a:off x="3239956" y="4340891"/>
              <a:ext cx="378587" cy="230714"/>
            </a:xfrm>
            <a:custGeom>
              <a:avLst/>
              <a:gdLst/>
              <a:ahLst/>
              <a:cxnLst/>
              <a:rect l="l" t="t" r="r" b="b"/>
              <a:pathLst>
                <a:path w="8930" h="5442" extrusionOk="0">
                  <a:moveTo>
                    <a:pt x="7965" y="0"/>
                  </a:moveTo>
                  <a:lnTo>
                    <a:pt x="7965" y="0"/>
                  </a:lnTo>
                  <a:cubicBezTo>
                    <a:pt x="6801" y="566"/>
                    <a:pt x="5723" y="1302"/>
                    <a:pt x="4771" y="2180"/>
                  </a:cubicBezTo>
                  <a:lnTo>
                    <a:pt x="4771" y="2180"/>
                  </a:lnTo>
                  <a:cubicBezTo>
                    <a:pt x="5055" y="1910"/>
                    <a:pt x="5326" y="1613"/>
                    <a:pt x="5417" y="1239"/>
                  </a:cubicBezTo>
                  <a:cubicBezTo>
                    <a:pt x="5525" y="786"/>
                    <a:pt x="5275" y="227"/>
                    <a:pt x="4810" y="191"/>
                  </a:cubicBezTo>
                  <a:cubicBezTo>
                    <a:pt x="4801" y="191"/>
                    <a:pt x="4792" y="190"/>
                    <a:pt x="4783" y="190"/>
                  </a:cubicBezTo>
                  <a:cubicBezTo>
                    <a:pt x="4509" y="190"/>
                    <a:pt x="4279" y="363"/>
                    <a:pt x="4060" y="524"/>
                  </a:cubicBezTo>
                  <a:cubicBezTo>
                    <a:pt x="2393" y="1882"/>
                    <a:pt x="1012" y="3548"/>
                    <a:pt x="0" y="5442"/>
                  </a:cubicBezTo>
                  <a:cubicBezTo>
                    <a:pt x="2382" y="4932"/>
                    <a:pt x="7175" y="4639"/>
                    <a:pt x="7908" y="4639"/>
                  </a:cubicBezTo>
                  <a:cubicBezTo>
                    <a:pt x="7962" y="4639"/>
                    <a:pt x="7994" y="4641"/>
                    <a:pt x="8001" y="4644"/>
                  </a:cubicBezTo>
                  <a:cubicBezTo>
                    <a:pt x="8489" y="4370"/>
                    <a:pt x="8763" y="3810"/>
                    <a:pt x="8704" y="3251"/>
                  </a:cubicBezTo>
                  <a:lnTo>
                    <a:pt x="8704" y="3251"/>
                  </a:lnTo>
                  <a:lnTo>
                    <a:pt x="6620" y="4049"/>
                  </a:lnTo>
                  <a:cubicBezTo>
                    <a:pt x="7561" y="3310"/>
                    <a:pt x="8358" y="2382"/>
                    <a:pt x="8930" y="1322"/>
                  </a:cubicBezTo>
                  <a:lnTo>
                    <a:pt x="8930" y="1322"/>
                  </a:lnTo>
                  <a:cubicBezTo>
                    <a:pt x="7846" y="1774"/>
                    <a:pt x="6811" y="2370"/>
                    <a:pt x="5882" y="3096"/>
                  </a:cubicBezTo>
                  <a:cubicBezTo>
                    <a:pt x="6787" y="2215"/>
                    <a:pt x="7501" y="1167"/>
                    <a:pt x="7965" y="0"/>
                  </a:cubicBezTo>
                  <a:close/>
                </a:path>
              </a:pathLst>
            </a:custGeom>
            <a:solidFill>
              <a:srgbClr val="8FBF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62"/>
            <p:cNvSpPr/>
            <p:nvPr/>
          </p:nvSpPr>
          <p:spPr>
            <a:xfrm>
              <a:off x="3355429" y="4403554"/>
              <a:ext cx="82139" cy="120795"/>
            </a:xfrm>
            <a:custGeom>
              <a:avLst/>
              <a:gdLst/>
              <a:ahLst/>
              <a:cxnLst/>
              <a:rect l="l" t="t" r="r" b="b"/>
              <a:pathLst>
                <a:path w="2025" h="2978" extrusionOk="0">
                  <a:moveTo>
                    <a:pt x="2025" y="1"/>
                  </a:moveTo>
                  <a:lnTo>
                    <a:pt x="2025" y="1"/>
                  </a:lnTo>
                  <a:cubicBezTo>
                    <a:pt x="1418" y="215"/>
                    <a:pt x="894" y="632"/>
                    <a:pt x="537" y="1156"/>
                  </a:cubicBezTo>
                  <a:cubicBezTo>
                    <a:pt x="180" y="1692"/>
                    <a:pt x="1" y="2335"/>
                    <a:pt x="37" y="2977"/>
                  </a:cubicBezTo>
                  <a:cubicBezTo>
                    <a:pt x="1132" y="2442"/>
                    <a:pt x="1989" y="25"/>
                    <a:pt x="20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62"/>
            <p:cNvSpPr/>
            <p:nvPr/>
          </p:nvSpPr>
          <p:spPr>
            <a:xfrm>
              <a:off x="5732527" y="4847180"/>
              <a:ext cx="296850" cy="181239"/>
            </a:xfrm>
            <a:custGeom>
              <a:avLst/>
              <a:gdLst/>
              <a:ahLst/>
              <a:cxnLst/>
              <a:rect l="l" t="t" r="r" b="b"/>
              <a:pathLst>
                <a:path w="7002" h="4275" extrusionOk="0">
                  <a:moveTo>
                    <a:pt x="762" y="0"/>
                  </a:moveTo>
                  <a:lnTo>
                    <a:pt x="762" y="0"/>
                  </a:lnTo>
                  <a:cubicBezTo>
                    <a:pt x="1119" y="917"/>
                    <a:pt x="1679" y="1739"/>
                    <a:pt x="2393" y="2429"/>
                  </a:cubicBezTo>
                  <a:cubicBezTo>
                    <a:pt x="1655" y="1870"/>
                    <a:pt x="857" y="1393"/>
                    <a:pt x="0" y="1036"/>
                  </a:cubicBezTo>
                  <a:lnTo>
                    <a:pt x="0" y="1036"/>
                  </a:lnTo>
                  <a:cubicBezTo>
                    <a:pt x="453" y="1870"/>
                    <a:pt x="1072" y="2596"/>
                    <a:pt x="1822" y="3179"/>
                  </a:cubicBezTo>
                  <a:lnTo>
                    <a:pt x="179" y="2548"/>
                  </a:lnTo>
                  <a:lnTo>
                    <a:pt x="179" y="2548"/>
                  </a:lnTo>
                  <a:cubicBezTo>
                    <a:pt x="131" y="3001"/>
                    <a:pt x="345" y="3429"/>
                    <a:pt x="726" y="3644"/>
                  </a:cubicBezTo>
                  <a:cubicBezTo>
                    <a:pt x="732" y="3641"/>
                    <a:pt x="755" y="3640"/>
                    <a:pt x="795" y="3640"/>
                  </a:cubicBezTo>
                  <a:cubicBezTo>
                    <a:pt x="1352" y="3640"/>
                    <a:pt x="5133" y="3874"/>
                    <a:pt x="7001" y="4275"/>
                  </a:cubicBezTo>
                  <a:cubicBezTo>
                    <a:pt x="6203" y="2786"/>
                    <a:pt x="5120" y="1477"/>
                    <a:pt x="3810" y="417"/>
                  </a:cubicBezTo>
                  <a:cubicBezTo>
                    <a:pt x="3650" y="291"/>
                    <a:pt x="3468" y="154"/>
                    <a:pt x="3264" y="154"/>
                  </a:cubicBezTo>
                  <a:cubicBezTo>
                    <a:pt x="3255" y="154"/>
                    <a:pt x="3247" y="155"/>
                    <a:pt x="3239" y="155"/>
                  </a:cubicBezTo>
                  <a:cubicBezTo>
                    <a:pt x="2870" y="179"/>
                    <a:pt x="2667" y="620"/>
                    <a:pt x="2751" y="977"/>
                  </a:cubicBezTo>
                  <a:cubicBezTo>
                    <a:pt x="2825" y="1248"/>
                    <a:pt x="3010" y="1467"/>
                    <a:pt x="3213" y="1665"/>
                  </a:cubicBezTo>
                  <a:lnTo>
                    <a:pt x="3213" y="1665"/>
                  </a:lnTo>
                  <a:cubicBezTo>
                    <a:pt x="2481" y="996"/>
                    <a:pt x="1657" y="431"/>
                    <a:pt x="762" y="0"/>
                  </a:cubicBezTo>
                  <a:close/>
                </a:path>
              </a:pathLst>
            </a:custGeom>
            <a:solidFill>
              <a:srgbClr val="FFFFFF">
                <a:alpha val="33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62"/>
            <p:cNvSpPr/>
            <p:nvPr/>
          </p:nvSpPr>
          <p:spPr>
            <a:xfrm>
              <a:off x="5974309" y="4883513"/>
              <a:ext cx="67154" cy="98484"/>
            </a:xfrm>
            <a:custGeom>
              <a:avLst/>
              <a:gdLst/>
              <a:ahLst/>
              <a:cxnLst/>
              <a:rect l="l" t="t" r="r" b="b"/>
              <a:pathLst>
                <a:path w="1584" h="2323" extrusionOk="0">
                  <a:moveTo>
                    <a:pt x="0" y="1"/>
                  </a:moveTo>
                  <a:cubicBezTo>
                    <a:pt x="24" y="13"/>
                    <a:pt x="703" y="1906"/>
                    <a:pt x="1560" y="2322"/>
                  </a:cubicBezTo>
                  <a:cubicBezTo>
                    <a:pt x="1584" y="1822"/>
                    <a:pt x="1441" y="1322"/>
                    <a:pt x="1167" y="906"/>
                  </a:cubicBezTo>
                  <a:cubicBezTo>
                    <a:pt x="881" y="489"/>
                    <a:pt x="477" y="167"/>
                    <a:pt x="0" y="1"/>
                  </a:cubicBezTo>
                  <a:close/>
                </a:path>
              </a:pathLst>
            </a:custGeom>
            <a:solidFill>
              <a:srgbClr val="8FBF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62"/>
            <p:cNvSpPr/>
            <p:nvPr/>
          </p:nvSpPr>
          <p:spPr>
            <a:xfrm>
              <a:off x="5745589" y="4427933"/>
              <a:ext cx="267631" cy="192510"/>
            </a:xfrm>
            <a:custGeom>
              <a:avLst/>
              <a:gdLst/>
              <a:ahLst/>
              <a:cxnLst/>
              <a:rect l="l" t="t" r="r" b="b"/>
              <a:pathLst>
                <a:path w="6598" h="4746" extrusionOk="0">
                  <a:moveTo>
                    <a:pt x="1751" y="1"/>
                  </a:moveTo>
                  <a:cubicBezTo>
                    <a:pt x="1543" y="1"/>
                    <a:pt x="1373" y="256"/>
                    <a:pt x="1311" y="483"/>
                  </a:cubicBezTo>
                  <a:cubicBezTo>
                    <a:pt x="1061" y="1353"/>
                    <a:pt x="1215" y="2293"/>
                    <a:pt x="1715" y="3043"/>
                  </a:cubicBezTo>
                  <a:cubicBezTo>
                    <a:pt x="1382" y="2698"/>
                    <a:pt x="1013" y="2388"/>
                    <a:pt x="620" y="2115"/>
                  </a:cubicBezTo>
                  <a:cubicBezTo>
                    <a:pt x="529" y="2046"/>
                    <a:pt x="399" y="1983"/>
                    <a:pt x="286" y="1983"/>
                  </a:cubicBezTo>
                  <a:cubicBezTo>
                    <a:pt x="222" y="1983"/>
                    <a:pt x="163" y="2003"/>
                    <a:pt x="120" y="2055"/>
                  </a:cubicBezTo>
                  <a:cubicBezTo>
                    <a:pt x="1" y="2198"/>
                    <a:pt x="120" y="2388"/>
                    <a:pt x="227" y="2519"/>
                  </a:cubicBezTo>
                  <a:cubicBezTo>
                    <a:pt x="656" y="3043"/>
                    <a:pt x="1073" y="3567"/>
                    <a:pt x="1501" y="4091"/>
                  </a:cubicBezTo>
                  <a:cubicBezTo>
                    <a:pt x="3168" y="4401"/>
                    <a:pt x="6490" y="4686"/>
                    <a:pt x="6597" y="4746"/>
                  </a:cubicBezTo>
                  <a:cubicBezTo>
                    <a:pt x="6287" y="4091"/>
                    <a:pt x="5978" y="3436"/>
                    <a:pt x="5668" y="2781"/>
                  </a:cubicBezTo>
                  <a:cubicBezTo>
                    <a:pt x="5549" y="2543"/>
                    <a:pt x="5395" y="2269"/>
                    <a:pt x="5133" y="2234"/>
                  </a:cubicBezTo>
                  <a:cubicBezTo>
                    <a:pt x="5117" y="2232"/>
                    <a:pt x="5101" y="2231"/>
                    <a:pt x="5086" y="2231"/>
                  </a:cubicBezTo>
                  <a:cubicBezTo>
                    <a:pt x="4831" y="2231"/>
                    <a:pt x="4607" y="2499"/>
                    <a:pt x="4573" y="2757"/>
                  </a:cubicBezTo>
                  <a:cubicBezTo>
                    <a:pt x="4537" y="3043"/>
                    <a:pt x="4668" y="3317"/>
                    <a:pt x="4775" y="3579"/>
                  </a:cubicBezTo>
                  <a:cubicBezTo>
                    <a:pt x="4502" y="3150"/>
                    <a:pt x="4144" y="2781"/>
                    <a:pt x="3716" y="2496"/>
                  </a:cubicBezTo>
                  <a:lnTo>
                    <a:pt x="3716" y="2496"/>
                  </a:lnTo>
                  <a:cubicBezTo>
                    <a:pt x="3579" y="2790"/>
                    <a:pt x="3582" y="3139"/>
                    <a:pt x="3715" y="3438"/>
                  </a:cubicBezTo>
                  <a:lnTo>
                    <a:pt x="3715" y="3438"/>
                  </a:lnTo>
                  <a:lnTo>
                    <a:pt x="2096" y="305"/>
                  </a:lnTo>
                  <a:cubicBezTo>
                    <a:pt x="2049" y="186"/>
                    <a:pt x="1966" y="79"/>
                    <a:pt x="1846" y="19"/>
                  </a:cubicBezTo>
                  <a:cubicBezTo>
                    <a:pt x="1814" y="7"/>
                    <a:pt x="1782" y="1"/>
                    <a:pt x="1751" y="1"/>
                  </a:cubicBezTo>
                  <a:close/>
                </a:path>
              </a:pathLst>
            </a:custGeom>
            <a:solidFill>
              <a:srgbClr val="8FBF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62"/>
            <p:cNvSpPr/>
            <p:nvPr/>
          </p:nvSpPr>
          <p:spPr>
            <a:xfrm>
              <a:off x="2878532" y="4825219"/>
              <a:ext cx="279171" cy="201207"/>
            </a:xfrm>
            <a:custGeom>
              <a:avLst/>
              <a:gdLst/>
              <a:ahLst/>
              <a:cxnLst/>
              <a:rect l="l" t="t" r="r" b="b"/>
              <a:pathLst>
                <a:path w="6585" h="4746" extrusionOk="0">
                  <a:moveTo>
                    <a:pt x="1738" y="0"/>
                  </a:moveTo>
                  <a:cubicBezTo>
                    <a:pt x="1530" y="0"/>
                    <a:pt x="1360" y="255"/>
                    <a:pt x="1298" y="483"/>
                  </a:cubicBezTo>
                  <a:cubicBezTo>
                    <a:pt x="1060" y="1352"/>
                    <a:pt x="1203" y="2281"/>
                    <a:pt x="1703" y="3043"/>
                  </a:cubicBezTo>
                  <a:cubicBezTo>
                    <a:pt x="1369" y="2685"/>
                    <a:pt x="1000" y="2376"/>
                    <a:pt x="607" y="2102"/>
                  </a:cubicBezTo>
                  <a:cubicBezTo>
                    <a:pt x="519" y="2036"/>
                    <a:pt x="394" y="1978"/>
                    <a:pt x="286" y="1978"/>
                  </a:cubicBezTo>
                  <a:cubicBezTo>
                    <a:pt x="220" y="1978"/>
                    <a:pt x="160" y="2000"/>
                    <a:pt x="119" y="2054"/>
                  </a:cubicBezTo>
                  <a:cubicBezTo>
                    <a:pt x="0" y="2197"/>
                    <a:pt x="119" y="2376"/>
                    <a:pt x="226" y="2507"/>
                  </a:cubicBezTo>
                  <a:lnTo>
                    <a:pt x="1489" y="4102"/>
                  </a:lnTo>
                  <a:cubicBezTo>
                    <a:pt x="3167" y="4400"/>
                    <a:pt x="6477" y="4686"/>
                    <a:pt x="6584" y="4745"/>
                  </a:cubicBezTo>
                  <a:cubicBezTo>
                    <a:pt x="6275" y="4090"/>
                    <a:pt x="5965" y="3435"/>
                    <a:pt x="5656" y="2781"/>
                  </a:cubicBezTo>
                  <a:cubicBezTo>
                    <a:pt x="5537" y="2542"/>
                    <a:pt x="5382" y="2269"/>
                    <a:pt x="5120" y="2233"/>
                  </a:cubicBezTo>
                  <a:cubicBezTo>
                    <a:pt x="5105" y="2231"/>
                    <a:pt x="5090" y="2230"/>
                    <a:pt x="5075" y="2230"/>
                  </a:cubicBezTo>
                  <a:cubicBezTo>
                    <a:pt x="4829" y="2230"/>
                    <a:pt x="4594" y="2499"/>
                    <a:pt x="4560" y="2757"/>
                  </a:cubicBezTo>
                  <a:cubicBezTo>
                    <a:pt x="4537" y="3043"/>
                    <a:pt x="4656" y="3316"/>
                    <a:pt x="4775" y="3578"/>
                  </a:cubicBezTo>
                  <a:cubicBezTo>
                    <a:pt x="4489" y="3150"/>
                    <a:pt x="4132" y="2781"/>
                    <a:pt x="3703" y="2495"/>
                  </a:cubicBezTo>
                  <a:lnTo>
                    <a:pt x="3703" y="2495"/>
                  </a:lnTo>
                  <a:cubicBezTo>
                    <a:pt x="3567" y="2789"/>
                    <a:pt x="3569" y="3138"/>
                    <a:pt x="3702" y="3437"/>
                  </a:cubicBezTo>
                  <a:lnTo>
                    <a:pt x="3702" y="3437"/>
                  </a:lnTo>
                  <a:lnTo>
                    <a:pt x="2084" y="304"/>
                  </a:lnTo>
                  <a:cubicBezTo>
                    <a:pt x="2036" y="185"/>
                    <a:pt x="1953" y="78"/>
                    <a:pt x="1834" y="18"/>
                  </a:cubicBezTo>
                  <a:cubicBezTo>
                    <a:pt x="1801" y="6"/>
                    <a:pt x="1769" y="0"/>
                    <a:pt x="1738" y="0"/>
                  </a:cubicBezTo>
                  <a:close/>
                </a:path>
              </a:pathLst>
            </a:custGeom>
            <a:solidFill>
              <a:srgbClr val="FFFFFF">
                <a:alpha val="33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62"/>
            <p:cNvSpPr/>
            <p:nvPr/>
          </p:nvSpPr>
          <p:spPr>
            <a:xfrm>
              <a:off x="4594236" y="4176481"/>
              <a:ext cx="109681" cy="58613"/>
            </a:xfrm>
            <a:custGeom>
              <a:avLst/>
              <a:gdLst/>
              <a:ahLst/>
              <a:cxnLst/>
              <a:rect l="l" t="t" r="r" b="b"/>
              <a:pathLst>
                <a:path w="2704" h="1445" extrusionOk="0">
                  <a:moveTo>
                    <a:pt x="113" y="0"/>
                  </a:moveTo>
                  <a:cubicBezTo>
                    <a:pt x="75" y="0"/>
                    <a:pt x="38" y="1"/>
                    <a:pt x="0" y="3"/>
                  </a:cubicBezTo>
                  <a:cubicBezTo>
                    <a:pt x="446" y="894"/>
                    <a:pt x="1355" y="1445"/>
                    <a:pt x="2339" y="1445"/>
                  </a:cubicBezTo>
                  <a:cubicBezTo>
                    <a:pt x="2460" y="1445"/>
                    <a:pt x="2581" y="1437"/>
                    <a:pt x="2703" y="1420"/>
                  </a:cubicBezTo>
                  <a:cubicBezTo>
                    <a:pt x="2164" y="594"/>
                    <a:pt x="1095" y="0"/>
                    <a:pt x="1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62"/>
            <p:cNvSpPr/>
            <p:nvPr/>
          </p:nvSpPr>
          <p:spPr>
            <a:xfrm>
              <a:off x="5006199" y="4166908"/>
              <a:ext cx="109681" cy="77312"/>
            </a:xfrm>
            <a:custGeom>
              <a:avLst/>
              <a:gdLst/>
              <a:ahLst/>
              <a:cxnLst/>
              <a:rect l="l" t="t" r="r" b="b"/>
              <a:pathLst>
                <a:path w="2704" h="1906" extrusionOk="0">
                  <a:moveTo>
                    <a:pt x="2703" y="1"/>
                  </a:moveTo>
                  <a:lnTo>
                    <a:pt x="2703" y="1"/>
                  </a:lnTo>
                  <a:cubicBezTo>
                    <a:pt x="1525" y="108"/>
                    <a:pt x="489" y="834"/>
                    <a:pt x="1" y="1906"/>
                  </a:cubicBezTo>
                  <a:cubicBezTo>
                    <a:pt x="1132" y="1858"/>
                    <a:pt x="2084" y="953"/>
                    <a:pt x="27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62"/>
            <p:cNvSpPr/>
            <p:nvPr/>
          </p:nvSpPr>
          <p:spPr>
            <a:xfrm>
              <a:off x="4497168" y="3990133"/>
              <a:ext cx="66685" cy="30990"/>
            </a:xfrm>
            <a:custGeom>
              <a:avLst/>
              <a:gdLst/>
              <a:ahLst/>
              <a:cxnLst/>
              <a:rect l="l" t="t" r="r" b="b"/>
              <a:pathLst>
                <a:path w="1644" h="764" extrusionOk="0">
                  <a:moveTo>
                    <a:pt x="57" y="1"/>
                  </a:moveTo>
                  <a:cubicBezTo>
                    <a:pt x="38" y="1"/>
                    <a:pt x="19" y="1"/>
                    <a:pt x="0" y="1"/>
                  </a:cubicBezTo>
                  <a:cubicBezTo>
                    <a:pt x="417" y="466"/>
                    <a:pt x="1012" y="739"/>
                    <a:pt x="1643" y="763"/>
                  </a:cubicBezTo>
                  <a:cubicBezTo>
                    <a:pt x="1168" y="218"/>
                    <a:pt x="749" y="1"/>
                    <a:pt x="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62"/>
            <p:cNvSpPr/>
            <p:nvPr/>
          </p:nvSpPr>
          <p:spPr>
            <a:xfrm>
              <a:off x="4226204" y="4224386"/>
              <a:ext cx="66239" cy="30462"/>
            </a:xfrm>
            <a:custGeom>
              <a:avLst/>
              <a:gdLst/>
              <a:ahLst/>
              <a:cxnLst/>
              <a:rect l="l" t="t" r="r" b="b"/>
              <a:pathLst>
                <a:path w="1633" h="751" extrusionOk="0">
                  <a:moveTo>
                    <a:pt x="57" y="0"/>
                  </a:moveTo>
                  <a:cubicBezTo>
                    <a:pt x="39" y="0"/>
                    <a:pt x="20" y="0"/>
                    <a:pt x="1" y="1"/>
                  </a:cubicBezTo>
                  <a:cubicBezTo>
                    <a:pt x="418" y="465"/>
                    <a:pt x="1013" y="739"/>
                    <a:pt x="1632" y="751"/>
                  </a:cubicBezTo>
                  <a:cubicBezTo>
                    <a:pt x="1168" y="217"/>
                    <a:pt x="750" y="0"/>
                    <a:pt x="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62"/>
            <p:cNvSpPr/>
            <p:nvPr/>
          </p:nvSpPr>
          <p:spPr>
            <a:xfrm>
              <a:off x="4997518" y="3670453"/>
              <a:ext cx="52204" cy="57518"/>
            </a:xfrm>
            <a:custGeom>
              <a:avLst/>
              <a:gdLst/>
              <a:ahLst/>
              <a:cxnLst/>
              <a:rect l="l" t="t" r="r" b="b"/>
              <a:pathLst>
                <a:path w="1287" h="1418" extrusionOk="0">
                  <a:moveTo>
                    <a:pt x="1238" y="0"/>
                  </a:moveTo>
                  <a:lnTo>
                    <a:pt x="1238" y="0"/>
                  </a:lnTo>
                  <a:cubicBezTo>
                    <a:pt x="596" y="203"/>
                    <a:pt x="119" y="750"/>
                    <a:pt x="0" y="1417"/>
                  </a:cubicBezTo>
                  <a:cubicBezTo>
                    <a:pt x="738" y="1369"/>
                    <a:pt x="1286" y="738"/>
                    <a:pt x="12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62"/>
            <p:cNvSpPr/>
            <p:nvPr/>
          </p:nvSpPr>
          <p:spPr>
            <a:xfrm>
              <a:off x="5255907" y="4239354"/>
              <a:ext cx="60398" cy="47336"/>
            </a:xfrm>
            <a:custGeom>
              <a:avLst/>
              <a:gdLst/>
              <a:ahLst/>
              <a:cxnLst/>
              <a:rect l="l" t="t" r="r" b="b"/>
              <a:pathLst>
                <a:path w="1489" h="1167" extrusionOk="0">
                  <a:moveTo>
                    <a:pt x="0" y="1"/>
                  </a:moveTo>
                  <a:lnTo>
                    <a:pt x="0" y="1"/>
                  </a:lnTo>
                  <a:cubicBezTo>
                    <a:pt x="88" y="670"/>
                    <a:pt x="660" y="1167"/>
                    <a:pt x="1318" y="1167"/>
                  </a:cubicBezTo>
                  <a:cubicBezTo>
                    <a:pt x="1374" y="1167"/>
                    <a:pt x="1431" y="1163"/>
                    <a:pt x="1488" y="1156"/>
                  </a:cubicBezTo>
                  <a:cubicBezTo>
                    <a:pt x="1250" y="525"/>
                    <a:pt x="667" y="72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62"/>
            <p:cNvSpPr/>
            <p:nvPr/>
          </p:nvSpPr>
          <p:spPr>
            <a:xfrm>
              <a:off x="5175227" y="3905153"/>
              <a:ext cx="52204" cy="57031"/>
            </a:xfrm>
            <a:custGeom>
              <a:avLst/>
              <a:gdLst/>
              <a:ahLst/>
              <a:cxnLst/>
              <a:rect l="l" t="t" r="r" b="b"/>
              <a:pathLst>
                <a:path w="1287" h="1406" extrusionOk="0">
                  <a:moveTo>
                    <a:pt x="1239" y="1"/>
                  </a:moveTo>
                  <a:lnTo>
                    <a:pt x="1239" y="1"/>
                  </a:lnTo>
                  <a:cubicBezTo>
                    <a:pt x="596" y="203"/>
                    <a:pt x="120" y="739"/>
                    <a:pt x="1" y="1406"/>
                  </a:cubicBezTo>
                  <a:cubicBezTo>
                    <a:pt x="727" y="1358"/>
                    <a:pt x="1287" y="727"/>
                    <a:pt x="12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9" name="Google Shape;839;p41">
            <a:extLst>
              <a:ext uri="{FF2B5EF4-FFF2-40B4-BE49-F238E27FC236}">
                <a16:creationId xmlns:a16="http://schemas.microsoft.com/office/drawing/2014/main" id="{2BFE450D-8744-E414-F85C-45642DEF0394}"/>
              </a:ext>
            </a:extLst>
          </p:cNvPr>
          <p:cNvSpPr/>
          <p:nvPr/>
        </p:nvSpPr>
        <p:spPr>
          <a:xfrm>
            <a:off x="713400" y="471178"/>
            <a:ext cx="7717200" cy="525000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840;p41">
            <a:extLst>
              <a:ext uri="{FF2B5EF4-FFF2-40B4-BE49-F238E27FC236}">
                <a16:creationId xmlns:a16="http://schemas.microsoft.com/office/drawing/2014/main" id="{6AD79E9F-022F-1783-E9FB-425F97B4CAB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75350" y="446225"/>
            <a:ext cx="71931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dirty="0">
                <a:latin typeface="SVN-Olivier" panose="02040603050506020204" pitchFamily="18" charset="0"/>
              </a:rPr>
              <a:t>Dặn dò</a:t>
            </a:r>
            <a:endParaRPr dirty="0">
              <a:latin typeface="SVN-Olivier" panose="02040603050506020204" pitchFamily="18" charset="0"/>
            </a:endParaRP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7FA1FF6D-33CB-CC32-F474-70A586969F1D}"/>
              </a:ext>
            </a:extLst>
          </p:cNvPr>
          <p:cNvSpPr txBox="1"/>
          <p:nvPr/>
        </p:nvSpPr>
        <p:spPr>
          <a:xfrm>
            <a:off x="4463520" y="1480426"/>
            <a:ext cx="3967079" cy="248578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vi-VN" sz="2800" b="1">
                <a:solidFill>
                  <a:srgbClr val="002060"/>
                </a:solidFill>
                <a:latin typeface="SVN-Olivier" panose="02040603050506020204" pitchFamily="18" charset="0"/>
                <a:cs typeface="Pattaya" panose="020B0604020202020204" charset="-34"/>
              </a:rPr>
              <a:t>Ôn lại các nguyên nhân và cách bảo vệ môi trường  và tài nguyên thiên nhiên. Chuẩn bị kiểm tra CKII</a:t>
            </a:r>
            <a:endParaRPr lang="en-US" sz="2800" b="1" dirty="0">
              <a:solidFill>
                <a:srgbClr val="002060"/>
              </a:solidFill>
              <a:latin typeface="SVN-Olivier" panose="02040603050506020204" pitchFamily="18" charset="0"/>
              <a:cs typeface="Pattaya" panose="020B0604020202020204" charset="-34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" name="Google Shape;839;p41"/>
          <p:cNvSpPr/>
          <p:nvPr/>
        </p:nvSpPr>
        <p:spPr>
          <a:xfrm>
            <a:off x="713400" y="471178"/>
            <a:ext cx="7717200" cy="525000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0" name="Google Shape;840;p41"/>
          <p:cNvSpPr txBox="1">
            <a:spLocks noGrp="1"/>
          </p:cNvSpPr>
          <p:nvPr>
            <p:ph type="title"/>
          </p:nvPr>
        </p:nvSpPr>
        <p:spPr>
          <a:xfrm>
            <a:off x="975350" y="446225"/>
            <a:ext cx="71931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dirty="0">
                <a:latin typeface="SVN-Olivier" panose="02040603050506020204" pitchFamily="18" charset="0"/>
              </a:rPr>
              <a:t>YÊU CẦU CẦN ĐẠT</a:t>
            </a:r>
            <a:endParaRPr dirty="0">
              <a:latin typeface="SVN-Olivier" panose="02040603050506020204" pitchFamily="18" charset="0"/>
            </a:endParaRP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F86421D4-DE53-A15E-CA53-6C90298AAFD3}"/>
              </a:ext>
            </a:extLst>
          </p:cNvPr>
          <p:cNvGrpSpPr/>
          <p:nvPr/>
        </p:nvGrpSpPr>
        <p:grpSpPr>
          <a:xfrm>
            <a:off x="512126" y="1480426"/>
            <a:ext cx="7918473" cy="1443611"/>
            <a:chOff x="895423" y="2240534"/>
            <a:chExt cx="7918473" cy="1443611"/>
          </a:xfrm>
        </p:grpSpPr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64F879E9-5A01-E9EF-2985-5D9D61A6B6A0}"/>
                </a:ext>
              </a:extLst>
            </p:cNvPr>
            <p:cNvSpPr txBox="1"/>
            <p:nvPr/>
          </p:nvSpPr>
          <p:spPr>
            <a:xfrm>
              <a:off x="2213675" y="2240534"/>
              <a:ext cx="6600221" cy="1055608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 err="1">
                  <a:solidFill>
                    <a:srgbClr val="002060"/>
                  </a:solidFill>
                  <a:latin typeface="SVN-Olivier" panose="02040603050506020204" pitchFamily="18" charset="0"/>
                  <a:cs typeface="Pattaya" panose="020B0604020202020204" charset="-34"/>
                </a:rPr>
                <a:t>Củng</a:t>
              </a:r>
              <a:r>
                <a:rPr lang="en-US" sz="2800" b="1" dirty="0">
                  <a:solidFill>
                    <a:srgbClr val="002060"/>
                  </a:solidFill>
                  <a:latin typeface="SVN-Olivier" panose="02040603050506020204" pitchFamily="18" charset="0"/>
                  <a:cs typeface="Pattaya" panose="020B0604020202020204" charset="-34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SVN-Olivier" panose="02040603050506020204" pitchFamily="18" charset="0"/>
                  <a:cs typeface="Pattaya" panose="020B0604020202020204" charset="-34"/>
                </a:rPr>
                <a:t>cố</a:t>
              </a:r>
              <a:r>
                <a:rPr lang="en-US" sz="2800" b="1" dirty="0">
                  <a:solidFill>
                    <a:srgbClr val="002060"/>
                  </a:solidFill>
                  <a:latin typeface="SVN-Olivier" panose="02040603050506020204" pitchFamily="18" charset="0"/>
                  <a:cs typeface="Pattaya" panose="020B0604020202020204" charset="-34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SVN-Olivier" panose="02040603050506020204" pitchFamily="18" charset="0"/>
                  <a:cs typeface="Pattaya" panose="020B0604020202020204" charset="-34"/>
                </a:rPr>
                <a:t>kiến</a:t>
              </a:r>
              <a:r>
                <a:rPr lang="en-US" sz="2800" b="1" dirty="0">
                  <a:solidFill>
                    <a:srgbClr val="002060"/>
                  </a:solidFill>
                  <a:latin typeface="SVN-Olivier" panose="02040603050506020204" pitchFamily="18" charset="0"/>
                  <a:cs typeface="Pattaya" panose="020B0604020202020204" charset="-34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SVN-Olivier" panose="02040603050506020204" pitchFamily="18" charset="0"/>
                  <a:cs typeface="Pattaya" panose="020B0604020202020204" charset="-34"/>
                </a:rPr>
                <a:t>thức</a:t>
              </a:r>
              <a:r>
                <a:rPr lang="en-US" sz="2800" b="1" dirty="0">
                  <a:solidFill>
                    <a:srgbClr val="002060"/>
                  </a:solidFill>
                  <a:latin typeface="SVN-Olivier" panose="02040603050506020204" pitchFamily="18" charset="0"/>
                  <a:cs typeface="Pattaya" panose="020B0604020202020204" charset="-34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SVN-Olivier" panose="02040603050506020204" pitchFamily="18" charset="0"/>
                  <a:cs typeface="Pattaya" panose="020B0604020202020204" charset="-34"/>
                </a:rPr>
                <a:t>về</a:t>
              </a:r>
              <a:r>
                <a:rPr lang="en-US" sz="2800" b="1" dirty="0">
                  <a:solidFill>
                    <a:srgbClr val="002060"/>
                  </a:solidFill>
                  <a:latin typeface="SVN-Olivier" panose="02040603050506020204" pitchFamily="18" charset="0"/>
                  <a:cs typeface="Pattaya" panose="020B0604020202020204" charset="-34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SVN-Olivier" panose="02040603050506020204" pitchFamily="18" charset="0"/>
                  <a:cs typeface="Pattaya" panose="020B0604020202020204" charset="-34"/>
                </a:rPr>
                <a:t>môi</a:t>
              </a:r>
              <a:r>
                <a:rPr lang="en-US" sz="2800" b="1" dirty="0">
                  <a:solidFill>
                    <a:srgbClr val="002060"/>
                  </a:solidFill>
                  <a:latin typeface="SVN-Olivier" panose="02040603050506020204" pitchFamily="18" charset="0"/>
                  <a:cs typeface="Pattaya" panose="020B0604020202020204" charset="-34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SVN-Olivier" panose="02040603050506020204" pitchFamily="18" charset="0"/>
                  <a:cs typeface="Pattaya" panose="020B0604020202020204" charset="-34"/>
                </a:rPr>
                <a:t>trường</a:t>
              </a:r>
              <a:r>
                <a:rPr lang="en-US" sz="2800" b="1" dirty="0">
                  <a:solidFill>
                    <a:srgbClr val="002060"/>
                  </a:solidFill>
                  <a:latin typeface="SVN-Olivier" panose="02040603050506020204" pitchFamily="18" charset="0"/>
                  <a:cs typeface="Pattaya" panose="020B0604020202020204" charset="-34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SVN-Olivier" panose="02040603050506020204" pitchFamily="18" charset="0"/>
                  <a:cs typeface="Pattaya" panose="020B0604020202020204" charset="-34"/>
                </a:rPr>
                <a:t>và</a:t>
              </a:r>
              <a:r>
                <a:rPr lang="en-US" sz="2800" b="1" dirty="0">
                  <a:solidFill>
                    <a:srgbClr val="002060"/>
                  </a:solidFill>
                  <a:latin typeface="SVN-Olivier" panose="02040603050506020204" pitchFamily="18" charset="0"/>
                  <a:cs typeface="Pattaya" panose="020B0604020202020204" charset="-34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SVN-Olivier" panose="02040603050506020204" pitchFamily="18" charset="0"/>
                  <a:cs typeface="Pattaya" panose="020B0604020202020204" charset="-34"/>
                </a:rPr>
                <a:t>tác</a:t>
              </a:r>
              <a:r>
                <a:rPr lang="en-US" sz="2800" b="1" dirty="0">
                  <a:solidFill>
                    <a:srgbClr val="002060"/>
                  </a:solidFill>
                  <a:latin typeface="SVN-Olivier" panose="02040603050506020204" pitchFamily="18" charset="0"/>
                  <a:cs typeface="Pattaya" panose="020B0604020202020204" charset="-34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SVN-Olivier" panose="02040603050506020204" pitchFamily="18" charset="0"/>
                  <a:cs typeface="Pattaya" panose="020B0604020202020204" charset="-34"/>
                </a:rPr>
                <a:t>nhân</a:t>
              </a:r>
              <a:r>
                <a:rPr lang="en-US" sz="2800" b="1" dirty="0">
                  <a:solidFill>
                    <a:srgbClr val="002060"/>
                  </a:solidFill>
                  <a:latin typeface="SVN-Olivier" panose="02040603050506020204" pitchFamily="18" charset="0"/>
                  <a:cs typeface="Pattaya" panose="020B0604020202020204" charset="-34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SVN-Olivier" panose="02040603050506020204" pitchFamily="18" charset="0"/>
                  <a:cs typeface="Pattaya" panose="020B0604020202020204" charset="-34"/>
                </a:rPr>
                <a:t>gây</a:t>
              </a:r>
              <a:r>
                <a:rPr lang="en-US" sz="2800" b="1" dirty="0">
                  <a:solidFill>
                    <a:srgbClr val="002060"/>
                  </a:solidFill>
                  <a:latin typeface="SVN-Olivier" panose="02040603050506020204" pitchFamily="18" charset="0"/>
                  <a:cs typeface="Pattaya" panose="020B0604020202020204" charset="-34"/>
                </a:rPr>
                <a:t> ô </a:t>
              </a:r>
              <a:r>
                <a:rPr lang="en-US" sz="2800" b="1" dirty="0" err="1">
                  <a:solidFill>
                    <a:srgbClr val="002060"/>
                  </a:solidFill>
                  <a:latin typeface="SVN-Olivier" panose="02040603050506020204" pitchFamily="18" charset="0"/>
                  <a:cs typeface="Pattaya" panose="020B0604020202020204" charset="-34"/>
                </a:rPr>
                <a:t>nhiễm</a:t>
              </a:r>
              <a:r>
                <a:rPr lang="en-US" sz="2800" b="1" dirty="0">
                  <a:solidFill>
                    <a:srgbClr val="002060"/>
                  </a:solidFill>
                  <a:latin typeface="SVN-Olivier" panose="02040603050506020204" pitchFamily="18" charset="0"/>
                  <a:cs typeface="Pattaya" panose="020B0604020202020204" charset="-34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SVN-Olivier" panose="02040603050506020204" pitchFamily="18" charset="0"/>
                  <a:cs typeface="Pattaya" panose="020B0604020202020204" charset="-34"/>
                </a:rPr>
                <a:t>môi</a:t>
              </a:r>
              <a:r>
                <a:rPr lang="en-US" sz="2800" b="1" dirty="0">
                  <a:solidFill>
                    <a:srgbClr val="002060"/>
                  </a:solidFill>
                  <a:latin typeface="SVN-Olivier" panose="02040603050506020204" pitchFamily="18" charset="0"/>
                  <a:cs typeface="Pattaya" panose="020B0604020202020204" charset="-34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SVN-Olivier" panose="02040603050506020204" pitchFamily="18" charset="0"/>
                  <a:cs typeface="Pattaya" panose="020B0604020202020204" charset="-34"/>
                </a:rPr>
                <a:t>trường</a:t>
              </a:r>
              <a:r>
                <a:rPr lang="en-US" sz="2800" b="1" dirty="0">
                  <a:solidFill>
                    <a:srgbClr val="002060"/>
                  </a:solidFill>
                  <a:latin typeface="SVN-Olivier" panose="02040603050506020204" pitchFamily="18" charset="0"/>
                  <a:cs typeface="Pattaya" panose="020B0604020202020204" charset="-34"/>
                </a:rPr>
                <a:t>.</a:t>
              </a:r>
            </a:p>
          </p:txBody>
        </p:sp>
        <p:grpSp>
          <p:nvGrpSpPr>
            <p:cNvPr id="66" name="Google Shape;744;p37">
              <a:extLst>
                <a:ext uri="{FF2B5EF4-FFF2-40B4-BE49-F238E27FC236}">
                  <a16:creationId xmlns:a16="http://schemas.microsoft.com/office/drawing/2014/main" id="{10AD8B14-2C7C-2D33-743A-938719E9CE08}"/>
                </a:ext>
              </a:extLst>
            </p:cNvPr>
            <p:cNvGrpSpPr/>
            <p:nvPr/>
          </p:nvGrpSpPr>
          <p:grpSpPr>
            <a:xfrm>
              <a:off x="895423" y="2356122"/>
              <a:ext cx="1177048" cy="1328023"/>
              <a:chOff x="-500875" y="2508370"/>
              <a:chExt cx="1866473" cy="2247520"/>
            </a:xfrm>
          </p:grpSpPr>
          <p:sp>
            <p:nvSpPr>
              <p:cNvPr id="67" name="Google Shape;745;p37">
                <a:extLst>
                  <a:ext uri="{FF2B5EF4-FFF2-40B4-BE49-F238E27FC236}">
                    <a16:creationId xmlns:a16="http://schemas.microsoft.com/office/drawing/2014/main" id="{39134178-E09F-A62C-6862-65BD71880B52}"/>
                  </a:ext>
                </a:extLst>
              </p:cNvPr>
              <p:cNvSpPr/>
              <p:nvPr/>
            </p:nvSpPr>
            <p:spPr>
              <a:xfrm>
                <a:off x="-465779" y="2508370"/>
                <a:ext cx="1831377" cy="2247520"/>
              </a:xfrm>
              <a:custGeom>
                <a:avLst/>
                <a:gdLst/>
                <a:ahLst/>
                <a:cxnLst/>
                <a:rect l="l" t="t" r="r" b="b"/>
                <a:pathLst>
                  <a:path w="25256" h="30996" extrusionOk="0">
                    <a:moveTo>
                      <a:pt x="16403" y="1"/>
                    </a:moveTo>
                    <a:lnTo>
                      <a:pt x="1" y="5331"/>
                    </a:lnTo>
                    <a:lnTo>
                      <a:pt x="5350" y="29207"/>
                    </a:lnTo>
                    <a:lnTo>
                      <a:pt x="7643" y="30996"/>
                    </a:lnTo>
                    <a:lnTo>
                      <a:pt x="25256" y="26299"/>
                    </a:lnTo>
                    <a:lnTo>
                      <a:pt x="19925" y="2200"/>
                    </a:lnTo>
                    <a:cubicBezTo>
                      <a:pt x="19925" y="2200"/>
                      <a:pt x="16570" y="1"/>
                      <a:pt x="16403" y="1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746;p37">
                <a:extLst>
                  <a:ext uri="{FF2B5EF4-FFF2-40B4-BE49-F238E27FC236}">
                    <a16:creationId xmlns:a16="http://schemas.microsoft.com/office/drawing/2014/main" id="{E7639576-2A98-D988-74F5-79B8A792852B}"/>
                  </a:ext>
                </a:extLst>
              </p:cNvPr>
              <p:cNvSpPr/>
              <p:nvPr/>
            </p:nvSpPr>
            <p:spPr>
              <a:xfrm>
                <a:off x="-211479" y="2930749"/>
                <a:ext cx="1537628" cy="1726463"/>
              </a:xfrm>
              <a:custGeom>
                <a:avLst/>
                <a:gdLst/>
                <a:ahLst/>
                <a:cxnLst/>
                <a:rect l="l" t="t" r="r" b="b"/>
                <a:pathLst>
                  <a:path w="21205" h="23810" extrusionOk="0">
                    <a:moveTo>
                      <a:pt x="16890" y="0"/>
                    </a:moveTo>
                    <a:cubicBezTo>
                      <a:pt x="16870" y="0"/>
                      <a:pt x="16850" y="3"/>
                      <a:pt x="16828" y="9"/>
                    </a:cubicBezTo>
                    <a:cubicBezTo>
                      <a:pt x="12523" y="1277"/>
                      <a:pt x="8217" y="2470"/>
                      <a:pt x="3875" y="3625"/>
                    </a:cubicBezTo>
                    <a:lnTo>
                      <a:pt x="3371" y="3756"/>
                    </a:lnTo>
                    <a:cubicBezTo>
                      <a:pt x="3185" y="2786"/>
                      <a:pt x="2980" y="1817"/>
                      <a:pt x="2775" y="848"/>
                    </a:cubicBezTo>
                    <a:cubicBezTo>
                      <a:pt x="2753" y="744"/>
                      <a:pt x="2678" y="700"/>
                      <a:pt x="2597" y="700"/>
                    </a:cubicBezTo>
                    <a:cubicBezTo>
                      <a:pt x="2476" y="700"/>
                      <a:pt x="2342" y="803"/>
                      <a:pt x="2365" y="960"/>
                    </a:cubicBezTo>
                    <a:lnTo>
                      <a:pt x="2980" y="3867"/>
                    </a:lnTo>
                    <a:cubicBezTo>
                      <a:pt x="2067" y="4110"/>
                      <a:pt x="1153" y="4352"/>
                      <a:pt x="240" y="4594"/>
                    </a:cubicBezTo>
                    <a:cubicBezTo>
                      <a:pt x="1" y="4646"/>
                      <a:pt x="75" y="4995"/>
                      <a:pt x="276" y="4995"/>
                    </a:cubicBezTo>
                    <a:cubicBezTo>
                      <a:pt x="294" y="4995"/>
                      <a:pt x="313" y="4992"/>
                      <a:pt x="333" y="4986"/>
                    </a:cubicBezTo>
                    <a:cubicBezTo>
                      <a:pt x="1247" y="4762"/>
                      <a:pt x="2160" y="4520"/>
                      <a:pt x="3055" y="4277"/>
                    </a:cubicBezTo>
                    <a:cubicBezTo>
                      <a:pt x="3297" y="5396"/>
                      <a:pt x="3521" y="6514"/>
                      <a:pt x="3763" y="7651"/>
                    </a:cubicBezTo>
                    <a:cubicBezTo>
                      <a:pt x="2887" y="7893"/>
                      <a:pt x="2011" y="8136"/>
                      <a:pt x="1153" y="8378"/>
                    </a:cubicBezTo>
                    <a:cubicBezTo>
                      <a:pt x="914" y="8446"/>
                      <a:pt x="988" y="8797"/>
                      <a:pt x="1204" y="8797"/>
                    </a:cubicBezTo>
                    <a:cubicBezTo>
                      <a:pt x="1223" y="8797"/>
                      <a:pt x="1244" y="8794"/>
                      <a:pt x="1265" y="8788"/>
                    </a:cubicBezTo>
                    <a:cubicBezTo>
                      <a:pt x="2123" y="8546"/>
                      <a:pt x="2980" y="8303"/>
                      <a:pt x="3837" y="8061"/>
                    </a:cubicBezTo>
                    <a:cubicBezTo>
                      <a:pt x="3949" y="8639"/>
                      <a:pt x="4080" y="9217"/>
                      <a:pt x="4191" y="9794"/>
                    </a:cubicBezTo>
                    <a:cubicBezTo>
                      <a:pt x="4303" y="10335"/>
                      <a:pt x="4415" y="10894"/>
                      <a:pt x="4527" y="11435"/>
                    </a:cubicBezTo>
                    <a:cubicBezTo>
                      <a:pt x="3632" y="11677"/>
                      <a:pt x="2756" y="11901"/>
                      <a:pt x="1862" y="12143"/>
                    </a:cubicBezTo>
                    <a:cubicBezTo>
                      <a:pt x="1622" y="12194"/>
                      <a:pt x="1697" y="12543"/>
                      <a:pt x="1897" y="12543"/>
                    </a:cubicBezTo>
                    <a:cubicBezTo>
                      <a:pt x="1916" y="12543"/>
                      <a:pt x="1935" y="12540"/>
                      <a:pt x="1955" y="12534"/>
                    </a:cubicBezTo>
                    <a:cubicBezTo>
                      <a:pt x="2850" y="12311"/>
                      <a:pt x="3726" y="12068"/>
                      <a:pt x="4620" y="11845"/>
                    </a:cubicBezTo>
                    <a:cubicBezTo>
                      <a:pt x="4844" y="12963"/>
                      <a:pt x="5086" y="14081"/>
                      <a:pt x="5310" y="15199"/>
                    </a:cubicBezTo>
                    <a:cubicBezTo>
                      <a:pt x="4471" y="15442"/>
                      <a:pt x="3614" y="15684"/>
                      <a:pt x="2775" y="15926"/>
                    </a:cubicBezTo>
                    <a:cubicBezTo>
                      <a:pt x="2537" y="15995"/>
                      <a:pt x="2609" y="16327"/>
                      <a:pt x="2823" y="16327"/>
                    </a:cubicBezTo>
                    <a:cubicBezTo>
                      <a:pt x="2843" y="16327"/>
                      <a:pt x="2864" y="16324"/>
                      <a:pt x="2887" y="16318"/>
                    </a:cubicBezTo>
                    <a:cubicBezTo>
                      <a:pt x="3726" y="16094"/>
                      <a:pt x="4564" y="15852"/>
                      <a:pt x="5403" y="15610"/>
                    </a:cubicBezTo>
                    <a:cubicBezTo>
                      <a:pt x="5608" y="16635"/>
                      <a:pt x="5813" y="17660"/>
                      <a:pt x="6018" y="18666"/>
                    </a:cubicBezTo>
                    <a:cubicBezTo>
                      <a:pt x="6037" y="18703"/>
                      <a:pt x="6037" y="18722"/>
                      <a:pt x="6037" y="18759"/>
                    </a:cubicBezTo>
                    <a:cubicBezTo>
                      <a:pt x="5161" y="19002"/>
                      <a:pt x="4285" y="19244"/>
                      <a:pt x="3409" y="19505"/>
                    </a:cubicBezTo>
                    <a:cubicBezTo>
                      <a:pt x="3170" y="19573"/>
                      <a:pt x="3243" y="19906"/>
                      <a:pt x="3442" y="19906"/>
                    </a:cubicBezTo>
                    <a:cubicBezTo>
                      <a:pt x="3461" y="19906"/>
                      <a:pt x="3481" y="19903"/>
                      <a:pt x="3502" y="19896"/>
                    </a:cubicBezTo>
                    <a:cubicBezTo>
                      <a:pt x="4378" y="19654"/>
                      <a:pt x="5254" y="19412"/>
                      <a:pt x="6130" y="19169"/>
                    </a:cubicBezTo>
                    <a:cubicBezTo>
                      <a:pt x="6335" y="20157"/>
                      <a:pt x="6540" y="21164"/>
                      <a:pt x="6745" y="22170"/>
                    </a:cubicBezTo>
                    <a:cubicBezTo>
                      <a:pt x="5869" y="22413"/>
                      <a:pt x="5012" y="22655"/>
                      <a:pt x="4136" y="22916"/>
                    </a:cubicBezTo>
                    <a:cubicBezTo>
                      <a:pt x="3896" y="22967"/>
                      <a:pt x="3970" y="23316"/>
                      <a:pt x="4186" y="23316"/>
                    </a:cubicBezTo>
                    <a:cubicBezTo>
                      <a:pt x="4205" y="23316"/>
                      <a:pt x="4226" y="23313"/>
                      <a:pt x="4247" y="23307"/>
                    </a:cubicBezTo>
                    <a:cubicBezTo>
                      <a:pt x="5105" y="23065"/>
                      <a:pt x="5962" y="22823"/>
                      <a:pt x="6838" y="22580"/>
                    </a:cubicBezTo>
                    <a:cubicBezTo>
                      <a:pt x="6913" y="22934"/>
                      <a:pt x="6987" y="23307"/>
                      <a:pt x="7062" y="23661"/>
                    </a:cubicBezTo>
                    <a:cubicBezTo>
                      <a:pt x="7077" y="23765"/>
                      <a:pt x="7150" y="23810"/>
                      <a:pt x="7230" y="23810"/>
                    </a:cubicBezTo>
                    <a:cubicBezTo>
                      <a:pt x="7351" y="23810"/>
                      <a:pt x="7487" y="23707"/>
                      <a:pt x="7453" y="23549"/>
                    </a:cubicBezTo>
                    <a:cubicBezTo>
                      <a:pt x="7379" y="23195"/>
                      <a:pt x="7304" y="22823"/>
                      <a:pt x="7230" y="22468"/>
                    </a:cubicBezTo>
                    <a:cubicBezTo>
                      <a:pt x="10584" y="21518"/>
                      <a:pt x="13939" y="20549"/>
                      <a:pt x="17294" y="19561"/>
                    </a:cubicBezTo>
                    <a:cubicBezTo>
                      <a:pt x="18524" y="19207"/>
                      <a:pt x="19736" y="18853"/>
                      <a:pt x="20966" y="18480"/>
                    </a:cubicBezTo>
                    <a:cubicBezTo>
                      <a:pt x="21204" y="18412"/>
                      <a:pt x="21131" y="18079"/>
                      <a:pt x="20918" y="18079"/>
                    </a:cubicBezTo>
                    <a:cubicBezTo>
                      <a:pt x="20898" y="18079"/>
                      <a:pt x="20877" y="18082"/>
                      <a:pt x="20854" y="18088"/>
                    </a:cubicBezTo>
                    <a:cubicBezTo>
                      <a:pt x="16511" y="19356"/>
                      <a:pt x="12169" y="20623"/>
                      <a:pt x="7826" y="21853"/>
                    </a:cubicBezTo>
                    <a:cubicBezTo>
                      <a:pt x="7602" y="21928"/>
                      <a:pt x="7360" y="21984"/>
                      <a:pt x="7136" y="22058"/>
                    </a:cubicBezTo>
                    <a:cubicBezTo>
                      <a:pt x="6931" y="21052"/>
                      <a:pt x="6726" y="20045"/>
                      <a:pt x="6521" y="19039"/>
                    </a:cubicBezTo>
                    <a:cubicBezTo>
                      <a:pt x="9876" y="18088"/>
                      <a:pt x="13212" y="17138"/>
                      <a:pt x="16549" y="16150"/>
                    </a:cubicBezTo>
                    <a:cubicBezTo>
                      <a:pt x="17779" y="15796"/>
                      <a:pt x="19009" y="15442"/>
                      <a:pt x="20239" y="15069"/>
                    </a:cubicBezTo>
                    <a:cubicBezTo>
                      <a:pt x="20460" y="15001"/>
                      <a:pt x="20402" y="14668"/>
                      <a:pt x="20191" y="14668"/>
                    </a:cubicBezTo>
                    <a:cubicBezTo>
                      <a:pt x="20171" y="14668"/>
                      <a:pt x="20150" y="14671"/>
                      <a:pt x="20127" y="14678"/>
                    </a:cubicBezTo>
                    <a:cubicBezTo>
                      <a:pt x="15784" y="15964"/>
                      <a:pt x="11442" y="17212"/>
                      <a:pt x="7080" y="18461"/>
                    </a:cubicBezTo>
                    <a:cubicBezTo>
                      <a:pt x="6875" y="18517"/>
                      <a:pt x="6652" y="18573"/>
                      <a:pt x="6447" y="18629"/>
                    </a:cubicBezTo>
                    <a:cubicBezTo>
                      <a:pt x="6223" y="17585"/>
                      <a:pt x="5999" y="16541"/>
                      <a:pt x="5794" y="15498"/>
                    </a:cubicBezTo>
                    <a:cubicBezTo>
                      <a:pt x="9168" y="14547"/>
                      <a:pt x="12541" y="13559"/>
                      <a:pt x="15915" y="12590"/>
                    </a:cubicBezTo>
                    <a:cubicBezTo>
                      <a:pt x="17145" y="12217"/>
                      <a:pt x="18375" y="11863"/>
                      <a:pt x="19605" y="11509"/>
                    </a:cubicBezTo>
                    <a:cubicBezTo>
                      <a:pt x="19845" y="11441"/>
                      <a:pt x="19770" y="11090"/>
                      <a:pt x="19555" y="11090"/>
                    </a:cubicBezTo>
                    <a:cubicBezTo>
                      <a:pt x="19536" y="11090"/>
                      <a:pt x="19515" y="11093"/>
                      <a:pt x="19493" y="11099"/>
                    </a:cubicBezTo>
                    <a:cubicBezTo>
                      <a:pt x="15151" y="12385"/>
                      <a:pt x="10808" y="13634"/>
                      <a:pt x="6465" y="14883"/>
                    </a:cubicBezTo>
                    <a:cubicBezTo>
                      <a:pt x="6204" y="14957"/>
                      <a:pt x="5962" y="15013"/>
                      <a:pt x="5701" y="15088"/>
                    </a:cubicBezTo>
                    <a:cubicBezTo>
                      <a:pt x="5683" y="14957"/>
                      <a:pt x="5664" y="14827"/>
                      <a:pt x="5627" y="14715"/>
                    </a:cubicBezTo>
                    <a:lnTo>
                      <a:pt x="5012" y="11733"/>
                    </a:lnTo>
                    <a:cubicBezTo>
                      <a:pt x="8329" y="10857"/>
                      <a:pt x="11628" y="9944"/>
                      <a:pt x="14927" y="8993"/>
                    </a:cubicBezTo>
                    <a:cubicBezTo>
                      <a:pt x="16139" y="8657"/>
                      <a:pt x="17350" y="8303"/>
                      <a:pt x="18562" y="7949"/>
                    </a:cubicBezTo>
                    <a:cubicBezTo>
                      <a:pt x="18800" y="7881"/>
                      <a:pt x="18727" y="7548"/>
                      <a:pt x="18514" y="7548"/>
                    </a:cubicBezTo>
                    <a:cubicBezTo>
                      <a:pt x="18494" y="7548"/>
                      <a:pt x="18472" y="7551"/>
                      <a:pt x="18450" y="7558"/>
                    </a:cubicBezTo>
                    <a:cubicBezTo>
                      <a:pt x="14144" y="8807"/>
                      <a:pt x="9820" y="10018"/>
                      <a:pt x="5496" y="11174"/>
                    </a:cubicBezTo>
                    <a:cubicBezTo>
                      <a:pt x="5310" y="11230"/>
                      <a:pt x="5123" y="11267"/>
                      <a:pt x="4937" y="11323"/>
                    </a:cubicBezTo>
                    <a:cubicBezTo>
                      <a:pt x="4695" y="10186"/>
                      <a:pt x="4471" y="9068"/>
                      <a:pt x="4229" y="7931"/>
                    </a:cubicBezTo>
                    <a:cubicBezTo>
                      <a:pt x="7602" y="6980"/>
                      <a:pt x="10957" y="6011"/>
                      <a:pt x="14293" y="5042"/>
                    </a:cubicBezTo>
                    <a:cubicBezTo>
                      <a:pt x="15524" y="4688"/>
                      <a:pt x="16754" y="4315"/>
                      <a:pt x="17984" y="3961"/>
                    </a:cubicBezTo>
                    <a:cubicBezTo>
                      <a:pt x="18223" y="3892"/>
                      <a:pt x="18149" y="3542"/>
                      <a:pt x="17933" y="3542"/>
                    </a:cubicBezTo>
                    <a:cubicBezTo>
                      <a:pt x="17914" y="3542"/>
                      <a:pt x="17894" y="3544"/>
                      <a:pt x="17872" y="3551"/>
                    </a:cubicBezTo>
                    <a:cubicBezTo>
                      <a:pt x="13529" y="4837"/>
                      <a:pt x="9187" y="6104"/>
                      <a:pt x="4844" y="7334"/>
                    </a:cubicBezTo>
                    <a:cubicBezTo>
                      <a:pt x="4620" y="7409"/>
                      <a:pt x="4378" y="7465"/>
                      <a:pt x="4154" y="7539"/>
                    </a:cubicBezTo>
                    <a:cubicBezTo>
                      <a:pt x="4042" y="6961"/>
                      <a:pt x="3912" y="6402"/>
                      <a:pt x="3800" y="5824"/>
                    </a:cubicBezTo>
                    <a:cubicBezTo>
                      <a:pt x="3688" y="5284"/>
                      <a:pt x="3576" y="4725"/>
                      <a:pt x="3465" y="4166"/>
                    </a:cubicBezTo>
                    <a:cubicBezTo>
                      <a:pt x="6745" y="3290"/>
                      <a:pt x="10044" y="2395"/>
                      <a:pt x="13306" y="1463"/>
                    </a:cubicBezTo>
                    <a:cubicBezTo>
                      <a:pt x="14517" y="1109"/>
                      <a:pt x="15729" y="773"/>
                      <a:pt x="16940" y="419"/>
                    </a:cubicBezTo>
                    <a:cubicBezTo>
                      <a:pt x="17179" y="351"/>
                      <a:pt x="17105" y="0"/>
                      <a:pt x="1689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747;p37">
                <a:extLst>
                  <a:ext uri="{FF2B5EF4-FFF2-40B4-BE49-F238E27FC236}">
                    <a16:creationId xmlns:a16="http://schemas.microsoft.com/office/drawing/2014/main" id="{0FC38E05-7E90-12D0-C070-3D56360D7BA0}"/>
                  </a:ext>
                </a:extLst>
              </p:cNvPr>
              <p:cNvSpPr/>
              <p:nvPr/>
            </p:nvSpPr>
            <p:spPr>
              <a:xfrm>
                <a:off x="96479" y="3637229"/>
                <a:ext cx="214927" cy="166265"/>
              </a:xfrm>
              <a:custGeom>
                <a:avLst/>
                <a:gdLst/>
                <a:ahLst/>
                <a:cxnLst/>
                <a:rect l="l" t="t" r="r" b="b"/>
                <a:pathLst>
                  <a:path w="2964" h="2293" extrusionOk="0">
                    <a:moveTo>
                      <a:pt x="1393" y="0"/>
                    </a:moveTo>
                    <a:cubicBezTo>
                      <a:pt x="1228" y="0"/>
                      <a:pt x="1065" y="43"/>
                      <a:pt x="932" y="163"/>
                    </a:cubicBezTo>
                    <a:cubicBezTo>
                      <a:pt x="914" y="182"/>
                      <a:pt x="914" y="182"/>
                      <a:pt x="895" y="201"/>
                    </a:cubicBezTo>
                    <a:cubicBezTo>
                      <a:pt x="615" y="312"/>
                      <a:pt x="355" y="517"/>
                      <a:pt x="224" y="834"/>
                    </a:cubicBezTo>
                    <a:cubicBezTo>
                      <a:pt x="0" y="1375"/>
                      <a:pt x="392" y="1971"/>
                      <a:pt x="914" y="2195"/>
                    </a:cubicBezTo>
                    <a:cubicBezTo>
                      <a:pt x="1084" y="2262"/>
                      <a:pt x="1264" y="2293"/>
                      <a:pt x="1445" y="2293"/>
                    </a:cubicBezTo>
                    <a:cubicBezTo>
                      <a:pt x="1817" y="2293"/>
                      <a:pt x="2190" y="2160"/>
                      <a:pt x="2479" y="1934"/>
                    </a:cubicBezTo>
                    <a:cubicBezTo>
                      <a:pt x="2703" y="1766"/>
                      <a:pt x="2889" y="1524"/>
                      <a:pt x="2927" y="1244"/>
                    </a:cubicBezTo>
                    <a:cubicBezTo>
                      <a:pt x="2964" y="946"/>
                      <a:pt x="2833" y="666"/>
                      <a:pt x="2610" y="461"/>
                    </a:cubicBezTo>
                    <a:cubicBezTo>
                      <a:pt x="2405" y="256"/>
                      <a:pt x="2107" y="163"/>
                      <a:pt x="1827" y="70"/>
                    </a:cubicBezTo>
                    <a:cubicBezTo>
                      <a:pt x="1813" y="43"/>
                      <a:pt x="1780" y="25"/>
                      <a:pt x="1741" y="25"/>
                    </a:cubicBezTo>
                    <a:cubicBezTo>
                      <a:pt x="1726" y="25"/>
                      <a:pt x="1711" y="28"/>
                      <a:pt x="1696" y="33"/>
                    </a:cubicBezTo>
                    <a:lnTo>
                      <a:pt x="1659" y="33"/>
                    </a:lnTo>
                    <a:cubicBezTo>
                      <a:pt x="1573" y="13"/>
                      <a:pt x="1483" y="0"/>
                      <a:pt x="139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48;p37">
                <a:extLst>
                  <a:ext uri="{FF2B5EF4-FFF2-40B4-BE49-F238E27FC236}">
                    <a16:creationId xmlns:a16="http://schemas.microsoft.com/office/drawing/2014/main" id="{C8F3C17B-3F75-640D-9F6E-1D68B985E5E2}"/>
                  </a:ext>
                </a:extLst>
              </p:cNvPr>
              <p:cNvSpPr/>
              <p:nvPr/>
            </p:nvSpPr>
            <p:spPr>
              <a:xfrm>
                <a:off x="923986" y="3444783"/>
                <a:ext cx="188895" cy="138567"/>
              </a:xfrm>
              <a:custGeom>
                <a:avLst/>
                <a:gdLst/>
                <a:ahLst/>
                <a:cxnLst/>
                <a:rect l="l" t="t" r="r" b="b"/>
                <a:pathLst>
                  <a:path w="2605" h="1911" extrusionOk="0">
                    <a:moveTo>
                      <a:pt x="1375" y="1"/>
                    </a:moveTo>
                    <a:cubicBezTo>
                      <a:pt x="738" y="1"/>
                      <a:pt x="1" y="459"/>
                      <a:pt x="144" y="1177"/>
                    </a:cubicBezTo>
                    <a:cubicBezTo>
                      <a:pt x="200" y="1494"/>
                      <a:pt x="405" y="1699"/>
                      <a:pt x="666" y="1811"/>
                    </a:cubicBezTo>
                    <a:lnTo>
                      <a:pt x="722" y="1829"/>
                    </a:lnTo>
                    <a:cubicBezTo>
                      <a:pt x="850" y="1886"/>
                      <a:pt x="989" y="1911"/>
                      <a:pt x="1131" y="1911"/>
                    </a:cubicBezTo>
                    <a:cubicBezTo>
                      <a:pt x="1174" y="1911"/>
                      <a:pt x="1218" y="1908"/>
                      <a:pt x="1262" y="1904"/>
                    </a:cubicBezTo>
                    <a:cubicBezTo>
                      <a:pt x="1430" y="1885"/>
                      <a:pt x="1598" y="1848"/>
                      <a:pt x="1747" y="1773"/>
                    </a:cubicBezTo>
                    <a:cubicBezTo>
                      <a:pt x="2008" y="1699"/>
                      <a:pt x="2287" y="1531"/>
                      <a:pt x="2437" y="1289"/>
                    </a:cubicBezTo>
                    <a:cubicBezTo>
                      <a:pt x="2604" y="1009"/>
                      <a:pt x="2530" y="637"/>
                      <a:pt x="2325" y="394"/>
                    </a:cubicBezTo>
                    <a:cubicBezTo>
                      <a:pt x="2138" y="171"/>
                      <a:pt x="1877" y="59"/>
                      <a:pt x="1579" y="21"/>
                    </a:cubicBezTo>
                    <a:cubicBezTo>
                      <a:pt x="1542" y="21"/>
                      <a:pt x="1486" y="3"/>
                      <a:pt x="1449" y="3"/>
                    </a:cubicBezTo>
                    <a:cubicBezTo>
                      <a:pt x="1424" y="1"/>
                      <a:pt x="1400" y="1"/>
                      <a:pt x="137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749;p37">
                <a:extLst>
                  <a:ext uri="{FF2B5EF4-FFF2-40B4-BE49-F238E27FC236}">
                    <a16:creationId xmlns:a16="http://schemas.microsoft.com/office/drawing/2014/main" id="{177DAD2C-8242-E94C-732A-591664845E0E}"/>
                  </a:ext>
                </a:extLst>
              </p:cNvPr>
              <p:cNvSpPr/>
              <p:nvPr/>
            </p:nvSpPr>
            <p:spPr>
              <a:xfrm>
                <a:off x="-270867" y="3032773"/>
                <a:ext cx="361765" cy="1667730"/>
              </a:xfrm>
              <a:custGeom>
                <a:avLst/>
                <a:gdLst/>
                <a:ahLst/>
                <a:cxnLst/>
                <a:rect l="l" t="t" r="r" b="b"/>
                <a:pathLst>
                  <a:path w="4989" h="23000" extrusionOk="0">
                    <a:moveTo>
                      <a:pt x="257" y="1"/>
                    </a:moveTo>
                    <a:cubicBezTo>
                      <a:pt x="136" y="1"/>
                      <a:pt x="0" y="104"/>
                      <a:pt x="34" y="261"/>
                    </a:cubicBezTo>
                    <a:lnTo>
                      <a:pt x="1805" y="9077"/>
                    </a:lnTo>
                    <a:cubicBezTo>
                      <a:pt x="2382" y="12003"/>
                      <a:pt x="2960" y="14929"/>
                      <a:pt x="3557" y="17874"/>
                    </a:cubicBezTo>
                    <a:cubicBezTo>
                      <a:pt x="3892" y="19533"/>
                      <a:pt x="4209" y="21192"/>
                      <a:pt x="4545" y="22851"/>
                    </a:cubicBezTo>
                    <a:cubicBezTo>
                      <a:pt x="4567" y="22954"/>
                      <a:pt x="4645" y="22999"/>
                      <a:pt x="4727" y="22999"/>
                    </a:cubicBezTo>
                    <a:cubicBezTo>
                      <a:pt x="4853" y="22999"/>
                      <a:pt x="4988" y="22896"/>
                      <a:pt x="4955" y="22739"/>
                    </a:cubicBezTo>
                    <a:lnTo>
                      <a:pt x="3184" y="13904"/>
                    </a:lnTo>
                    <a:cubicBezTo>
                      <a:pt x="2606" y="10978"/>
                      <a:pt x="2010" y="8052"/>
                      <a:pt x="1432" y="5126"/>
                    </a:cubicBezTo>
                    <a:cubicBezTo>
                      <a:pt x="1096" y="3467"/>
                      <a:pt x="761" y="1808"/>
                      <a:pt x="425" y="149"/>
                    </a:cubicBezTo>
                    <a:cubicBezTo>
                      <a:pt x="411" y="46"/>
                      <a:pt x="337" y="1"/>
                      <a:pt x="25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50;p37">
                <a:extLst>
                  <a:ext uri="{FF2B5EF4-FFF2-40B4-BE49-F238E27FC236}">
                    <a16:creationId xmlns:a16="http://schemas.microsoft.com/office/drawing/2014/main" id="{54C76231-5D3B-0CCC-F31F-B41DA11E8678}"/>
                  </a:ext>
                </a:extLst>
              </p:cNvPr>
              <p:cNvSpPr/>
              <p:nvPr/>
            </p:nvSpPr>
            <p:spPr>
              <a:xfrm>
                <a:off x="-500875" y="2957143"/>
                <a:ext cx="674439" cy="1681144"/>
              </a:xfrm>
              <a:custGeom>
                <a:avLst/>
                <a:gdLst/>
                <a:ahLst/>
                <a:cxnLst/>
                <a:rect l="l" t="t" r="r" b="b"/>
                <a:pathLst>
                  <a:path w="9301" h="23185" extrusionOk="0">
                    <a:moveTo>
                      <a:pt x="1212" y="2739"/>
                    </a:moveTo>
                    <a:cubicBezTo>
                      <a:pt x="1361" y="3373"/>
                      <a:pt x="1510" y="4007"/>
                      <a:pt x="1640" y="4622"/>
                    </a:cubicBezTo>
                    <a:cubicBezTo>
                      <a:pt x="1193" y="4584"/>
                      <a:pt x="709" y="4417"/>
                      <a:pt x="522" y="3969"/>
                    </a:cubicBezTo>
                    <a:cubicBezTo>
                      <a:pt x="317" y="3429"/>
                      <a:pt x="839" y="3019"/>
                      <a:pt x="1212" y="2739"/>
                    </a:cubicBezTo>
                    <a:close/>
                    <a:moveTo>
                      <a:pt x="861" y="0"/>
                    </a:moveTo>
                    <a:cubicBezTo>
                      <a:pt x="736" y="0"/>
                      <a:pt x="600" y="103"/>
                      <a:pt x="634" y="260"/>
                    </a:cubicBezTo>
                    <a:cubicBezTo>
                      <a:pt x="802" y="950"/>
                      <a:pt x="951" y="1658"/>
                      <a:pt x="1119" y="2348"/>
                    </a:cubicBezTo>
                    <a:cubicBezTo>
                      <a:pt x="1081" y="2348"/>
                      <a:pt x="1063" y="2367"/>
                      <a:pt x="1025" y="2385"/>
                    </a:cubicBezTo>
                    <a:cubicBezTo>
                      <a:pt x="634" y="2665"/>
                      <a:pt x="187" y="3019"/>
                      <a:pt x="94" y="3541"/>
                    </a:cubicBezTo>
                    <a:cubicBezTo>
                      <a:pt x="0" y="4044"/>
                      <a:pt x="280" y="4529"/>
                      <a:pt x="709" y="4789"/>
                    </a:cubicBezTo>
                    <a:cubicBezTo>
                      <a:pt x="1007" y="4976"/>
                      <a:pt x="1380" y="5050"/>
                      <a:pt x="1734" y="5069"/>
                    </a:cubicBezTo>
                    <a:lnTo>
                      <a:pt x="2666" y="9151"/>
                    </a:lnTo>
                    <a:cubicBezTo>
                      <a:pt x="2684" y="9263"/>
                      <a:pt x="2721" y="9374"/>
                      <a:pt x="2740" y="9486"/>
                    </a:cubicBezTo>
                    <a:cubicBezTo>
                      <a:pt x="2200" y="9486"/>
                      <a:pt x="1510" y="9393"/>
                      <a:pt x="1286" y="8815"/>
                    </a:cubicBezTo>
                    <a:cubicBezTo>
                      <a:pt x="1081" y="8275"/>
                      <a:pt x="1622" y="7865"/>
                      <a:pt x="1995" y="7585"/>
                    </a:cubicBezTo>
                    <a:cubicBezTo>
                      <a:pt x="2179" y="7463"/>
                      <a:pt x="2072" y="7189"/>
                      <a:pt x="1905" y="7189"/>
                    </a:cubicBezTo>
                    <a:cubicBezTo>
                      <a:pt x="1868" y="7189"/>
                      <a:pt x="1829" y="7201"/>
                      <a:pt x="1790" y="7231"/>
                    </a:cubicBezTo>
                    <a:cubicBezTo>
                      <a:pt x="1398" y="7511"/>
                      <a:pt x="951" y="7865"/>
                      <a:pt x="839" y="8368"/>
                    </a:cubicBezTo>
                    <a:cubicBezTo>
                      <a:pt x="764" y="8871"/>
                      <a:pt x="1044" y="9356"/>
                      <a:pt x="1473" y="9617"/>
                    </a:cubicBezTo>
                    <a:cubicBezTo>
                      <a:pt x="1864" y="9878"/>
                      <a:pt x="2367" y="9915"/>
                      <a:pt x="2833" y="9915"/>
                    </a:cubicBezTo>
                    <a:cubicBezTo>
                      <a:pt x="3076" y="10940"/>
                      <a:pt x="3299" y="11965"/>
                      <a:pt x="3542" y="12990"/>
                    </a:cubicBezTo>
                    <a:cubicBezTo>
                      <a:pt x="3020" y="12990"/>
                      <a:pt x="2367" y="12860"/>
                      <a:pt x="2144" y="12319"/>
                    </a:cubicBezTo>
                    <a:cubicBezTo>
                      <a:pt x="1939" y="11779"/>
                      <a:pt x="2479" y="11369"/>
                      <a:pt x="2852" y="11089"/>
                    </a:cubicBezTo>
                    <a:cubicBezTo>
                      <a:pt x="3036" y="10967"/>
                      <a:pt x="2930" y="10693"/>
                      <a:pt x="2762" y="10693"/>
                    </a:cubicBezTo>
                    <a:cubicBezTo>
                      <a:pt x="2726" y="10693"/>
                      <a:pt x="2687" y="10705"/>
                      <a:pt x="2647" y="10735"/>
                    </a:cubicBezTo>
                    <a:cubicBezTo>
                      <a:pt x="2256" y="11015"/>
                      <a:pt x="1790" y="11369"/>
                      <a:pt x="1696" y="11872"/>
                    </a:cubicBezTo>
                    <a:cubicBezTo>
                      <a:pt x="1603" y="12375"/>
                      <a:pt x="1901" y="12860"/>
                      <a:pt x="2330" y="13121"/>
                    </a:cubicBezTo>
                    <a:cubicBezTo>
                      <a:pt x="2703" y="13363"/>
                      <a:pt x="3187" y="13419"/>
                      <a:pt x="3635" y="13419"/>
                    </a:cubicBezTo>
                    <a:cubicBezTo>
                      <a:pt x="3914" y="14630"/>
                      <a:pt x="4194" y="15842"/>
                      <a:pt x="4455" y="17035"/>
                    </a:cubicBezTo>
                    <a:cubicBezTo>
                      <a:pt x="4436" y="17035"/>
                      <a:pt x="4418" y="17035"/>
                      <a:pt x="4380" y="17053"/>
                    </a:cubicBezTo>
                    <a:cubicBezTo>
                      <a:pt x="3840" y="17053"/>
                      <a:pt x="3132" y="16942"/>
                      <a:pt x="2908" y="16364"/>
                    </a:cubicBezTo>
                    <a:cubicBezTo>
                      <a:pt x="2703" y="15823"/>
                      <a:pt x="3243" y="15413"/>
                      <a:pt x="3616" y="15134"/>
                    </a:cubicBezTo>
                    <a:cubicBezTo>
                      <a:pt x="3800" y="15011"/>
                      <a:pt x="3694" y="14737"/>
                      <a:pt x="3526" y="14737"/>
                    </a:cubicBezTo>
                    <a:cubicBezTo>
                      <a:pt x="3490" y="14737"/>
                      <a:pt x="3451" y="14750"/>
                      <a:pt x="3411" y="14780"/>
                    </a:cubicBezTo>
                    <a:cubicBezTo>
                      <a:pt x="3020" y="15059"/>
                      <a:pt x="2554" y="15413"/>
                      <a:pt x="2461" y="15917"/>
                    </a:cubicBezTo>
                    <a:cubicBezTo>
                      <a:pt x="2367" y="16438"/>
                      <a:pt x="2666" y="16904"/>
                      <a:pt x="3094" y="17165"/>
                    </a:cubicBezTo>
                    <a:cubicBezTo>
                      <a:pt x="3465" y="17407"/>
                      <a:pt x="3905" y="17468"/>
                      <a:pt x="4342" y="17468"/>
                    </a:cubicBezTo>
                    <a:cubicBezTo>
                      <a:pt x="4411" y="17468"/>
                      <a:pt x="4480" y="17466"/>
                      <a:pt x="4548" y="17463"/>
                    </a:cubicBezTo>
                    <a:cubicBezTo>
                      <a:pt x="4604" y="17650"/>
                      <a:pt x="4641" y="17836"/>
                      <a:pt x="4678" y="18023"/>
                    </a:cubicBezTo>
                    <a:cubicBezTo>
                      <a:pt x="4939" y="19122"/>
                      <a:pt x="5182" y="20241"/>
                      <a:pt x="5443" y="21340"/>
                    </a:cubicBezTo>
                    <a:cubicBezTo>
                      <a:pt x="4921" y="21322"/>
                      <a:pt x="4287" y="21191"/>
                      <a:pt x="4082" y="20669"/>
                    </a:cubicBezTo>
                    <a:cubicBezTo>
                      <a:pt x="3858" y="20129"/>
                      <a:pt x="4418" y="19700"/>
                      <a:pt x="4790" y="19421"/>
                    </a:cubicBezTo>
                    <a:cubicBezTo>
                      <a:pt x="4961" y="19296"/>
                      <a:pt x="4848" y="19030"/>
                      <a:pt x="4687" y="19030"/>
                    </a:cubicBezTo>
                    <a:cubicBezTo>
                      <a:pt x="4654" y="19030"/>
                      <a:pt x="4620" y="19041"/>
                      <a:pt x="4585" y="19066"/>
                    </a:cubicBezTo>
                    <a:cubicBezTo>
                      <a:pt x="4175" y="19365"/>
                      <a:pt x="3728" y="19700"/>
                      <a:pt x="3635" y="20222"/>
                    </a:cubicBezTo>
                    <a:cubicBezTo>
                      <a:pt x="3542" y="20725"/>
                      <a:pt x="3840" y="21210"/>
                      <a:pt x="4250" y="21471"/>
                    </a:cubicBezTo>
                    <a:cubicBezTo>
                      <a:pt x="4586" y="21673"/>
                      <a:pt x="4999" y="21753"/>
                      <a:pt x="5405" y="21753"/>
                    </a:cubicBezTo>
                    <a:cubicBezTo>
                      <a:pt x="5449" y="21753"/>
                      <a:pt x="5492" y="21752"/>
                      <a:pt x="5536" y="21750"/>
                    </a:cubicBezTo>
                    <a:cubicBezTo>
                      <a:pt x="5629" y="22179"/>
                      <a:pt x="5722" y="22608"/>
                      <a:pt x="5815" y="23036"/>
                    </a:cubicBezTo>
                    <a:cubicBezTo>
                      <a:pt x="5838" y="23140"/>
                      <a:pt x="5916" y="23185"/>
                      <a:pt x="5998" y="23185"/>
                    </a:cubicBezTo>
                    <a:cubicBezTo>
                      <a:pt x="6124" y="23185"/>
                      <a:pt x="6259" y="23082"/>
                      <a:pt x="6225" y="22925"/>
                    </a:cubicBezTo>
                    <a:cubicBezTo>
                      <a:pt x="6132" y="22533"/>
                      <a:pt x="6039" y="22142"/>
                      <a:pt x="5946" y="21732"/>
                    </a:cubicBezTo>
                    <a:lnTo>
                      <a:pt x="5983" y="21732"/>
                    </a:lnTo>
                    <a:cubicBezTo>
                      <a:pt x="6561" y="21694"/>
                      <a:pt x="7157" y="21545"/>
                      <a:pt x="7642" y="21228"/>
                    </a:cubicBezTo>
                    <a:cubicBezTo>
                      <a:pt x="8015" y="20967"/>
                      <a:pt x="8332" y="20613"/>
                      <a:pt x="8499" y="20185"/>
                    </a:cubicBezTo>
                    <a:cubicBezTo>
                      <a:pt x="8555" y="20185"/>
                      <a:pt x="8611" y="20185"/>
                      <a:pt x="8648" y="20166"/>
                    </a:cubicBezTo>
                    <a:cubicBezTo>
                      <a:pt x="8667" y="20147"/>
                      <a:pt x="8686" y="20147"/>
                      <a:pt x="8704" y="20147"/>
                    </a:cubicBezTo>
                    <a:cubicBezTo>
                      <a:pt x="9058" y="20017"/>
                      <a:pt x="9301" y="19663"/>
                      <a:pt x="9208" y="19309"/>
                    </a:cubicBezTo>
                    <a:cubicBezTo>
                      <a:pt x="9125" y="19010"/>
                      <a:pt x="8835" y="18815"/>
                      <a:pt x="8536" y="18815"/>
                    </a:cubicBezTo>
                    <a:cubicBezTo>
                      <a:pt x="8499" y="18815"/>
                      <a:pt x="8462" y="18818"/>
                      <a:pt x="8425" y="18824"/>
                    </a:cubicBezTo>
                    <a:cubicBezTo>
                      <a:pt x="8369" y="18843"/>
                      <a:pt x="8332" y="18843"/>
                      <a:pt x="8294" y="18861"/>
                    </a:cubicBezTo>
                    <a:cubicBezTo>
                      <a:pt x="8276" y="18861"/>
                      <a:pt x="8238" y="18861"/>
                      <a:pt x="8201" y="18899"/>
                    </a:cubicBezTo>
                    <a:cubicBezTo>
                      <a:pt x="8164" y="18917"/>
                      <a:pt x="8145" y="18936"/>
                      <a:pt x="8108" y="18955"/>
                    </a:cubicBezTo>
                    <a:cubicBezTo>
                      <a:pt x="7884" y="19122"/>
                      <a:pt x="7772" y="19458"/>
                      <a:pt x="7884" y="19737"/>
                    </a:cubicBezTo>
                    <a:cubicBezTo>
                      <a:pt x="7940" y="19868"/>
                      <a:pt x="8015" y="19980"/>
                      <a:pt x="8127" y="20054"/>
                    </a:cubicBezTo>
                    <a:cubicBezTo>
                      <a:pt x="7772" y="20893"/>
                      <a:pt x="6785" y="21247"/>
                      <a:pt x="5871" y="21303"/>
                    </a:cubicBezTo>
                    <a:cubicBezTo>
                      <a:pt x="5573" y="20017"/>
                      <a:pt x="5275" y="18712"/>
                      <a:pt x="4977" y="17408"/>
                    </a:cubicBezTo>
                    <a:cubicBezTo>
                      <a:pt x="5517" y="17352"/>
                      <a:pt x="6039" y="17203"/>
                      <a:pt x="6486" y="16904"/>
                    </a:cubicBezTo>
                    <a:cubicBezTo>
                      <a:pt x="6859" y="16662"/>
                      <a:pt x="7176" y="16308"/>
                      <a:pt x="7344" y="15879"/>
                    </a:cubicBezTo>
                    <a:cubicBezTo>
                      <a:pt x="7400" y="15879"/>
                      <a:pt x="7456" y="15861"/>
                      <a:pt x="7493" y="15842"/>
                    </a:cubicBezTo>
                    <a:lnTo>
                      <a:pt x="7549" y="15842"/>
                    </a:lnTo>
                    <a:cubicBezTo>
                      <a:pt x="7884" y="15730"/>
                      <a:pt x="8127" y="15357"/>
                      <a:pt x="8033" y="15022"/>
                    </a:cubicBezTo>
                    <a:cubicBezTo>
                      <a:pt x="7969" y="14730"/>
                      <a:pt x="7678" y="14523"/>
                      <a:pt x="7383" y="14523"/>
                    </a:cubicBezTo>
                    <a:cubicBezTo>
                      <a:pt x="7339" y="14523"/>
                      <a:pt x="7294" y="14528"/>
                      <a:pt x="7251" y="14537"/>
                    </a:cubicBezTo>
                    <a:cubicBezTo>
                      <a:pt x="7213" y="14537"/>
                      <a:pt x="7157" y="14556"/>
                      <a:pt x="7139" y="14575"/>
                    </a:cubicBezTo>
                    <a:cubicBezTo>
                      <a:pt x="7101" y="14575"/>
                      <a:pt x="7064" y="14575"/>
                      <a:pt x="7027" y="14593"/>
                    </a:cubicBezTo>
                    <a:cubicBezTo>
                      <a:pt x="6990" y="14630"/>
                      <a:pt x="6971" y="14649"/>
                      <a:pt x="6934" y="14668"/>
                    </a:cubicBezTo>
                    <a:cubicBezTo>
                      <a:pt x="6729" y="14835"/>
                      <a:pt x="6598" y="15152"/>
                      <a:pt x="6710" y="15451"/>
                    </a:cubicBezTo>
                    <a:cubicBezTo>
                      <a:pt x="6766" y="15581"/>
                      <a:pt x="6841" y="15693"/>
                      <a:pt x="6952" y="15767"/>
                    </a:cubicBezTo>
                    <a:cubicBezTo>
                      <a:pt x="6617" y="16550"/>
                      <a:pt x="5741" y="16904"/>
                      <a:pt x="4884" y="16998"/>
                    </a:cubicBezTo>
                    <a:cubicBezTo>
                      <a:pt x="4660" y="16010"/>
                      <a:pt x="4436" y="15022"/>
                      <a:pt x="4213" y="14034"/>
                    </a:cubicBezTo>
                    <a:cubicBezTo>
                      <a:pt x="4157" y="13810"/>
                      <a:pt x="4119" y="13605"/>
                      <a:pt x="4063" y="13382"/>
                    </a:cubicBezTo>
                    <a:cubicBezTo>
                      <a:pt x="4641" y="13326"/>
                      <a:pt x="5219" y="13195"/>
                      <a:pt x="5704" y="12860"/>
                    </a:cubicBezTo>
                    <a:cubicBezTo>
                      <a:pt x="6095" y="12618"/>
                      <a:pt x="6412" y="12263"/>
                      <a:pt x="6580" y="11835"/>
                    </a:cubicBezTo>
                    <a:cubicBezTo>
                      <a:pt x="6636" y="11835"/>
                      <a:pt x="6673" y="11816"/>
                      <a:pt x="6729" y="11797"/>
                    </a:cubicBezTo>
                    <a:lnTo>
                      <a:pt x="6785" y="11797"/>
                    </a:lnTo>
                    <a:cubicBezTo>
                      <a:pt x="7120" y="11686"/>
                      <a:pt x="7362" y="11313"/>
                      <a:pt x="7269" y="10977"/>
                    </a:cubicBezTo>
                    <a:cubicBezTo>
                      <a:pt x="7188" y="10686"/>
                      <a:pt x="6910" y="10478"/>
                      <a:pt x="6618" y="10478"/>
                    </a:cubicBezTo>
                    <a:cubicBezTo>
                      <a:pt x="6574" y="10478"/>
                      <a:pt x="6530" y="10483"/>
                      <a:pt x="6486" y="10493"/>
                    </a:cubicBezTo>
                    <a:cubicBezTo>
                      <a:pt x="6430" y="10493"/>
                      <a:pt x="6393" y="10511"/>
                      <a:pt x="6356" y="10530"/>
                    </a:cubicBezTo>
                    <a:cubicBezTo>
                      <a:pt x="6337" y="10530"/>
                      <a:pt x="6300" y="10530"/>
                      <a:pt x="6263" y="10549"/>
                    </a:cubicBezTo>
                    <a:cubicBezTo>
                      <a:pt x="6225" y="10586"/>
                      <a:pt x="6207" y="10605"/>
                      <a:pt x="6170" y="10623"/>
                    </a:cubicBezTo>
                    <a:cubicBezTo>
                      <a:pt x="5946" y="10791"/>
                      <a:pt x="5834" y="11108"/>
                      <a:pt x="5946" y="11406"/>
                    </a:cubicBezTo>
                    <a:cubicBezTo>
                      <a:pt x="6002" y="11537"/>
                      <a:pt x="6076" y="11648"/>
                      <a:pt x="6188" y="11723"/>
                    </a:cubicBezTo>
                    <a:cubicBezTo>
                      <a:pt x="5834" y="12562"/>
                      <a:pt x="4865" y="12897"/>
                      <a:pt x="3970" y="12972"/>
                    </a:cubicBezTo>
                    <a:cubicBezTo>
                      <a:pt x="3728" y="11947"/>
                      <a:pt x="3504" y="10903"/>
                      <a:pt x="3262" y="9878"/>
                    </a:cubicBezTo>
                    <a:cubicBezTo>
                      <a:pt x="3821" y="9822"/>
                      <a:pt x="4380" y="9673"/>
                      <a:pt x="4865" y="9374"/>
                    </a:cubicBezTo>
                    <a:cubicBezTo>
                      <a:pt x="5238" y="9114"/>
                      <a:pt x="5554" y="8759"/>
                      <a:pt x="5722" y="8331"/>
                    </a:cubicBezTo>
                    <a:cubicBezTo>
                      <a:pt x="5778" y="8331"/>
                      <a:pt x="5815" y="8331"/>
                      <a:pt x="5871" y="8312"/>
                    </a:cubicBezTo>
                    <a:cubicBezTo>
                      <a:pt x="5890" y="8293"/>
                      <a:pt x="5909" y="8293"/>
                      <a:pt x="5927" y="8293"/>
                    </a:cubicBezTo>
                    <a:cubicBezTo>
                      <a:pt x="6263" y="8182"/>
                      <a:pt x="6505" y="7828"/>
                      <a:pt x="6412" y="7473"/>
                    </a:cubicBezTo>
                    <a:cubicBezTo>
                      <a:pt x="6329" y="7175"/>
                      <a:pt x="6039" y="6980"/>
                      <a:pt x="5740" y="6980"/>
                    </a:cubicBezTo>
                    <a:cubicBezTo>
                      <a:pt x="5703" y="6980"/>
                      <a:pt x="5666" y="6983"/>
                      <a:pt x="5629" y="6989"/>
                    </a:cubicBezTo>
                    <a:cubicBezTo>
                      <a:pt x="5573" y="7007"/>
                      <a:pt x="5536" y="7007"/>
                      <a:pt x="5499" y="7026"/>
                    </a:cubicBezTo>
                    <a:cubicBezTo>
                      <a:pt x="5480" y="7026"/>
                      <a:pt x="5443" y="7026"/>
                      <a:pt x="5405" y="7063"/>
                    </a:cubicBezTo>
                    <a:cubicBezTo>
                      <a:pt x="5368" y="7082"/>
                      <a:pt x="5349" y="7101"/>
                      <a:pt x="5312" y="7119"/>
                    </a:cubicBezTo>
                    <a:cubicBezTo>
                      <a:pt x="5089" y="7287"/>
                      <a:pt x="4977" y="7622"/>
                      <a:pt x="5089" y="7921"/>
                    </a:cubicBezTo>
                    <a:cubicBezTo>
                      <a:pt x="5144" y="8033"/>
                      <a:pt x="5219" y="8144"/>
                      <a:pt x="5331" y="8219"/>
                    </a:cubicBezTo>
                    <a:cubicBezTo>
                      <a:pt x="4977" y="9039"/>
                      <a:pt x="4045" y="9393"/>
                      <a:pt x="3169" y="9468"/>
                    </a:cubicBezTo>
                    <a:lnTo>
                      <a:pt x="2181" y="5144"/>
                    </a:lnTo>
                    <a:cubicBezTo>
                      <a:pt x="2181" y="5125"/>
                      <a:pt x="2181" y="5088"/>
                      <a:pt x="2162" y="5069"/>
                    </a:cubicBezTo>
                    <a:cubicBezTo>
                      <a:pt x="2256" y="5050"/>
                      <a:pt x="2349" y="5050"/>
                      <a:pt x="2442" y="5050"/>
                    </a:cubicBezTo>
                    <a:cubicBezTo>
                      <a:pt x="3020" y="4994"/>
                      <a:pt x="3597" y="4864"/>
                      <a:pt x="4082" y="4529"/>
                    </a:cubicBezTo>
                    <a:cubicBezTo>
                      <a:pt x="4473" y="4286"/>
                      <a:pt x="4790" y="3913"/>
                      <a:pt x="4958" y="3503"/>
                    </a:cubicBezTo>
                    <a:cubicBezTo>
                      <a:pt x="5014" y="3503"/>
                      <a:pt x="5051" y="3485"/>
                      <a:pt x="5107" y="3466"/>
                    </a:cubicBezTo>
                    <a:cubicBezTo>
                      <a:pt x="5126" y="3466"/>
                      <a:pt x="5144" y="3466"/>
                      <a:pt x="5163" y="3448"/>
                    </a:cubicBezTo>
                    <a:cubicBezTo>
                      <a:pt x="5480" y="3336"/>
                      <a:pt x="5741" y="2982"/>
                      <a:pt x="5648" y="2627"/>
                    </a:cubicBezTo>
                    <a:cubicBezTo>
                      <a:pt x="5567" y="2352"/>
                      <a:pt x="5275" y="2147"/>
                      <a:pt x="4979" y="2147"/>
                    </a:cubicBezTo>
                    <a:cubicBezTo>
                      <a:pt x="4935" y="2147"/>
                      <a:pt x="4890" y="2152"/>
                      <a:pt x="4846" y="2161"/>
                    </a:cubicBezTo>
                    <a:cubicBezTo>
                      <a:pt x="4809" y="2161"/>
                      <a:pt x="4772" y="2180"/>
                      <a:pt x="4734" y="2180"/>
                    </a:cubicBezTo>
                    <a:cubicBezTo>
                      <a:pt x="4697" y="2180"/>
                      <a:pt x="4660" y="2199"/>
                      <a:pt x="4623" y="2217"/>
                    </a:cubicBezTo>
                    <a:cubicBezTo>
                      <a:pt x="4604" y="2236"/>
                      <a:pt x="4567" y="2255"/>
                      <a:pt x="4548" y="2292"/>
                    </a:cubicBezTo>
                    <a:cubicBezTo>
                      <a:pt x="4324" y="2460"/>
                      <a:pt x="4213" y="2777"/>
                      <a:pt x="4324" y="3075"/>
                    </a:cubicBezTo>
                    <a:cubicBezTo>
                      <a:pt x="4362" y="3205"/>
                      <a:pt x="4455" y="3298"/>
                      <a:pt x="4548" y="3392"/>
                    </a:cubicBezTo>
                    <a:cubicBezTo>
                      <a:pt x="4175" y="4305"/>
                      <a:pt x="3038" y="4622"/>
                      <a:pt x="2069" y="4659"/>
                    </a:cubicBezTo>
                    <a:cubicBezTo>
                      <a:pt x="1734" y="3149"/>
                      <a:pt x="1380" y="1640"/>
                      <a:pt x="1044" y="149"/>
                    </a:cubicBezTo>
                    <a:cubicBezTo>
                      <a:pt x="1022" y="45"/>
                      <a:pt x="944" y="0"/>
                      <a:pt x="86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51;p37">
                <a:extLst>
                  <a:ext uri="{FF2B5EF4-FFF2-40B4-BE49-F238E27FC236}">
                    <a16:creationId xmlns:a16="http://schemas.microsoft.com/office/drawing/2014/main" id="{13AFD7B1-B591-DFF1-0480-9C592715EBE7}"/>
                  </a:ext>
                </a:extLst>
              </p:cNvPr>
              <p:cNvSpPr/>
              <p:nvPr/>
            </p:nvSpPr>
            <p:spPr>
              <a:xfrm>
                <a:off x="-268256" y="2667170"/>
                <a:ext cx="1217340" cy="393367"/>
              </a:xfrm>
              <a:custGeom>
                <a:avLst/>
                <a:gdLst/>
                <a:ahLst/>
                <a:cxnLst/>
                <a:rect l="l" t="t" r="r" b="b"/>
                <a:pathLst>
                  <a:path w="16788" h="5425" extrusionOk="0">
                    <a:moveTo>
                      <a:pt x="16501" y="0"/>
                    </a:moveTo>
                    <a:cubicBezTo>
                      <a:pt x="16481" y="0"/>
                      <a:pt x="16459" y="3"/>
                      <a:pt x="16437" y="10"/>
                    </a:cubicBezTo>
                    <a:cubicBezTo>
                      <a:pt x="12225" y="1352"/>
                      <a:pt x="8013" y="2675"/>
                      <a:pt x="3782" y="3943"/>
                    </a:cubicBezTo>
                    <a:cubicBezTo>
                      <a:pt x="2589" y="4315"/>
                      <a:pt x="1415" y="4669"/>
                      <a:pt x="222" y="5024"/>
                    </a:cubicBezTo>
                    <a:cubicBezTo>
                      <a:pt x="0" y="5092"/>
                      <a:pt x="59" y="5424"/>
                      <a:pt x="270" y="5424"/>
                    </a:cubicBezTo>
                    <a:cubicBezTo>
                      <a:pt x="290" y="5424"/>
                      <a:pt x="311" y="5421"/>
                      <a:pt x="334" y="5415"/>
                    </a:cubicBezTo>
                    <a:cubicBezTo>
                      <a:pt x="4564" y="4148"/>
                      <a:pt x="8795" y="2862"/>
                      <a:pt x="13008" y="1538"/>
                    </a:cubicBezTo>
                    <a:cubicBezTo>
                      <a:pt x="14200" y="1165"/>
                      <a:pt x="15375" y="793"/>
                      <a:pt x="16549" y="420"/>
                    </a:cubicBezTo>
                    <a:cubicBezTo>
                      <a:pt x="16787" y="335"/>
                      <a:pt x="16714" y="0"/>
                      <a:pt x="1650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52;p37">
                <a:extLst>
                  <a:ext uri="{FF2B5EF4-FFF2-40B4-BE49-F238E27FC236}">
                    <a16:creationId xmlns:a16="http://schemas.microsoft.com/office/drawing/2014/main" id="{7C50436E-6226-7512-C622-D755AEA134F6}"/>
                  </a:ext>
                </a:extLst>
              </p:cNvPr>
              <p:cNvSpPr/>
              <p:nvPr/>
            </p:nvSpPr>
            <p:spPr>
              <a:xfrm>
                <a:off x="-314084" y="2640413"/>
                <a:ext cx="1189205" cy="371469"/>
              </a:xfrm>
              <a:custGeom>
                <a:avLst/>
                <a:gdLst/>
                <a:ahLst/>
                <a:cxnLst/>
                <a:rect l="l" t="t" r="r" b="b"/>
                <a:pathLst>
                  <a:path w="16400" h="5123" extrusionOk="0">
                    <a:moveTo>
                      <a:pt x="16094" y="1"/>
                    </a:moveTo>
                    <a:cubicBezTo>
                      <a:pt x="16078" y="1"/>
                      <a:pt x="16061" y="2"/>
                      <a:pt x="16044" y="6"/>
                    </a:cubicBezTo>
                    <a:cubicBezTo>
                      <a:pt x="11906" y="1087"/>
                      <a:pt x="7787" y="2261"/>
                      <a:pt x="3705" y="3566"/>
                    </a:cubicBezTo>
                    <a:cubicBezTo>
                      <a:pt x="2550" y="3939"/>
                      <a:pt x="1376" y="4312"/>
                      <a:pt x="239" y="4703"/>
                    </a:cubicBezTo>
                    <a:cubicBezTo>
                      <a:pt x="0" y="4788"/>
                      <a:pt x="73" y="5122"/>
                      <a:pt x="272" y="5122"/>
                    </a:cubicBezTo>
                    <a:cubicBezTo>
                      <a:pt x="291" y="5122"/>
                      <a:pt x="311" y="5119"/>
                      <a:pt x="332" y="5113"/>
                    </a:cubicBezTo>
                    <a:cubicBezTo>
                      <a:pt x="4395" y="3734"/>
                      <a:pt x="8495" y="2485"/>
                      <a:pt x="12614" y="1348"/>
                    </a:cubicBezTo>
                    <a:cubicBezTo>
                      <a:pt x="13807" y="1031"/>
                      <a:pt x="14982" y="714"/>
                      <a:pt x="16156" y="416"/>
                    </a:cubicBezTo>
                    <a:cubicBezTo>
                      <a:pt x="16399" y="347"/>
                      <a:pt x="16318" y="1"/>
                      <a:pt x="1609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3;p37">
                <a:extLst>
                  <a:ext uri="{FF2B5EF4-FFF2-40B4-BE49-F238E27FC236}">
                    <a16:creationId xmlns:a16="http://schemas.microsoft.com/office/drawing/2014/main" id="{940506D5-93C6-2620-5BE0-0BE300BD5167}"/>
                  </a:ext>
                </a:extLst>
              </p:cNvPr>
              <p:cNvSpPr/>
              <p:nvPr/>
            </p:nvSpPr>
            <p:spPr>
              <a:xfrm>
                <a:off x="-333155" y="2573920"/>
                <a:ext cx="1162085" cy="386623"/>
              </a:xfrm>
              <a:custGeom>
                <a:avLst/>
                <a:gdLst/>
                <a:ahLst/>
                <a:cxnLst/>
                <a:rect l="l" t="t" r="r" b="b"/>
                <a:pathLst>
                  <a:path w="16026" h="5332" extrusionOk="0">
                    <a:moveTo>
                      <a:pt x="15755" y="0"/>
                    </a:moveTo>
                    <a:cubicBezTo>
                      <a:pt x="15735" y="0"/>
                      <a:pt x="15714" y="3"/>
                      <a:pt x="15692" y="10"/>
                    </a:cubicBezTo>
                    <a:cubicBezTo>
                      <a:pt x="11666" y="1296"/>
                      <a:pt x="7640" y="2563"/>
                      <a:pt x="3614" y="3849"/>
                    </a:cubicBezTo>
                    <a:cubicBezTo>
                      <a:pt x="2496" y="4203"/>
                      <a:pt x="1359" y="4558"/>
                      <a:pt x="222" y="4912"/>
                    </a:cubicBezTo>
                    <a:cubicBezTo>
                      <a:pt x="1" y="4997"/>
                      <a:pt x="75" y="5331"/>
                      <a:pt x="274" y="5331"/>
                    </a:cubicBezTo>
                    <a:cubicBezTo>
                      <a:pt x="293" y="5331"/>
                      <a:pt x="313" y="5328"/>
                      <a:pt x="334" y="5322"/>
                    </a:cubicBezTo>
                    <a:cubicBezTo>
                      <a:pt x="4360" y="4036"/>
                      <a:pt x="8386" y="2768"/>
                      <a:pt x="12411" y="1501"/>
                    </a:cubicBezTo>
                    <a:cubicBezTo>
                      <a:pt x="13530" y="1128"/>
                      <a:pt x="14667" y="774"/>
                      <a:pt x="15804" y="420"/>
                    </a:cubicBezTo>
                    <a:cubicBezTo>
                      <a:pt x="16025" y="335"/>
                      <a:pt x="15966" y="0"/>
                      <a:pt x="1575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54;p37">
                <a:extLst>
                  <a:ext uri="{FF2B5EF4-FFF2-40B4-BE49-F238E27FC236}">
                    <a16:creationId xmlns:a16="http://schemas.microsoft.com/office/drawing/2014/main" id="{2AAEFBAB-872C-1479-3F5A-5C1D1F68714A}"/>
                  </a:ext>
                </a:extLst>
              </p:cNvPr>
              <p:cNvSpPr/>
              <p:nvPr/>
            </p:nvSpPr>
            <p:spPr>
              <a:xfrm>
                <a:off x="-423577" y="2529036"/>
                <a:ext cx="1153384" cy="400400"/>
              </a:xfrm>
              <a:custGeom>
                <a:avLst/>
                <a:gdLst/>
                <a:ahLst/>
                <a:cxnLst/>
                <a:rect l="l" t="t" r="r" b="b"/>
                <a:pathLst>
                  <a:path w="15906" h="5522" extrusionOk="0">
                    <a:moveTo>
                      <a:pt x="15647" y="0"/>
                    </a:moveTo>
                    <a:cubicBezTo>
                      <a:pt x="15626" y="0"/>
                      <a:pt x="15603" y="4"/>
                      <a:pt x="15578" y="14"/>
                    </a:cubicBezTo>
                    <a:cubicBezTo>
                      <a:pt x="11590" y="1337"/>
                      <a:pt x="7601" y="2660"/>
                      <a:pt x="3612" y="3984"/>
                    </a:cubicBezTo>
                    <a:cubicBezTo>
                      <a:pt x="2494" y="4356"/>
                      <a:pt x="1357" y="4729"/>
                      <a:pt x="239" y="5102"/>
                    </a:cubicBezTo>
                    <a:cubicBezTo>
                      <a:pt x="1" y="5187"/>
                      <a:pt x="73" y="5521"/>
                      <a:pt x="287" y="5521"/>
                    </a:cubicBezTo>
                    <a:cubicBezTo>
                      <a:pt x="307" y="5521"/>
                      <a:pt x="328" y="5518"/>
                      <a:pt x="351" y="5512"/>
                    </a:cubicBezTo>
                    <a:lnTo>
                      <a:pt x="12298" y="1542"/>
                    </a:lnTo>
                    <a:cubicBezTo>
                      <a:pt x="13435" y="1169"/>
                      <a:pt x="14553" y="797"/>
                      <a:pt x="15671" y="405"/>
                    </a:cubicBezTo>
                    <a:cubicBezTo>
                      <a:pt x="15906" y="338"/>
                      <a:pt x="15839" y="0"/>
                      <a:pt x="156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55;p37">
                <a:extLst>
                  <a:ext uri="{FF2B5EF4-FFF2-40B4-BE49-F238E27FC236}">
                    <a16:creationId xmlns:a16="http://schemas.microsoft.com/office/drawing/2014/main" id="{ECE0B5F5-7688-7DAD-1A19-B4C7E48BB493}"/>
                  </a:ext>
                </a:extLst>
              </p:cNvPr>
              <p:cNvSpPr/>
              <p:nvPr/>
            </p:nvSpPr>
            <p:spPr>
              <a:xfrm>
                <a:off x="51884" y="3367124"/>
                <a:ext cx="260900" cy="242328"/>
              </a:xfrm>
              <a:custGeom>
                <a:avLst/>
                <a:gdLst/>
                <a:ahLst/>
                <a:cxnLst/>
                <a:rect l="l" t="t" r="r" b="b"/>
                <a:pathLst>
                  <a:path w="3598" h="3342" extrusionOk="0">
                    <a:moveTo>
                      <a:pt x="1670" y="0"/>
                    </a:moveTo>
                    <a:cubicBezTo>
                      <a:pt x="1439" y="0"/>
                      <a:pt x="1207" y="42"/>
                      <a:pt x="988" y="123"/>
                    </a:cubicBezTo>
                    <a:cubicBezTo>
                      <a:pt x="973" y="118"/>
                      <a:pt x="957" y="116"/>
                      <a:pt x="940" y="116"/>
                    </a:cubicBezTo>
                    <a:cubicBezTo>
                      <a:pt x="894" y="116"/>
                      <a:pt x="843" y="133"/>
                      <a:pt x="802" y="161"/>
                    </a:cubicBezTo>
                    <a:cubicBezTo>
                      <a:pt x="261" y="608"/>
                      <a:pt x="0" y="1353"/>
                      <a:pt x="187" y="2024"/>
                    </a:cubicBezTo>
                    <a:cubicBezTo>
                      <a:pt x="373" y="2714"/>
                      <a:pt x="970" y="3236"/>
                      <a:pt x="1678" y="3329"/>
                    </a:cubicBezTo>
                    <a:cubicBezTo>
                      <a:pt x="1741" y="3337"/>
                      <a:pt x="1803" y="3341"/>
                      <a:pt x="1865" y="3341"/>
                    </a:cubicBezTo>
                    <a:cubicBezTo>
                      <a:pt x="2502" y="3341"/>
                      <a:pt x="3082" y="2919"/>
                      <a:pt x="3337" y="2341"/>
                    </a:cubicBezTo>
                    <a:cubicBezTo>
                      <a:pt x="3598" y="1708"/>
                      <a:pt x="3411" y="962"/>
                      <a:pt x="2927" y="496"/>
                    </a:cubicBezTo>
                    <a:cubicBezTo>
                      <a:pt x="2580" y="162"/>
                      <a:pt x="2127" y="0"/>
                      <a:pt x="16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756;p37">
                <a:extLst>
                  <a:ext uri="{FF2B5EF4-FFF2-40B4-BE49-F238E27FC236}">
                    <a16:creationId xmlns:a16="http://schemas.microsoft.com/office/drawing/2014/main" id="{83C66F8F-CB8E-EF1B-4455-FB325EBADED1}"/>
                  </a:ext>
                </a:extLst>
              </p:cNvPr>
              <p:cNvSpPr/>
              <p:nvPr/>
            </p:nvSpPr>
            <p:spPr>
              <a:xfrm>
                <a:off x="765475" y="3194546"/>
                <a:ext cx="260900" cy="241966"/>
              </a:xfrm>
              <a:custGeom>
                <a:avLst/>
                <a:gdLst/>
                <a:ahLst/>
                <a:cxnLst/>
                <a:rect l="l" t="t" r="r" b="b"/>
                <a:pathLst>
                  <a:path w="3598" h="3337" extrusionOk="0">
                    <a:moveTo>
                      <a:pt x="1692" y="0"/>
                    </a:moveTo>
                    <a:cubicBezTo>
                      <a:pt x="1454" y="0"/>
                      <a:pt x="1214" y="46"/>
                      <a:pt x="988" y="136"/>
                    </a:cubicBezTo>
                    <a:cubicBezTo>
                      <a:pt x="961" y="129"/>
                      <a:pt x="936" y="125"/>
                      <a:pt x="913" y="125"/>
                    </a:cubicBezTo>
                    <a:cubicBezTo>
                      <a:pt x="873" y="125"/>
                      <a:pt x="837" y="138"/>
                      <a:pt x="802" y="174"/>
                    </a:cubicBezTo>
                    <a:cubicBezTo>
                      <a:pt x="261" y="602"/>
                      <a:pt x="0" y="1348"/>
                      <a:pt x="187" y="2019"/>
                    </a:cubicBezTo>
                    <a:cubicBezTo>
                      <a:pt x="373" y="2708"/>
                      <a:pt x="969" y="3230"/>
                      <a:pt x="1678" y="3323"/>
                    </a:cubicBezTo>
                    <a:cubicBezTo>
                      <a:pt x="1743" y="3332"/>
                      <a:pt x="1807" y="3336"/>
                      <a:pt x="1871" y="3336"/>
                    </a:cubicBezTo>
                    <a:cubicBezTo>
                      <a:pt x="2506" y="3336"/>
                      <a:pt x="3081" y="2928"/>
                      <a:pt x="3318" y="2336"/>
                    </a:cubicBezTo>
                    <a:cubicBezTo>
                      <a:pt x="3597" y="1702"/>
                      <a:pt x="3392" y="956"/>
                      <a:pt x="2908" y="490"/>
                    </a:cubicBezTo>
                    <a:cubicBezTo>
                      <a:pt x="2579" y="162"/>
                      <a:pt x="2139" y="0"/>
                      <a:pt x="16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57;p37">
                <a:extLst>
                  <a:ext uri="{FF2B5EF4-FFF2-40B4-BE49-F238E27FC236}">
                    <a16:creationId xmlns:a16="http://schemas.microsoft.com/office/drawing/2014/main" id="{1D81FEBF-FFE2-327F-A15C-CDB0BB987F70}"/>
                  </a:ext>
                </a:extLst>
              </p:cNvPr>
              <p:cNvSpPr/>
              <p:nvPr/>
            </p:nvSpPr>
            <p:spPr>
              <a:xfrm>
                <a:off x="323007" y="3471395"/>
                <a:ext cx="597938" cy="236020"/>
              </a:xfrm>
              <a:custGeom>
                <a:avLst/>
                <a:gdLst/>
                <a:ahLst/>
                <a:cxnLst/>
                <a:rect l="l" t="t" r="r" b="b"/>
                <a:pathLst>
                  <a:path w="8246" h="3255" extrusionOk="0">
                    <a:moveTo>
                      <a:pt x="6025" y="1"/>
                    </a:moveTo>
                    <a:cubicBezTo>
                      <a:pt x="5888" y="1"/>
                      <a:pt x="5753" y="136"/>
                      <a:pt x="5841" y="288"/>
                    </a:cubicBezTo>
                    <a:cubicBezTo>
                      <a:pt x="6009" y="605"/>
                      <a:pt x="6233" y="866"/>
                      <a:pt x="6494" y="1090"/>
                    </a:cubicBezTo>
                    <a:cubicBezTo>
                      <a:pt x="6494" y="1090"/>
                      <a:pt x="6475" y="1090"/>
                      <a:pt x="6475" y="1108"/>
                    </a:cubicBezTo>
                    <a:cubicBezTo>
                      <a:pt x="6028" y="1891"/>
                      <a:pt x="5170" y="2338"/>
                      <a:pt x="4294" y="2469"/>
                    </a:cubicBezTo>
                    <a:cubicBezTo>
                      <a:pt x="4095" y="2498"/>
                      <a:pt x="3895" y="2512"/>
                      <a:pt x="3696" y="2512"/>
                    </a:cubicBezTo>
                    <a:cubicBezTo>
                      <a:pt x="2886" y="2512"/>
                      <a:pt x="2078" y="2291"/>
                      <a:pt x="1331" y="2022"/>
                    </a:cubicBezTo>
                    <a:cubicBezTo>
                      <a:pt x="1387" y="1761"/>
                      <a:pt x="1387" y="1500"/>
                      <a:pt x="1312" y="1257"/>
                    </a:cubicBezTo>
                    <a:cubicBezTo>
                      <a:pt x="1289" y="1150"/>
                      <a:pt x="1209" y="1102"/>
                      <a:pt x="1128" y="1102"/>
                    </a:cubicBezTo>
                    <a:cubicBezTo>
                      <a:pt x="1012" y="1102"/>
                      <a:pt x="896" y="1198"/>
                      <a:pt x="940" y="1351"/>
                    </a:cubicBezTo>
                    <a:cubicBezTo>
                      <a:pt x="1089" y="1966"/>
                      <a:pt x="772" y="2618"/>
                      <a:pt x="194" y="2879"/>
                    </a:cubicBezTo>
                    <a:cubicBezTo>
                      <a:pt x="0" y="2976"/>
                      <a:pt x="114" y="3255"/>
                      <a:pt x="306" y="3255"/>
                    </a:cubicBezTo>
                    <a:cubicBezTo>
                      <a:pt x="335" y="3255"/>
                      <a:pt x="367" y="3248"/>
                      <a:pt x="399" y="3233"/>
                    </a:cubicBezTo>
                    <a:cubicBezTo>
                      <a:pt x="772" y="3047"/>
                      <a:pt x="1051" y="2748"/>
                      <a:pt x="1200" y="2394"/>
                    </a:cubicBezTo>
                    <a:cubicBezTo>
                      <a:pt x="2023" y="2688"/>
                      <a:pt x="2879" y="2912"/>
                      <a:pt x="3744" y="2912"/>
                    </a:cubicBezTo>
                    <a:cubicBezTo>
                      <a:pt x="3977" y="2912"/>
                      <a:pt x="4210" y="2896"/>
                      <a:pt x="4444" y="2860"/>
                    </a:cubicBezTo>
                    <a:cubicBezTo>
                      <a:pt x="5413" y="2693"/>
                      <a:pt x="6326" y="2171"/>
                      <a:pt x="6811" y="1313"/>
                    </a:cubicBezTo>
                    <a:cubicBezTo>
                      <a:pt x="7165" y="1518"/>
                      <a:pt x="7575" y="1630"/>
                      <a:pt x="7985" y="1667"/>
                    </a:cubicBezTo>
                    <a:cubicBezTo>
                      <a:pt x="7991" y="1668"/>
                      <a:pt x="7996" y="1668"/>
                      <a:pt x="8002" y="1668"/>
                    </a:cubicBezTo>
                    <a:cubicBezTo>
                      <a:pt x="8246" y="1668"/>
                      <a:pt x="8240" y="1276"/>
                      <a:pt x="8003" y="1257"/>
                    </a:cubicBezTo>
                    <a:cubicBezTo>
                      <a:pt x="7239" y="1220"/>
                      <a:pt x="6550" y="773"/>
                      <a:pt x="6196" y="102"/>
                    </a:cubicBezTo>
                    <a:cubicBezTo>
                      <a:pt x="6154" y="30"/>
                      <a:pt x="6090" y="1"/>
                      <a:pt x="60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D559417F-C3BE-130D-2D26-ACBE5E526F20}"/>
              </a:ext>
            </a:extLst>
          </p:cNvPr>
          <p:cNvGrpSpPr/>
          <p:nvPr/>
        </p:nvGrpSpPr>
        <p:grpSpPr>
          <a:xfrm>
            <a:off x="617895" y="3385538"/>
            <a:ext cx="7808065" cy="1328023"/>
            <a:chOff x="895423" y="2356122"/>
            <a:chExt cx="7808065" cy="1328023"/>
          </a:xfrm>
        </p:grpSpPr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21ABC7C8-8DEF-9996-5129-C12930B02D38}"/>
                </a:ext>
              </a:extLst>
            </p:cNvPr>
            <p:cNvSpPr txBox="1"/>
            <p:nvPr/>
          </p:nvSpPr>
          <p:spPr>
            <a:xfrm>
              <a:off x="2049972" y="2682388"/>
              <a:ext cx="6653516" cy="578882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 err="1">
                  <a:solidFill>
                    <a:srgbClr val="002060"/>
                  </a:solidFill>
                  <a:latin typeface="SVN-Olivier" panose="02040603050506020204" pitchFamily="18" charset="0"/>
                  <a:cs typeface="Pattaya" panose="020B0604020202020204" charset="-34"/>
                </a:rPr>
                <a:t>Rèn</a:t>
              </a:r>
              <a:r>
                <a:rPr lang="en-US" sz="2800" b="1" dirty="0">
                  <a:solidFill>
                    <a:srgbClr val="002060"/>
                  </a:solidFill>
                  <a:latin typeface="SVN-Olivier" panose="02040603050506020204" pitchFamily="18" charset="0"/>
                  <a:cs typeface="Pattaya" panose="020B0604020202020204" charset="-34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SVN-Olivier" panose="02040603050506020204" pitchFamily="18" charset="0"/>
                  <a:cs typeface="Pattaya" panose="020B0604020202020204" charset="-34"/>
                </a:rPr>
                <a:t>kĩ</a:t>
              </a:r>
              <a:r>
                <a:rPr lang="en-US" sz="2800" b="1" dirty="0">
                  <a:solidFill>
                    <a:srgbClr val="002060"/>
                  </a:solidFill>
                  <a:latin typeface="SVN-Olivier" panose="02040603050506020204" pitchFamily="18" charset="0"/>
                  <a:cs typeface="Pattaya" panose="020B0604020202020204" charset="-34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SVN-Olivier" panose="02040603050506020204" pitchFamily="18" charset="0"/>
                  <a:cs typeface="Pattaya" panose="020B0604020202020204" charset="-34"/>
                </a:rPr>
                <a:t>năng</a:t>
              </a:r>
              <a:r>
                <a:rPr lang="en-US" sz="2800" b="1" dirty="0">
                  <a:solidFill>
                    <a:srgbClr val="002060"/>
                  </a:solidFill>
                  <a:latin typeface="SVN-Olivier" panose="02040603050506020204" pitchFamily="18" charset="0"/>
                  <a:cs typeface="Pattaya" panose="020B0604020202020204" charset="-34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SVN-Olivier" panose="02040603050506020204" pitchFamily="18" charset="0"/>
                  <a:cs typeface="Pattaya" panose="020B0604020202020204" charset="-34"/>
                </a:rPr>
                <a:t>giữ</a:t>
              </a:r>
              <a:r>
                <a:rPr lang="en-US" sz="2800" b="1" dirty="0">
                  <a:solidFill>
                    <a:srgbClr val="002060"/>
                  </a:solidFill>
                  <a:latin typeface="SVN-Olivier" panose="02040603050506020204" pitchFamily="18" charset="0"/>
                  <a:cs typeface="Pattaya" panose="020B0604020202020204" charset="-34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SVN-Olivier" panose="02040603050506020204" pitchFamily="18" charset="0"/>
                  <a:cs typeface="Pattaya" panose="020B0604020202020204" charset="-34"/>
                </a:rPr>
                <a:t>gìn</a:t>
              </a:r>
              <a:r>
                <a:rPr lang="en-US" sz="2800" b="1" dirty="0">
                  <a:solidFill>
                    <a:srgbClr val="002060"/>
                  </a:solidFill>
                  <a:latin typeface="SVN-Olivier" panose="02040603050506020204" pitchFamily="18" charset="0"/>
                  <a:cs typeface="Pattaya" panose="020B0604020202020204" charset="-34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SVN-Olivier" panose="02040603050506020204" pitchFamily="18" charset="0"/>
                  <a:cs typeface="Pattaya" panose="020B0604020202020204" charset="-34"/>
                </a:rPr>
                <a:t>vệ</a:t>
              </a:r>
              <a:r>
                <a:rPr lang="en-US" sz="2800" b="1" dirty="0">
                  <a:solidFill>
                    <a:srgbClr val="002060"/>
                  </a:solidFill>
                  <a:latin typeface="SVN-Olivier" panose="02040603050506020204" pitchFamily="18" charset="0"/>
                  <a:cs typeface="Pattaya" panose="020B0604020202020204" charset="-34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SVN-Olivier" panose="02040603050506020204" pitchFamily="18" charset="0"/>
                  <a:cs typeface="Pattaya" panose="020B0604020202020204" charset="-34"/>
                </a:rPr>
                <a:t>sinh</a:t>
              </a:r>
              <a:r>
                <a:rPr lang="en-US" sz="2800" b="1" dirty="0">
                  <a:solidFill>
                    <a:srgbClr val="002060"/>
                  </a:solidFill>
                  <a:latin typeface="SVN-Olivier" panose="02040603050506020204" pitchFamily="18" charset="0"/>
                  <a:cs typeface="Pattaya" panose="020B0604020202020204" charset="-34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SVN-Olivier" panose="02040603050506020204" pitchFamily="18" charset="0"/>
                  <a:cs typeface="Pattaya" panose="020B0604020202020204" charset="-34"/>
                </a:rPr>
                <a:t>môi</a:t>
              </a:r>
              <a:r>
                <a:rPr lang="en-US" sz="2800" b="1" dirty="0">
                  <a:solidFill>
                    <a:srgbClr val="002060"/>
                  </a:solidFill>
                  <a:latin typeface="SVN-Olivier" panose="02040603050506020204" pitchFamily="18" charset="0"/>
                  <a:cs typeface="Pattaya" panose="020B0604020202020204" charset="-34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SVN-Olivier" panose="02040603050506020204" pitchFamily="18" charset="0"/>
                  <a:cs typeface="Pattaya" panose="020B0604020202020204" charset="-34"/>
                </a:rPr>
                <a:t>trường</a:t>
              </a:r>
              <a:r>
                <a:rPr lang="en-US" sz="2800" b="1" dirty="0">
                  <a:solidFill>
                    <a:srgbClr val="002060"/>
                  </a:solidFill>
                  <a:latin typeface="SVN-Olivier" panose="02040603050506020204" pitchFamily="18" charset="0"/>
                  <a:cs typeface="Pattaya" panose="020B0604020202020204" charset="-34"/>
                </a:rPr>
                <a:t>.</a:t>
              </a:r>
            </a:p>
          </p:txBody>
        </p:sp>
        <p:grpSp>
          <p:nvGrpSpPr>
            <p:cNvPr id="82" name="Google Shape;744;p37">
              <a:extLst>
                <a:ext uri="{FF2B5EF4-FFF2-40B4-BE49-F238E27FC236}">
                  <a16:creationId xmlns:a16="http://schemas.microsoft.com/office/drawing/2014/main" id="{7687BA56-B833-EC34-8D7F-18320C61E2FF}"/>
                </a:ext>
              </a:extLst>
            </p:cNvPr>
            <p:cNvGrpSpPr/>
            <p:nvPr/>
          </p:nvGrpSpPr>
          <p:grpSpPr>
            <a:xfrm>
              <a:off x="895423" y="2356122"/>
              <a:ext cx="1177047" cy="1328023"/>
              <a:chOff x="-500875" y="2508370"/>
              <a:chExt cx="1866472" cy="2247520"/>
            </a:xfrm>
          </p:grpSpPr>
          <p:sp>
            <p:nvSpPr>
              <p:cNvPr id="83" name="Google Shape;745;p37">
                <a:extLst>
                  <a:ext uri="{FF2B5EF4-FFF2-40B4-BE49-F238E27FC236}">
                    <a16:creationId xmlns:a16="http://schemas.microsoft.com/office/drawing/2014/main" id="{6B851995-4DEE-F516-1641-301DC2795C19}"/>
                  </a:ext>
                </a:extLst>
              </p:cNvPr>
              <p:cNvSpPr/>
              <p:nvPr/>
            </p:nvSpPr>
            <p:spPr>
              <a:xfrm>
                <a:off x="-465779" y="2508370"/>
                <a:ext cx="1831376" cy="2247520"/>
              </a:xfrm>
              <a:custGeom>
                <a:avLst/>
                <a:gdLst/>
                <a:ahLst/>
                <a:cxnLst/>
                <a:rect l="l" t="t" r="r" b="b"/>
                <a:pathLst>
                  <a:path w="25256" h="30996" extrusionOk="0">
                    <a:moveTo>
                      <a:pt x="16403" y="1"/>
                    </a:moveTo>
                    <a:lnTo>
                      <a:pt x="1" y="5331"/>
                    </a:lnTo>
                    <a:lnTo>
                      <a:pt x="5350" y="29207"/>
                    </a:lnTo>
                    <a:lnTo>
                      <a:pt x="7643" y="30996"/>
                    </a:lnTo>
                    <a:lnTo>
                      <a:pt x="25256" y="26299"/>
                    </a:lnTo>
                    <a:lnTo>
                      <a:pt x="19925" y="2200"/>
                    </a:lnTo>
                    <a:cubicBezTo>
                      <a:pt x="19925" y="2200"/>
                      <a:pt x="16570" y="1"/>
                      <a:pt x="16403" y="1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46;p37">
                <a:extLst>
                  <a:ext uri="{FF2B5EF4-FFF2-40B4-BE49-F238E27FC236}">
                    <a16:creationId xmlns:a16="http://schemas.microsoft.com/office/drawing/2014/main" id="{FA7A9506-1235-E2D5-1346-A08953AAD960}"/>
                  </a:ext>
                </a:extLst>
              </p:cNvPr>
              <p:cNvSpPr/>
              <p:nvPr/>
            </p:nvSpPr>
            <p:spPr>
              <a:xfrm>
                <a:off x="-211479" y="2930749"/>
                <a:ext cx="1537628" cy="1726463"/>
              </a:xfrm>
              <a:custGeom>
                <a:avLst/>
                <a:gdLst/>
                <a:ahLst/>
                <a:cxnLst/>
                <a:rect l="l" t="t" r="r" b="b"/>
                <a:pathLst>
                  <a:path w="21205" h="23810" extrusionOk="0">
                    <a:moveTo>
                      <a:pt x="16890" y="0"/>
                    </a:moveTo>
                    <a:cubicBezTo>
                      <a:pt x="16870" y="0"/>
                      <a:pt x="16850" y="3"/>
                      <a:pt x="16828" y="9"/>
                    </a:cubicBezTo>
                    <a:cubicBezTo>
                      <a:pt x="12523" y="1277"/>
                      <a:pt x="8217" y="2470"/>
                      <a:pt x="3875" y="3625"/>
                    </a:cubicBezTo>
                    <a:lnTo>
                      <a:pt x="3371" y="3756"/>
                    </a:lnTo>
                    <a:cubicBezTo>
                      <a:pt x="3185" y="2786"/>
                      <a:pt x="2980" y="1817"/>
                      <a:pt x="2775" y="848"/>
                    </a:cubicBezTo>
                    <a:cubicBezTo>
                      <a:pt x="2753" y="744"/>
                      <a:pt x="2678" y="700"/>
                      <a:pt x="2597" y="700"/>
                    </a:cubicBezTo>
                    <a:cubicBezTo>
                      <a:pt x="2476" y="700"/>
                      <a:pt x="2342" y="803"/>
                      <a:pt x="2365" y="960"/>
                    </a:cubicBezTo>
                    <a:lnTo>
                      <a:pt x="2980" y="3867"/>
                    </a:lnTo>
                    <a:cubicBezTo>
                      <a:pt x="2067" y="4110"/>
                      <a:pt x="1153" y="4352"/>
                      <a:pt x="240" y="4594"/>
                    </a:cubicBezTo>
                    <a:cubicBezTo>
                      <a:pt x="1" y="4646"/>
                      <a:pt x="75" y="4995"/>
                      <a:pt x="276" y="4995"/>
                    </a:cubicBezTo>
                    <a:cubicBezTo>
                      <a:pt x="294" y="4995"/>
                      <a:pt x="313" y="4992"/>
                      <a:pt x="333" y="4986"/>
                    </a:cubicBezTo>
                    <a:cubicBezTo>
                      <a:pt x="1247" y="4762"/>
                      <a:pt x="2160" y="4520"/>
                      <a:pt x="3055" y="4277"/>
                    </a:cubicBezTo>
                    <a:cubicBezTo>
                      <a:pt x="3297" y="5396"/>
                      <a:pt x="3521" y="6514"/>
                      <a:pt x="3763" y="7651"/>
                    </a:cubicBezTo>
                    <a:cubicBezTo>
                      <a:pt x="2887" y="7893"/>
                      <a:pt x="2011" y="8136"/>
                      <a:pt x="1153" y="8378"/>
                    </a:cubicBezTo>
                    <a:cubicBezTo>
                      <a:pt x="914" y="8446"/>
                      <a:pt x="988" y="8797"/>
                      <a:pt x="1204" y="8797"/>
                    </a:cubicBezTo>
                    <a:cubicBezTo>
                      <a:pt x="1223" y="8797"/>
                      <a:pt x="1244" y="8794"/>
                      <a:pt x="1265" y="8788"/>
                    </a:cubicBezTo>
                    <a:cubicBezTo>
                      <a:pt x="2123" y="8546"/>
                      <a:pt x="2980" y="8303"/>
                      <a:pt x="3837" y="8061"/>
                    </a:cubicBezTo>
                    <a:cubicBezTo>
                      <a:pt x="3949" y="8639"/>
                      <a:pt x="4080" y="9217"/>
                      <a:pt x="4191" y="9794"/>
                    </a:cubicBezTo>
                    <a:cubicBezTo>
                      <a:pt x="4303" y="10335"/>
                      <a:pt x="4415" y="10894"/>
                      <a:pt x="4527" y="11435"/>
                    </a:cubicBezTo>
                    <a:cubicBezTo>
                      <a:pt x="3632" y="11677"/>
                      <a:pt x="2756" y="11901"/>
                      <a:pt x="1862" y="12143"/>
                    </a:cubicBezTo>
                    <a:cubicBezTo>
                      <a:pt x="1622" y="12194"/>
                      <a:pt x="1697" y="12543"/>
                      <a:pt x="1897" y="12543"/>
                    </a:cubicBezTo>
                    <a:cubicBezTo>
                      <a:pt x="1916" y="12543"/>
                      <a:pt x="1935" y="12540"/>
                      <a:pt x="1955" y="12534"/>
                    </a:cubicBezTo>
                    <a:cubicBezTo>
                      <a:pt x="2850" y="12311"/>
                      <a:pt x="3726" y="12068"/>
                      <a:pt x="4620" y="11845"/>
                    </a:cubicBezTo>
                    <a:cubicBezTo>
                      <a:pt x="4844" y="12963"/>
                      <a:pt x="5086" y="14081"/>
                      <a:pt x="5310" y="15199"/>
                    </a:cubicBezTo>
                    <a:cubicBezTo>
                      <a:pt x="4471" y="15442"/>
                      <a:pt x="3614" y="15684"/>
                      <a:pt x="2775" y="15926"/>
                    </a:cubicBezTo>
                    <a:cubicBezTo>
                      <a:pt x="2537" y="15995"/>
                      <a:pt x="2609" y="16327"/>
                      <a:pt x="2823" y="16327"/>
                    </a:cubicBezTo>
                    <a:cubicBezTo>
                      <a:pt x="2843" y="16327"/>
                      <a:pt x="2864" y="16324"/>
                      <a:pt x="2887" y="16318"/>
                    </a:cubicBezTo>
                    <a:cubicBezTo>
                      <a:pt x="3726" y="16094"/>
                      <a:pt x="4564" y="15852"/>
                      <a:pt x="5403" y="15610"/>
                    </a:cubicBezTo>
                    <a:cubicBezTo>
                      <a:pt x="5608" y="16635"/>
                      <a:pt x="5813" y="17660"/>
                      <a:pt x="6018" y="18666"/>
                    </a:cubicBezTo>
                    <a:cubicBezTo>
                      <a:pt x="6037" y="18703"/>
                      <a:pt x="6037" y="18722"/>
                      <a:pt x="6037" y="18759"/>
                    </a:cubicBezTo>
                    <a:cubicBezTo>
                      <a:pt x="5161" y="19002"/>
                      <a:pt x="4285" y="19244"/>
                      <a:pt x="3409" y="19505"/>
                    </a:cubicBezTo>
                    <a:cubicBezTo>
                      <a:pt x="3170" y="19573"/>
                      <a:pt x="3243" y="19906"/>
                      <a:pt x="3442" y="19906"/>
                    </a:cubicBezTo>
                    <a:cubicBezTo>
                      <a:pt x="3461" y="19906"/>
                      <a:pt x="3481" y="19903"/>
                      <a:pt x="3502" y="19896"/>
                    </a:cubicBezTo>
                    <a:cubicBezTo>
                      <a:pt x="4378" y="19654"/>
                      <a:pt x="5254" y="19412"/>
                      <a:pt x="6130" y="19169"/>
                    </a:cubicBezTo>
                    <a:cubicBezTo>
                      <a:pt x="6335" y="20157"/>
                      <a:pt x="6540" y="21164"/>
                      <a:pt x="6745" y="22170"/>
                    </a:cubicBezTo>
                    <a:cubicBezTo>
                      <a:pt x="5869" y="22413"/>
                      <a:pt x="5012" y="22655"/>
                      <a:pt x="4136" y="22916"/>
                    </a:cubicBezTo>
                    <a:cubicBezTo>
                      <a:pt x="3896" y="22967"/>
                      <a:pt x="3970" y="23316"/>
                      <a:pt x="4186" y="23316"/>
                    </a:cubicBezTo>
                    <a:cubicBezTo>
                      <a:pt x="4205" y="23316"/>
                      <a:pt x="4226" y="23313"/>
                      <a:pt x="4247" y="23307"/>
                    </a:cubicBezTo>
                    <a:cubicBezTo>
                      <a:pt x="5105" y="23065"/>
                      <a:pt x="5962" y="22823"/>
                      <a:pt x="6838" y="22580"/>
                    </a:cubicBezTo>
                    <a:cubicBezTo>
                      <a:pt x="6913" y="22934"/>
                      <a:pt x="6987" y="23307"/>
                      <a:pt x="7062" y="23661"/>
                    </a:cubicBezTo>
                    <a:cubicBezTo>
                      <a:pt x="7077" y="23765"/>
                      <a:pt x="7150" y="23810"/>
                      <a:pt x="7230" y="23810"/>
                    </a:cubicBezTo>
                    <a:cubicBezTo>
                      <a:pt x="7351" y="23810"/>
                      <a:pt x="7487" y="23707"/>
                      <a:pt x="7453" y="23549"/>
                    </a:cubicBezTo>
                    <a:cubicBezTo>
                      <a:pt x="7379" y="23195"/>
                      <a:pt x="7304" y="22823"/>
                      <a:pt x="7230" y="22468"/>
                    </a:cubicBezTo>
                    <a:cubicBezTo>
                      <a:pt x="10584" y="21518"/>
                      <a:pt x="13939" y="20549"/>
                      <a:pt x="17294" y="19561"/>
                    </a:cubicBezTo>
                    <a:cubicBezTo>
                      <a:pt x="18524" y="19207"/>
                      <a:pt x="19736" y="18853"/>
                      <a:pt x="20966" y="18480"/>
                    </a:cubicBezTo>
                    <a:cubicBezTo>
                      <a:pt x="21204" y="18412"/>
                      <a:pt x="21131" y="18079"/>
                      <a:pt x="20918" y="18079"/>
                    </a:cubicBezTo>
                    <a:cubicBezTo>
                      <a:pt x="20898" y="18079"/>
                      <a:pt x="20877" y="18082"/>
                      <a:pt x="20854" y="18088"/>
                    </a:cubicBezTo>
                    <a:cubicBezTo>
                      <a:pt x="16511" y="19356"/>
                      <a:pt x="12169" y="20623"/>
                      <a:pt x="7826" y="21853"/>
                    </a:cubicBezTo>
                    <a:cubicBezTo>
                      <a:pt x="7602" y="21928"/>
                      <a:pt x="7360" y="21984"/>
                      <a:pt x="7136" y="22058"/>
                    </a:cubicBezTo>
                    <a:cubicBezTo>
                      <a:pt x="6931" y="21052"/>
                      <a:pt x="6726" y="20045"/>
                      <a:pt x="6521" y="19039"/>
                    </a:cubicBezTo>
                    <a:cubicBezTo>
                      <a:pt x="9876" y="18088"/>
                      <a:pt x="13212" y="17138"/>
                      <a:pt x="16549" y="16150"/>
                    </a:cubicBezTo>
                    <a:cubicBezTo>
                      <a:pt x="17779" y="15796"/>
                      <a:pt x="19009" y="15442"/>
                      <a:pt x="20239" y="15069"/>
                    </a:cubicBezTo>
                    <a:cubicBezTo>
                      <a:pt x="20460" y="15001"/>
                      <a:pt x="20402" y="14668"/>
                      <a:pt x="20191" y="14668"/>
                    </a:cubicBezTo>
                    <a:cubicBezTo>
                      <a:pt x="20171" y="14668"/>
                      <a:pt x="20150" y="14671"/>
                      <a:pt x="20127" y="14678"/>
                    </a:cubicBezTo>
                    <a:cubicBezTo>
                      <a:pt x="15784" y="15964"/>
                      <a:pt x="11442" y="17212"/>
                      <a:pt x="7080" y="18461"/>
                    </a:cubicBezTo>
                    <a:cubicBezTo>
                      <a:pt x="6875" y="18517"/>
                      <a:pt x="6652" y="18573"/>
                      <a:pt x="6447" y="18629"/>
                    </a:cubicBezTo>
                    <a:cubicBezTo>
                      <a:pt x="6223" y="17585"/>
                      <a:pt x="5999" y="16541"/>
                      <a:pt x="5794" y="15498"/>
                    </a:cubicBezTo>
                    <a:cubicBezTo>
                      <a:pt x="9168" y="14547"/>
                      <a:pt x="12541" y="13559"/>
                      <a:pt x="15915" y="12590"/>
                    </a:cubicBezTo>
                    <a:cubicBezTo>
                      <a:pt x="17145" y="12217"/>
                      <a:pt x="18375" y="11863"/>
                      <a:pt x="19605" y="11509"/>
                    </a:cubicBezTo>
                    <a:cubicBezTo>
                      <a:pt x="19845" y="11441"/>
                      <a:pt x="19770" y="11090"/>
                      <a:pt x="19555" y="11090"/>
                    </a:cubicBezTo>
                    <a:cubicBezTo>
                      <a:pt x="19536" y="11090"/>
                      <a:pt x="19515" y="11093"/>
                      <a:pt x="19493" y="11099"/>
                    </a:cubicBezTo>
                    <a:cubicBezTo>
                      <a:pt x="15151" y="12385"/>
                      <a:pt x="10808" y="13634"/>
                      <a:pt x="6465" y="14883"/>
                    </a:cubicBezTo>
                    <a:cubicBezTo>
                      <a:pt x="6204" y="14957"/>
                      <a:pt x="5962" y="15013"/>
                      <a:pt x="5701" y="15088"/>
                    </a:cubicBezTo>
                    <a:cubicBezTo>
                      <a:pt x="5683" y="14957"/>
                      <a:pt x="5664" y="14827"/>
                      <a:pt x="5627" y="14715"/>
                    </a:cubicBezTo>
                    <a:lnTo>
                      <a:pt x="5012" y="11733"/>
                    </a:lnTo>
                    <a:cubicBezTo>
                      <a:pt x="8329" y="10857"/>
                      <a:pt x="11628" y="9944"/>
                      <a:pt x="14927" y="8993"/>
                    </a:cubicBezTo>
                    <a:cubicBezTo>
                      <a:pt x="16139" y="8657"/>
                      <a:pt x="17350" y="8303"/>
                      <a:pt x="18562" y="7949"/>
                    </a:cubicBezTo>
                    <a:cubicBezTo>
                      <a:pt x="18800" y="7881"/>
                      <a:pt x="18727" y="7548"/>
                      <a:pt x="18514" y="7548"/>
                    </a:cubicBezTo>
                    <a:cubicBezTo>
                      <a:pt x="18494" y="7548"/>
                      <a:pt x="18472" y="7551"/>
                      <a:pt x="18450" y="7558"/>
                    </a:cubicBezTo>
                    <a:cubicBezTo>
                      <a:pt x="14144" y="8807"/>
                      <a:pt x="9820" y="10018"/>
                      <a:pt x="5496" y="11174"/>
                    </a:cubicBezTo>
                    <a:cubicBezTo>
                      <a:pt x="5310" y="11230"/>
                      <a:pt x="5123" y="11267"/>
                      <a:pt x="4937" y="11323"/>
                    </a:cubicBezTo>
                    <a:cubicBezTo>
                      <a:pt x="4695" y="10186"/>
                      <a:pt x="4471" y="9068"/>
                      <a:pt x="4229" y="7931"/>
                    </a:cubicBezTo>
                    <a:cubicBezTo>
                      <a:pt x="7602" y="6980"/>
                      <a:pt x="10957" y="6011"/>
                      <a:pt x="14293" y="5042"/>
                    </a:cubicBezTo>
                    <a:cubicBezTo>
                      <a:pt x="15524" y="4688"/>
                      <a:pt x="16754" y="4315"/>
                      <a:pt x="17984" y="3961"/>
                    </a:cubicBezTo>
                    <a:cubicBezTo>
                      <a:pt x="18223" y="3892"/>
                      <a:pt x="18149" y="3542"/>
                      <a:pt x="17933" y="3542"/>
                    </a:cubicBezTo>
                    <a:cubicBezTo>
                      <a:pt x="17914" y="3542"/>
                      <a:pt x="17894" y="3544"/>
                      <a:pt x="17872" y="3551"/>
                    </a:cubicBezTo>
                    <a:cubicBezTo>
                      <a:pt x="13529" y="4837"/>
                      <a:pt x="9187" y="6104"/>
                      <a:pt x="4844" y="7334"/>
                    </a:cubicBezTo>
                    <a:cubicBezTo>
                      <a:pt x="4620" y="7409"/>
                      <a:pt x="4378" y="7465"/>
                      <a:pt x="4154" y="7539"/>
                    </a:cubicBezTo>
                    <a:cubicBezTo>
                      <a:pt x="4042" y="6961"/>
                      <a:pt x="3912" y="6402"/>
                      <a:pt x="3800" y="5824"/>
                    </a:cubicBezTo>
                    <a:cubicBezTo>
                      <a:pt x="3688" y="5284"/>
                      <a:pt x="3576" y="4725"/>
                      <a:pt x="3465" y="4166"/>
                    </a:cubicBezTo>
                    <a:cubicBezTo>
                      <a:pt x="6745" y="3290"/>
                      <a:pt x="10044" y="2395"/>
                      <a:pt x="13306" y="1463"/>
                    </a:cubicBezTo>
                    <a:cubicBezTo>
                      <a:pt x="14517" y="1109"/>
                      <a:pt x="15729" y="773"/>
                      <a:pt x="16940" y="419"/>
                    </a:cubicBezTo>
                    <a:cubicBezTo>
                      <a:pt x="17179" y="351"/>
                      <a:pt x="17105" y="0"/>
                      <a:pt x="1689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47;p37">
                <a:extLst>
                  <a:ext uri="{FF2B5EF4-FFF2-40B4-BE49-F238E27FC236}">
                    <a16:creationId xmlns:a16="http://schemas.microsoft.com/office/drawing/2014/main" id="{7412B0F2-0E38-9E4F-898A-ACB3AD59B46C}"/>
                  </a:ext>
                </a:extLst>
              </p:cNvPr>
              <p:cNvSpPr/>
              <p:nvPr/>
            </p:nvSpPr>
            <p:spPr>
              <a:xfrm>
                <a:off x="96479" y="3637229"/>
                <a:ext cx="214927" cy="166265"/>
              </a:xfrm>
              <a:custGeom>
                <a:avLst/>
                <a:gdLst/>
                <a:ahLst/>
                <a:cxnLst/>
                <a:rect l="l" t="t" r="r" b="b"/>
                <a:pathLst>
                  <a:path w="2964" h="2293" extrusionOk="0">
                    <a:moveTo>
                      <a:pt x="1393" y="0"/>
                    </a:moveTo>
                    <a:cubicBezTo>
                      <a:pt x="1228" y="0"/>
                      <a:pt x="1065" y="43"/>
                      <a:pt x="932" y="163"/>
                    </a:cubicBezTo>
                    <a:cubicBezTo>
                      <a:pt x="914" y="182"/>
                      <a:pt x="914" y="182"/>
                      <a:pt x="895" y="201"/>
                    </a:cubicBezTo>
                    <a:cubicBezTo>
                      <a:pt x="615" y="312"/>
                      <a:pt x="355" y="517"/>
                      <a:pt x="224" y="834"/>
                    </a:cubicBezTo>
                    <a:cubicBezTo>
                      <a:pt x="0" y="1375"/>
                      <a:pt x="392" y="1971"/>
                      <a:pt x="914" y="2195"/>
                    </a:cubicBezTo>
                    <a:cubicBezTo>
                      <a:pt x="1084" y="2262"/>
                      <a:pt x="1264" y="2293"/>
                      <a:pt x="1445" y="2293"/>
                    </a:cubicBezTo>
                    <a:cubicBezTo>
                      <a:pt x="1817" y="2293"/>
                      <a:pt x="2190" y="2160"/>
                      <a:pt x="2479" y="1934"/>
                    </a:cubicBezTo>
                    <a:cubicBezTo>
                      <a:pt x="2703" y="1766"/>
                      <a:pt x="2889" y="1524"/>
                      <a:pt x="2927" y="1244"/>
                    </a:cubicBezTo>
                    <a:cubicBezTo>
                      <a:pt x="2964" y="946"/>
                      <a:pt x="2833" y="666"/>
                      <a:pt x="2610" y="461"/>
                    </a:cubicBezTo>
                    <a:cubicBezTo>
                      <a:pt x="2405" y="256"/>
                      <a:pt x="2107" y="163"/>
                      <a:pt x="1827" y="70"/>
                    </a:cubicBezTo>
                    <a:cubicBezTo>
                      <a:pt x="1813" y="43"/>
                      <a:pt x="1780" y="25"/>
                      <a:pt x="1741" y="25"/>
                    </a:cubicBezTo>
                    <a:cubicBezTo>
                      <a:pt x="1726" y="25"/>
                      <a:pt x="1711" y="28"/>
                      <a:pt x="1696" y="33"/>
                    </a:cubicBezTo>
                    <a:lnTo>
                      <a:pt x="1659" y="33"/>
                    </a:lnTo>
                    <a:cubicBezTo>
                      <a:pt x="1573" y="13"/>
                      <a:pt x="1483" y="0"/>
                      <a:pt x="139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48;p37">
                <a:extLst>
                  <a:ext uri="{FF2B5EF4-FFF2-40B4-BE49-F238E27FC236}">
                    <a16:creationId xmlns:a16="http://schemas.microsoft.com/office/drawing/2014/main" id="{A9679B91-04FC-8316-17CE-931A93061088}"/>
                  </a:ext>
                </a:extLst>
              </p:cNvPr>
              <p:cNvSpPr/>
              <p:nvPr/>
            </p:nvSpPr>
            <p:spPr>
              <a:xfrm>
                <a:off x="923986" y="3444783"/>
                <a:ext cx="188895" cy="138567"/>
              </a:xfrm>
              <a:custGeom>
                <a:avLst/>
                <a:gdLst/>
                <a:ahLst/>
                <a:cxnLst/>
                <a:rect l="l" t="t" r="r" b="b"/>
                <a:pathLst>
                  <a:path w="2605" h="1911" extrusionOk="0">
                    <a:moveTo>
                      <a:pt x="1375" y="1"/>
                    </a:moveTo>
                    <a:cubicBezTo>
                      <a:pt x="738" y="1"/>
                      <a:pt x="1" y="459"/>
                      <a:pt x="144" y="1177"/>
                    </a:cubicBezTo>
                    <a:cubicBezTo>
                      <a:pt x="200" y="1494"/>
                      <a:pt x="405" y="1699"/>
                      <a:pt x="666" y="1811"/>
                    </a:cubicBezTo>
                    <a:lnTo>
                      <a:pt x="722" y="1829"/>
                    </a:lnTo>
                    <a:cubicBezTo>
                      <a:pt x="850" y="1886"/>
                      <a:pt x="989" y="1911"/>
                      <a:pt x="1131" y="1911"/>
                    </a:cubicBezTo>
                    <a:cubicBezTo>
                      <a:pt x="1174" y="1911"/>
                      <a:pt x="1218" y="1908"/>
                      <a:pt x="1262" y="1904"/>
                    </a:cubicBezTo>
                    <a:cubicBezTo>
                      <a:pt x="1430" y="1885"/>
                      <a:pt x="1598" y="1848"/>
                      <a:pt x="1747" y="1773"/>
                    </a:cubicBezTo>
                    <a:cubicBezTo>
                      <a:pt x="2008" y="1699"/>
                      <a:pt x="2287" y="1531"/>
                      <a:pt x="2437" y="1289"/>
                    </a:cubicBezTo>
                    <a:cubicBezTo>
                      <a:pt x="2604" y="1009"/>
                      <a:pt x="2530" y="637"/>
                      <a:pt x="2325" y="394"/>
                    </a:cubicBezTo>
                    <a:cubicBezTo>
                      <a:pt x="2138" y="171"/>
                      <a:pt x="1877" y="59"/>
                      <a:pt x="1579" y="21"/>
                    </a:cubicBezTo>
                    <a:cubicBezTo>
                      <a:pt x="1542" y="21"/>
                      <a:pt x="1486" y="3"/>
                      <a:pt x="1449" y="3"/>
                    </a:cubicBezTo>
                    <a:cubicBezTo>
                      <a:pt x="1424" y="1"/>
                      <a:pt x="1400" y="1"/>
                      <a:pt x="137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49;p37">
                <a:extLst>
                  <a:ext uri="{FF2B5EF4-FFF2-40B4-BE49-F238E27FC236}">
                    <a16:creationId xmlns:a16="http://schemas.microsoft.com/office/drawing/2014/main" id="{13A7AAB6-3962-5EE1-E0E5-BF4FE2C111C2}"/>
                  </a:ext>
                </a:extLst>
              </p:cNvPr>
              <p:cNvSpPr/>
              <p:nvPr/>
            </p:nvSpPr>
            <p:spPr>
              <a:xfrm>
                <a:off x="-270867" y="3032773"/>
                <a:ext cx="361765" cy="1667730"/>
              </a:xfrm>
              <a:custGeom>
                <a:avLst/>
                <a:gdLst/>
                <a:ahLst/>
                <a:cxnLst/>
                <a:rect l="l" t="t" r="r" b="b"/>
                <a:pathLst>
                  <a:path w="4989" h="23000" extrusionOk="0">
                    <a:moveTo>
                      <a:pt x="257" y="1"/>
                    </a:moveTo>
                    <a:cubicBezTo>
                      <a:pt x="136" y="1"/>
                      <a:pt x="0" y="104"/>
                      <a:pt x="34" y="261"/>
                    </a:cubicBezTo>
                    <a:lnTo>
                      <a:pt x="1805" y="9077"/>
                    </a:lnTo>
                    <a:cubicBezTo>
                      <a:pt x="2382" y="12003"/>
                      <a:pt x="2960" y="14929"/>
                      <a:pt x="3557" y="17874"/>
                    </a:cubicBezTo>
                    <a:cubicBezTo>
                      <a:pt x="3892" y="19533"/>
                      <a:pt x="4209" y="21192"/>
                      <a:pt x="4545" y="22851"/>
                    </a:cubicBezTo>
                    <a:cubicBezTo>
                      <a:pt x="4567" y="22954"/>
                      <a:pt x="4645" y="22999"/>
                      <a:pt x="4727" y="22999"/>
                    </a:cubicBezTo>
                    <a:cubicBezTo>
                      <a:pt x="4853" y="22999"/>
                      <a:pt x="4988" y="22896"/>
                      <a:pt x="4955" y="22739"/>
                    </a:cubicBezTo>
                    <a:lnTo>
                      <a:pt x="3184" y="13904"/>
                    </a:lnTo>
                    <a:cubicBezTo>
                      <a:pt x="2606" y="10978"/>
                      <a:pt x="2010" y="8052"/>
                      <a:pt x="1432" y="5126"/>
                    </a:cubicBezTo>
                    <a:cubicBezTo>
                      <a:pt x="1096" y="3467"/>
                      <a:pt x="761" y="1808"/>
                      <a:pt x="425" y="149"/>
                    </a:cubicBezTo>
                    <a:cubicBezTo>
                      <a:pt x="411" y="46"/>
                      <a:pt x="337" y="1"/>
                      <a:pt x="25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50;p37">
                <a:extLst>
                  <a:ext uri="{FF2B5EF4-FFF2-40B4-BE49-F238E27FC236}">
                    <a16:creationId xmlns:a16="http://schemas.microsoft.com/office/drawing/2014/main" id="{2042FFFA-5A8D-86EB-F960-C50C6D636BDC}"/>
                  </a:ext>
                </a:extLst>
              </p:cNvPr>
              <p:cNvSpPr/>
              <p:nvPr/>
            </p:nvSpPr>
            <p:spPr>
              <a:xfrm>
                <a:off x="-500875" y="2957143"/>
                <a:ext cx="674439" cy="1681144"/>
              </a:xfrm>
              <a:custGeom>
                <a:avLst/>
                <a:gdLst/>
                <a:ahLst/>
                <a:cxnLst/>
                <a:rect l="l" t="t" r="r" b="b"/>
                <a:pathLst>
                  <a:path w="9301" h="23185" extrusionOk="0">
                    <a:moveTo>
                      <a:pt x="1212" y="2739"/>
                    </a:moveTo>
                    <a:cubicBezTo>
                      <a:pt x="1361" y="3373"/>
                      <a:pt x="1510" y="4007"/>
                      <a:pt x="1640" y="4622"/>
                    </a:cubicBezTo>
                    <a:cubicBezTo>
                      <a:pt x="1193" y="4584"/>
                      <a:pt x="709" y="4417"/>
                      <a:pt x="522" y="3969"/>
                    </a:cubicBezTo>
                    <a:cubicBezTo>
                      <a:pt x="317" y="3429"/>
                      <a:pt x="839" y="3019"/>
                      <a:pt x="1212" y="2739"/>
                    </a:cubicBezTo>
                    <a:close/>
                    <a:moveTo>
                      <a:pt x="861" y="0"/>
                    </a:moveTo>
                    <a:cubicBezTo>
                      <a:pt x="736" y="0"/>
                      <a:pt x="600" y="103"/>
                      <a:pt x="634" y="260"/>
                    </a:cubicBezTo>
                    <a:cubicBezTo>
                      <a:pt x="802" y="950"/>
                      <a:pt x="951" y="1658"/>
                      <a:pt x="1119" y="2348"/>
                    </a:cubicBezTo>
                    <a:cubicBezTo>
                      <a:pt x="1081" y="2348"/>
                      <a:pt x="1063" y="2367"/>
                      <a:pt x="1025" y="2385"/>
                    </a:cubicBezTo>
                    <a:cubicBezTo>
                      <a:pt x="634" y="2665"/>
                      <a:pt x="187" y="3019"/>
                      <a:pt x="94" y="3541"/>
                    </a:cubicBezTo>
                    <a:cubicBezTo>
                      <a:pt x="0" y="4044"/>
                      <a:pt x="280" y="4529"/>
                      <a:pt x="709" y="4789"/>
                    </a:cubicBezTo>
                    <a:cubicBezTo>
                      <a:pt x="1007" y="4976"/>
                      <a:pt x="1380" y="5050"/>
                      <a:pt x="1734" y="5069"/>
                    </a:cubicBezTo>
                    <a:lnTo>
                      <a:pt x="2666" y="9151"/>
                    </a:lnTo>
                    <a:cubicBezTo>
                      <a:pt x="2684" y="9263"/>
                      <a:pt x="2721" y="9374"/>
                      <a:pt x="2740" y="9486"/>
                    </a:cubicBezTo>
                    <a:cubicBezTo>
                      <a:pt x="2200" y="9486"/>
                      <a:pt x="1510" y="9393"/>
                      <a:pt x="1286" y="8815"/>
                    </a:cubicBezTo>
                    <a:cubicBezTo>
                      <a:pt x="1081" y="8275"/>
                      <a:pt x="1622" y="7865"/>
                      <a:pt x="1995" y="7585"/>
                    </a:cubicBezTo>
                    <a:cubicBezTo>
                      <a:pt x="2179" y="7463"/>
                      <a:pt x="2072" y="7189"/>
                      <a:pt x="1905" y="7189"/>
                    </a:cubicBezTo>
                    <a:cubicBezTo>
                      <a:pt x="1868" y="7189"/>
                      <a:pt x="1829" y="7201"/>
                      <a:pt x="1790" y="7231"/>
                    </a:cubicBezTo>
                    <a:cubicBezTo>
                      <a:pt x="1398" y="7511"/>
                      <a:pt x="951" y="7865"/>
                      <a:pt x="839" y="8368"/>
                    </a:cubicBezTo>
                    <a:cubicBezTo>
                      <a:pt x="764" y="8871"/>
                      <a:pt x="1044" y="9356"/>
                      <a:pt x="1473" y="9617"/>
                    </a:cubicBezTo>
                    <a:cubicBezTo>
                      <a:pt x="1864" y="9878"/>
                      <a:pt x="2367" y="9915"/>
                      <a:pt x="2833" y="9915"/>
                    </a:cubicBezTo>
                    <a:cubicBezTo>
                      <a:pt x="3076" y="10940"/>
                      <a:pt x="3299" y="11965"/>
                      <a:pt x="3542" y="12990"/>
                    </a:cubicBezTo>
                    <a:cubicBezTo>
                      <a:pt x="3020" y="12990"/>
                      <a:pt x="2367" y="12860"/>
                      <a:pt x="2144" y="12319"/>
                    </a:cubicBezTo>
                    <a:cubicBezTo>
                      <a:pt x="1939" y="11779"/>
                      <a:pt x="2479" y="11369"/>
                      <a:pt x="2852" y="11089"/>
                    </a:cubicBezTo>
                    <a:cubicBezTo>
                      <a:pt x="3036" y="10967"/>
                      <a:pt x="2930" y="10693"/>
                      <a:pt x="2762" y="10693"/>
                    </a:cubicBezTo>
                    <a:cubicBezTo>
                      <a:pt x="2726" y="10693"/>
                      <a:pt x="2687" y="10705"/>
                      <a:pt x="2647" y="10735"/>
                    </a:cubicBezTo>
                    <a:cubicBezTo>
                      <a:pt x="2256" y="11015"/>
                      <a:pt x="1790" y="11369"/>
                      <a:pt x="1696" y="11872"/>
                    </a:cubicBezTo>
                    <a:cubicBezTo>
                      <a:pt x="1603" y="12375"/>
                      <a:pt x="1901" y="12860"/>
                      <a:pt x="2330" y="13121"/>
                    </a:cubicBezTo>
                    <a:cubicBezTo>
                      <a:pt x="2703" y="13363"/>
                      <a:pt x="3187" y="13419"/>
                      <a:pt x="3635" y="13419"/>
                    </a:cubicBezTo>
                    <a:cubicBezTo>
                      <a:pt x="3914" y="14630"/>
                      <a:pt x="4194" y="15842"/>
                      <a:pt x="4455" y="17035"/>
                    </a:cubicBezTo>
                    <a:cubicBezTo>
                      <a:pt x="4436" y="17035"/>
                      <a:pt x="4418" y="17035"/>
                      <a:pt x="4380" y="17053"/>
                    </a:cubicBezTo>
                    <a:cubicBezTo>
                      <a:pt x="3840" y="17053"/>
                      <a:pt x="3132" y="16942"/>
                      <a:pt x="2908" y="16364"/>
                    </a:cubicBezTo>
                    <a:cubicBezTo>
                      <a:pt x="2703" y="15823"/>
                      <a:pt x="3243" y="15413"/>
                      <a:pt x="3616" y="15134"/>
                    </a:cubicBezTo>
                    <a:cubicBezTo>
                      <a:pt x="3800" y="15011"/>
                      <a:pt x="3694" y="14737"/>
                      <a:pt x="3526" y="14737"/>
                    </a:cubicBezTo>
                    <a:cubicBezTo>
                      <a:pt x="3490" y="14737"/>
                      <a:pt x="3451" y="14750"/>
                      <a:pt x="3411" y="14780"/>
                    </a:cubicBezTo>
                    <a:cubicBezTo>
                      <a:pt x="3020" y="15059"/>
                      <a:pt x="2554" y="15413"/>
                      <a:pt x="2461" y="15917"/>
                    </a:cubicBezTo>
                    <a:cubicBezTo>
                      <a:pt x="2367" y="16438"/>
                      <a:pt x="2666" y="16904"/>
                      <a:pt x="3094" y="17165"/>
                    </a:cubicBezTo>
                    <a:cubicBezTo>
                      <a:pt x="3465" y="17407"/>
                      <a:pt x="3905" y="17468"/>
                      <a:pt x="4342" y="17468"/>
                    </a:cubicBezTo>
                    <a:cubicBezTo>
                      <a:pt x="4411" y="17468"/>
                      <a:pt x="4480" y="17466"/>
                      <a:pt x="4548" y="17463"/>
                    </a:cubicBezTo>
                    <a:cubicBezTo>
                      <a:pt x="4604" y="17650"/>
                      <a:pt x="4641" y="17836"/>
                      <a:pt x="4678" y="18023"/>
                    </a:cubicBezTo>
                    <a:cubicBezTo>
                      <a:pt x="4939" y="19122"/>
                      <a:pt x="5182" y="20241"/>
                      <a:pt x="5443" y="21340"/>
                    </a:cubicBezTo>
                    <a:cubicBezTo>
                      <a:pt x="4921" y="21322"/>
                      <a:pt x="4287" y="21191"/>
                      <a:pt x="4082" y="20669"/>
                    </a:cubicBezTo>
                    <a:cubicBezTo>
                      <a:pt x="3858" y="20129"/>
                      <a:pt x="4418" y="19700"/>
                      <a:pt x="4790" y="19421"/>
                    </a:cubicBezTo>
                    <a:cubicBezTo>
                      <a:pt x="4961" y="19296"/>
                      <a:pt x="4848" y="19030"/>
                      <a:pt x="4687" y="19030"/>
                    </a:cubicBezTo>
                    <a:cubicBezTo>
                      <a:pt x="4654" y="19030"/>
                      <a:pt x="4620" y="19041"/>
                      <a:pt x="4585" y="19066"/>
                    </a:cubicBezTo>
                    <a:cubicBezTo>
                      <a:pt x="4175" y="19365"/>
                      <a:pt x="3728" y="19700"/>
                      <a:pt x="3635" y="20222"/>
                    </a:cubicBezTo>
                    <a:cubicBezTo>
                      <a:pt x="3542" y="20725"/>
                      <a:pt x="3840" y="21210"/>
                      <a:pt x="4250" y="21471"/>
                    </a:cubicBezTo>
                    <a:cubicBezTo>
                      <a:pt x="4586" y="21673"/>
                      <a:pt x="4999" y="21753"/>
                      <a:pt x="5405" y="21753"/>
                    </a:cubicBezTo>
                    <a:cubicBezTo>
                      <a:pt x="5449" y="21753"/>
                      <a:pt x="5492" y="21752"/>
                      <a:pt x="5536" y="21750"/>
                    </a:cubicBezTo>
                    <a:cubicBezTo>
                      <a:pt x="5629" y="22179"/>
                      <a:pt x="5722" y="22608"/>
                      <a:pt x="5815" y="23036"/>
                    </a:cubicBezTo>
                    <a:cubicBezTo>
                      <a:pt x="5838" y="23140"/>
                      <a:pt x="5916" y="23185"/>
                      <a:pt x="5998" y="23185"/>
                    </a:cubicBezTo>
                    <a:cubicBezTo>
                      <a:pt x="6124" y="23185"/>
                      <a:pt x="6259" y="23082"/>
                      <a:pt x="6225" y="22925"/>
                    </a:cubicBezTo>
                    <a:cubicBezTo>
                      <a:pt x="6132" y="22533"/>
                      <a:pt x="6039" y="22142"/>
                      <a:pt x="5946" y="21732"/>
                    </a:cubicBezTo>
                    <a:lnTo>
                      <a:pt x="5983" y="21732"/>
                    </a:lnTo>
                    <a:cubicBezTo>
                      <a:pt x="6561" y="21694"/>
                      <a:pt x="7157" y="21545"/>
                      <a:pt x="7642" y="21228"/>
                    </a:cubicBezTo>
                    <a:cubicBezTo>
                      <a:pt x="8015" y="20967"/>
                      <a:pt x="8332" y="20613"/>
                      <a:pt x="8499" y="20185"/>
                    </a:cubicBezTo>
                    <a:cubicBezTo>
                      <a:pt x="8555" y="20185"/>
                      <a:pt x="8611" y="20185"/>
                      <a:pt x="8648" y="20166"/>
                    </a:cubicBezTo>
                    <a:cubicBezTo>
                      <a:pt x="8667" y="20147"/>
                      <a:pt x="8686" y="20147"/>
                      <a:pt x="8704" y="20147"/>
                    </a:cubicBezTo>
                    <a:cubicBezTo>
                      <a:pt x="9058" y="20017"/>
                      <a:pt x="9301" y="19663"/>
                      <a:pt x="9208" y="19309"/>
                    </a:cubicBezTo>
                    <a:cubicBezTo>
                      <a:pt x="9125" y="19010"/>
                      <a:pt x="8835" y="18815"/>
                      <a:pt x="8536" y="18815"/>
                    </a:cubicBezTo>
                    <a:cubicBezTo>
                      <a:pt x="8499" y="18815"/>
                      <a:pt x="8462" y="18818"/>
                      <a:pt x="8425" y="18824"/>
                    </a:cubicBezTo>
                    <a:cubicBezTo>
                      <a:pt x="8369" y="18843"/>
                      <a:pt x="8332" y="18843"/>
                      <a:pt x="8294" y="18861"/>
                    </a:cubicBezTo>
                    <a:cubicBezTo>
                      <a:pt x="8276" y="18861"/>
                      <a:pt x="8238" y="18861"/>
                      <a:pt x="8201" y="18899"/>
                    </a:cubicBezTo>
                    <a:cubicBezTo>
                      <a:pt x="8164" y="18917"/>
                      <a:pt x="8145" y="18936"/>
                      <a:pt x="8108" y="18955"/>
                    </a:cubicBezTo>
                    <a:cubicBezTo>
                      <a:pt x="7884" y="19122"/>
                      <a:pt x="7772" y="19458"/>
                      <a:pt x="7884" y="19737"/>
                    </a:cubicBezTo>
                    <a:cubicBezTo>
                      <a:pt x="7940" y="19868"/>
                      <a:pt x="8015" y="19980"/>
                      <a:pt x="8127" y="20054"/>
                    </a:cubicBezTo>
                    <a:cubicBezTo>
                      <a:pt x="7772" y="20893"/>
                      <a:pt x="6785" y="21247"/>
                      <a:pt x="5871" y="21303"/>
                    </a:cubicBezTo>
                    <a:cubicBezTo>
                      <a:pt x="5573" y="20017"/>
                      <a:pt x="5275" y="18712"/>
                      <a:pt x="4977" y="17408"/>
                    </a:cubicBezTo>
                    <a:cubicBezTo>
                      <a:pt x="5517" y="17352"/>
                      <a:pt x="6039" y="17203"/>
                      <a:pt x="6486" y="16904"/>
                    </a:cubicBezTo>
                    <a:cubicBezTo>
                      <a:pt x="6859" y="16662"/>
                      <a:pt x="7176" y="16308"/>
                      <a:pt x="7344" y="15879"/>
                    </a:cubicBezTo>
                    <a:cubicBezTo>
                      <a:pt x="7400" y="15879"/>
                      <a:pt x="7456" y="15861"/>
                      <a:pt x="7493" y="15842"/>
                    </a:cubicBezTo>
                    <a:lnTo>
                      <a:pt x="7549" y="15842"/>
                    </a:lnTo>
                    <a:cubicBezTo>
                      <a:pt x="7884" y="15730"/>
                      <a:pt x="8127" y="15357"/>
                      <a:pt x="8033" y="15022"/>
                    </a:cubicBezTo>
                    <a:cubicBezTo>
                      <a:pt x="7969" y="14730"/>
                      <a:pt x="7678" y="14523"/>
                      <a:pt x="7383" y="14523"/>
                    </a:cubicBezTo>
                    <a:cubicBezTo>
                      <a:pt x="7339" y="14523"/>
                      <a:pt x="7294" y="14528"/>
                      <a:pt x="7251" y="14537"/>
                    </a:cubicBezTo>
                    <a:cubicBezTo>
                      <a:pt x="7213" y="14537"/>
                      <a:pt x="7157" y="14556"/>
                      <a:pt x="7139" y="14575"/>
                    </a:cubicBezTo>
                    <a:cubicBezTo>
                      <a:pt x="7101" y="14575"/>
                      <a:pt x="7064" y="14575"/>
                      <a:pt x="7027" y="14593"/>
                    </a:cubicBezTo>
                    <a:cubicBezTo>
                      <a:pt x="6990" y="14630"/>
                      <a:pt x="6971" y="14649"/>
                      <a:pt x="6934" y="14668"/>
                    </a:cubicBezTo>
                    <a:cubicBezTo>
                      <a:pt x="6729" y="14835"/>
                      <a:pt x="6598" y="15152"/>
                      <a:pt x="6710" y="15451"/>
                    </a:cubicBezTo>
                    <a:cubicBezTo>
                      <a:pt x="6766" y="15581"/>
                      <a:pt x="6841" y="15693"/>
                      <a:pt x="6952" y="15767"/>
                    </a:cubicBezTo>
                    <a:cubicBezTo>
                      <a:pt x="6617" y="16550"/>
                      <a:pt x="5741" y="16904"/>
                      <a:pt x="4884" y="16998"/>
                    </a:cubicBezTo>
                    <a:cubicBezTo>
                      <a:pt x="4660" y="16010"/>
                      <a:pt x="4436" y="15022"/>
                      <a:pt x="4213" y="14034"/>
                    </a:cubicBezTo>
                    <a:cubicBezTo>
                      <a:pt x="4157" y="13810"/>
                      <a:pt x="4119" y="13605"/>
                      <a:pt x="4063" y="13382"/>
                    </a:cubicBezTo>
                    <a:cubicBezTo>
                      <a:pt x="4641" y="13326"/>
                      <a:pt x="5219" y="13195"/>
                      <a:pt x="5704" y="12860"/>
                    </a:cubicBezTo>
                    <a:cubicBezTo>
                      <a:pt x="6095" y="12618"/>
                      <a:pt x="6412" y="12263"/>
                      <a:pt x="6580" y="11835"/>
                    </a:cubicBezTo>
                    <a:cubicBezTo>
                      <a:pt x="6636" y="11835"/>
                      <a:pt x="6673" y="11816"/>
                      <a:pt x="6729" y="11797"/>
                    </a:cubicBezTo>
                    <a:lnTo>
                      <a:pt x="6785" y="11797"/>
                    </a:lnTo>
                    <a:cubicBezTo>
                      <a:pt x="7120" y="11686"/>
                      <a:pt x="7362" y="11313"/>
                      <a:pt x="7269" y="10977"/>
                    </a:cubicBezTo>
                    <a:cubicBezTo>
                      <a:pt x="7188" y="10686"/>
                      <a:pt x="6910" y="10478"/>
                      <a:pt x="6618" y="10478"/>
                    </a:cubicBezTo>
                    <a:cubicBezTo>
                      <a:pt x="6574" y="10478"/>
                      <a:pt x="6530" y="10483"/>
                      <a:pt x="6486" y="10493"/>
                    </a:cubicBezTo>
                    <a:cubicBezTo>
                      <a:pt x="6430" y="10493"/>
                      <a:pt x="6393" y="10511"/>
                      <a:pt x="6356" y="10530"/>
                    </a:cubicBezTo>
                    <a:cubicBezTo>
                      <a:pt x="6337" y="10530"/>
                      <a:pt x="6300" y="10530"/>
                      <a:pt x="6263" y="10549"/>
                    </a:cubicBezTo>
                    <a:cubicBezTo>
                      <a:pt x="6225" y="10586"/>
                      <a:pt x="6207" y="10605"/>
                      <a:pt x="6170" y="10623"/>
                    </a:cubicBezTo>
                    <a:cubicBezTo>
                      <a:pt x="5946" y="10791"/>
                      <a:pt x="5834" y="11108"/>
                      <a:pt x="5946" y="11406"/>
                    </a:cubicBezTo>
                    <a:cubicBezTo>
                      <a:pt x="6002" y="11537"/>
                      <a:pt x="6076" y="11648"/>
                      <a:pt x="6188" y="11723"/>
                    </a:cubicBezTo>
                    <a:cubicBezTo>
                      <a:pt x="5834" y="12562"/>
                      <a:pt x="4865" y="12897"/>
                      <a:pt x="3970" y="12972"/>
                    </a:cubicBezTo>
                    <a:cubicBezTo>
                      <a:pt x="3728" y="11947"/>
                      <a:pt x="3504" y="10903"/>
                      <a:pt x="3262" y="9878"/>
                    </a:cubicBezTo>
                    <a:cubicBezTo>
                      <a:pt x="3821" y="9822"/>
                      <a:pt x="4380" y="9673"/>
                      <a:pt x="4865" y="9374"/>
                    </a:cubicBezTo>
                    <a:cubicBezTo>
                      <a:pt x="5238" y="9114"/>
                      <a:pt x="5554" y="8759"/>
                      <a:pt x="5722" y="8331"/>
                    </a:cubicBezTo>
                    <a:cubicBezTo>
                      <a:pt x="5778" y="8331"/>
                      <a:pt x="5815" y="8331"/>
                      <a:pt x="5871" y="8312"/>
                    </a:cubicBezTo>
                    <a:cubicBezTo>
                      <a:pt x="5890" y="8293"/>
                      <a:pt x="5909" y="8293"/>
                      <a:pt x="5927" y="8293"/>
                    </a:cubicBezTo>
                    <a:cubicBezTo>
                      <a:pt x="6263" y="8182"/>
                      <a:pt x="6505" y="7828"/>
                      <a:pt x="6412" y="7473"/>
                    </a:cubicBezTo>
                    <a:cubicBezTo>
                      <a:pt x="6329" y="7175"/>
                      <a:pt x="6039" y="6980"/>
                      <a:pt x="5740" y="6980"/>
                    </a:cubicBezTo>
                    <a:cubicBezTo>
                      <a:pt x="5703" y="6980"/>
                      <a:pt x="5666" y="6983"/>
                      <a:pt x="5629" y="6989"/>
                    </a:cubicBezTo>
                    <a:cubicBezTo>
                      <a:pt x="5573" y="7007"/>
                      <a:pt x="5536" y="7007"/>
                      <a:pt x="5499" y="7026"/>
                    </a:cubicBezTo>
                    <a:cubicBezTo>
                      <a:pt x="5480" y="7026"/>
                      <a:pt x="5443" y="7026"/>
                      <a:pt x="5405" y="7063"/>
                    </a:cubicBezTo>
                    <a:cubicBezTo>
                      <a:pt x="5368" y="7082"/>
                      <a:pt x="5349" y="7101"/>
                      <a:pt x="5312" y="7119"/>
                    </a:cubicBezTo>
                    <a:cubicBezTo>
                      <a:pt x="5089" y="7287"/>
                      <a:pt x="4977" y="7622"/>
                      <a:pt x="5089" y="7921"/>
                    </a:cubicBezTo>
                    <a:cubicBezTo>
                      <a:pt x="5144" y="8033"/>
                      <a:pt x="5219" y="8144"/>
                      <a:pt x="5331" y="8219"/>
                    </a:cubicBezTo>
                    <a:cubicBezTo>
                      <a:pt x="4977" y="9039"/>
                      <a:pt x="4045" y="9393"/>
                      <a:pt x="3169" y="9468"/>
                    </a:cubicBezTo>
                    <a:lnTo>
                      <a:pt x="2181" y="5144"/>
                    </a:lnTo>
                    <a:cubicBezTo>
                      <a:pt x="2181" y="5125"/>
                      <a:pt x="2181" y="5088"/>
                      <a:pt x="2162" y="5069"/>
                    </a:cubicBezTo>
                    <a:cubicBezTo>
                      <a:pt x="2256" y="5050"/>
                      <a:pt x="2349" y="5050"/>
                      <a:pt x="2442" y="5050"/>
                    </a:cubicBezTo>
                    <a:cubicBezTo>
                      <a:pt x="3020" y="4994"/>
                      <a:pt x="3597" y="4864"/>
                      <a:pt x="4082" y="4529"/>
                    </a:cubicBezTo>
                    <a:cubicBezTo>
                      <a:pt x="4473" y="4286"/>
                      <a:pt x="4790" y="3913"/>
                      <a:pt x="4958" y="3503"/>
                    </a:cubicBezTo>
                    <a:cubicBezTo>
                      <a:pt x="5014" y="3503"/>
                      <a:pt x="5051" y="3485"/>
                      <a:pt x="5107" y="3466"/>
                    </a:cubicBezTo>
                    <a:cubicBezTo>
                      <a:pt x="5126" y="3466"/>
                      <a:pt x="5144" y="3466"/>
                      <a:pt x="5163" y="3448"/>
                    </a:cubicBezTo>
                    <a:cubicBezTo>
                      <a:pt x="5480" y="3336"/>
                      <a:pt x="5741" y="2982"/>
                      <a:pt x="5648" y="2627"/>
                    </a:cubicBezTo>
                    <a:cubicBezTo>
                      <a:pt x="5567" y="2352"/>
                      <a:pt x="5275" y="2147"/>
                      <a:pt x="4979" y="2147"/>
                    </a:cubicBezTo>
                    <a:cubicBezTo>
                      <a:pt x="4935" y="2147"/>
                      <a:pt x="4890" y="2152"/>
                      <a:pt x="4846" y="2161"/>
                    </a:cubicBezTo>
                    <a:cubicBezTo>
                      <a:pt x="4809" y="2161"/>
                      <a:pt x="4772" y="2180"/>
                      <a:pt x="4734" y="2180"/>
                    </a:cubicBezTo>
                    <a:cubicBezTo>
                      <a:pt x="4697" y="2180"/>
                      <a:pt x="4660" y="2199"/>
                      <a:pt x="4623" y="2217"/>
                    </a:cubicBezTo>
                    <a:cubicBezTo>
                      <a:pt x="4604" y="2236"/>
                      <a:pt x="4567" y="2255"/>
                      <a:pt x="4548" y="2292"/>
                    </a:cubicBezTo>
                    <a:cubicBezTo>
                      <a:pt x="4324" y="2460"/>
                      <a:pt x="4213" y="2777"/>
                      <a:pt x="4324" y="3075"/>
                    </a:cubicBezTo>
                    <a:cubicBezTo>
                      <a:pt x="4362" y="3205"/>
                      <a:pt x="4455" y="3298"/>
                      <a:pt x="4548" y="3392"/>
                    </a:cubicBezTo>
                    <a:cubicBezTo>
                      <a:pt x="4175" y="4305"/>
                      <a:pt x="3038" y="4622"/>
                      <a:pt x="2069" y="4659"/>
                    </a:cubicBezTo>
                    <a:cubicBezTo>
                      <a:pt x="1734" y="3149"/>
                      <a:pt x="1380" y="1640"/>
                      <a:pt x="1044" y="149"/>
                    </a:cubicBezTo>
                    <a:cubicBezTo>
                      <a:pt x="1022" y="45"/>
                      <a:pt x="944" y="0"/>
                      <a:pt x="86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51;p37">
                <a:extLst>
                  <a:ext uri="{FF2B5EF4-FFF2-40B4-BE49-F238E27FC236}">
                    <a16:creationId xmlns:a16="http://schemas.microsoft.com/office/drawing/2014/main" id="{63FDDA93-CD8F-7566-A164-1F177DC5809A}"/>
                  </a:ext>
                </a:extLst>
              </p:cNvPr>
              <p:cNvSpPr/>
              <p:nvPr/>
            </p:nvSpPr>
            <p:spPr>
              <a:xfrm>
                <a:off x="-268256" y="2667170"/>
                <a:ext cx="1217340" cy="393367"/>
              </a:xfrm>
              <a:custGeom>
                <a:avLst/>
                <a:gdLst/>
                <a:ahLst/>
                <a:cxnLst/>
                <a:rect l="l" t="t" r="r" b="b"/>
                <a:pathLst>
                  <a:path w="16788" h="5425" extrusionOk="0">
                    <a:moveTo>
                      <a:pt x="16501" y="0"/>
                    </a:moveTo>
                    <a:cubicBezTo>
                      <a:pt x="16481" y="0"/>
                      <a:pt x="16459" y="3"/>
                      <a:pt x="16437" y="10"/>
                    </a:cubicBezTo>
                    <a:cubicBezTo>
                      <a:pt x="12225" y="1352"/>
                      <a:pt x="8013" y="2675"/>
                      <a:pt x="3782" y="3943"/>
                    </a:cubicBezTo>
                    <a:cubicBezTo>
                      <a:pt x="2589" y="4315"/>
                      <a:pt x="1415" y="4669"/>
                      <a:pt x="222" y="5024"/>
                    </a:cubicBezTo>
                    <a:cubicBezTo>
                      <a:pt x="0" y="5092"/>
                      <a:pt x="59" y="5424"/>
                      <a:pt x="270" y="5424"/>
                    </a:cubicBezTo>
                    <a:cubicBezTo>
                      <a:pt x="290" y="5424"/>
                      <a:pt x="311" y="5421"/>
                      <a:pt x="334" y="5415"/>
                    </a:cubicBezTo>
                    <a:cubicBezTo>
                      <a:pt x="4564" y="4148"/>
                      <a:pt x="8795" y="2862"/>
                      <a:pt x="13008" y="1538"/>
                    </a:cubicBezTo>
                    <a:cubicBezTo>
                      <a:pt x="14200" y="1165"/>
                      <a:pt x="15375" y="793"/>
                      <a:pt x="16549" y="420"/>
                    </a:cubicBezTo>
                    <a:cubicBezTo>
                      <a:pt x="16787" y="335"/>
                      <a:pt x="16714" y="0"/>
                      <a:pt x="1650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52;p37">
                <a:extLst>
                  <a:ext uri="{FF2B5EF4-FFF2-40B4-BE49-F238E27FC236}">
                    <a16:creationId xmlns:a16="http://schemas.microsoft.com/office/drawing/2014/main" id="{E1B08C12-941B-82D8-F127-BB12AB0E3893}"/>
                  </a:ext>
                </a:extLst>
              </p:cNvPr>
              <p:cNvSpPr/>
              <p:nvPr/>
            </p:nvSpPr>
            <p:spPr>
              <a:xfrm>
                <a:off x="-314084" y="2640413"/>
                <a:ext cx="1189205" cy="371469"/>
              </a:xfrm>
              <a:custGeom>
                <a:avLst/>
                <a:gdLst/>
                <a:ahLst/>
                <a:cxnLst/>
                <a:rect l="l" t="t" r="r" b="b"/>
                <a:pathLst>
                  <a:path w="16400" h="5123" extrusionOk="0">
                    <a:moveTo>
                      <a:pt x="16094" y="1"/>
                    </a:moveTo>
                    <a:cubicBezTo>
                      <a:pt x="16078" y="1"/>
                      <a:pt x="16061" y="2"/>
                      <a:pt x="16044" y="6"/>
                    </a:cubicBezTo>
                    <a:cubicBezTo>
                      <a:pt x="11906" y="1087"/>
                      <a:pt x="7787" y="2261"/>
                      <a:pt x="3705" y="3566"/>
                    </a:cubicBezTo>
                    <a:cubicBezTo>
                      <a:pt x="2550" y="3939"/>
                      <a:pt x="1376" y="4312"/>
                      <a:pt x="239" y="4703"/>
                    </a:cubicBezTo>
                    <a:cubicBezTo>
                      <a:pt x="0" y="4788"/>
                      <a:pt x="73" y="5122"/>
                      <a:pt x="272" y="5122"/>
                    </a:cubicBezTo>
                    <a:cubicBezTo>
                      <a:pt x="291" y="5122"/>
                      <a:pt x="311" y="5119"/>
                      <a:pt x="332" y="5113"/>
                    </a:cubicBezTo>
                    <a:cubicBezTo>
                      <a:pt x="4395" y="3734"/>
                      <a:pt x="8495" y="2485"/>
                      <a:pt x="12614" y="1348"/>
                    </a:cubicBezTo>
                    <a:cubicBezTo>
                      <a:pt x="13807" y="1031"/>
                      <a:pt x="14982" y="714"/>
                      <a:pt x="16156" y="416"/>
                    </a:cubicBezTo>
                    <a:cubicBezTo>
                      <a:pt x="16399" y="347"/>
                      <a:pt x="16318" y="1"/>
                      <a:pt x="1609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53;p37">
                <a:extLst>
                  <a:ext uri="{FF2B5EF4-FFF2-40B4-BE49-F238E27FC236}">
                    <a16:creationId xmlns:a16="http://schemas.microsoft.com/office/drawing/2014/main" id="{207ACC8A-1694-0557-B7C4-1E27463AE6A8}"/>
                  </a:ext>
                </a:extLst>
              </p:cNvPr>
              <p:cNvSpPr/>
              <p:nvPr/>
            </p:nvSpPr>
            <p:spPr>
              <a:xfrm>
                <a:off x="-333155" y="2573920"/>
                <a:ext cx="1162085" cy="386623"/>
              </a:xfrm>
              <a:custGeom>
                <a:avLst/>
                <a:gdLst/>
                <a:ahLst/>
                <a:cxnLst/>
                <a:rect l="l" t="t" r="r" b="b"/>
                <a:pathLst>
                  <a:path w="16026" h="5332" extrusionOk="0">
                    <a:moveTo>
                      <a:pt x="15755" y="0"/>
                    </a:moveTo>
                    <a:cubicBezTo>
                      <a:pt x="15735" y="0"/>
                      <a:pt x="15714" y="3"/>
                      <a:pt x="15692" y="10"/>
                    </a:cubicBezTo>
                    <a:cubicBezTo>
                      <a:pt x="11666" y="1296"/>
                      <a:pt x="7640" y="2563"/>
                      <a:pt x="3614" y="3849"/>
                    </a:cubicBezTo>
                    <a:cubicBezTo>
                      <a:pt x="2496" y="4203"/>
                      <a:pt x="1359" y="4558"/>
                      <a:pt x="222" y="4912"/>
                    </a:cubicBezTo>
                    <a:cubicBezTo>
                      <a:pt x="1" y="4997"/>
                      <a:pt x="75" y="5331"/>
                      <a:pt x="274" y="5331"/>
                    </a:cubicBezTo>
                    <a:cubicBezTo>
                      <a:pt x="293" y="5331"/>
                      <a:pt x="313" y="5328"/>
                      <a:pt x="334" y="5322"/>
                    </a:cubicBezTo>
                    <a:cubicBezTo>
                      <a:pt x="4360" y="4036"/>
                      <a:pt x="8386" y="2768"/>
                      <a:pt x="12411" y="1501"/>
                    </a:cubicBezTo>
                    <a:cubicBezTo>
                      <a:pt x="13530" y="1128"/>
                      <a:pt x="14667" y="774"/>
                      <a:pt x="15804" y="420"/>
                    </a:cubicBezTo>
                    <a:cubicBezTo>
                      <a:pt x="16025" y="335"/>
                      <a:pt x="15966" y="0"/>
                      <a:pt x="1575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54;p37">
                <a:extLst>
                  <a:ext uri="{FF2B5EF4-FFF2-40B4-BE49-F238E27FC236}">
                    <a16:creationId xmlns:a16="http://schemas.microsoft.com/office/drawing/2014/main" id="{9A38CBBE-DC3F-B985-7AEF-35611B56F405}"/>
                  </a:ext>
                </a:extLst>
              </p:cNvPr>
              <p:cNvSpPr/>
              <p:nvPr/>
            </p:nvSpPr>
            <p:spPr>
              <a:xfrm>
                <a:off x="-423577" y="2529036"/>
                <a:ext cx="1153384" cy="400400"/>
              </a:xfrm>
              <a:custGeom>
                <a:avLst/>
                <a:gdLst/>
                <a:ahLst/>
                <a:cxnLst/>
                <a:rect l="l" t="t" r="r" b="b"/>
                <a:pathLst>
                  <a:path w="15906" h="5522" extrusionOk="0">
                    <a:moveTo>
                      <a:pt x="15647" y="0"/>
                    </a:moveTo>
                    <a:cubicBezTo>
                      <a:pt x="15626" y="0"/>
                      <a:pt x="15603" y="4"/>
                      <a:pt x="15578" y="14"/>
                    </a:cubicBezTo>
                    <a:cubicBezTo>
                      <a:pt x="11590" y="1337"/>
                      <a:pt x="7601" y="2660"/>
                      <a:pt x="3612" y="3984"/>
                    </a:cubicBezTo>
                    <a:cubicBezTo>
                      <a:pt x="2494" y="4356"/>
                      <a:pt x="1357" y="4729"/>
                      <a:pt x="239" y="5102"/>
                    </a:cubicBezTo>
                    <a:cubicBezTo>
                      <a:pt x="1" y="5187"/>
                      <a:pt x="73" y="5521"/>
                      <a:pt x="287" y="5521"/>
                    </a:cubicBezTo>
                    <a:cubicBezTo>
                      <a:pt x="307" y="5521"/>
                      <a:pt x="328" y="5518"/>
                      <a:pt x="351" y="5512"/>
                    </a:cubicBezTo>
                    <a:lnTo>
                      <a:pt x="12298" y="1542"/>
                    </a:lnTo>
                    <a:cubicBezTo>
                      <a:pt x="13435" y="1169"/>
                      <a:pt x="14553" y="797"/>
                      <a:pt x="15671" y="405"/>
                    </a:cubicBezTo>
                    <a:cubicBezTo>
                      <a:pt x="15906" y="338"/>
                      <a:pt x="15839" y="0"/>
                      <a:pt x="156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55;p37">
                <a:extLst>
                  <a:ext uri="{FF2B5EF4-FFF2-40B4-BE49-F238E27FC236}">
                    <a16:creationId xmlns:a16="http://schemas.microsoft.com/office/drawing/2014/main" id="{6DB2C048-9FFC-46B6-0755-DEF913D7F879}"/>
                  </a:ext>
                </a:extLst>
              </p:cNvPr>
              <p:cNvSpPr/>
              <p:nvPr/>
            </p:nvSpPr>
            <p:spPr>
              <a:xfrm>
                <a:off x="51884" y="3367124"/>
                <a:ext cx="260900" cy="242328"/>
              </a:xfrm>
              <a:custGeom>
                <a:avLst/>
                <a:gdLst/>
                <a:ahLst/>
                <a:cxnLst/>
                <a:rect l="l" t="t" r="r" b="b"/>
                <a:pathLst>
                  <a:path w="3598" h="3342" extrusionOk="0">
                    <a:moveTo>
                      <a:pt x="1670" y="0"/>
                    </a:moveTo>
                    <a:cubicBezTo>
                      <a:pt x="1439" y="0"/>
                      <a:pt x="1207" y="42"/>
                      <a:pt x="988" y="123"/>
                    </a:cubicBezTo>
                    <a:cubicBezTo>
                      <a:pt x="973" y="118"/>
                      <a:pt x="957" y="116"/>
                      <a:pt x="940" y="116"/>
                    </a:cubicBezTo>
                    <a:cubicBezTo>
                      <a:pt x="894" y="116"/>
                      <a:pt x="843" y="133"/>
                      <a:pt x="802" y="161"/>
                    </a:cubicBezTo>
                    <a:cubicBezTo>
                      <a:pt x="261" y="608"/>
                      <a:pt x="0" y="1353"/>
                      <a:pt x="187" y="2024"/>
                    </a:cubicBezTo>
                    <a:cubicBezTo>
                      <a:pt x="373" y="2714"/>
                      <a:pt x="970" y="3236"/>
                      <a:pt x="1678" y="3329"/>
                    </a:cubicBezTo>
                    <a:cubicBezTo>
                      <a:pt x="1741" y="3337"/>
                      <a:pt x="1803" y="3341"/>
                      <a:pt x="1865" y="3341"/>
                    </a:cubicBezTo>
                    <a:cubicBezTo>
                      <a:pt x="2502" y="3341"/>
                      <a:pt x="3082" y="2919"/>
                      <a:pt x="3337" y="2341"/>
                    </a:cubicBezTo>
                    <a:cubicBezTo>
                      <a:pt x="3598" y="1708"/>
                      <a:pt x="3411" y="962"/>
                      <a:pt x="2927" y="496"/>
                    </a:cubicBezTo>
                    <a:cubicBezTo>
                      <a:pt x="2580" y="162"/>
                      <a:pt x="2127" y="0"/>
                      <a:pt x="16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56;p37">
                <a:extLst>
                  <a:ext uri="{FF2B5EF4-FFF2-40B4-BE49-F238E27FC236}">
                    <a16:creationId xmlns:a16="http://schemas.microsoft.com/office/drawing/2014/main" id="{43BA11FF-287A-1F68-1DF7-AABB05A55A52}"/>
                  </a:ext>
                </a:extLst>
              </p:cNvPr>
              <p:cNvSpPr/>
              <p:nvPr/>
            </p:nvSpPr>
            <p:spPr>
              <a:xfrm>
                <a:off x="765475" y="3194546"/>
                <a:ext cx="260900" cy="241966"/>
              </a:xfrm>
              <a:custGeom>
                <a:avLst/>
                <a:gdLst/>
                <a:ahLst/>
                <a:cxnLst/>
                <a:rect l="l" t="t" r="r" b="b"/>
                <a:pathLst>
                  <a:path w="3598" h="3337" extrusionOk="0">
                    <a:moveTo>
                      <a:pt x="1692" y="0"/>
                    </a:moveTo>
                    <a:cubicBezTo>
                      <a:pt x="1454" y="0"/>
                      <a:pt x="1214" y="46"/>
                      <a:pt x="988" y="136"/>
                    </a:cubicBezTo>
                    <a:cubicBezTo>
                      <a:pt x="961" y="129"/>
                      <a:pt x="936" y="125"/>
                      <a:pt x="913" y="125"/>
                    </a:cubicBezTo>
                    <a:cubicBezTo>
                      <a:pt x="873" y="125"/>
                      <a:pt x="837" y="138"/>
                      <a:pt x="802" y="174"/>
                    </a:cubicBezTo>
                    <a:cubicBezTo>
                      <a:pt x="261" y="602"/>
                      <a:pt x="0" y="1348"/>
                      <a:pt x="187" y="2019"/>
                    </a:cubicBezTo>
                    <a:cubicBezTo>
                      <a:pt x="373" y="2708"/>
                      <a:pt x="969" y="3230"/>
                      <a:pt x="1678" y="3323"/>
                    </a:cubicBezTo>
                    <a:cubicBezTo>
                      <a:pt x="1743" y="3332"/>
                      <a:pt x="1807" y="3336"/>
                      <a:pt x="1871" y="3336"/>
                    </a:cubicBezTo>
                    <a:cubicBezTo>
                      <a:pt x="2506" y="3336"/>
                      <a:pt x="3081" y="2928"/>
                      <a:pt x="3318" y="2336"/>
                    </a:cubicBezTo>
                    <a:cubicBezTo>
                      <a:pt x="3597" y="1702"/>
                      <a:pt x="3392" y="956"/>
                      <a:pt x="2908" y="490"/>
                    </a:cubicBezTo>
                    <a:cubicBezTo>
                      <a:pt x="2579" y="162"/>
                      <a:pt x="2139" y="0"/>
                      <a:pt x="16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57;p37">
                <a:extLst>
                  <a:ext uri="{FF2B5EF4-FFF2-40B4-BE49-F238E27FC236}">
                    <a16:creationId xmlns:a16="http://schemas.microsoft.com/office/drawing/2014/main" id="{AF40E47A-24C8-7025-3BB3-F0E4558ADD95}"/>
                  </a:ext>
                </a:extLst>
              </p:cNvPr>
              <p:cNvSpPr/>
              <p:nvPr/>
            </p:nvSpPr>
            <p:spPr>
              <a:xfrm>
                <a:off x="323007" y="3471395"/>
                <a:ext cx="597938" cy="236020"/>
              </a:xfrm>
              <a:custGeom>
                <a:avLst/>
                <a:gdLst/>
                <a:ahLst/>
                <a:cxnLst/>
                <a:rect l="l" t="t" r="r" b="b"/>
                <a:pathLst>
                  <a:path w="8246" h="3255" extrusionOk="0">
                    <a:moveTo>
                      <a:pt x="6025" y="1"/>
                    </a:moveTo>
                    <a:cubicBezTo>
                      <a:pt x="5888" y="1"/>
                      <a:pt x="5753" y="136"/>
                      <a:pt x="5841" y="288"/>
                    </a:cubicBezTo>
                    <a:cubicBezTo>
                      <a:pt x="6009" y="605"/>
                      <a:pt x="6233" y="866"/>
                      <a:pt x="6494" y="1090"/>
                    </a:cubicBezTo>
                    <a:cubicBezTo>
                      <a:pt x="6494" y="1090"/>
                      <a:pt x="6475" y="1090"/>
                      <a:pt x="6475" y="1108"/>
                    </a:cubicBezTo>
                    <a:cubicBezTo>
                      <a:pt x="6028" y="1891"/>
                      <a:pt x="5170" y="2338"/>
                      <a:pt x="4294" y="2469"/>
                    </a:cubicBezTo>
                    <a:cubicBezTo>
                      <a:pt x="4095" y="2498"/>
                      <a:pt x="3895" y="2512"/>
                      <a:pt x="3696" y="2512"/>
                    </a:cubicBezTo>
                    <a:cubicBezTo>
                      <a:pt x="2886" y="2512"/>
                      <a:pt x="2078" y="2291"/>
                      <a:pt x="1331" y="2022"/>
                    </a:cubicBezTo>
                    <a:cubicBezTo>
                      <a:pt x="1387" y="1761"/>
                      <a:pt x="1387" y="1500"/>
                      <a:pt x="1312" y="1257"/>
                    </a:cubicBezTo>
                    <a:cubicBezTo>
                      <a:pt x="1289" y="1150"/>
                      <a:pt x="1209" y="1102"/>
                      <a:pt x="1128" y="1102"/>
                    </a:cubicBezTo>
                    <a:cubicBezTo>
                      <a:pt x="1012" y="1102"/>
                      <a:pt x="896" y="1198"/>
                      <a:pt x="940" y="1351"/>
                    </a:cubicBezTo>
                    <a:cubicBezTo>
                      <a:pt x="1089" y="1966"/>
                      <a:pt x="772" y="2618"/>
                      <a:pt x="194" y="2879"/>
                    </a:cubicBezTo>
                    <a:cubicBezTo>
                      <a:pt x="0" y="2976"/>
                      <a:pt x="114" y="3255"/>
                      <a:pt x="306" y="3255"/>
                    </a:cubicBezTo>
                    <a:cubicBezTo>
                      <a:pt x="335" y="3255"/>
                      <a:pt x="367" y="3248"/>
                      <a:pt x="399" y="3233"/>
                    </a:cubicBezTo>
                    <a:cubicBezTo>
                      <a:pt x="772" y="3047"/>
                      <a:pt x="1051" y="2748"/>
                      <a:pt x="1200" y="2394"/>
                    </a:cubicBezTo>
                    <a:cubicBezTo>
                      <a:pt x="2023" y="2688"/>
                      <a:pt x="2879" y="2912"/>
                      <a:pt x="3744" y="2912"/>
                    </a:cubicBezTo>
                    <a:cubicBezTo>
                      <a:pt x="3977" y="2912"/>
                      <a:pt x="4210" y="2896"/>
                      <a:pt x="4444" y="2860"/>
                    </a:cubicBezTo>
                    <a:cubicBezTo>
                      <a:pt x="5413" y="2693"/>
                      <a:pt x="6326" y="2171"/>
                      <a:pt x="6811" y="1313"/>
                    </a:cubicBezTo>
                    <a:cubicBezTo>
                      <a:pt x="7165" y="1518"/>
                      <a:pt x="7575" y="1630"/>
                      <a:pt x="7985" y="1667"/>
                    </a:cubicBezTo>
                    <a:cubicBezTo>
                      <a:pt x="7991" y="1668"/>
                      <a:pt x="7996" y="1668"/>
                      <a:pt x="8002" y="1668"/>
                    </a:cubicBezTo>
                    <a:cubicBezTo>
                      <a:pt x="8246" y="1668"/>
                      <a:pt x="8240" y="1276"/>
                      <a:pt x="8003" y="1257"/>
                    </a:cubicBezTo>
                    <a:cubicBezTo>
                      <a:pt x="7239" y="1220"/>
                      <a:pt x="6550" y="773"/>
                      <a:pt x="6196" y="102"/>
                    </a:cubicBezTo>
                    <a:cubicBezTo>
                      <a:pt x="6154" y="30"/>
                      <a:pt x="6090" y="1"/>
                      <a:pt x="60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Google Shape;868;p43"/>
          <p:cNvSpPr/>
          <p:nvPr/>
        </p:nvSpPr>
        <p:spPr>
          <a:xfrm>
            <a:off x="813725" y="1428188"/>
            <a:ext cx="4335600" cy="1538100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9" name="Google Shape;869;p43"/>
          <p:cNvSpPr txBox="1">
            <a:spLocks noGrp="1"/>
          </p:cNvSpPr>
          <p:nvPr>
            <p:ph type="title"/>
          </p:nvPr>
        </p:nvSpPr>
        <p:spPr>
          <a:xfrm>
            <a:off x="1004650" y="1679494"/>
            <a:ext cx="4045200" cy="1335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6000" dirty="0">
                <a:solidFill>
                  <a:srgbClr val="002060"/>
                </a:solidFill>
                <a:latin typeface="UVF Slim Tony" panose="02000000000000000000" pitchFamily="2" charset="0"/>
              </a:rPr>
              <a:t>Khởi động</a:t>
            </a:r>
            <a:endParaRPr sz="6000" dirty="0">
              <a:solidFill>
                <a:srgbClr val="002060"/>
              </a:solidFill>
              <a:latin typeface="UVF Slim Tony" panose="02000000000000000000" pitchFamily="2" charset="0"/>
            </a:endParaRPr>
          </a:p>
        </p:txBody>
      </p:sp>
      <p:grpSp>
        <p:nvGrpSpPr>
          <p:cNvPr id="33" name="Google Shape;1605;p64">
            <a:extLst>
              <a:ext uri="{FF2B5EF4-FFF2-40B4-BE49-F238E27FC236}">
                <a16:creationId xmlns:a16="http://schemas.microsoft.com/office/drawing/2014/main" id="{5AE8DA54-55B6-5D37-996B-5B416ADE0117}"/>
              </a:ext>
            </a:extLst>
          </p:cNvPr>
          <p:cNvGrpSpPr/>
          <p:nvPr/>
        </p:nvGrpSpPr>
        <p:grpSpPr>
          <a:xfrm>
            <a:off x="4758940" y="427939"/>
            <a:ext cx="3956100" cy="4064101"/>
            <a:chOff x="-6100" y="539699"/>
            <a:chExt cx="3956100" cy="4064101"/>
          </a:xfrm>
        </p:grpSpPr>
        <p:sp>
          <p:nvSpPr>
            <p:cNvPr id="34" name="Google Shape;1606;p64">
              <a:extLst>
                <a:ext uri="{FF2B5EF4-FFF2-40B4-BE49-F238E27FC236}">
                  <a16:creationId xmlns:a16="http://schemas.microsoft.com/office/drawing/2014/main" id="{FC4446E2-A856-A203-6962-DDE841A4322A}"/>
                </a:ext>
              </a:extLst>
            </p:cNvPr>
            <p:cNvSpPr/>
            <p:nvPr/>
          </p:nvSpPr>
          <p:spPr>
            <a:xfrm rot="5400000">
              <a:off x="1330034" y="2334939"/>
              <a:ext cx="1830201" cy="938465"/>
            </a:xfrm>
            <a:custGeom>
              <a:avLst/>
              <a:gdLst/>
              <a:ahLst/>
              <a:cxnLst/>
              <a:rect l="l" t="t" r="r" b="b"/>
              <a:pathLst>
                <a:path w="56008" h="28719" extrusionOk="0">
                  <a:moveTo>
                    <a:pt x="27278" y="12109"/>
                  </a:moveTo>
                  <a:lnTo>
                    <a:pt x="27278" y="17265"/>
                  </a:lnTo>
                  <a:lnTo>
                    <a:pt x="16253" y="17265"/>
                  </a:lnTo>
                  <a:lnTo>
                    <a:pt x="16253" y="12109"/>
                  </a:lnTo>
                  <a:close/>
                  <a:moveTo>
                    <a:pt x="41137" y="12109"/>
                  </a:moveTo>
                  <a:lnTo>
                    <a:pt x="41137" y="17265"/>
                  </a:lnTo>
                  <a:lnTo>
                    <a:pt x="30111" y="17265"/>
                  </a:lnTo>
                  <a:lnTo>
                    <a:pt x="30111" y="12109"/>
                  </a:lnTo>
                  <a:close/>
                  <a:moveTo>
                    <a:pt x="27278" y="20158"/>
                  </a:moveTo>
                  <a:lnTo>
                    <a:pt x="27278" y="25313"/>
                  </a:lnTo>
                  <a:lnTo>
                    <a:pt x="16253" y="25313"/>
                  </a:lnTo>
                  <a:lnTo>
                    <a:pt x="16253" y="20158"/>
                  </a:lnTo>
                  <a:close/>
                  <a:moveTo>
                    <a:pt x="41137" y="20158"/>
                  </a:moveTo>
                  <a:lnTo>
                    <a:pt x="41137" y="25313"/>
                  </a:lnTo>
                  <a:lnTo>
                    <a:pt x="30111" y="25313"/>
                  </a:lnTo>
                  <a:lnTo>
                    <a:pt x="30111" y="20158"/>
                  </a:lnTo>
                  <a:close/>
                  <a:moveTo>
                    <a:pt x="11609" y="1"/>
                  </a:moveTo>
                  <a:lnTo>
                    <a:pt x="1" y="28719"/>
                  </a:lnTo>
                  <a:lnTo>
                    <a:pt x="56008" y="28719"/>
                  </a:lnTo>
                  <a:lnTo>
                    <a:pt x="5600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607;p64">
              <a:extLst>
                <a:ext uri="{FF2B5EF4-FFF2-40B4-BE49-F238E27FC236}">
                  <a16:creationId xmlns:a16="http://schemas.microsoft.com/office/drawing/2014/main" id="{2DE4D303-731B-35FB-6A24-F5F6C9D17A01}"/>
                </a:ext>
              </a:extLst>
            </p:cNvPr>
            <p:cNvSpPr/>
            <p:nvPr/>
          </p:nvSpPr>
          <p:spPr>
            <a:xfrm rot="5400000">
              <a:off x="-93234" y="1387468"/>
              <a:ext cx="2634003" cy="938465"/>
            </a:xfrm>
            <a:custGeom>
              <a:avLst/>
              <a:gdLst/>
              <a:ahLst/>
              <a:cxnLst/>
              <a:rect l="l" t="t" r="r" b="b"/>
              <a:pathLst>
                <a:path w="80606" h="28719" extrusionOk="0">
                  <a:moveTo>
                    <a:pt x="27290" y="12109"/>
                  </a:moveTo>
                  <a:lnTo>
                    <a:pt x="27290" y="17265"/>
                  </a:lnTo>
                  <a:lnTo>
                    <a:pt x="16253" y="17265"/>
                  </a:lnTo>
                  <a:lnTo>
                    <a:pt x="16253" y="12109"/>
                  </a:lnTo>
                  <a:close/>
                  <a:moveTo>
                    <a:pt x="41137" y="12109"/>
                  </a:moveTo>
                  <a:lnTo>
                    <a:pt x="41137" y="17265"/>
                  </a:lnTo>
                  <a:lnTo>
                    <a:pt x="30112" y="17265"/>
                  </a:lnTo>
                  <a:lnTo>
                    <a:pt x="30112" y="12109"/>
                  </a:lnTo>
                  <a:close/>
                  <a:moveTo>
                    <a:pt x="27290" y="20158"/>
                  </a:moveTo>
                  <a:lnTo>
                    <a:pt x="27290" y="25313"/>
                  </a:lnTo>
                  <a:lnTo>
                    <a:pt x="16253" y="25313"/>
                  </a:lnTo>
                  <a:lnTo>
                    <a:pt x="16253" y="20158"/>
                  </a:lnTo>
                  <a:close/>
                  <a:moveTo>
                    <a:pt x="41137" y="20158"/>
                  </a:moveTo>
                  <a:lnTo>
                    <a:pt x="41137" y="25313"/>
                  </a:lnTo>
                  <a:lnTo>
                    <a:pt x="30112" y="25313"/>
                  </a:lnTo>
                  <a:lnTo>
                    <a:pt x="30112" y="20158"/>
                  </a:lnTo>
                  <a:close/>
                  <a:moveTo>
                    <a:pt x="11609" y="1"/>
                  </a:moveTo>
                  <a:lnTo>
                    <a:pt x="1" y="28718"/>
                  </a:lnTo>
                  <a:lnTo>
                    <a:pt x="80606" y="28718"/>
                  </a:lnTo>
                  <a:lnTo>
                    <a:pt x="806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608;p64">
              <a:extLst>
                <a:ext uri="{FF2B5EF4-FFF2-40B4-BE49-F238E27FC236}">
                  <a16:creationId xmlns:a16="http://schemas.microsoft.com/office/drawing/2014/main" id="{36274235-31B2-4299-C87F-552A4A8558A3}"/>
                </a:ext>
              </a:extLst>
            </p:cNvPr>
            <p:cNvSpPr/>
            <p:nvPr/>
          </p:nvSpPr>
          <p:spPr>
            <a:xfrm rot="5400000">
              <a:off x="-297497" y="2550483"/>
              <a:ext cx="2663576" cy="1441927"/>
            </a:xfrm>
            <a:custGeom>
              <a:avLst/>
              <a:gdLst/>
              <a:ahLst/>
              <a:cxnLst/>
              <a:rect l="l" t="t" r="r" b="b"/>
              <a:pathLst>
                <a:path w="81511" h="44126" extrusionOk="0">
                  <a:moveTo>
                    <a:pt x="21789" y="739"/>
                  </a:moveTo>
                  <a:lnTo>
                    <a:pt x="21789" y="1965"/>
                  </a:lnTo>
                  <a:lnTo>
                    <a:pt x="18943" y="3715"/>
                  </a:lnTo>
                  <a:lnTo>
                    <a:pt x="20384" y="739"/>
                  </a:lnTo>
                  <a:close/>
                  <a:moveTo>
                    <a:pt x="1691" y="2894"/>
                  </a:moveTo>
                  <a:lnTo>
                    <a:pt x="2727" y="5204"/>
                  </a:lnTo>
                  <a:lnTo>
                    <a:pt x="715" y="3870"/>
                  </a:lnTo>
                  <a:lnTo>
                    <a:pt x="715" y="2894"/>
                  </a:lnTo>
                  <a:close/>
                  <a:moveTo>
                    <a:pt x="21789" y="2822"/>
                  </a:moveTo>
                  <a:lnTo>
                    <a:pt x="21789" y="6811"/>
                  </a:lnTo>
                  <a:lnTo>
                    <a:pt x="18741" y="4692"/>
                  </a:lnTo>
                  <a:lnTo>
                    <a:pt x="21789" y="2822"/>
                  </a:lnTo>
                  <a:close/>
                  <a:moveTo>
                    <a:pt x="715" y="4739"/>
                  </a:moveTo>
                  <a:lnTo>
                    <a:pt x="2941" y="6228"/>
                  </a:lnTo>
                  <a:lnTo>
                    <a:pt x="715" y="7906"/>
                  </a:lnTo>
                  <a:lnTo>
                    <a:pt x="715" y="4739"/>
                  </a:lnTo>
                  <a:close/>
                  <a:moveTo>
                    <a:pt x="18217" y="5204"/>
                  </a:moveTo>
                  <a:lnTo>
                    <a:pt x="21444" y="7442"/>
                  </a:lnTo>
                  <a:lnTo>
                    <a:pt x="15764" y="10264"/>
                  </a:lnTo>
                  <a:lnTo>
                    <a:pt x="18217" y="5204"/>
                  </a:lnTo>
                  <a:close/>
                  <a:moveTo>
                    <a:pt x="3417" y="6775"/>
                  </a:moveTo>
                  <a:lnTo>
                    <a:pt x="5239" y="10847"/>
                  </a:lnTo>
                  <a:lnTo>
                    <a:pt x="1024" y="8585"/>
                  </a:lnTo>
                  <a:lnTo>
                    <a:pt x="3417" y="6775"/>
                  </a:lnTo>
                  <a:close/>
                  <a:moveTo>
                    <a:pt x="715" y="9240"/>
                  </a:moveTo>
                  <a:lnTo>
                    <a:pt x="5299" y="11704"/>
                  </a:lnTo>
                  <a:lnTo>
                    <a:pt x="715" y="14657"/>
                  </a:lnTo>
                  <a:lnTo>
                    <a:pt x="715" y="9240"/>
                  </a:lnTo>
                  <a:close/>
                  <a:moveTo>
                    <a:pt x="21789" y="8097"/>
                  </a:moveTo>
                  <a:lnTo>
                    <a:pt x="21789" y="14693"/>
                  </a:lnTo>
                  <a:lnTo>
                    <a:pt x="15740" y="11097"/>
                  </a:lnTo>
                  <a:lnTo>
                    <a:pt x="21789" y="8097"/>
                  </a:lnTo>
                  <a:close/>
                  <a:moveTo>
                    <a:pt x="5846" y="12204"/>
                  </a:moveTo>
                  <a:lnTo>
                    <a:pt x="7085" y="14955"/>
                  </a:lnTo>
                  <a:lnTo>
                    <a:pt x="1584" y="14955"/>
                  </a:lnTo>
                  <a:lnTo>
                    <a:pt x="5846" y="12204"/>
                  </a:lnTo>
                  <a:close/>
                  <a:moveTo>
                    <a:pt x="15133" y="11573"/>
                  </a:moveTo>
                  <a:lnTo>
                    <a:pt x="20824" y="14967"/>
                  </a:lnTo>
                  <a:lnTo>
                    <a:pt x="13490" y="14967"/>
                  </a:lnTo>
                  <a:lnTo>
                    <a:pt x="15133" y="11573"/>
                  </a:lnTo>
                  <a:close/>
                  <a:moveTo>
                    <a:pt x="5037" y="15693"/>
                  </a:moveTo>
                  <a:lnTo>
                    <a:pt x="3751" y="20622"/>
                  </a:lnTo>
                  <a:lnTo>
                    <a:pt x="2465" y="15693"/>
                  </a:lnTo>
                  <a:close/>
                  <a:moveTo>
                    <a:pt x="15943" y="15693"/>
                  </a:moveTo>
                  <a:lnTo>
                    <a:pt x="14657" y="20622"/>
                  </a:lnTo>
                  <a:lnTo>
                    <a:pt x="13371" y="15693"/>
                  </a:lnTo>
                  <a:close/>
                  <a:moveTo>
                    <a:pt x="26849" y="15693"/>
                  </a:moveTo>
                  <a:lnTo>
                    <a:pt x="25575" y="20622"/>
                  </a:lnTo>
                  <a:lnTo>
                    <a:pt x="24289" y="15693"/>
                  </a:lnTo>
                  <a:close/>
                  <a:moveTo>
                    <a:pt x="37755" y="15693"/>
                  </a:moveTo>
                  <a:lnTo>
                    <a:pt x="36469" y="20622"/>
                  </a:lnTo>
                  <a:lnTo>
                    <a:pt x="35183" y="15693"/>
                  </a:lnTo>
                  <a:close/>
                  <a:moveTo>
                    <a:pt x="49280" y="13288"/>
                  </a:moveTo>
                  <a:lnTo>
                    <a:pt x="47375" y="20622"/>
                  </a:lnTo>
                  <a:lnTo>
                    <a:pt x="45697" y="14157"/>
                  </a:lnTo>
                  <a:lnTo>
                    <a:pt x="49280" y="13288"/>
                  </a:lnTo>
                  <a:close/>
                  <a:moveTo>
                    <a:pt x="60925" y="10466"/>
                  </a:moveTo>
                  <a:lnTo>
                    <a:pt x="58281" y="20622"/>
                  </a:lnTo>
                  <a:lnTo>
                    <a:pt x="55948" y="11669"/>
                  </a:lnTo>
                  <a:lnTo>
                    <a:pt x="60925" y="10466"/>
                  </a:lnTo>
                  <a:close/>
                  <a:moveTo>
                    <a:pt x="72569" y="7644"/>
                  </a:moveTo>
                  <a:lnTo>
                    <a:pt x="69188" y="20622"/>
                  </a:lnTo>
                  <a:lnTo>
                    <a:pt x="66211" y="9180"/>
                  </a:lnTo>
                  <a:lnTo>
                    <a:pt x="72569" y="7644"/>
                  </a:lnTo>
                  <a:close/>
                  <a:moveTo>
                    <a:pt x="1727" y="15681"/>
                  </a:moveTo>
                  <a:lnTo>
                    <a:pt x="3382" y="22063"/>
                  </a:lnTo>
                  <a:lnTo>
                    <a:pt x="1727" y="28433"/>
                  </a:lnTo>
                  <a:lnTo>
                    <a:pt x="715" y="28433"/>
                  </a:lnTo>
                  <a:lnTo>
                    <a:pt x="715" y="15681"/>
                  </a:lnTo>
                  <a:close/>
                  <a:moveTo>
                    <a:pt x="3751" y="23515"/>
                  </a:moveTo>
                  <a:lnTo>
                    <a:pt x="5037" y="28445"/>
                  </a:lnTo>
                  <a:lnTo>
                    <a:pt x="2465" y="28445"/>
                  </a:lnTo>
                  <a:lnTo>
                    <a:pt x="3751" y="23515"/>
                  </a:lnTo>
                  <a:close/>
                  <a:moveTo>
                    <a:pt x="7263" y="15693"/>
                  </a:moveTo>
                  <a:lnTo>
                    <a:pt x="7263" y="28445"/>
                  </a:lnTo>
                  <a:lnTo>
                    <a:pt x="5787" y="28445"/>
                  </a:lnTo>
                  <a:lnTo>
                    <a:pt x="4132" y="22075"/>
                  </a:lnTo>
                  <a:lnTo>
                    <a:pt x="5787" y="15693"/>
                  </a:lnTo>
                  <a:close/>
                  <a:moveTo>
                    <a:pt x="10883" y="15693"/>
                  </a:moveTo>
                  <a:lnTo>
                    <a:pt x="10883" y="28445"/>
                  </a:lnTo>
                  <a:lnTo>
                    <a:pt x="8001" y="28445"/>
                  </a:lnTo>
                  <a:lnTo>
                    <a:pt x="8001" y="15693"/>
                  </a:lnTo>
                  <a:close/>
                  <a:moveTo>
                    <a:pt x="12621" y="15693"/>
                  </a:moveTo>
                  <a:lnTo>
                    <a:pt x="14300" y="22063"/>
                  </a:lnTo>
                  <a:lnTo>
                    <a:pt x="12633" y="28445"/>
                  </a:lnTo>
                  <a:lnTo>
                    <a:pt x="11621" y="28445"/>
                  </a:lnTo>
                  <a:lnTo>
                    <a:pt x="11621" y="15693"/>
                  </a:lnTo>
                  <a:close/>
                  <a:moveTo>
                    <a:pt x="14657" y="23515"/>
                  </a:moveTo>
                  <a:lnTo>
                    <a:pt x="15943" y="28445"/>
                  </a:lnTo>
                  <a:lnTo>
                    <a:pt x="13371" y="28445"/>
                  </a:lnTo>
                  <a:lnTo>
                    <a:pt x="14657" y="23515"/>
                  </a:lnTo>
                  <a:close/>
                  <a:moveTo>
                    <a:pt x="18169" y="15693"/>
                  </a:moveTo>
                  <a:lnTo>
                    <a:pt x="18169" y="28445"/>
                  </a:lnTo>
                  <a:lnTo>
                    <a:pt x="16693" y="28445"/>
                  </a:lnTo>
                  <a:lnTo>
                    <a:pt x="15038" y="22075"/>
                  </a:lnTo>
                  <a:lnTo>
                    <a:pt x="16693" y="15693"/>
                  </a:lnTo>
                  <a:close/>
                  <a:moveTo>
                    <a:pt x="21801" y="15693"/>
                  </a:moveTo>
                  <a:lnTo>
                    <a:pt x="21789" y="28445"/>
                  </a:lnTo>
                  <a:lnTo>
                    <a:pt x="18908" y="28445"/>
                  </a:lnTo>
                  <a:lnTo>
                    <a:pt x="18908" y="15693"/>
                  </a:lnTo>
                  <a:close/>
                  <a:moveTo>
                    <a:pt x="23527" y="15693"/>
                  </a:moveTo>
                  <a:lnTo>
                    <a:pt x="25194" y="22063"/>
                  </a:lnTo>
                  <a:lnTo>
                    <a:pt x="23527" y="28445"/>
                  </a:lnTo>
                  <a:lnTo>
                    <a:pt x="22515" y="28445"/>
                  </a:lnTo>
                  <a:lnTo>
                    <a:pt x="22515" y="15693"/>
                  </a:lnTo>
                  <a:close/>
                  <a:moveTo>
                    <a:pt x="25575" y="23515"/>
                  </a:moveTo>
                  <a:lnTo>
                    <a:pt x="26849" y="28445"/>
                  </a:lnTo>
                  <a:lnTo>
                    <a:pt x="24289" y="28445"/>
                  </a:lnTo>
                  <a:lnTo>
                    <a:pt x="25575" y="23515"/>
                  </a:lnTo>
                  <a:close/>
                  <a:moveTo>
                    <a:pt x="29075" y="15693"/>
                  </a:moveTo>
                  <a:lnTo>
                    <a:pt x="29075" y="28445"/>
                  </a:lnTo>
                  <a:lnTo>
                    <a:pt x="27599" y="28445"/>
                  </a:lnTo>
                  <a:lnTo>
                    <a:pt x="25944" y="22063"/>
                  </a:lnTo>
                  <a:lnTo>
                    <a:pt x="27599" y="15693"/>
                  </a:lnTo>
                  <a:close/>
                  <a:moveTo>
                    <a:pt x="32695" y="15693"/>
                  </a:moveTo>
                  <a:lnTo>
                    <a:pt x="32695" y="28445"/>
                  </a:lnTo>
                  <a:lnTo>
                    <a:pt x="29802" y="28445"/>
                  </a:lnTo>
                  <a:lnTo>
                    <a:pt x="29802" y="15693"/>
                  </a:lnTo>
                  <a:close/>
                  <a:moveTo>
                    <a:pt x="34433" y="15693"/>
                  </a:moveTo>
                  <a:lnTo>
                    <a:pt x="36100" y="22063"/>
                  </a:lnTo>
                  <a:lnTo>
                    <a:pt x="34433" y="28445"/>
                  </a:lnTo>
                  <a:lnTo>
                    <a:pt x="33421" y="28445"/>
                  </a:lnTo>
                  <a:lnTo>
                    <a:pt x="33421" y="15693"/>
                  </a:lnTo>
                  <a:close/>
                  <a:moveTo>
                    <a:pt x="36469" y="23515"/>
                  </a:moveTo>
                  <a:lnTo>
                    <a:pt x="37767" y="28445"/>
                  </a:lnTo>
                  <a:lnTo>
                    <a:pt x="35195" y="28445"/>
                  </a:lnTo>
                  <a:lnTo>
                    <a:pt x="36469" y="23515"/>
                  </a:lnTo>
                  <a:close/>
                  <a:moveTo>
                    <a:pt x="39982" y="15562"/>
                  </a:moveTo>
                  <a:lnTo>
                    <a:pt x="39982" y="28576"/>
                  </a:lnTo>
                  <a:lnTo>
                    <a:pt x="39482" y="28456"/>
                  </a:lnTo>
                  <a:cubicBezTo>
                    <a:pt x="39458" y="28445"/>
                    <a:pt x="39422" y="28445"/>
                    <a:pt x="39398" y="28445"/>
                  </a:cubicBezTo>
                  <a:lnTo>
                    <a:pt x="38505" y="28445"/>
                  </a:lnTo>
                  <a:lnTo>
                    <a:pt x="36850" y="22075"/>
                  </a:lnTo>
                  <a:lnTo>
                    <a:pt x="38505" y="15693"/>
                  </a:lnTo>
                  <a:lnTo>
                    <a:pt x="39398" y="15693"/>
                  </a:lnTo>
                  <a:cubicBezTo>
                    <a:pt x="39422" y="15693"/>
                    <a:pt x="39458" y="15681"/>
                    <a:pt x="39482" y="15681"/>
                  </a:cubicBezTo>
                  <a:lnTo>
                    <a:pt x="39982" y="15562"/>
                  </a:lnTo>
                  <a:close/>
                  <a:moveTo>
                    <a:pt x="43601" y="14669"/>
                  </a:moveTo>
                  <a:lnTo>
                    <a:pt x="43601" y="29445"/>
                  </a:lnTo>
                  <a:lnTo>
                    <a:pt x="40708" y="28742"/>
                  </a:lnTo>
                  <a:lnTo>
                    <a:pt x="40708" y="15372"/>
                  </a:lnTo>
                  <a:lnTo>
                    <a:pt x="43601" y="14669"/>
                  </a:lnTo>
                  <a:close/>
                  <a:moveTo>
                    <a:pt x="44994" y="14348"/>
                  </a:moveTo>
                  <a:lnTo>
                    <a:pt x="46994" y="22063"/>
                  </a:lnTo>
                  <a:lnTo>
                    <a:pt x="44994" y="29790"/>
                  </a:lnTo>
                  <a:lnTo>
                    <a:pt x="44327" y="29623"/>
                  </a:lnTo>
                  <a:lnTo>
                    <a:pt x="44327" y="14502"/>
                  </a:lnTo>
                  <a:lnTo>
                    <a:pt x="44994" y="14348"/>
                  </a:lnTo>
                  <a:close/>
                  <a:moveTo>
                    <a:pt x="47375" y="23515"/>
                  </a:moveTo>
                  <a:lnTo>
                    <a:pt x="49280" y="30838"/>
                  </a:lnTo>
                  <a:lnTo>
                    <a:pt x="49280" y="30838"/>
                  </a:lnTo>
                  <a:lnTo>
                    <a:pt x="45697" y="29957"/>
                  </a:lnTo>
                  <a:lnTo>
                    <a:pt x="47375" y="23515"/>
                  </a:lnTo>
                  <a:close/>
                  <a:moveTo>
                    <a:pt x="50888" y="12907"/>
                  </a:moveTo>
                  <a:lnTo>
                    <a:pt x="50888" y="31207"/>
                  </a:lnTo>
                  <a:lnTo>
                    <a:pt x="50078" y="31016"/>
                  </a:lnTo>
                  <a:lnTo>
                    <a:pt x="47756" y="22063"/>
                  </a:lnTo>
                  <a:lnTo>
                    <a:pt x="50090" y="13097"/>
                  </a:lnTo>
                  <a:lnTo>
                    <a:pt x="50888" y="12907"/>
                  </a:lnTo>
                  <a:close/>
                  <a:moveTo>
                    <a:pt x="7085" y="29171"/>
                  </a:moveTo>
                  <a:lnTo>
                    <a:pt x="5846" y="31921"/>
                  </a:lnTo>
                  <a:lnTo>
                    <a:pt x="1584" y="29171"/>
                  </a:lnTo>
                  <a:close/>
                  <a:moveTo>
                    <a:pt x="54507" y="12026"/>
                  </a:moveTo>
                  <a:lnTo>
                    <a:pt x="54507" y="32100"/>
                  </a:lnTo>
                  <a:lnTo>
                    <a:pt x="51614" y="31397"/>
                  </a:lnTo>
                  <a:lnTo>
                    <a:pt x="51614" y="12728"/>
                  </a:lnTo>
                  <a:lnTo>
                    <a:pt x="54507" y="12026"/>
                  </a:lnTo>
                  <a:close/>
                  <a:moveTo>
                    <a:pt x="55245" y="11859"/>
                  </a:moveTo>
                  <a:lnTo>
                    <a:pt x="57912" y="22075"/>
                  </a:lnTo>
                  <a:lnTo>
                    <a:pt x="55245" y="32278"/>
                  </a:lnTo>
                  <a:lnTo>
                    <a:pt x="55233" y="32266"/>
                  </a:lnTo>
                  <a:lnTo>
                    <a:pt x="55233" y="11859"/>
                  </a:lnTo>
                  <a:close/>
                  <a:moveTo>
                    <a:pt x="66140" y="11800"/>
                  </a:moveTo>
                  <a:lnTo>
                    <a:pt x="68819" y="22075"/>
                  </a:lnTo>
                  <a:lnTo>
                    <a:pt x="66140" y="32326"/>
                  </a:lnTo>
                  <a:lnTo>
                    <a:pt x="66140" y="11800"/>
                  </a:lnTo>
                  <a:close/>
                  <a:moveTo>
                    <a:pt x="20848" y="29171"/>
                  </a:moveTo>
                  <a:lnTo>
                    <a:pt x="15145" y="32564"/>
                  </a:lnTo>
                  <a:lnTo>
                    <a:pt x="13490" y="29171"/>
                  </a:lnTo>
                  <a:close/>
                  <a:moveTo>
                    <a:pt x="58281" y="23515"/>
                  </a:moveTo>
                  <a:lnTo>
                    <a:pt x="60925" y="33659"/>
                  </a:lnTo>
                  <a:lnTo>
                    <a:pt x="55960" y="32445"/>
                  </a:lnTo>
                  <a:lnTo>
                    <a:pt x="58281" y="23515"/>
                  </a:lnTo>
                  <a:close/>
                  <a:moveTo>
                    <a:pt x="61794" y="10264"/>
                  </a:moveTo>
                  <a:lnTo>
                    <a:pt x="61794" y="33862"/>
                  </a:lnTo>
                  <a:lnTo>
                    <a:pt x="61722" y="33850"/>
                  </a:lnTo>
                  <a:lnTo>
                    <a:pt x="58662" y="22063"/>
                  </a:lnTo>
                  <a:lnTo>
                    <a:pt x="61722" y="10276"/>
                  </a:lnTo>
                  <a:lnTo>
                    <a:pt x="61794" y="10264"/>
                  </a:lnTo>
                  <a:close/>
                  <a:moveTo>
                    <a:pt x="72688" y="10014"/>
                  </a:moveTo>
                  <a:lnTo>
                    <a:pt x="72688" y="34124"/>
                  </a:lnTo>
                  <a:lnTo>
                    <a:pt x="69557" y="22075"/>
                  </a:lnTo>
                  <a:lnTo>
                    <a:pt x="72688" y="10014"/>
                  </a:lnTo>
                  <a:close/>
                  <a:moveTo>
                    <a:pt x="65413" y="9383"/>
                  </a:moveTo>
                  <a:lnTo>
                    <a:pt x="65413" y="34743"/>
                  </a:lnTo>
                  <a:lnTo>
                    <a:pt x="62520" y="34040"/>
                  </a:lnTo>
                  <a:lnTo>
                    <a:pt x="62520" y="10073"/>
                  </a:lnTo>
                  <a:lnTo>
                    <a:pt x="65413" y="9383"/>
                  </a:lnTo>
                  <a:close/>
                  <a:moveTo>
                    <a:pt x="715" y="29468"/>
                  </a:moveTo>
                  <a:lnTo>
                    <a:pt x="5299" y="32421"/>
                  </a:lnTo>
                  <a:lnTo>
                    <a:pt x="715" y="34886"/>
                  </a:lnTo>
                  <a:lnTo>
                    <a:pt x="715" y="29468"/>
                  </a:lnTo>
                  <a:close/>
                  <a:moveTo>
                    <a:pt x="21801" y="29433"/>
                  </a:moveTo>
                  <a:lnTo>
                    <a:pt x="21789" y="36053"/>
                  </a:lnTo>
                  <a:lnTo>
                    <a:pt x="15740" y="33040"/>
                  </a:lnTo>
                  <a:lnTo>
                    <a:pt x="21801" y="29433"/>
                  </a:lnTo>
                  <a:close/>
                  <a:moveTo>
                    <a:pt x="69188" y="23503"/>
                  </a:moveTo>
                  <a:lnTo>
                    <a:pt x="72569" y="36481"/>
                  </a:lnTo>
                  <a:lnTo>
                    <a:pt x="72569" y="36481"/>
                  </a:lnTo>
                  <a:lnTo>
                    <a:pt x="66211" y="34933"/>
                  </a:lnTo>
                  <a:lnTo>
                    <a:pt x="69188" y="23503"/>
                  </a:lnTo>
                  <a:close/>
                  <a:moveTo>
                    <a:pt x="5239" y="33278"/>
                  </a:moveTo>
                  <a:lnTo>
                    <a:pt x="3417" y="37362"/>
                  </a:lnTo>
                  <a:lnTo>
                    <a:pt x="1024" y="35553"/>
                  </a:lnTo>
                  <a:lnTo>
                    <a:pt x="5239" y="33278"/>
                  </a:lnTo>
                  <a:close/>
                  <a:moveTo>
                    <a:pt x="15764" y="33874"/>
                  </a:moveTo>
                  <a:lnTo>
                    <a:pt x="21444" y="36684"/>
                  </a:lnTo>
                  <a:lnTo>
                    <a:pt x="18217" y="38934"/>
                  </a:lnTo>
                  <a:lnTo>
                    <a:pt x="15764" y="33874"/>
                  </a:lnTo>
                  <a:close/>
                  <a:moveTo>
                    <a:pt x="715" y="36231"/>
                  </a:moveTo>
                  <a:lnTo>
                    <a:pt x="2941" y="37910"/>
                  </a:lnTo>
                  <a:lnTo>
                    <a:pt x="715" y="39374"/>
                  </a:lnTo>
                  <a:lnTo>
                    <a:pt x="715" y="36231"/>
                  </a:lnTo>
                  <a:close/>
                  <a:moveTo>
                    <a:pt x="2727" y="38910"/>
                  </a:moveTo>
                  <a:lnTo>
                    <a:pt x="1691" y="41220"/>
                  </a:lnTo>
                  <a:lnTo>
                    <a:pt x="715" y="41220"/>
                  </a:lnTo>
                  <a:lnTo>
                    <a:pt x="715" y="40256"/>
                  </a:lnTo>
                  <a:lnTo>
                    <a:pt x="2727" y="38910"/>
                  </a:lnTo>
                  <a:close/>
                  <a:moveTo>
                    <a:pt x="21789" y="37327"/>
                  </a:moveTo>
                  <a:lnTo>
                    <a:pt x="21789" y="41327"/>
                  </a:lnTo>
                  <a:lnTo>
                    <a:pt x="18741" y="39458"/>
                  </a:lnTo>
                  <a:lnTo>
                    <a:pt x="21789" y="37327"/>
                  </a:lnTo>
                  <a:close/>
                  <a:moveTo>
                    <a:pt x="18943" y="40434"/>
                  </a:moveTo>
                  <a:lnTo>
                    <a:pt x="21789" y="42184"/>
                  </a:lnTo>
                  <a:lnTo>
                    <a:pt x="21789" y="43399"/>
                  </a:lnTo>
                  <a:lnTo>
                    <a:pt x="20384" y="43399"/>
                  </a:lnTo>
                  <a:lnTo>
                    <a:pt x="18943" y="40434"/>
                  </a:lnTo>
                  <a:close/>
                  <a:moveTo>
                    <a:pt x="20158" y="1"/>
                  </a:moveTo>
                  <a:cubicBezTo>
                    <a:pt x="20015" y="1"/>
                    <a:pt x="19884" y="84"/>
                    <a:pt x="19836" y="215"/>
                  </a:cubicBezTo>
                  <a:lnTo>
                    <a:pt x="17765" y="4489"/>
                  </a:lnTo>
                  <a:cubicBezTo>
                    <a:pt x="17753" y="4501"/>
                    <a:pt x="17753" y="4513"/>
                    <a:pt x="17741" y="4513"/>
                  </a:cubicBezTo>
                  <a:lnTo>
                    <a:pt x="14657" y="10895"/>
                  </a:lnTo>
                  <a:cubicBezTo>
                    <a:pt x="14657" y="10895"/>
                    <a:pt x="14657" y="10907"/>
                    <a:pt x="14657" y="10907"/>
                  </a:cubicBezTo>
                  <a:lnTo>
                    <a:pt x="12692" y="14967"/>
                  </a:lnTo>
                  <a:lnTo>
                    <a:pt x="7882" y="14967"/>
                  </a:lnTo>
                  <a:lnTo>
                    <a:pt x="3906" y="6061"/>
                  </a:lnTo>
                  <a:lnTo>
                    <a:pt x="3906" y="6049"/>
                  </a:lnTo>
                  <a:lnTo>
                    <a:pt x="2274" y="2394"/>
                  </a:lnTo>
                  <a:cubicBezTo>
                    <a:pt x="2215" y="2263"/>
                    <a:pt x="2084" y="2179"/>
                    <a:pt x="1941" y="2168"/>
                  </a:cubicBezTo>
                  <a:lnTo>
                    <a:pt x="358" y="2168"/>
                  </a:lnTo>
                  <a:cubicBezTo>
                    <a:pt x="155" y="2168"/>
                    <a:pt x="0" y="2334"/>
                    <a:pt x="0" y="2537"/>
                  </a:cubicBezTo>
                  <a:lnTo>
                    <a:pt x="0" y="41589"/>
                  </a:lnTo>
                  <a:cubicBezTo>
                    <a:pt x="0" y="41791"/>
                    <a:pt x="167" y="41958"/>
                    <a:pt x="358" y="41958"/>
                  </a:cubicBezTo>
                  <a:lnTo>
                    <a:pt x="1941" y="41958"/>
                  </a:lnTo>
                  <a:cubicBezTo>
                    <a:pt x="2084" y="41958"/>
                    <a:pt x="2215" y="41875"/>
                    <a:pt x="2274" y="41744"/>
                  </a:cubicBezTo>
                  <a:lnTo>
                    <a:pt x="3906" y="38077"/>
                  </a:lnTo>
                  <a:cubicBezTo>
                    <a:pt x="3906" y="38077"/>
                    <a:pt x="3906" y="38065"/>
                    <a:pt x="3906" y="38065"/>
                  </a:cubicBezTo>
                  <a:lnTo>
                    <a:pt x="7882" y="29171"/>
                  </a:lnTo>
                  <a:lnTo>
                    <a:pt x="12692" y="29171"/>
                  </a:lnTo>
                  <a:lnTo>
                    <a:pt x="14657" y="33231"/>
                  </a:lnTo>
                  <a:cubicBezTo>
                    <a:pt x="14657" y="33231"/>
                    <a:pt x="14657" y="33231"/>
                    <a:pt x="14657" y="33243"/>
                  </a:cubicBezTo>
                  <a:lnTo>
                    <a:pt x="17741" y="39613"/>
                  </a:lnTo>
                  <a:lnTo>
                    <a:pt x="17753" y="39636"/>
                  </a:lnTo>
                  <a:lnTo>
                    <a:pt x="19836" y="43923"/>
                  </a:lnTo>
                  <a:cubicBezTo>
                    <a:pt x="19896" y="44042"/>
                    <a:pt x="20015" y="44125"/>
                    <a:pt x="20158" y="44125"/>
                  </a:cubicBezTo>
                  <a:lnTo>
                    <a:pt x="22158" y="44125"/>
                  </a:lnTo>
                  <a:cubicBezTo>
                    <a:pt x="22360" y="44125"/>
                    <a:pt x="22527" y="43958"/>
                    <a:pt x="22527" y="43756"/>
                  </a:cubicBezTo>
                  <a:lnTo>
                    <a:pt x="22527" y="36636"/>
                  </a:lnTo>
                  <a:lnTo>
                    <a:pt x="22527" y="29171"/>
                  </a:lnTo>
                  <a:lnTo>
                    <a:pt x="39362" y="29171"/>
                  </a:lnTo>
                  <a:lnTo>
                    <a:pt x="44863" y="30516"/>
                  </a:lnTo>
                  <a:lnTo>
                    <a:pt x="45161" y="30588"/>
                  </a:lnTo>
                  <a:lnTo>
                    <a:pt x="49697" y="31683"/>
                  </a:lnTo>
                  <a:lnTo>
                    <a:pt x="50400" y="31850"/>
                  </a:lnTo>
                  <a:lnTo>
                    <a:pt x="55126" y="33005"/>
                  </a:lnTo>
                  <a:lnTo>
                    <a:pt x="55412" y="33076"/>
                  </a:lnTo>
                  <a:lnTo>
                    <a:pt x="55424" y="33076"/>
                  </a:lnTo>
                  <a:lnTo>
                    <a:pt x="61329" y="34505"/>
                  </a:lnTo>
                  <a:lnTo>
                    <a:pt x="61889" y="34648"/>
                  </a:lnTo>
                  <a:lnTo>
                    <a:pt x="72867" y="37315"/>
                  </a:lnTo>
                  <a:lnTo>
                    <a:pt x="72974" y="37315"/>
                  </a:lnTo>
                  <a:cubicBezTo>
                    <a:pt x="72992" y="37321"/>
                    <a:pt x="73012" y="37324"/>
                    <a:pt x="73033" y="37324"/>
                  </a:cubicBezTo>
                  <a:cubicBezTo>
                    <a:pt x="73054" y="37324"/>
                    <a:pt x="73075" y="37321"/>
                    <a:pt x="73093" y="37315"/>
                  </a:cubicBezTo>
                  <a:lnTo>
                    <a:pt x="73117" y="37315"/>
                  </a:lnTo>
                  <a:lnTo>
                    <a:pt x="81511" y="37327"/>
                  </a:lnTo>
                  <a:lnTo>
                    <a:pt x="81511" y="36600"/>
                  </a:lnTo>
                  <a:lnTo>
                    <a:pt x="73414" y="36600"/>
                  </a:lnTo>
                  <a:lnTo>
                    <a:pt x="73414" y="7537"/>
                  </a:lnTo>
                  <a:lnTo>
                    <a:pt x="81511" y="7537"/>
                  </a:lnTo>
                  <a:lnTo>
                    <a:pt x="81511" y="6811"/>
                  </a:lnTo>
                  <a:lnTo>
                    <a:pt x="72962" y="6811"/>
                  </a:lnTo>
                  <a:lnTo>
                    <a:pt x="62103" y="9442"/>
                  </a:lnTo>
                  <a:lnTo>
                    <a:pt x="62056" y="9442"/>
                  </a:lnTo>
                  <a:lnTo>
                    <a:pt x="61329" y="9621"/>
                  </a:lnTo>
                  <a:cubicBezTo>
                    <a:pt x="61318" y="9621"/>
                    <a:pt x="61294" y="9621"/>
                    <a:pt x="61282" y="9633"/>
                  </a:cubicBezTo>
                  <a:lnTo>
                    <a:pt x="55448" y="11050"/>
                  </a:lnTo>
                  <a:lnTo>
                    <a:pt x="55412" y="11050"/>
                  </a:lnTo>
                  <a:lnTo>
                    <a:pt x="54769" y="11192"/>
                  </a:lnTo>
                  <a:cubicBezTo>
                    <a:pt x="54745" y="11204"/>
                    <a:pt x="54733" y="11204"/>
                    <a:pt x="54710" y="11216"/>
                  </a:cubicBezTo>
                  <a:lnTo>
                    <a:pt x="51209" y="12085"/>
                  </a:lnTo>
                  <a:lnTo>
                    <a:pt x="51162" y="12085"/>
                  </a:lnTo>
                  <a:lnTo>
                    <a:pt x="49697" y="12443"/>
                  </a:lnTo>
                  <a:cubicBezTo>
                    <a:pt x="49685" y="12443"/>
                    <a:pt x="49673" y="12454"/>
                    <a:pt x="49673" y="12454"/>
                  </a:cubicBezTo>
                  <a:lnTo>
                    <a:pt x="45197" y="13550"/>
                  </a:lnTo>
                  <a:lnTo>
                    <a:pt x="45173" y="13550"/>
                  </a:lnTo>
                  <a:lnTo>
                    <a:pt x="43887" y="13859"/>
                  </a:lnTo>
                  <a:lnTo>
                    <a:pt x="40267" y="14729"/>
                  </a:lnTo>
                  <a:lnTo>
                    <a:pt x="39362" y="14955"/>
                  </a:lnTo>
                  <a:lnTo>
                    <a:pt x="22527" y="14955"/>
                  </a:lnTo>
                  <a:lnTo>
                    <a:pt x="22527" y="370"/>
                  </a:lnTo>
                  <a:cubicBezTo>
                    <a:pt x="22527" y="167"/>
                    <a:pt x="22360" y="1"/>
                    <a:pt x="221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609;p64">
              <a:extLst>
                <a:ext uri="{FF2B5EF4-FFF2-40B4-BE49-F238E27FC236}">
                  <a16:creationId xmlns:a16="http://schemas.microsoft.com/office/drawing/2014/main" id="{D757F8F3-1E7A-1112-3DE4-22364C267113}"/>
                </a:ext>
              </a:extLst>
            </p:cNvPr>
            <p:cNvSpPr/>
            <p:nvPr/>
          </p:nvSpPr>
          <p:spPr>
            <a:xfrm rot="5400000">
              <a:off x="1541154" y="1644131"/>
              <a:ext cx="868405" cy="1693708"/>
            </a:xfrm>
            <a:custGeom>
              <a:avLst/>
              <a:gdLst/>
              <a:ahLst/>
              <a:cxnLst/>
              <a:rect l="l" t="t" r="r" b="b"/>
              <a:pathLst>
                <a:path w="26575" h="51831" extrusionOk="0">
                  <a:moveTo>
                    <a:pt x="16090" y="1"/>
                  </a:moveTo>
                  <a:cubicBezTo>
                    <a:pt x="15922" y="1"/>
                    <a:pt x="15753" y="5"/>
                    <a:pt x="15585" y="15"/>
                  </a:cubicBezTo>
                  <a:cubicBezTo>
                    <a:pt x="13692" y="122"/>
                    <a:pt x="11787" y="800"/>
                    <a:pt x="10406" y="2110"/>
                  </a:cubicBezTo>
                  <a:cubicBezTo>
                    <a:pt x="9025" y="3408"/>
                    <a:pt x="8049" y="5349"/>
                    <a:pt x="8299" y="7230"/>
                  </a:cubicBezTo>
                  <a:cubicBezTo>
                    <a:pt x="5989" y="8349"/>
                    <a:pt x="4203" y="10325"/>
                    <a:pt x="3334" y="12754"/>
                  </a:cubicBezTo>
                  <a:cubicBezTo>
                    <a:pt x="2489" y="15147"/>
                    <a:pt x="2703" y="17767"/>
                    <a:pt x="3798" y="20053"/>
                  </a:cubicBezTo>
                  <a:cubicBezTo>
                    <a:pt x="2167" y="21196"/>
                    <a:pt x="1619" y="23363"/>
                    <a:pt x="2524" y="25149"/>
                  </a:cubicBezTo>
                  <a:cubicBezTo>
                    <a:pt x="2786" y="25649"/>
                    <a:pt x="3274" y="25982"/>
                    <a:pt x="3846" y="26042"/>
                  </a:cubicBezTo>
                  <a:cubicBezTo>
                    <a:pt x="0" y="30078"/>
                    <a:pt x="24" y="36424"/>
                    <a:pt x="3894" y="40436"/>
                  </a:cubicBezTo>
                  <a:cubicBezTo>
                    <a:pt x="4648" y="41233"/>
                    <a:pt x="5724" y="41982"/>
                    <a:pt x="6802" y="41982"/>
                  </a:cubicBezTo>
                  <a:cubicBezTo>
                    <a:pt x="6932" y="41982"/>
                    <a:pt x="7062" y="41971"/>
                    <a:pt x="7192" y="41948"/>
                  </a:cubicBezTo>
                  <a:lnTo>
                    <a:pt x="7192" y="41948"/>
                  </a:lnTo>
                  <a:cubicBezTo>
                    <a:pt x="6430" y="42972"/>
                    <a:pt x="6334" y="44353"/>
                    <a:pt x="6965" y="45484"/>
                  </a:cubicBezTo>
                  <a:cubicBezTo>
                    <a:pt x="7520" y="46426"/>
                    <a:pt x="8442" y="46981"/>
                    <a:pt x="9497" y="46981"/>
                  </a:cubicBezTo>
                  <a:cubicBezTo>
                    <a:pt x="9643" y="46981"/>
                    <a:pt x="9791" y="46971"/>
                    <a:pt x="9942" y="46949"/>
                  </a:cubicBezTo>
                  <a:cubicBezTo>
                    <a:pt x="10562" y="49980"/>
                    <a:pt x="13202" y="51831"/>
                    <a:pt x="15941" y="51831"/>
                  </a:cubicBezTo>
                  <a:cubicBezTo>
                    <a:pt x="17301" y="51831"/>
                    <a:pt x="18686" y="51374"/>
                    <a:pt x="19860" y="50378"/>
                  </a:cubicBezTo>
                  <a:cubicBezTo>
                    <a:pt x="20979" y="49437"/>
                    <a:pt x="21824" y="47925"/>
                    <a:pt x="21193" y="46604"/>
                  </a:cubicBezTo>
                  <a:cubicBezTo>
                    <a:pt x="22312" y="45960"/>
                    <a:pt x="23571" y="45621"/>
                    <a:pt x="24847" y="45621"/>
                  </a:cubicBezTo>
                  <a:cubicBezTo>
                    <a:pt x="25105" y="45621"/>
                    <a:pt x="25364" y="45635"/>
                    <a:pt x="25622" y="45663"/>
                  </a:cubicBezTo>
                  <a:lnTo>
                    <a:pt x="26503" y="31709"/>
                  </a:lnTo>
                  <a:lnTo>
                    <a:pt x="26503" y="31709"/>
                  </a:lnTo>
                  <a:cubicBezTo>
                    <a:pt x="26373" y="31712"/>
                    <a:pt x="26241" y="31713"/>
                    <a:pt x="26108" y="31713"/>
                  </a:cubicBezTo>
                  <a:cubicBezTo>
                    <a:pt x="25329" y="31713"/>
                    <a:pt x="24511" y="31669"/>
                    <a:pt x="23732" y="31669"/>
                  </a:cubicBezTo>
                  <a:cubicBezTo>
                    <a:pt x="23599" y="31669"/>
                    <a:pt x="23467" y="31670"/>
                    <a:pt x="23336" y="31673"/>
                  </a:cubicBezTo>
                  <a:cubicBezTo>
                    <a:pt x="23360" y="30971"/>
                    <a:pt x="23384" y="30233"/>
                    <a:pt x="23134" y="29590"/>
                  </a:cubicBezTo>
                  <a:cubicBezTo>
                    <a:pt x="22877" y="28947"/>
                    <a:pt x="22436" y="28327"/>
                    <a:pt x="21744" y="28327"/>
                  </a:cubicBezTo>
                  <a:cubicBezTo>
                    <a:pt x="21731" y="28327"/>
                    <a:pt x="21718" y="28327"/>
                    <a:pt x="21705" y="28328"/>
                  </a:cubicBezTo>
                  <a:cubicBezTo>
                    <a:pt x="23717" y="26816"/>
                    <a:pt x="24170" y="23994"/>
                    <a:pt x="22741" y="21922"/>
                  </a:cubicBezTo>
                  <a:cubicBezTo>
                    <a:pt x="23872" y="20922"/>
                    <a:pt x="24134" y="19065"/>
                    <a:pt x="23110" y="17945"/>
                  </a:cubicBezTo>
                  <a:cubicBezTo>
                    <a:pt x="24944" y="17255"/>
                    <a:pt x="26230" y="15588"/>
                    <a:pt x="26432" y="13647"/>
                  </a:cubicBezTo>
                  <a:cubicBezTo>
                    <a:pt x="26575" y="11671"/>
                    <a:pt x="25587" y="9802"/>
                    <a:pt x="23908" y="8790"/>
                  </a:cubicBezTo>
                  <a:cubicBezTo>
                    <a:pt x="24527" y="6515"/>
                    <a:pt x="23706" y="3967"/>
                    <a:pt x="22027" y="2313"/>
                  </a:cubicBezTo>
                  <a:cubicBezTo>
                    <a:pt x="20468" y="787"/>
                    <a:pt x="18273" y="1"/>
                    <a:pt x="1609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610;p64">
              <a:extLst>
                <a:ext uri="{FF2B5EF4-FFF2-40B4-BE49-F238E27FC236}">
                  <a16:creationId xmlns:a16="http://schemas.microsoft.com/office/drawing/2014/main" id="{1DF7F786-A7F2-E2AF-9F92-C5915069C9BD}"/>
                </a:ext>
              </a:extLst>
            </p:cNvPr>
            <p:cNvSpPr/>
            <p:nvPr/>
          </p:nvSpPr>
          <p:spPr>
            <a:xfrm rot="5400000">
              <a:off x="752038" y="3359627"/>
              <a:ext cx="1630215" cy="857915"/>
            </a:xfrm>
            <a:custGeom>
              <a:avLst/>
              <a:gdLst/>
              <a:ahLst/>
              <a:cxnLst/>
              <a:rect l="l" t="t" r="r" b="b"/>
              <a:pathLst>
                <a:path w="49888" h="26254" extrusionOk="0">
                  <a:moveTo>
                    <a:pt x="49887" y="1"/>
                  </a:moveTo>
                  <a:lnTo>
                    <a:pt x="0" y="3442"/>
                  </a:lnTo>
                  <a:lnTo>
                    <a:pt x="0" y="22813"/>
                  </a:lnTo>
                  <a:lnTo>
                    <a:pt x="49887" y="26254"/>
                  </a:lnTo>
                  <a:lnTo>
                    <a:pt x="4988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611;p64">
              <a:extLst>
                <a:ext uri="{FF2B5EF4-FFF2-40B4-BE49-F238E27FC236}">
                  <a16:creationId xmlns:a16="http://schemas.microsoft.com/office/drawing/2014/main" id="{4338448F-A61E-28AB-17D3-12FC68E5490D}"/>
                </a:ext>
              </a:extLst>
            </p:cNvPr>
            <p:cNvSpPr/>
            <p:nvPr/>
          </p:nvSpPr>
          <p:spPr>
            <a:xfrm rot="5400000">
              <a:off x="969719" y="3577308"/>
              <a:ext cx="1630215" cy="422553"/>
            </a:xfrm>
            <a:custGeom>
              <a:avLst/>
              <a:gdLst/>
              <a:ahLst/>
              <a:cxnLst/>
              <a:rect l="l" t="t" r="r" b="b"/>
              <a:pathLst>
                <a:path w="49888" h="12931" extrusionOk="0">
                  <a:moveTo>
                    <a:pt x="49887" y="1"/>
                  </a:moveTo>
                  <a:lnTo>
                    <a:pt x="0" y="3442"/>
                  </a:lnTo>
                  <a:lnTo>
                    <a:pt x="0" y="12931"/>
                  </a:lnTo>
                  <a:lnTo>
                    <a:pt x="49887" y="9478"/>
                  </a:lnTo>
                  <a:lnTo>
                    <a:pt x="4988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612;p64">
              <a:extLst>
                <a:ext uri="{FF2B5EF4-FFF2-40B4-BE49-F238E27FC236}">
                  <a16:creationId xmlns:a16="http://schemas.microsoft.com/office/drawing/2014/main" id="{68019FE3-361A-3F37-725B-4F220A6D38C6}"/>
                </a:ext>
              </a:extLst>
            </p:cNvPr>
            <p:cNvSpPr/>
            <p:nvPr/>
          </p:nvSpPr>
          <p:spPr>
            <a:xfrm rot="5400000">
              <a:off x="1477819" y="2573514"/>
              <a:ext cx="179007" cy="764163"/>
            </a:xfrm>
            <a:custGeom>
              <a:avLst/>
              <a:gdLst/>
              <a:ahLst/>
              <a:cxnLst/>
              <a:rect l="l" t="t" r="r" b="b"/>
              <a:pathLst>
                <a:path w="5478" h="23385" extrusionOk="0">
                  <a:moveTo>
                    <a:pt x="0" y="0"/>
                  </a:moveTo>
                  <a:lnTo>
                    <a:pt x="0" y="23384"/>
                  </a:lnTo>
                  <a:lnTo>
                    <a:pt x="5477" y="23384"/>
                  </a:lnTo>
                  <a:lnTo>
                    <a:pt x="54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613;p64">
              <a:extLst>
                <a:ext uri="{FF2B5EF4-FFF2-40B4-BE49-F238E27FC236}">
                  <a16:creationId xmlns:a16="http://schemas.microsoft.com/office/drawing/2014/main" id="{77ECB8BE-F99A-3DAD-274C-787C13257418}"/>
                </a:ext>
              </a:extLst>
            </p:cNvPr>
            <p:cNvSpPr/>
            <p:nvPr/>
          </p:nvSpPr>
          <p:spPr>
            <a:xfrm rot="5400000">
              <a:off x="2247861" y="2588607"/>
              <a:ext cx="478987" cy="912519"/>
            </a:xfrm>
            <a:custGeom>
              <a:avLst/>
              <a:gdLst/>
              <a:ahLst/>
              <a:cxnLst/>
              <a:rect l="l" t="t" r="r" b="b"/>
              <a:pathLst>
                <a:path w="14658" h="27925" extrusionOk="0">
                  <a:moveTo>
                    <a:pt x="8575" y="0"/>
                  </a:moveTo>
                  <a:cubicBezTo>
                    <a:pt x="7952" y="0"/>
                    <a:pt x="7327" y="129"/>
                    <a:pt x="6764" y="384"/>
                  </a:cubicBezTo>
                  <a:cubicBezTo>
                    <a:pt x="5406" y="1003"/>
                    <a:pt x="4513" y="2408"/>
                    <a:pt x="4097" y="3837"/>
                  </a:cubicBezTo>
                  <a:cubicBezTo>
                    <a:pt x="3418" y="4039"/>
                    <a:pt x="2846" y="4515"/>
                    <a:pt x="2525" y="5146"/>
                  </a:cubicBezTo>
                  <a:cubicBezTo>
                    <a:pt x="2192" y="5837"/>
                    <a:pt x="2120" y="6623"/>
                    <a:pt x="2346" y="7361"/>
                  </a:cubicBezTo>
                  <a:cubicBezTo>
                    <a:pt x="906" y="8147"/>
                    <a:pt x="13" y="9778"/>
                    <a:pt x="13" y="11409"/>
                  </a:cubicBezTo>
                  <a:cubicBezTo>
                    <a:pt x="1" y="13052"/>
                    <a:pt x="834" y="14636"/>
                    <a:pt x="2096" y="15683"/>
                  </a:cubicBezTo>
                  <a:cubicBezTo>
                    <a:pt x="1465" y="16243"/>
                    <a:pt x="1453" y="17243"/>
                    <a:pt x="2084" y="17815"/>
                  </a:cubicBezTo>
                  <a:cubicBezTo>
                    <a:pt x="1263" y="18803"/>
                    <a:pt x="834" y="20053"/>
                    <a:pt x="858" y="21351"/>
                  </a:cubicBezTo>
                  <a:cubicBezTo>
                    <a:pt x="894" y="22637"/>
                    <a:pt x="1489" y="23851"/>
                    <a:pt x="2477" y="24685"/>
                  </a:cubicBezTo>
                  <a:cubicBezTo>
                    <a:pt x="3187" y="25258"/>
                    <a:pt x="4063" y="25597"/>
                    <a:pt x="4951" y="25597"/>
                  </a:cubicBezTo>
                  <a:cubicBezTo>
                    <a:pt x="5298" y="25597"/>
                    <a:pt x="5648" y="25545"/>
                    <a:pt x="5990" y="25435"/>
                  </a:cubicBezTo>
                  <a:cubicBezTo>
                    <a:pt x="6037" y="26637"/>
                    <a:pt x="6906" y="27649"/>
                    <a:pt x="8097" y="27887"/>
                  </a:cubicBezTo>
                  <a:cubicBezTo>
                    <a:pt x="8238" y="27912"/>
                    <a:pt x="8379" y="27924"/>
                    <a:pt x="8519" y="27924"/>
                  </a:cubicBezTo>
                  <a:cubicBezTo>
                    <a:pt x="9511" y="27924"/>
                    <a:pt x="10436" y="27313"/>
                    <a:pt x="10812" y="26363"/>
                  </a:cubicBezTo>
                  <a:cubicBezTo>
                    <a:pt x="11772" y="26107"/>
                    <a:pt x="12760" y="25985"/>
                    <a:pt x="13754" y="25985"/>
                  </a:cubicBezTo>
                  <a:cubicBezTo>
                    <a:pt x="14055" y="25985"/>
                    <a:pt x="14356" y="25996"/>
                    <a:pt x="14657" y="26018"/>
                  </a:cubicBezTo>
                  <a:lnTo>
                    <a:pt x="14217" y="12040"/>
                  </a:lnTo>
                  <a:cubicBezTo>
                    <a:pt x="13888" y="12169"/>
                    <a:pt x="13538" y="12233"/>
                    <a:pt x="13187" y="12233"/>
                  </a:cubicBezTo>
                  <a:cubicBezTo>
                    <a:pt x="12953" y="12233"/>
                    <a:pt x="12719" y="12204"/>
                    <a:pt x="12490" y="12147"/>
                  </a:cubicBezTo>
                  <a:cubicBezTo>
                    <a:pt x="12943" y="11373"/>
                    <a:pt x="13002" y="10278"/>
                    <a:pt x="12538" y="9516"/>
                  </a:cubicBezTo>
                  <a:cubicBezTo>
                    <a:pt x="12717" y="9349"/>
                    <a:pt x="12824" y="9111"/>
                    <a:pt x="12812" y="8861"/>
                  </a:cubicBezTo>
                  <a:cubicBezTo>
                    <a:pt x="12800" y="8611"/>
                    <a:pt x="12681" y="8385"/>
                    <a:pt x="12490" y="8242"/>
                  </a:cubicBezTo>
                  <a:cubicBezTo>
                    <a:pt x="13372" y="7218"/>
                    <a:pt x="13324" y="5670"/>
                    <a:pt x="12359" y="4694"/>
                  </a:cubicBezTo>
                  <a:cubicBezTo>
                    <a:pt x="12812" y="3289"/>
                    <a:pt x="12193" y="1634"/>
                    <a:pt x="10990" y="753"/>
                  </a:cubicBezTo>
                  <a:cubicBezTo>
                    <a:pt x="10299" y="248"/>
                    <a:pt x="9438" y="0"/>
                    <a:pt x="85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614;p64">
              <a:extLst>
                <a:ext uri="{FF2B5EF4-FFF2-40B4-BE49-F238E27FC236}">
                  <a16:creationId xmlns:a16="http://schemas.microsoft.com/office/drawing/2014/main" id="{4D31BD16-339F-E9DA-F2B0-48D5432D5D78}"/>
                </a:ext>
              </a:extLst>
            </p:cNvPr>
            <p:cNvSpPr/>
            <p:nvPr/>
          </p:nvSpPr>
          <p:spPr>
            <a:xfrm rot="5400000">
              <a:off x="1681362" y="3636068"/>
              <a:ext cx="1279291" cy="656001"/>
            </a:xfrm>
            <a:custGeom>
              <a:avLst/>
              <a:gdLst/>
              <a:ahLst/>
              <a:cxnLst/>
              <a:rect l="l" t="t" r="r" b="b"/>
              <a:pathLst>
                <a:path w="39149" h="20075" extrusionOk="0">
                  <a:moveTo>
                    <a:pt x="39148" y="1"/>
                  </a:moveTo>
                  <a:lnTo>
                    <a:pt x="1" y="2632"/>
                  </a:lnTo>
                  <a:lnTo>
                    <a:pt x="1" y="17444"/>
                  </a:lnTo>
                  <a:lnTo>
                    <a:pt x="39148" y="20075"/>
                  </a:lnTo>
                  <a:lnTo>
                    <a:pt x="3914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615;p64">
              <a:extLst>
                <a:ext uri="{FF2B5EF4-FFF2-40B4-BE49-F238E27FC236}">
                  <a16:creationId xmlns:a16="http://schemas.microsoft.com/office/drawing/2014/main" id="{80A62484-D113-3701-F597-169E73354A7A}"/>
                </a:ext>
              </a:extLst>
            </p:cNvPr>
            <p:cNvSpPr/>
            <p:nvPr/>
          </p:nvSpPr>
          <p:spPr>
            <a:xfrm rot="5400000">
              <a:off x="1847870" y="3802576"/>
              <a:ext cx="1279291" cy="322984"/>
            </a:xfrm>
            <a:custGeom>
              <a:avLst/>
              <a:gdLst/>
              <a:ahLst/>
              <a:cxnLst/>
              <a:rect l="l" t="t" r="r" b="b"/>
              <a:pathLst>
                <a:path w="39149" h="9884" extrusionOk="0">
                  <a:moveTo>
                    <a:pt x="39148" y="1"/>
                  </a:moveTo>
                  <a:lnTo>
                    <a:pt x="1" y="2632"/>
                  </a:lnTo>
                  <a:lnTo>
                    <a:pt x="1" y="9883"/>
                  </a:lnTo>
                  <a:lnTo>
                    <a:pt x="39148" y="7252"/>
                  </a:lnTo>
                  <a:lnTo>
                    <a:pt x="3914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616;p64">
              <a:extLst>
                <a:ext uri="{FF2B5EF4-FFF2-40B4-BE49-F238E27FC236}">
                  <a16:creationId xmlns:a16="http://schemas.microsoft.com/office/drawing/2014/main" id="{74D1D1A2-1D8A-396A-283F-86B381C7AB71}"/>
                </a:ext>
              </a:extLst>
            </p:cNvPr>
            <p:cNvSpPr/>
            <p:nvPr/>
          </p:nvSpPr>
          <p:spPr>
            <a:xfrm rot="5400000">
              <a:off x="2252693" y="3018817"/>
              <a:ext cx="136592" cy="584404"/>
            </a:xfrm>
            <a:custGeom>
              <a:avLst/>
              <a:gdLst/>
              <a:ahLst/>
              <a:cxnLst/>
              <a:rect l="l" t="t" r="r" b="b"/>
              <a:pathLst>
                <a:path w="4180" h="17884" extrusionOk="0">
                  <a:moveTo>
                    <a:pt x="0" y="0"/>
                  </a:moveTo>
                  <a:lnTo>
                    <a:pt x="0" y="17884"/>
                  </a:lnTo>
                  <a:lnTo>
                    <a:pt x="4180" y="17884"/>
                  </a:lnTo>
                  <a:lnTo>
                    <a:pt x="418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617;p64">
              <a:extLst>
                <a:ext uri="{FF2B5EF4-FFF2-40B4-BE49-F238E27FC236}">
                  <a16:creationId xmlns:a16="http://schemas.microsoft.com/office/drawing/2014/main" id="{440C4DA9-E5CF-544D-C23B-DD76F4C93EEF}"/>
                </a:ext>
              </a:extLst>
            </p:cNvPr>
            <p:cNvSpPr/>
            <p:nvPr/>
          </p:nvSpPr>
          <p:spPr>
            <a:xfrm rot="5400000">
              <a:off x="2103393" y="3674024"/>
              <a:ext cx="1163711" cy="494116"/>
            </a:xfrm>
            <a:custGeom>
              <a:avLst/>
              <a:gdLst/>
              <a:ahLst/>
              <a:cxnLst/>
              <a:rect l="l" t="t" r="r" b="b"/>
              <a:pathLst>
                <a:path w="35612" h="15121" extrusionOk="0">
                  <a:moveTo>
                    <a:pt x="15498" y="1"/>
                  </a:moveTo>
                  <a:cubicBezTo>
                    <a:pt x="14354" y="1"/>
                    <a:pt x="13313" y="676"/>
                    <a:pt x="12442" y="1419"/>
                  </a:cubicBezTo>
                  <a:cubicBezTo>
                    <a:pt x="11537" y="2169"/>
                    <a:pt x="10680" y="3038"/>
                    <a:pt x="9585" y="3467"/>
                  </a:cubicBezTo>
                  <a:cubicBezTo>
                    <a:pt x="8915" y="3721"/>
                    <a:pt x="8208" y="3799"/>
                    <a:pt x="7493" y="3799"/>
                  </a:cubicBezTo>
                  <a:cubicBezTo>
                    <a:pt x="6936" y="3799"/>
                    <a:pt x="6375" y="3752"/>
                    <a:pt x="5822" y="3705"/>
                  </a:cubicBezTo>
                  <a:cubicBezTo>
                    <a:pt x="5321" y="3663"/>
                    <a:pt x="4813" y="3624"/>
                    <a:pt x="4310" y="3624"/>
                  </a:cubicBezTo>
                  <a:cubicBezTo>
                    <a:pt x="3534" y="3624"/>
                    <a:pt x="2772" y="3716"/>
                    <a:pt x="2072" y="4027"/>
                  </a:cubicBezTo>
                  <a:cubicBezTo>
                    <a:pt x="905" y="4539"/>
                    <a:pt x="0" y="5836"/>
                    <a:pt x="369" y="7051"/>
                  </a:cubicBezTo>
                  <a:cubicBezTo>
                    <a:pt x="762" y="8337"/>
                    <a:pt x="2310" y="8872"/>
                    <a:pt x="3667" y="8896"/>
                  </a:cubicBezTo>
                  <a:cubicBezTo>
                    <a:pt x="3694" y="8896"/>
                    <a:pt x="3721" y="8897"/>
                    <a:pt x="3748" y="8897"/>
                  </a:cubicBezTo>
                  <a:cubicBezTo>
                    <a:pt x="4499" y="8897"/>
                    <a:pt x="5265" y="8807"/>
                    <a:pt x="6015" y="8807"/>
                  </a:cubicBezTo>
                  <a:cubicBezTo>
                    <a:pt x="6583" y="8807"/>
                    <a:pt x="7142" y="8858"/>
                    <a:pt x="7680" y="9039"/>
                  </a:cubicBezTo>
                  <a:cubicBezTo>
                    <a:pt x="10347" y="9932"/>
                    <a:pt x="11430" y="13587"/>
                    <a:pt x="14169" y="14218"/>
                  </a:cubicBezTo>
                  <a:cubicBezTo>
                    <a:pt x="14441" y="14280"/>
                    <a:pt x="14712" y="14308"/>
                    <a:pt x="14983" y="14308"/>
                  </a:cubicBezTo>
                  <a:cubicBezTo>
                    <a:pt x="17187" y="14308"/>
                    <a:pt x="19323" y="12476"/>
                    <a:pt x="21575" y="12476"/>
                  </a:cubicBezTo>
                  <a:cubicBezTo>
                    <a:pt x="21761" y="12476"/>
                    <a:pt x="21947" y="12489"/>
                    <a:pt x="22134" y="12516"/>
                  </a:cubicBezTo>
                  <a:cubicBezTo>
                    <a:pt x="23670" y="12730"/>
                    <a:pt x="24896" y="13885"/>
                    <a:pt x="26313" y="14540"/>
                  </a:cubicBezTo>
                  <a:cubicBezTo>
                    <a:pt x="27182" y="14929"/>
                    <a:pt x="28109" y="15121"/>
                    <a:pt x="29034" y="15121"/>
                  </a:cubicBezTo>
                  <a:cubicBezTo>
                    <a:pt x="30288" y="15121"/>
                    <a:pt x="31539" y="14768"/>
                    <a:pt x="32635" y="14075"/>
                  </a:cubicBezTo>
                  <a:cubicBezTo>
                    <a:pt x="33564" y="13468"/>
                    <a:pt x="34314" y="12647"/>
                    <a:pt x="34838" y="11670"/>
                  </a:cubicBezTo>
                  <a:cubicBezTo>
                    <a:pt x="35255" y="10896"/>
                    <a:pt x="35612" y="9968"/>
                    <a:pt x="35612" y="9087"/>
                  </a:cubicBezTo>
                  <a:cubicBezTo>
                    <a:pt x="35612" y="8372"/>
                    <a:pt x="35302" y="7706"/>
                    <a:pt x="35112" y="7015"/>
                  </a:cubicBezTo>
                  <a:cubicBezTo>
                    <a:pt x="34576" y="5086"/>
                    <a:pt x="34064" y="3372"/>
                    <a:pt x="32338" y="2145"/>
                  </a:cubicBezTo>
                  <a:cubicBezTo>
                    <a:pt x="31217" y="1369"/>
                    <a:pt x="29909" y="976"/>
                    <a:pt x="28596" y="976"/>
                  </a:cubicBezTo>
                  <a:cubicBezTo>
                    <a:pt x="27592" y="976"/>
                    <a:pt x="26586" y="1205"/>
                    <a:pt x="25658" y="1669"/>
                  </a:cubicBezTo>
                  <a:cubicBezTo>
                    <a:pt x="24503" y="2264"/>
                    <a:pt x="23467" y="3217"/>
                    <a:pt x="22182" y="3276"/>
                  </a:cubicBezTo>
                  <a:cubicBezTo>
                    <a:pt x="22141" y="3278"/>
                    <a:pt x="22102" y="3279"/>
                    <a:pt x="22062" y="3279"/>
                  </a:cubicBezTo>
                  <a:cubicBezTo>
                    <a:pt x="19630" y="3279"/>
                    <a:pt x="18057" y="96"/>
                    <a:pt x="15585" y="2"/>
                  </a:cubicBezTo>
                  <a:cubicBezTo>
                    <a:pt x="15556" y="1"/>
                    <a:pt x="15527" y="1"/>
                    <a:pt x="154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618;p64">
              <a:extLst>
                <a:ext uri="{FF2B5EF4-FFF2-40B4-BE49-F238E27FC236}">
                  <a16:creationId xmlns:a16="http://schemas.microsoft.com/office/drawing/2014/main" id="{042AA8E6-BCA2-D73F-DDA5-49C151B82360}"/>
                </a:ext>
              </a:extLst>
            </p:cNvPr>
            <p:cNvSpPr/>
            <p:nvPr/>
          </p:nvSpPr>
          <p:spPr>
            <a:xfrm rot="5400000">
              <a:off x="2225257" y="4014728"/>
              <a:ext cx="862196" cy="315828"/>
            </a:xfrm>
            <a:custGeom>
              <a:avLst/>
              <a:gdLst/>
              <a:ahLst/>
              <a:cxnLst/>
              <a:rect l="l" t="t" r="r" b="b"/>
              <a:pathLst>
                <a:path w="26385" h="9665" extrusionOk="0">
                  <a:moveTo>
                    <a:pt x="4057" y="0"/>
                  </a:moveTo>
                  <a:cubicBezTo>
                    <a:pt x="3961" y="0"/>
                    <a:pt x="3864" y="23"/>
                    <a:pt x="3775" y="69"/>
                  </a:cubicBezTo>
                  <a:cubicBezTo>
                    <a:pt x="3501" y="236"/>
                    <a:pt x="3417" y="581"/>
                    <a:pt x="3572" y="855"/>
                  </a:cubicBezTo>
                  <a:lnTo>
                    <a:pt x="5739" y="4141"/>
                  </a:lnTo>
                  <a:lnTo>
                    <a:pt x="750" y="4141"/>
                  </a:lnTo>
                  <a:cubicBezTo>
                    <a:pt x="0" y="4141"/>
                    <a:pt x="0" y="5284"/>
                    <a:pt x="750" y="5284"/>
                  </a:cubicBezTo>
                  <a:lnTo>
                    <a:pt x="18098" y="5284"/>
                  </a:lnTo>
                  <a:cubicBezTo>
                    <a:pt x="17205" y="6415"/>
                    <a:pt x="16300" y="7546"/>
                    <a:pt x="15395" y="8689"/>
                  </a:cubicBezTo>
                  <a:cubicBezTo>
                    <a:pt x="15181" y="8916"/>
                    <a:pt x="15181" y="9273"/>
                    <a:pt x="15395" y="9499"/>
                  </a:cubicBezTo>
                  <a:cubicBezTo>
                    <a:pt x="15500" y="9604"/>
                    <a:pt x="15664" y="9664"/>
                    <a:pt x="15823" y="9664"/>
                  </a:cubicBezTo>
                  <a:cubicBezTo>
                    <a:pt x="15970" y="9664"/>
                    <a:pt x="16113" y="9613"/>
                    <a:pt x="16205" y="9499"/>
                  </a:cubicBezTo>
                  <a:cubicBezTo>
                    <a:pt x="17300" y="8118"/>
                    <a:pt x="18407" y="6737"/>
                    <a:pt x="19503" y="5356"/>
                  </a:cubicBezTo>
                  <a:cubicBezTo>
                    <a:pt x="19526" y="5332"/>
                    <a:pt x="19538" y="5308"/>
                    <a:pt x="19550" y="5284"/>
                  </a:cubicBezTo>
                  <a:lnTo>
                    <a:pt x="26384" y="5284"/>
                  </a:lnTo>
                  <a:lnTo>
                    <a:pt x="26384" y="4153"/>
                  </a:lnTo>
                  <a:cubicBezTo>
                    <a:pt x="26361" y="4141"/>
                    <a:pt x="26337" y="4141"/>
                    <a:pt x="26313" y="4141"/>
                  </a:cubicBezTo>
                  <a:lnTo>
                    <a:pt x="7108" y="4141"/>
                  </a:lnTo>
                  <a:lnTo>
                    <a:pt x="4560" y="272"/>
                  </a:lnTo>
                  <a:cubicBezTo>
                    <a:pt x="4448" y="95"/>
                    <a:pt x="4255" y="0"/>
                    <a:pt x="40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619;p64">
              <a:extLst>
                <a:ext uri="{FF2B5EF4-FFF2-40B4-BE49-F238E27FC236}">
                  <a16:creationId xmlns:a16="http://schemas.microsoft.com/office/drawing/2014/main" id="{A80FEB78-D1E4-F72D-219C-9FDBB44CCA70}"/>
                </a:ext>
              </a:extLst>
            </p:cNvPr>
            <p:cNvSpPr/>
            <p:nvPr/>
          </p:nvSpPr>
          <p:spPr>
            <a:xfrm rot="5400000">
              <a:off x="2752142" y="3602309"/>
              <a:ext cx="802298" cy="676849"/>
            </a:xfrm>
            <a:custGeom>
              <a:avLst/>
              <a:gdLst/>
              <a:ahLst/>
              <a:cxnLst/>
              <a:rect l="l" t="t" r="r" b="b"/>
              <a:pathLst>
                <a:path w="24552" h="20713" extrusionOk="0">
                  <a:moveTo>
                    <a:pt x="15949" y="0"/>
                  </a:moveTo>
                  <a:cubicBezTo>
                    <a:pt x="14885" y="0"/>
                    <a:pt x="13829" y="262"/>
                    <a:pt x="12919" y="809"/>
                  </a:cubicBezTo>
                  <a:cubicBezTo>
                    <a:pt x="12205" y="1237"/>
                    <a:pt x="11550" y="1833"/>
                    <a:pt x="10728" y="1928"/>
                  </a:cubicBezTo>
                  <a:cubicBezTo>
                    <a:pt x="10643" y="1938"/>
                    <a:pt x="10556" y="1943"/>
                    <a:pt x="10470" y="1943"/>
                  </a:cubicBezTo>
                  <a:cubicBezTo>
                    <a:pt x="9622" y="1943"/>
                    <a:pt x="8766" y="1480"/>
                    <a:pt x="7947" y="1480"/>
                  </a:cubicBezTo>
                  <a:cubicBezTo>
                    <a:pt x="7720" y="1480"/>
                    <a:pt x="7496" y="1515"/>
                    <a:pt x="7276" y="1606"/>
                  </a:cubicBezTo>
                  <a:cubicBezTo>
                    <a:pt x="6573" y="1880"/>
                    <a:pt x="6180" y="2654"/>
                    <a:pt x="6002" y="3392"/>
                  </a:cubicBezTo>
                  <a:cubicBezTo>
                    <a:pt x="5811" y="4131"/>
                    <a:pt x="5740" y="4904"/>
                    <a:pt x="5394" y="5583"/>
                  </a:cubicBezTo>
                  <a:cubicBezTo>
                    <a:pt x="4692" y="6905"/>
                    <a:pt x="3097" y="7452"/>
                    <a:pt x="2084" y="8560"/>
                  </a:cubicBezTo>
                  <a:cubicBezTo>
                    <a:pt x="1" y="10846"/>
                    <a:pt x="1096" y="14537"/>
                    <a:pt x="4097" y="15311"/>
                  </a:cubicBezTo>
                  <a:cubicBezTo>
                    <a:pt x="4954" y="15525"/>
                    <a:pt x="5883" y="15477"/>
                    <a:pt x="6633" y="15977"/>
                  </a:cubicBezTo>
                  <a:cubicBezTo>
                    <a:pt x="7371" y="16477"/>
                    <a:pt x="7680" y="17406"/>
                    <a:pt x="8145" y="18168"/>
                  </a:cubicBezTo>
                  <a:cubicBezTo>
                    <a:pt x="9181" y="19865"/>
                    <a:pt x="10931" y="20713"/>
                    <a:pt x="12680" y="20713"/>
                  </a:cubicBezTo>
                  <a:cubicBezTo>
                    <a:pt x="14428" y="20713"/>
                    <a:pt x="16176" y="19865"/>
                    <a:pt x="17205" y="18168"/>
                  </a:cubicBezTo>
                  <a:cubicBezTo>
                    <a:pt x="17741" y="17287"/>
                    <a:pt x="18098" y="16180"/>
                    <a:pt x="19027" y="15763"/>
                  </a:cubicBezTo>
                  <a:cubicBezTo>
                    <a:pt x="19441" y="15574"/>
                    <a:pt x="19900" y="15558"/>
                    <a:pt x="20362" y="15558"/>
                  </a:cubicBezTo>
                  <a:cubicBezTo>
                    <a:pt x="20456" y="15558"/>
                    <a:pt x="20550" y="15559"/>
                    <a:pt x="20645" y="15559"/>
                  </a:cubicBezTo>
                  <a:cubicBezTo>
                    <a:pt x="20846" y="15559"/>
                    <a:pt x="21046" y="15556"/>
                    <a:pt x="21242" y="15537"/>
                  </a:cubicBezTo>
                  <a:cubicBezTo>
                    <a:pt x="22480" y="15406"/>
                    <a:pt x="23551" y="14656"/>
                    <a:pt x="24099" y="13548"/>
                  </a:cubicBezTo>
                  <a:cubicBezTo>
                    <a:pt x="24552" y="12584"/>
                    <a:pt x="24552" y="11477"/>
                    <a:pt x="24123" y="10500"/>
                  </a:cubicBezTo>
                  <a:cubicBezTo>
                    <a:pt x="23801" y="9738"/>
                    <a:pt x="23123" y="9226"/>
                    <a:pt x="22920" y="8405"/>
                  </a:cubicBezTo>
                  <a:cubicBezTo>
                    <a:pt x="22778" y="7833"/>
                    <a:pt x="22789" y="7238"/>
                    <a:pt x="22742" y="6655"/>
                  </a:cubicBezTo>
                  <a:cubicBezTo>
                    <a:pt x="22539" y="4392"/>
                    <a:pt x="21325" y="2190"/>
                    <a:pt x="19396" y="975"/>
                  </a:cubicBezTo>
                  <a:cubicBezTo>
                    <a:pt x="18371" y="336"/>
                    <a:pt x="17155" y="0"/>
                    <a:pt x="159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620;p64">
              <a:extLst>
                <a:ext uri="{FF2B5EF4-FFF2-40B4-BE49-F238E27FC236}">
                  <a16:creationId xmlns:a16="http://schemas.microsoft.com/office/drawing/2014/main" id="{872D461E-70C5-9E6B-9406-81D470A67BD8}"/>
                </a:ext>
              </a:extLst>
            </p:cNvPr>
            <p:cNvSpPr/>
            <p:nvPr/>
          </p:nvSpPr>
          <p:spPr>
            <a:xfrm rot="5400000">
              <a:off x="2752159" y="3602309"/>
              <a:ext cx="802298" cy="676849"/>
            </a:xfrm>
            <a:custGeom>
              <a:avLst/>
              <a:gdLst/>
              <a:ahLst/>
              <a:cxnLst/>
              <a:rect l="l" t="t" r="r" b="b"/>
              <a:pathLst>
                <a:path w="24552" h="20713" extrusionOk="0">
                  <a:moveTo>
                    <a:pt x="15949" y="0"/>
                  </a:moveTo>
                  <a:cubicBezTo>
                    <a:pt x="14885" y="0"/>
                    <a:pt x="13829" y="262"/>
                    <a:pt x="12919" y="809"/>
                  </a:cubicBezTo>
                  <a:cubicBezTo>
                    <a:pt x="12205" y="1237"/>
                    <a:pt x="11550" y="1833"/>
                    <a:pt x="10728" y="1928"/>
                  </a:cubicBezTo>
                  <a:cubicBezTo>
                    <a:pt x="10643" y="1938"/>
                    <a:pt x="10556" y="1943"/>
                    <a:pt x="10470" y="1943"/>
                  </a:cubicBezTo>
                  <a:cubicBezTo>
                    <a:pt x="9622" y="1943"/>
                    <a:pt x="8766" y="1480"/>
                    <a:pt x="7947" y="1480"/>
                  </a:cubicBezTo>
                  <a:cubicBezTo>
                    <a:pt x="7720" y="1480"/>
                    <a:pt x="7496" y="1515"/>
                    <a:pt x="7276" y="1606"/>
                  </a:cubicBezTo>
                  <a:cubicBezTo>
                    <a:pt x="6573" y="1880"/>
                    <a:pt x="6180" y="2654"/>
                    <a:pt x="6002" y="3392"/>
                  </a:cubicBezTo>
                  <a:cubicBezTo>
                    <a:pt x="5811" y="4131"/>
                    <a:pt x="5740" y="4904"/>
                    <a:pt x="5394" y="5583"/>
                  </a:cubicBezTo>
                  <a:cubicBezTo>
                    <a:pt x="4692" y="6905"/>
                    <a:pt x="3097" y="7452"/>
                    <a:pt x="2084" y="8560"/>
                  </a:cubicBezTo>
                  <a:cubicBezTo>
                    <a:pt x="1" y="10846"/>
                    <a:pt x="1096" y="14537"/>
                    <a:pt x="4097" y="15311"/>
                  </a:cubicBezTo>
                  <a:cubicBezTo>
                    <a:pt x="4954" y="15525"/>
                    <a:pt x="5883" y="15477"/>
                    <a:pt x="6633" y="15977"/>
                  </a:cubicBezTo>
                  <a:cubicBezTo>
                    <a:pt x="7371" y="16477"/>
                    <a:pt x="7680" y="17406"/>
                    <a:pt x="8145" y="18168"/>
                  </a:cubicBezTo>
                  <a:cubicBezTo>
                    <a:pt x="9181" y="19865"/>
                    <a:pt x="10931" y="20713"/>
                    <a:pt x="12680" y="20713"/>
                  </a:cubicBezTo>
                  <a:cubicBezTo>
                    <a:pt x="14428" y="20713"/>
                    <a:pt x="16176" y="19865"/>
                    <a:pt x="17205" y="18168"/>
                  </a:cubicBezTo>
                  <a:cubicBezTo>
                    <a:pt x="17741" y="17287"/>
                    <a:pt x="18098" y="16180"/>
                    <a:pt x="19027" y="15763"/>
                  </a:cubicBezTo>
                  <a:cubicBezTo>
                    <a:pt x="19441" y="15574"/>
                    <a:pt x="19900" y="15558"/>
                    <a:pt x="20362" y="15558"/>
                  </a:cubicBezTo>
                  <a:cubicBezTo>
                    <a:pt x="20456" y="15558"/>
                    <a:pt x="20550" y="15559"/>
                    <a:pt x="20645" y="15559"/>
                  </a:cubicBezTo>
                  <a:cubicBezTo>
                    <a:pt x="20846" y="15559"/>
                    <a:pt x="21046" y="15556"/>
                    <a:pt x="21242" y="15537"/>
                  </a:cubicBezTo>
                  <a:cubicBezTo>
                    <a:pt x="22480" y="15406"/>
                    <a:pt x="23551" y="14656"/>
                    <a:pt x="24099" y="13548"/>
                  </a:cubicBezTo>
                  <a:cubicBezTo>
                    <a:pt x="24552" y="12584"/>
                    <a:pt x="24552" y="11477"/>
                    <a:pt x="24123" y="10500"/>
                  </a:cubicBezTo>
                  <a:cubicBezTo>
                    <a:pt x="23801" y="9738"/>
                    <a:pt x="23123" y="9226"/>
                    <a:pt x="22920" y="8405"/>
                  </a:cubicBezTo>
                  <a:cubicBezTo>
                    <a:pt x="22778" y="7833"/>
                    <a:pt x="22789" y="7238"/>
                    <a:pt x="22742" y="6655"/>
                  </a:cubicBezTo>
                  <a:cubicBezTo>
                    <a:pt x="22539" y="4392"/>
                    <a:pt x="21325" y="2190"/>
                    <a:pt x="19396" y="975"/>
                  </a:cubicBezTo>
                  <a:cubicBezTo>
                    <a:pt x="18371" y="336"/>
                    <a:pt x="17155" y="0"/>
                    <a:pt x="15949" y="0"/>
                  </a:cubicBezTo>
                  <a:close/>
                </a:path>
              </a:pathLst>
            </a:custGeom>
            <a:solidFill>
              <a:srgbClr val="FFFFFF">
                <a:alpha val="33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621;p64">
              <a:extLst>
                <a:ext uri="{FF2B5EF4-FFF2-40B4-BE49-F238E27FC236}">
                  <a16:creationId xmlns:a16="http://schemas.microsoft.com/office/drawing/2014/main" id="{5DD5D12A-0480-88F4-DC75-0BC3A9EB8B85}"/>
                </a:ext>
              </a:extLst>
            </p:cNvPr>
            <p:cNvSpPr/>
            <p:nvPr/>
          </p:nvSpPr>
          <p:spPr>
            <a:xfrm rot="5400000">
              <a:off x="2736103" y="4015711"/>
              <a:ext cx="820957" cy="355106"/>
            </a:xfrm>
            <a:custGeom>
              <a:avLst/>
              <a:gdLst/>
              <a:ahLst/>
              <a:cxnLst/>
              <a:rect l="l" t="t" r="r" b="b"/>
              <a:pathLst>
                <a:path w="25123" h="10867" extrusionOk="0">
                  <a:moveTo>
                    <a:pt x="9741" y="1"/>
                  </a:moveTo>
                  <a:cubicBezTo>
                    <a:pt x="9655" y="1"/>
                    <a:pt x="9569" y="21"/>
                    <a:pt x="9490" y="62"/>
                  </a:cubicBezTo>
                  <a:cubicBezTo>
                    <a:pt x="9263" y="205"/>
                    <a:pt x="9144" y="562"/>
                    <a:pt x="9299" y="788"/>
                  </a:cubicBezTo>
                  <a:cubicBezTo>
                    <a:pt x="9466" y="1003"/>
                    <a:pt x="9621" y="1217"/>
                    <a:pt x="9775" y="1443"/>
                  </a:cubicBezTo>
                  <a:cubicBezTo>
                    <a:pt x="10430" y="2348"/>
                    <a:pt x="11097" y="3265"/>
                    <a:pt x="11752" y="4170"/>
                  </a:cubicBezTo>
                  <a:lnTo>
                    <a:pt x="667" y="4170"/>
                  </a:lnTo>
                  <a:cubicBezTo>
                    <a:pt x="0" y="4170"/>
                    <a:pt x="0" y="5218"/>
                    <a:pt x="667" y="5218"/>
                  </a:cubicBezTo>
                  <a:lnTo>
                    <a:pt x="8644" y="5218"/>
                  </a:lnTo>
                  <a:cubicBezTo>
                    <a:pt x="7180" y="6801"/>
                    <a:pt x="5703" y="8373"/>
                    <a:pt x="4239" y="9956"/>
                  </a:cubicBezTo>
                  <a:cubicBezTo>
                    <a:pt x="3891" y="10341"/>
                    <a:pt x="4247" y="10866"/>
                    <a:pt x="4642" y="10866"/>
                  </a:cubicBezTo>
                  <a:cubicBezTo>
                    <a:pt x="4760" y="10866"/>
                    <a:pt x="4882" y="10819"/>
                    <a:pt x="4989" y="10706"/>
                  </a:cubicBezTo>
                  <a:lnTo>
                    <a:pt x="10073" y="5218"/>
                  </a:lnTo>
                  <a:lnTo>
                    <a:pt x="25122" y="5218"/>
                  </a:lnTo>
                  <a:lnTo>
                    <a:pt x="25122" y="4182"/>
                  </a:lnTo>
                  <a:lnTo>
                    <a:pt x="13026" y="4182"/>
                  </a:lnTo>
                  <a:cubicBezTo>
                    <a:pt x="13026" y="4170"/>
                    <a:pt x="13014" y="4158"/>
                    <a:pt x="13014" y="4158"/>
                  </a:cubicBezTo>
                  <a:cubicBezTo>
                    <a:pt x="12288" y="3146"/>
                    <a:pt x="11561" y="2146"/>
                    <a:pt x="10835" y="1146"/>
                  </a:cubicBezTo>
                  <a:cubicBezTo>
                    <a:pt x="10633" y="848"/>
                    <a:pt x="10418" y="550"/>
                    <a:pt x="10204" y="265"/>
                  </a:cubicBezTo>
                  <a:cubicBezTo>
                    <a:pt x="10106" y="94"/>
                    <a:pt x="9925" y="1"/>
                    <a:pt x="97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622;p64">
              <a:extLst>
                <a:ext uri="{FF2B5EF4-FFF2-40B4-BE49-F238E27FC236}">
                  <a16:creationId xmlns:a16="http://schemas.microsoft.com/office/drawing/2014/main" id="{A1C6CBA8-36AF-016E-4EDE-79682143F180}"/>
                </a:ext>
              </a:extLst>
            </p:cNvPr>
            <p:cNvSpPr/>
            <p:nvPr/>
          </p:nvSpPr>
          <p:spPr>
            <a:xfrm rot="5400000">
              <a:off x="3248966" y="3741200"/>
              <a:ext cx="715147" cy="662896"/>
            </a:xfrm>
            <a:custGeom>
              <a:avLst/>
              <a:gdLst/>
              <a:ahLst/>
              <a:cxnLst/>
              <a:rect l="l" t="t" r="r" b="b"/>
              <a:pathLst>
                <a:path w="21885" h="20286" extrusionOk="0">
                  <a:moveTo>
                    <a:pt x="9975" y="1"/>
                  </a:moveTo>
                  <a:cubicBezTo>
                    <a:pt x="8711" y="1"/>
                    <a:pt x="7444" y="537"/>
                    <a:pt x="6561" y="1618"/>
                  </a:cubicBezTo>
                  <a:cubicBezTo>
                    <a:pt x="6061" y="2237"/>
                    <a:pt x="5716" y="2987"/>
                    <a:pt x="5120" y="3523"/>
                  </a:cubicBezTo>
                  <a:cubicBezTo>
                    <a:pt x="4311" y="4261"/>
                    <a:pt x="3168" y="4475"/>
                    <a:pt x="2132" y="4856"/>
                  </a:cubicBezTo>
                  <a:cubicBezTo>
                    <a:pt x="1108" y="5249"/>
                    <a:pt x="48" y="6035"/>
                    <a:pt x="24" y="7130"/>
                  </a:cubicBezTo>
                  <a:cubicBezTo>
                    <a:pt x="1" y="8571"/>
                    <a:pt x="1751" y="9559"/>
                    <a:pt x="1775" y="11000"/>
                  </a:cubicBezTo>
                  <a:cubicBezTo>
                    <a:pt x="1787" y="12012"/>
                    <a:pt x="929" y="12917"/>
                    <a:pt x="1072" y="13905"/>
                  </a:cubicBezTo>
                  <a:cubicBezTo>
                    <a:pt x="1203" y="14858"/>
                    <a:pt x="2168" y="15453"/>
                    <a:pt x="3084" y="15715"/>
                  </a:cubicBezTo>
                  <a:cubicBezTo>
                    <a:pt x="4001" y="15977"/>
                    <a:pt x="5001" y="16060"/>
                    <a:pt x="5787" y="16608"/>
                  </a:cubicBezTo>
                  <a:cubicBezTo>
                    <a:pt x="6573" y="17144"/>
                    <a:pt x="7001" y="18060"/>
                    <a:pt x="7656" y="18763"/>
                  </a:cubicBezTo>
                  <a:cubicBezTo>
                    <a:pt x="8579" y="19777"/>
                    <a:pt x="9839" y="20286"/>
                    <a:pt x="11102" y="20286"/>
                  </a:cubicBezTo>
                  <a:cubicBezTo>
                    <a:pt x="12316" y="20286"/>
                    <a:pt x="13533" y="19815"/>
                    <a:pt x="14455" y="18870"/>
                  </a:cubicBezTo>
                  <a:cubicBezTo>
                    <a:pt x="15038" y="18263"/>
                    <a:pt x="15479" y="17489"/>
                    <a:pt x="16205" y="17060"/>
                  </a:cubicBezTo>
                  <a:cubicBezTo>
                    <a:pt x="16919" y="16632"/>
                    <a:pt x="17800" y="16620"/>
                    <a:pt x="18610" y="16370"/>
                  </a:cubicBezTo>
                  <a:cubicBezTo>
                    <a:pt x="19908" y="15965"/>
                    <a:pt x="20956" y="14977"/>
                    <a:pt x="21432" y="13691"/>
                  </a:cubicBezTo>
                  <a:cubicBezTo>
                    <a:pt x="21884" y="12453"/>
                    <a:pt x="21694" y="11131"/>
                    <a:pt x="21063" y="9988"/>
                  </a:cubicBezTo>
                  <a:cubicBezTo>
                    <a:pt x="20801" y="9488"/>
                    <a:pt x="20813" y="9107"/>
                    <a:pt x="20825" y="8547"/>
                  </a:cubicBezTo>
                  <a:cubicBezTo>
                    <a:pt x="20860" y="7785"/>
                    <a:pt x="20825" y="7035"/>
                    <a:pt x="20706" y="6297"/>
                  </a:cubicBezTo>
                  <a:cubicBezTo>
                    <a:pt x="20515" y="5178"/>
                    <a:pt x="20039" y="4082"/>
                    <a:pt x="19193" y="3332"/>
                  </a:cubicBezTo>
                  <a:cubicBezTo>
                    <a:pt x="18609" y="2821"/>
                    <a:pt x="17837" y="2509"/>
                    <a:pt x="17077" y="2509"/>
                  </a:cubicBezTo>
                  <a:cubicBezTo>
                    <a:pt x="16721" y="2509"/>
                    <a:pt x="16368" y="2577"/>
                    <a:pt x="16038" y="2725"/>
                  </a:cubicBezTo>
                  <a:cubicBezTo>
                    <a:pt x="15729" y="2856"/>
                    <a:pt x="15431" y="3059"/>
                    <a:pt x="15098" y="3070"/>
                  </a:cubicBezTo>
                  <a:cubicBezTo>
                    <a:pt x="15081" y="3071"/>
                    <a:pt x="15065" y="3072"/>
                    <a:pt x="15049" y="3072"/>
                  </a:cubicBezTo>
                  <a:cubicBezTo>
                    <a:pt x="14351" y="3072"/>
                    <a:pt x="13921" y="2331"/>
                    <a:pt x="13502" y="1761"/>
                  </a:cubicBezTo>
                  <a:cubicBezTo>
                    <a:pt x="12625" y="591"/>
                    <a:pt x="11301" y="1"/>
                    <a:pt x="99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623;p64">
              <a:extLst>
                <a:ext uri="{FF2B5EF4-FFF2-40B4-BE49-F238E27FC236}">
                  <a16:creationId xmlns:a16="http://schemas.microsoft.com/office/drawing/2014/main" id="{8E89C40F-E15C-DA73-6D4E-497E61D475E4}"/>
                </a:ext>
              </a:extLst>
            </p:cNvPr>
            <p:cNvSpPr/>
            <p:nvPr/>
          </p:nvSpPr>
          <p:spPr>
            <a:xfrm rot="5400000">
              <a:off x="3309022" y="4058314"/>
              <a:ext cx="698024" cy="392849"/>
            </a:xfrm>
            <a:custGeom>
              <a:avLst/>
              <a:gdLst/>
              <a:ahLst/>
              <a:cxnLst/>
              <a:rect l="l" t="t" r="r" b="b"/>
              <a:pathLst>
                <a:path w="21361" h="12022" extrusionOk="0">
                  <a:moveTo>
                    <a:pt x="4709" y="0"/>
                  </a:moveTo>
                  <a:cubicBezTo>
                    <a:pt x="4310" y="0"/>
                    <a:pt x="3948" y="544"/>
                    <a:pt x="4311" y="943"/>
                  </a:cubicBezTo>
                  <a:cubicBezTo>
                    <a:pt x="4775" y="1479"/>
                    <a:pt x="5239" y="2015"/>
                    <a:pt x="5704" y="2539"/>
                  </a:cubicBezTo>
                  <a:cubicBezTo>
                    <a:pt x="4977" y="2765"/>
                    <a:pt x="4275" y="3062"/>
                    <a:pt x="3608" y="3420"/>
                  </a:cubicBezTo>
                  <a:cubicBezTo>
                    <a:pt x="3103" y="3733"/>
                    <a:pt x="3404" y="4433"/>
                    <a:pt x="3893" y="4433"/>
                  </a:cubicBezTo>
                  <a:cubicBezTo>
                    <a:pt x="3980" y="4433"/>
                    <a:pt x="4073" y="4410"/>
                    <a:pt x="4168" y="4360"/>
                  </a:cubicBezTo>
                  <a:cubicBezTo>
                    <a:pt x="4358" y="4253"/>
                    <a:pt x="4561" y="4158"/>
                    <a:pt x="4775" y="4063"/>
                  </a:cubicBezTo>
                  <a:cubicBezTo>
                    <a:pt x="4870" y="4015"/>
                    <a:pt x="4954" y="3967"/>
                    <a:pt x="5049" y="3932"/>
                  </a:cubicBezTo>
                  <a:cubicBezTo>
                    <a:pt x="5073" y="3932"/>
                    <a:pt x="5097" y="3920"/>
                    <a:pt x="5097" y="3920"/>
                  </a:cubicBezTo>
                  <a:lnTo>
                    <a:pt x="5275" y="3848"/>
                  </a:lnTo>
                  <a:cubicBezTo>
                    <a:pt x="5680" y="3693"/>
                    <a:pt x="6085" y="3562"/>
                    <a:pt x="6501" y="3455"/>
                  </a:cubicBezTo>
                  <a:cubicBezTo>
                    <a:pt x="7418" y="4491"/>
                    <a:pt x="8335" y="5539"/>
                    <a:pt x="9252" y="6587"/>
                  </a:cubicBezTo>
                  <a:lnTo>
                    <a:pt x="703" y="6587"/>
                  </a:lnTo>
                  <a:cubicBezTo>
                    <a:pt x="1" y="6587"/>
                    <a:pt x="1" y="7682"/>
                    <a:pt x="703" y="7682"/>
                  </a:cubicBezTo>
                  <a:lnTo>
                    <a:pt x="5739" y="7682"/>
                  </a:lnTo>
                  <a:cubicBezTo>
                    <a:pt x="4704" y="8813"/>
                    <a:pt x="3668" y="9944"/>
                    <a:pt x="2632" y="11087"/>
                  </a:cubicBezTo>
                  <a:cubicBezTo>
                    <a:pt x="2525" y="11206"/>
                    <a:pt x="2477" y="11373"/>
                    <a:pt x="2489" y="11528"/>
                  </a:cubicBezTo>
                  <a:cubicBezTo>
                    <a:pt x="2501" y="11659"/>
                    <a:pt x="2549" y="11778"/>
                    <a:pt x="2632" y="11861"/>
                  </a:cubicBezTo>
                  <a:cubicBezTo>
                    <a:pt x="2739" y="11968"/>
                    <a:pt x="2879" y="12022"/>
                    <a:pt x="3019" y="12022"/>
                  </a:cubicBezTo>
                  <a:cubicBezTo>
                    <a:pt x="3159" y="12022"/>
                    <a:pt x="3299" y="11968"/>
                    <a:pt x="3406" y="11861"/>
                  </a:cubicBezTo>
                  <a:lnTo>
                    <a:pt x="4073" y="11135"/>
                  </a:lnTo>
                  <a:cubicBezTo>
                    <a:pt x="5061" y="10051"/>
                    <a:pt x="6049" y="8956"/>
                    <a:pt x="7049" y="7861"/>
                  </a:cubicBezTo>
                  <a:cubicBezTo>
                    <a:pt x="7097" y="7813"/>
                    <a:pt x="7133" y="7753"/>
                    <a:pt x="7156" y="7682"/>
                  </a:cubicBezTo>
                  <a:lnTo>
                    <a:pt x="21360" y="7682"/>
                  </a:lnTo>
                  <a:lnTo>
                    <a:pt x="21360" y="6587"/>
                  </a:lnTo>
                  <a:lnTo>
                    <a:pt x="10704" y="6587"/>
                  </a:lnTo>
                  <a:cubicBezTo>
                    <a:pt x="8835" y="4455"/>
                    <a:pt x="6954" y="2312"/>
                    <a:pt x="5073" y="181"/>
                  </a:cubicBezTo>
                  <a:cubicBezTo>
                    <a:pt x="4962" y="53"/>
                    <a:pt x="4834" y="0"/>
                    <a:pt x="47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52" name="Google Shape;1624;p64">
              <a:extLst>
                <a:ext uri="{FF2B5EF4-FFF2-40B4-BE49-F238E27FC236}">
                  <a16:creationId xmlns:a16="http://schemas.microsoft.com/office/drawing/2014/main" id="{28E2E9B1-1FB3-17D5-D35D-135067D0AEC6}"/>
                </a:ext>
              </a:extLst>
            </p:cNvPr>
            <p:cNvCxnSpPr/>
            <p:nvPr/>
          </p:nvCxnSpPr>
          <p:spPr>
            <a:xfrm>
              <a:off x="-6100" y="4603800"/>
              <a:ext cx="3956100" cy="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53" name="Google Shape;1625;p64">
              <a:extLst>
                <a:ext uri="{FF2B5EF4-FFF2-40B4-BE49-F238E27FC236}">
                  <a16:creationId xmlns:a16="http://schemas.microsoft.com/office/drawing/2014/main" id="{CC6D06DA-87DC-20BB-929A-57A3B5102905}"/>
                </a:ext>
              </a:extLst>
            </p:cNvPr>
            <p:cNvGrpSpPr/>
            <p:nvPr/>
          </p:nvGrpSpPr>
          <p:grpSpPr>
            <a:xfrm>
              <a:off x="2438200" y="688291"/>
              <a:ext cx="969226" cy="969226"/>
              <a:chOff x="2046850" y="539706"/>
              <a:chExt cx="969226" cy="969226"/>
            </a:xfrm>
          </p:grpSpPr>
          <p:sp>
            <p:nvSpPr>
              <p:cNvPr id="54" name="Google Shape;1626;p64">
                <a:extLst>
                  <a:ext uri="{FF2B5EF4-FFF2-40B4-BE49-F238E27FC236}">
                    <a16:creationId xmlns:a16="http://schemas.microsoft.com/office/drawing/2014/main" id="{E368B073-E50D-B664-62E6-FBE0BE954713}"/>
                  </a:ext>
                </a:extLst>
              </p:cNvPr>
              <p:cNvSpPr/>
              <p:nvPr/>
            </p:nvSpPr>
            <p:spPr>
              <a:xfrm>
                <a:off x="2046850" y="539706"/>
                <a:ext cx="969226" cy="969226"/>
              </a:xfrm>
              <a:custGeom>
                <a:avLst/>
                <a:gdLst/>
                <a:ahLst/>
                <a:cxnLst/>
                <a:rect l="l" t="t" r="r" b="b"/>
                <a:pathLst>
                  <a:path w="18289" h="18289" fill="none" extrusionOk="0">
                    <a:moveTo>
                      <a:pt x="17241" y="7251"/>
                    </a:moveTo>
                    <a:cubicBezTo>
                      <a:pt x="18289" y="11716"/>
                      <a:pt x="15515" y="16193"/>
                      <a:pt x="11050" y="17241"/>
                    </a:cubicBezTo>
                    <a:cubicBezTo>
                      <a:pt x="6573" y="18288"/>
                      <a:pt x="2108" y="15514"/>
                      <a:pt x="1049" y="11049"/>
                    </a:cubicBezTo>
                    <a:cubicBezTo>
                      <a:pt x="1" y="6573"/>
                      <a:pt x="2775" y="2108"/>
                      <a:pt x="7252" y="1048"/>
                    </a:cubicBezTo>
                    <a:cubicBezTo>
                      <a:pt x="11717" y="0"/>
                      <a:pt x="16193" y="2774"/>
                      <a:pt x="17241" y="7251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1627;p64">
                <a:extLst>
                  <a:ext uri="{FF2B5EF4-FFF2-40B4-BE49-F238E27FC236}">
                    <a16:creationId xmlns:a16="http://schemas.microsoft.com/office/drawing/2014/main" id="{F1849573-DF5B-3CCB-87B9-4B478092B61C}"/>
                  </a:ext>
                </a:extLst>
              </p:cNvPr>
              <p:cNvSpPr/>
              <p:nvPr/>
            </p:nvSpPr>
            <p:spPr>
              <a:xfrm>
                <a:off x="2196663" y="689513"/>
                <a:ext cx="669600" cy="6696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3" name="Google Shape;903;p44"/>
          <p:cNvSpPr/>
          <p:nvPr/>
        </p:nvSpPr>
        <p:spPr>
          <a:xfrm>
            <a:off x="1304265" y="1086704"/>
            <a:ext cx="6427200" cy="2559900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5" name="Google Shape;905;p44"/>
          <p:cNvSpPr txBox="1">
            <a:spLocks noGrp="1"/>
          </p:cNvSpPr>
          <p:nvPr>
            <p:ph type="title" idx="2"/>
          </p:nvPr>
        </p:nvSpPr>
        <p:spPr>
          <a:xfrm>
            <a:off x="1763680" y="1646560"/>
            <a:ext cx="5750400" cy="159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just" eaLnBrk="1" fontAlgn="auto" hangingPunct="1">
              <a:spcAft>
                <a:spcPts val="0"/>
              </a:spcAft>
              <a:buClr>
                <a:schemeClr val="accent3"/>
              </a:buClr>
              <a:defRPr/>
            </a:pPr>
            <a:r>
              <a:rPr lang="en-US" dirty="0" err="1">
                <a:solidFill>
                  <a:srgbClr val="002060"/>
                </a:solidFill>
                <a:latin typeface="Arial"/>
              </a:rPr>
              <a:t>Tìm</a:t>
            </a:r>
            <a:r>
              <a:rPr lang="en-US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/>
              </a:rPr>
              <a:t>các</a:t>
            </a:r>
            <a:r>
              <a:rPr lang="en-US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/>
              </a:rPr>
              <a:t>chữ</a:t>
            </a:r>
            <a:r>
              <a:rPr lang="en-US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/>
              </a:rPr>
              <a:t>cái</a:t>
            </a:r>
            <a:r>
              <a:rPr lang="en-US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/>
              </a:rPr>
              <a:t>cho</a:t>
            </a:r>
            <a:r>
              <a:rPr lang="en-US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/>
              </a:rPr>
              <a:t>các</a:t>
            </a:r>
            <a:r>
              <a:rPr lang="en-US" dirty="0">
                <a:solidFill>
                  <a:srgbClr val="002060"/>
                </a:solidFill>
                <a:latin typeface="Arial"/>
              </a:rPr>
              <a:t> ô </a:t>
            </a:r>
            <a:r>
              <a:rPr lang="en-US" dirty="0" err="1">
                <a:solidFill>
                  <a:srgbClr val="002060"/>
                </a:solidFill>
                <a:latin typeface="Arial"/>
              </a:rPr>
              <a:t>trống</a:t>
            </a:r>
            <a:r>
              <a:rPr lang="en-US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/>
              </a:rPr>
              <a:t>dưới</a:t>
            </a:r>
            <a:r>
              <a:rPr lang="en-US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/>
              </a:rPr>
              <a:t>đây</a:t>
            </a:r>
            <a:r>
              <a:rPr lang="en-US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/>
              </a:rPr>
              <a:t>để</a:t>
            </a:r>
            <a:r>
              <a:rPr lang="en-US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/>
              </a:rPr>
              <a:t>khi</a:t>
            </a:r>
            <a:r>
              <a:rPr lang="en-US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/>
              </a:rPr>
              <a:t>ghép</a:t>
            </a:r>
            <a:r>
              <a:rPr lang="en-US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/>
              </a:rPr>
              <a:t>lại</a:t>
            </a:r>
            <a:r>
              <a:rPr lang="en-US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/>
              </a:rPr>
              <a:t>phù</a:t>
            </a:r>
            <a:r>
              <a:rPr lang="en-US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/>
              </a:rPr>
              <a:t>hợp</a:t>
            </a:r>
            <a:r>
              <a:rPr lang="en-US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/>
              </a:rPr>
              <a:t>với</a:t>
            </a:r>
            <a:r>
              <a:rPr lang="en-US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/>
              </a:rPr>
              <a:t>từng</a:t>
            </a:r>
            <a:r>
              <a:rPr lang="en-US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/>
              </a:rPr>
              <a:t>nội</a:t>
            </a:r>
            <a:r>
              <a:rPr lang="en-US" dirty="0">
                <a:solidFill>
                  <a:srgbClr val="002060"/>
                </a:solidFill>
                <a:latin typeface="Arial"/>
              </a:rPr>
              <a:t> dung:</a:t>
            </a:r>
          </a:p>
        </p:txBody>
      </p:sp>
      <p:grpSp>
        <p:nvGrpSpPr>
          <p:cNvPr id="906" name="Google Shape;906;p44"/>
          <p:cNvGrpSpPr/>
          <p:nvPr/>
        </p:nvGrpSpPr>
        <p:grpSpPr>
          <a:xfrm>
            <a:off x="4164935" y="851372"/>
            <a:ext cx="814489" cy="713174"/>
            <a:chOff x="4311633" y="1449102"/>
            <a:chExt cx="520573" cy="455819"/>
          </a:xfrm>
        </p:grpSpPr>
        <p:sp>
          <p:nvSpPr>
            <p:cNvPr id="907" name="Google Shape;907;p44"/>
            <p:cNvSpPr/>
            <p:nvPr/>
          </p:nvSpPr>
          <p:spPr>
            <a:xfrm>
              <a:off x="4311633" y="1449102"/>
              <a:ext cx="226176" cy="455819"/>
            </a:xfrm>
            <a:custGeom>
              <a:avLst/>
              <a:gdLst/>
              <a:ahLst/>
              <a:cxnLst/>
              <a:rect l="l" t="t" r="r" b="b"/>
              <a:pathLst>
                <a:path w="13895" h="28003" extrusionOk="0">
                  <a:moveTo>
                    <a:pt x="10890" y="1"/>
                  </a:moveTo>
                  <a:cubicBezTo>
                    <a:pt x="10684" y="1"/>
                    <a:pt x="10476" y="42"/>
                    <a:pt x="10275" y="130"/>
                  </a:cubicBezTo>
                  <a:cubicBezTo>
                    <a:pt x="8097" y="1058"/>
                    <a:pt x="6227" y="2261"/>
                    <a:pt x="4751" y="3714"/>
                  </a:cubicBezTo>
                  <a:cubicBezTo>
                    <a:pt x="2929" y="5428"/>
                    <a:pt x="1703" y="7404"/>
                    <a:pt x="1024" y="9583"/>
                  </a:cubicBezTo>
                  <a:cubicBezTo>
                    <a:pt x="358" y="11786"/>
                    <a:pt x="0" y="14786"/>
                    <a:pt x="0" y="18596"/>
                  </a:cubicBezTo>
                  <a:lnTo>
                    <a:pt x="0" y="26454"/>
                  </a:lnTo>
                  <a:cubicBezTo>
                    <a:pt x="0" y="27312"/>
                    <a:pt x="691" y="27990"/>
                    <a:pt x="1536" y="28002"/>
                  </a:cubicBezTo>
                  <a:lnTo>
                    <a:pt x="11609" y="28002"/>
                  </a:lnTo>
                  <a:cubicBezTo>
                    <a:pt x="12454" y="27990"/>
                    <a:pt x="13145" y="27312"/>
                    <a:pt x="13145" y="26454"/>
                  </a:cubicBezTo>
                  <a:lnTo>
                    <a:pt x="13145" y="16394"/>
                  </a:lnTo>
                  <a:cubicBezTo>
                    <a:pt x="13145" y="15548"/>
                    <a:pt x="12454" y="14858"/>
                    <a:pt x="11609" y="14858"/>
                  </a:cubicBezTo>
                  <a:lnTo>
                    <a:pt x="6787" y="14858"/>
                  </a:lnTo>
                  <a:cubicBezTo>
                    <a:pt x="6846" y="12274"/>
                    <a:pt x="7454" y="10202"/>
                    <a:pt x="8585" y="8631"/>
                  </a:cubicBezTo>
                  <a:cubicBezTo>
                    <a:pt x="9502" y="7381"/>
                    <a:pt x="10895" y="6357"/>
                    <a:pt x="12764" y="5559"/>
                  </a:cubicBezTo>
                  <a:cubicBezTo>
                    <a:pt x="13550" y="5214"/>
                    <a:pt x="13895" y="4285"/>
                    <a:pt x="13526" y="3511"/>
                  </a:cubicBezTo>
                  <a:lnTo>
                    <a:pt x="12276" y="880"/>
                  </a:lnTo>
                  <a:cubicBezTo>
                    <a:pt x="12012" y="327"/>
                    <a:pt x="11465" y="1"/>
                    <a:pt x="10890" y="1"/>
                  </a:cubicBez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44"/>
            <p:cNvSpPr/>
            <p:nvPr/>
          </p:nvSpPr>
          <p:spPr>
            <a:xfrm>
              <a:off x="4606405" y="1449493"/>
              <a:ext cx="225801" cy="455428"/>
            </a:xfrm>
            <a:custGeom>
              <a:avLst/>
              <a:gdLst/>
              <a:ahLst/>
              <a:cxnLst/>
              <a:rect l="l" t="t" r="r" b="b"/>
              <a:pathLst>
                <a:path w="13872" h="27979" extrusionOk="0">
                  <a:moveTo>
                    <a:pt x="10861" y="0"/>
                  </a:moveTo>
                  <a:cubicBezTo>
                    <a:pt x="10656" y="0"/>
                    <a:pt x="10449" y="42"/>
                    <a:pt x="10252" y="130"/>
                  </a:cubicBezTo>
                  <a:cubicBezTo>
                    <a:pt x="8216" y="987"/>
                    <a:pt x="6347" y="2189"/>
                    <a:pt x="4739" y="3690"/>
                  </a:cubicBezTo>
                  <a:cubicBezTo>
                    <a:pt x="2918" y="5440"/>
                    <a:pt x="1668" y="7416"/>
                    <a:pt x="1001" y="9583"/>
                  </a:cubicBezTo>
                  <a:cubicBezTo>
                    <a:pt x="334" y="11738"/>
                    <a:pt x="1" y="14727"/>
                    <a:pt x="1" y="18572"/>
                  </a:cubicBezTo>
                  <a:lnTo>
                    <a:pt x="1" y="26442"/>
                  </a:lnTo>
                  <a:cubicBezTo>
                    <a:pt x="1" y="27288"/>
                    <a:pt x="691" y="27966"/>
                    <a:pt x="1537" y="27978"/>
                  </a:cubicBezTo>
                  <a:lnTo>
                    <a:pt x="11609" y="27978"/>
                  </a:lnTo>
                  <a:cubicBezTo>
                    <a:pt x="12455" y="27966"/>
                    <a:pt x="13145" y="27288"/>
                    <a:pt x="13145" y="26442"/>
                  </a:cubicBezTo>
                  <a:lnTo>
                    <a:pt x="13145" y="16370"/>
                  </a:lnTo>
                  <a:cubicBezTo>
                    <a:pt x="13145" y="15524"/>
                    <a:pt x="12455" y="14834"/>
                    <a:pt x="11609" y="14834"/>
                  </a:cubicBezTo>
                  <a:lnTo>
                    <a:pt x="6764" y="14834"/>
                  </a:lnTo>
                  <a:cubicBezTo>
                    <a:pt x="6811" y="12250"/>
                    <a:pt x="7430" y="10178"/>
                    <a:pt x="8561" y="8607"/>
                  </a:cubicBezTo>
                  <a:cubicBezTo>
                    <a:pt x="9478" y="7357"/>
                    <a:pt x="10859" y="6333"/>
                    <a:pt x="12729" y="5535"/>
                  </a:cubicBezTo>
                  <a:cubicBezTo>
                    <a:pt x="13514" y="5190"/>
                    <a:pt x="13872" y="4261"/>
                    <a:pt x="13502" y="3487"/>
                  </a:cubicBezTo>
                  <a:lnTo>
                    <a:pt x="12252" y="880"/>
                  </a:lnTo>
                  <a:cubicBezTo>
                    <a:pt x="11989" y="327"/>
                    <a:pt x="11435" y="0"/>
                    <a:pt x="10861" y="0"/>
                  </a:cubicBez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21" name="Google Shape;921;p44"/>
          <p:cNvSpPr/>
          <p:nvPr/>
        </p:nvSpPr>
        <p:spPr>
          <a:xfrm>
            <a:off x="6597600" y="962761"/>
            <a:ext cx="1832961" cy="534136"/>
          </a:xfrm>
          <a:custGeom>
            <a:avLst/>
            <a:gdLst/>
            <a:ahLst/>
            <a:cxnLst/>
            <a:rect l="l" t="t" r="r" b="b"/>
            <a:pathLst>
              <a:path w="74367" h="21671" extrusionOk="0">
                <a:moveTo>
                  <a:pt x="43518" y="1"/>
                </a:moveTo>
                <a:cubicBezTo>
                  <a:pt x="35409" y="1"/>
                  <a:pt x="33219" y="4228"/>
                  <a:pt x="32826" y="9454"/>
                </a:cubicBezTo>
                <a:cubicBezTo>
                  <a:pt x="31898" y="8965"/>
                  <a:pt x="30854" y="8709"/>
                  <a:pt x="29829" y="8709"/>
                </a:cubicBezTo>
                <a:cubicBezTo>
                  <a:pt x="27263" y="8709"/>
                  <a:pt x="24813" y="10309"/>
                  <a:pt x="24575" y="13848"/>
                </a:cubicBezTo>
                <a:cubicBezTo>
                  <a:pt x="24491" y="13193"/>
                  <a:pt x="23765" y="12514"/>
                  <a:pt x="23170" y="12229"/>
                </a:cubicBezTo>
                <a:cubicBezTo>
                  <a:pt x="22723" y="12027"/>
                  <a:pt x="22244" y="11929"/>
                  <a:pt x="21762" y="11929"/>
                </a:cubicBezTo>
                <a:cubicBezTo>
                  <a:pt x="21588" y="11929"/>
                  <a:pt x="21414" y="11942"/>
                  <a:pt x="21241" y="11967"/>
                </a:cubicBezTo>
                <a:cubicBezTo>
                  <a:pt x="20360" y="12050"/>
                  <a:pt x="19515" y="12383"/>
                  <a:pt x="18824" y="12931"/>
                </a:cubicBezTo>
                <a:cubicBezTo>
                  <a:pt x="18134" y="13503"/>
                  <a:pt x="17693" y="14312"/>
                  <a:pt x="17598" y="15205"/>
                </a:cubicBezTo>
                <a:cubicBezTo>
                  <a:pt x="17026" y="13776"/>
                  <a:pt x="15657" y="12752"/>
                  <a:pt x="14169" y="12371"/>
                </a:cubicBezTo>
                <a:cubicBezTo>
                  <a:pt x="13642" y="12242"/>
                  <a:pt x="13103" y="12183"/>
                  <a:pt x="12564" y="12183"/>
                </a:cubicBezTo>
                <a:cubicBezTo>
                  <a:pt x="11567" y="12183"/>
                  <a:pt x="10567" y="12385"/>
                  <a:pt x="9632" y="12717"/>
                </a:cubicBezTo>
                <a:cubicBezTo>
                  <a:pt x="8370" y="13169"/>
                  <a:pt x="7168" y="13848"/>
                  <a:pt x="6311" y="14872"/>
                </a:cubicBezTo>
                <a:cubicBezTo>
                  <a:pt x="5453" y="15896"/>
                  <a:pt x="4751" y="17098"/>
                  <a:pt x="5013" y="18408"/>
                </a:cubicBezTo>
                <a:cubicBezTo>
                  <a:pt x="4502" y="17871"/>
                  <a:pt x="3763" y="17595"/>
                  <a:pt x="3027" y="17595"/>
                </a:cubicBezTo>
                <a:cubicBezTo>
                  <a:pt x="2407" y="17595"/>
                  <a:pt x="1789" y="17791"/>
                  <a:pt x="1310" y="18194"/>
                </a:cubicBezTo>
                <a:cubicBezTo>
                  <a:pt x="1072" y="18396"/>
                  <a:pt x="869" y="18634"/>
                  <a:pt x="679" y="18884"/>
                </a:cubicBezTo>
                <a:cubicBezTo>
                  <a:pt x="488" y="19134"/>
                  <a:pt x="346" y="19408"/>
                  <a:pt x="238" y="19694"/>
                </a:cubicBezTo>
                <a:cubicBezTo>
                  <a:pt x="0" y="20432"/>
                  <a:pt x="488" y="21254"/>
                  <a:pt x="1143" y="21670"/>
                </a:cubicBezTo>
                <a:cubicBezTo>
                  <a:pt x="10563" y="21465"/>
                  <a:pt x="20489" y="21432"/>
                  <a:pt x="30511" y="21432"/>
                </a:cubicBezTo>
                <a:cubicBezTo>
                  <a:pt x="35252" y="21432"/>
                  <a:pt x="40014" y="21440"/>
                  <a:pt x="44755" y="21440"/>
                </a:cubicBezTo>
                <a:cubicBezTo>
                  <a:pt x="53871" y="21440"/>
                  <a:pt x="62907" y="21413"/>
                  <a:pt x="71557" y="21254"/>
                </a:cubicBezTo>
                <a:cubicBezTo>
                  <a:pt x="73224" y="21230"/>
                  <a:pt x="74367" y="19456"/>
                  <a:pt x="73605" y="17967"/>
                </a:cubicBezTo>
                <a:lnTo>
                  <a:pt x="73593" y="17944"/>
                </a:lnTo>
                <a:cubicBezTo>
                  <a:pt x="73379" y="17515"/>
                  <a:pt x="73081" y="17134"/>
                  <a:pt x="72712" y="16824"/>
                </a:cubicBezTo>
                <a:cubicBezTo>
                  <a:pt x="72212" y="16455"/>
                  <a:pt x="71640" y="16205"/>
                  <a:pt x="71033" y="16086"/>
                </a:cubicBezTo>
                <a:cubicBezTo>
                  <a:pt x="69998" y="15844"/>
                  <a:pt x="68824" y="15775"/>
                  <a:pt x="67675" y="15775"/>
                </a:cubicBezTo>
                <a:cubicBezTo>
                  <a:pt x="67013" y="15775"/>
                  <a:pt x="66360" y="15798"/>
                  <a:pt x="65747" y="15824"/>
                </a:cubicBezTo>
                <a:cubicBezTo>
                  <a:pt x="65818" y="12979"/>
                  <a:pt x="64663" y="10216"/>
                  <a:pt x="61437" y="9002"/>
                </a:cubicBezTo>
                <a:cubicBezTo>
                  <a:pt x="60504" y="8656"/>
                  <a:pt x="59503" y="8480"/>
                  <a:pt x="58509" y="8480"/>
                </a:cubicBezTo>
                <a:cubicBezTo>
                  <a:pt x="56660" y="8480"/>
                  <a:pt x="54830" y="9090"/>
                  <a:pt x="53483" y="10359"/>
                </a:cubicBezTo>
                <a:cubicBezTo>
                  <a:pt x="53233" y="7585"/>
                  <a:pt x="52435" y="4561"/>
                  <a:pt x="50042" y="2430"/>
                </a:cubicBezTo>
                <a:cubicBezTo>
                  <a:pt x="48209" y="894"/>
                  <a:pt x="45911" y="37"/>
                  <a:pt x="4351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" name="Picture 4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25F95DB4-50E2-FEE4-F728-AB8DE5383A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2333" y="2850713"/>
            <a:ext cx="2755650" cy="229278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0"/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CED6932-F870-EF33-F909-6110A4E587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aphicFrame>
        <p:nvGraphicFramePr>
          <p:cNvPr id="28" name="Table 27">
            <a:extLst>
              <a:ext uri="{FF2B5EF4-FFF2-40B4-BE49-F238E27FC236}">
                <a16:creationId xmlns:a16="http://schemas.microsoft.com/office/drawing/2014/main" id="{2540DA04-A218-E8B4-5C6A-92F7124CDB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4647340"/>
              </p:ext>
            </p:extLst>
          </p:nvPr>
        </p:nvGraphicFramePr>
        <p:xfrm>
          <a:off x="472440" y="665480"/>
          <a:ext cx="533400" cy="381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3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bg2"/>
                          </a:solidFill>
                          <a:hlinkClick r:id="rId5" action="ppaction://hlinksldjump"/>
                        </a:rPr>
                        <a:t>1</a:t>
                      </a:r>
                      <a:endParaRPr lang="en-US" sz="1600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9" name="Table 28">
            <a:extLst>
              <a:ext uri="{FF2B5EF4-FFF2-40B4-BE49-F238E27FC236}">
                <a16:creationId xmlns:a16="http://schemas.microsoft.com/office/drawing/2014/main" id="{E6AB250D-B1C4-66BE-C527-BAE7848DCB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9577826"/>
              </p:ext>
            </p:extLst>
          </p:nvPr>
        </p:nvGraphicFramePr>
        <p:xfrm>
          <a:off x="472440" y="1367155"/>
          <a:ext cx="533400" cy="3656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3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512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2"/>
                          </a:solidFill>
                          <a:hlinkClick r:id="rId6" action="ppaction://hlinksldjump"/>
                        </a:rPr>
                        <a:t>2</a:t>
                      </a:r>
                      <a:endParaRPr lang="en-US" sz="1800" dirty="0">
                        <a:solidFill>
                          <a:schemeClr val="bg2"/>
                        </a:solidFill>
                      </a:endParaRPr>
                    </a:p>
                  </a:txBody>
                  <a:tcPr marT="45641" marB="45641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0" name="Table 29">
            <a:extLst>
              <a:ext uri="{FF2B5EF4-FFF2-40B4-BE49-F238E27FC236}">
                <a16:creationId xmlns:a16="http://schemas.microsoft.com/office/drawing/2014/main" id="{5E7FD3D6-ABBB-8425-690E-3210FF1F5F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9358799"/>
              </p:ext>
            </p:extLst>
          </p:nvPr>
        </p:nvGraphicFramePr>
        <p:xfrm>
          <a:off x="472440" y="1976755"/>
          <a:ext cx="533400" cy="3656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3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512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2"/>
                          </a:solidFill>
                          <a:hlinkClick r:id="rId7" action="ppaction://hlinksldjump"/>
                        </a:rPr>
                        <a:t>3</a:t>
                      </a:r>
                      <a:endParaRPr lang="en-US" sz="1800" dirty="0">
                        <a:solidFill>
                          <a:schemeClr val="bg2"/>
                        </a:solidFill>
                      </a:endParaRPr>
                    </a:p>
                  </a:txBody>
                  <a:tcPr marT="45641" marB="45641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1" name="Table 30">
            <a:extLst>
              <a:ext uri="{FF2B5EF4-FFF2-40B4-BE49-F238E27FC236}">
                <a16:creationId xmlns:a16="http://schemas.microsoft.com/office/drawing/2014/main" id="{5264BCE3-DFD5-AB32-0742-2CD9EFAEDA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4210558"/>
              </p:ext>
            </p:extLst>
          </p:nvPr>
        </p:nvGraphicFramePr>
        <p:xfrm>
          <a:off x="472440" y="2662555"/>
          <a:ext cx="533400" cy="3656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3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512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2"/>
                          </a:solidFill>
                          <a:hlinkClick r:id="rId8" action="ppaction://hlinksldjump"/>
                        </a:rPr>
                        <a:t>4</a:t>
                      </a:r>
                      <a:endParaRPr lang="en-US" sz="1800" dirty="0">
                        <a:solidFill>
                          <a:schemeClr val="bg2"/>
                        </a:solidFill>
                      </a:endParaRPr>
                    </a:p>
                  </a:txBody>
                  <a:tcPr marT="45641" marB="45641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2" name="Table 31">
            <a:extLst>
              <a:ext uri="{FF2B5EF4-FFF2-40B4-BE49-F238E27FC236}">
                <a16:creationId xmlns:a16="http://schemas.microsoft.com/office/drawing/2014/main" id="{F051E6E1-410D-7A54-3C90-603A0EC356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630082"/>
              </p:ext>
            </p:extLst>
          </p:nvPr>
        </p:nvGraphicFramePr>
        <p:xfrm>
          <a:off x="472440" y="3424555"/>
          <a:ext cx="533400" cy="3656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3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512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2"/>
                          </a:solidFill>
                          <a:hlinkClick r:id="rId9" action="ppaction://hlinksldjump"/>
                        </a:rPr>
                        <a:t>5</a:t>
                      </a:r>
                      <a:endParaRPr lang="en-US" sz="1800" dirty="0">
                        <a:solidFill>
                          <a:schemeClr val="bg2"/>
                        </a:solidFill>
                      </a:endParaRPr>
                    </a:p>
                  </a:txBody>
                  <a:tcPr marT="45641" marB="45641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3" name="Table 32">
            <a:extLst>
              <a:ext uri="{FF2B5EF4-FFF2-40B4-BE49-F238E27FC236}">
                <a16:creationId xmlns:a16="http://schemas.microsoft.com/office/drawing/2014/main" id="{AACB492E-DD4A-B783-5D27-FB786880AA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6061240"/>
              </p:ext>
            </p:extLst>
          </p:nvPr>
        </p:nvGraphicFramePr>
        <p:xfrm>
          <a:off x="4511040" y="513080"/>
          <a:ext cx="4038599" cy="6400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30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3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78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731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731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9831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39763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697" marB="45697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 </a:t>
                      </a:r>
                    </a:p>
                    <a:p>
                      <a:r>
                        <a:rPr lang="en-US" sz="1800" dirty="0"/>
                        <a:t>.</a:t>
                      </a:r>
                    </a:p>
                  </a:txBody>
                  <a:tcPr marT="45697" marB="45697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 </a:t>
                      </a:r>
                    </a:p>
                    <a:p>
                      <a:endParaRPr lang="en-US" sz="1800" dirty="0"/>
                    </a:p>
                  </a:txBody>
                  <a:tcPr marT="45697" marB="45697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697" marB="45697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697" marB="45697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697" marB="45697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4" name="Table 33">
            <a:extLst>
              <a:ext uri="{FF2B5EF4-FFF2-40B4-BE49-F238E27FC236}">
                <a16:creationId xmlns:a16="http://schemas.microsoft.com/office/drawing/2014/main" id="{CF5E48C8-7434-C409-41ED-B75EE06869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0377727"/>
              </p:ext>
            </p:extLst>
          </p:nvPr>
        </p:nvGraphicFramePr>
        <p:xfrm>
          <a:off x="1310640" y="1122680"/>
          <a:ext cx="4571999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31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31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531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531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8782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8579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5" name="Table 34">
            <a:extLst>
              <a:ext uri="{FF2B5EF4-FFF2-40B4-BE49-F238E27FC236}">
                <a16:creationId xmlns:a16="http://schemas.microsoft.com/office/drawing/2014/main" id="{D719F7B6-34A5-30FD-85DC-C7572448E6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8353616"/>
              </p:ext>
            </p:extLst>
          </p:nvPr>
        </p:nvGraphicFramePr>
        <p:xfrm>
          <a:off x="4511040" y="1808480"/>
          <a:ext cx="2819400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5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6" name="Table 35">
            <a:extLst>
              <a:ext uri="{FF2B5EF4-FFF2-40B4-BE49-F238E27FC236}">
                <a16:creationId xmlns:a16="http://schemas.microsoft.com/office/drawing/2014/main" id="{49D09749-CE1F-0A88-7962-B88983A263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6971020"/>
              </p:ext>
            </p:extLst>
          </p:nvPr>
        </p:nvGraphicFramePr>
        <p:xfrm>
          <a:off x="1310640" y="2494280"/>
          <a:ext cx="6019800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73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65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7" name="Table 36">
            <a:extLst>
              <a:ext uri="{FF2B5EF4-FFF2-40B4-BE49-F238E27FC236}">
                <a16:creationId xmlns:a16="http://schemas.microsoft.com/office/drawing/2014/main" id="{CADFF593-CE71-F856-3221-0F219B79B6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0229608"/>
              </p:ext>
            </p:extLst>
          </p:nvPr>
        </p:nvGraphicFramePr>
        <p:xfrm>
          <a:off x="2682240" y="3180080"/>
          <a:ext cx="5334001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10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81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8580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8" name="Table 37">
            <a:extLst>
              <a:ext uri="{FF2B5EF4-FFF2-40B4-BE49-F238E27FC236}">
                <a16:creationId xmlns:a16="http://schemas.microsoft.com/office/drawing/2014/main" id="{E14DEC72-6CB2-0788-9AC8-FCDA6BF493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0145536"/>
              </p:ext>
            </p:extLst>
          </p:nvPr>
        </p:nvGraphicFramePr>
        <p:xfrm>
          <a:off x="4511040" y="513080"/>
          <a:ext cx="685800" cy="3352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5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55320">
                <a:tc>
                  <a:txBody>
                    <a:bodyPr/>
                    <a:lstStyle/>
                    <a:p>
                      <a:r>
                        <a:rPr lang="en-US" dirty="0"/>
                        <a:t> 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53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53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53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9" name="TextBox 38">
            <a:extLst>
              <a:ext uri="{FF2B5EF4-FFF2-40B4-BE49-F238E27FC236}">
                <a16:creationId xmlns:a16="http://schemas.microsoft.com/office/drawing/2014/main" id="{76881D8C-FC45-0404-AD36-B7125CE66696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4709160" y="626110"/>
            <a:ext cx="39624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 dirty="0">
                <a:solidFill>
                  <a:schemeClr val="bg1">
                    <a:lumMod val="20000"/>
                    <a:lumOff val="80000"/>
                  </a:schemeClr>
                </a:solidFill>
                <a:latin typeface="+mn-lt"/>
              </a:rPr>
              <a:t>B</a:t>
            </a:r>
            <a:r>
              <a:rPr lang="en-US" sz="2000" b="1" dirty="0">
                <a:latin typeface="+mn-lt"/>
              </a:rPr>
              <a:t>       Ạ       C       M       À        U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D7BCE65-F8F1-FE7D-5368-7AAA481E91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1139" y="1284120"/>
            <a:ext cx="43815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b="1" dirty="0"/>
              <a:t>Đ      Ồ        I       T       R      </a:t>
            </a:r>
            <a:r>
              <a:rPr lang="en-US" sz="2000" b="1" dirty="0">
                <a:solidFill>
                  <a:schemeClr val="bg1">
                    <a:lumMod val="20000"/>
                    <a:lumOff val="80000"/>
                  </a:schemeClr>
                </a:solidFill>
              </a:rPr>
              <a:t>Ọ</a:t>
            </a:r>
            <a:r>
              <a:rPr lang="en-US" sz="2000" b="1" dirty="0"/>
              <a:t>       C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2F3B535-78D9-A8C1-F559-A4C03DBC9E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3440" y="1925320"/>
            <a:ext cx="2514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 dirty="0">
                <a:solidFill>
                  <a:schemeClr val="bg1">
                    <a:lumMod val="20000"/>
                    <a:lumOff val="80000"/>
                  </a:schemeClr>
                </a:solidFill>
              </a:rPr>
              <a:t>R</a:t>
            </a:r>
            <a:r>
              <a:rPr lang="en-US" sz="2000" b="1" dirty="0"/>
              <a:t>       Ừ       N       G</a:t>
            </a:r>
            <a:r>
              <a:rPr lang="en-US" sz="1600" b="1" dirty="0"/>
              <a:t> 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D325626-79A1-C4E3-A835-9E9059AE41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240" y="2607945"/>
            <a:ext cx="56388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 dirty="0"/>
              <a:t>T      À        I       N      G      </a:t>
            </a:r>
            <a:r>
              <a:rPr lang="en-US" sz="2000" b="1" dirty="0">
                <a:solidFill>
                  <a:schemeClr val="bg1">
                    <a:lumMod val="20000"/>
                    <a:lumOff val="80000"/>
                  </a:schemeClr>
                </a:solidFill>
              </a:rPr>
              <a:t>U</a:t>
            </a:r>
            <a:r>
              <a:rPr lang="en-US" sz="2000" b="1" dirty="0"/>
              <a:t>       Y        Ê       N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0C61B70-2DBF-413D-82B6-5370955761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0840" y="3296920"/>
            <a:ext cx="4953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 dirty="0"/>
              <a:t>B      Ị       T      </a:t>
            </a:r>
            <a:r>
              <a:rPr lang="en-US" sz="2000" b="1" dirty="0">
                <a:solidFill>
                  <a:schemeClr val="bg1">
                    <a:lumMod val="20000"/>
                    <a:lumOff val="80000"/>
                  </a:schemeClr>
                </a:solidFill>
              </a:rPr>
              <a:t>À</a:t>
            </a:r>
            <a:r>
              <a:rPr lang="en-US" sz="2000" b="1" dirty="0"/>
              <a:t>        N        P        H      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2" grpId="0"/>
      <p:bldP spid="4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3" name="Google Shape;903;p44"/>
          <p:cNvSpPr/>
          <p:nvPr/>
        </p:nvSpPr>
        <p:spPr>
          <a:xfrm>
            <a:off x="1304265" y="1086704"/>
            <a:ext cx="6427200" cy="2559900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06" name="Google Shape;906;p44"/>
          <p:cNvGrpSpPr/>
          <p:nvPr/>
        </p:nvGrpSpPr>
        <p:grpSpPr>
          <a:xfrm>
            <a:off x="4164935" y="851372"/>
            <a:ext cx="814489" cy="713174"/>
            <a:chOff x="4311633" y="1449102"/>
            <a:chExt cx="520573" cy="455819"/>
          </a:xfrm>
        </p:grpSpPr>
        <p:sp>
          <p:nvSpPr>
            <p:cNvPr id="907" name="Google Shape;907;p44"/>
            <p:cNvSpPr/>
            <p:nvPr/>
          </p:nvSpPr>
          <p:spPr>
            <a:xfrm>
              <a:off x="4311633" y="1449102"/>
              <a:ext cx="226176" cy="455819"/>
            </a:xfrm>
            <a:custGeom>
              <a:avLst/>
              <a:gdLst/>
              <a:ahLst/>
              <a:cxnLst/>
              <a:rect l="l" t="t" r="r" b="b"/>
              <a:pathLst>
                <a:path w="13895" h="28003" extrusionOk="0">
                  <a:moveTo>
                    <a:pt x="10890" y="1"/>
                  </a:moveTo>
                  <a:cubicBezTo>
                    <a:pt x="10684" y="1"/>
                    <a:pt x="10476" y="42"/>
                    <a:pt x="10275" y="130"/>
                  </a:cubicBezTo>
                  <a:cubicBezTo>
                    <a:pt x="8097" y="1058"/>
                    <a:pt x="6227" y="2261"/>
                    <a:pt x="4751" y="3714"/>
                  </a:cubicBezTo>
                  <a:cubicBezTo>
                    <a:pt x="2929" y="5428"/>
                    <a:pt x="1703" y="7404"/>
                    <a:pt x="1024" y="9583"/>
                  </a:cubicBezTo>
                  <a:cubicBezTo>
                    <a:pt x="358" y="11786"/>
                    <a:pt x="0" y="14786"/>
                    <a:pt x="0" y="18596"/>
                  </a:cubicBezTo>
                  <a:lnTo>
                    <a:pt x="0" y="26454"/>
                  </a:lnTo>
                  <a:cubicBezTo>
                    <a:pt x="0" y="27312"/>
                    <a:pt x="691" y="27990"/>
                    <a:pt x="1536" y="28002"/>
                  </a:cubicBezTo>
                  <a:lnTo>
                    <a:pt x="11609" y="28002"/>
                  </a:lnTo>
                  <a:cubicBezTo>
                    <a:pt x="12454" y="27990"/>
                    <a:pt x="13145" y="27312"/>
                    <a:pt x="13145" y="26454"/>
                  </a:cubicBezTo>
                  <a:lnTo>
                    <a:pt x="13145" y="16394"/>
                  </a:lnTo>
                  <a:cubicBezTo>
                    <a:pt x="13145" y="15548"/>
                    <a:pt x="12454" y="14858"/>
                    <a:pt x="11609" y="14858"/>
                  </a:cubicBezTo>
                  <a:lnTo>
                    <a:pt x="6787" y="14858"/>
                  </a:lnTo>
                  <a:cubicBezTo>
                    <a:pt x="6846" y="12274"/>
                    <a:pt x="7454" y="10202"/>
                    <a:pt x="8585" y="8631"/>
                  </a:cubicBezTo>
                  <a:cubicBezTo>
                    <a:pt x="9502" y="7381"/>
                    <a:pt x="10895" y="6357"/>
                    <a:pt x="12764" y="5559"/>
                  </a:cubicBezTo>
                  <a:cubicBezTo>
                    <a:pt x="13550" y="5214"/>
                    <a:pt x="13895" y="4285"/>
                    <a:pt x="13526" y="3511"/>
                  </a:cubicBezTo>
                  <a:lnTo>
                    <a:pt x="12276" y="880"/>
                  </a:lnTo>
                  <a:cubicBezTo>
                    <a:pt x="12012" y="327"/>
                    <a:pt x="11465" y="1"/>
                    <a:pt x="10890" y="1"/>
                  </a:cubicBez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44"/>
            <p:cNvSpPr/>
            <p:nvPr/>
          </p:nvSpPr>
          <p:spPr>
            <a:xfrm>
              <a:off x="4606405" y="1449493"/>
              <a:ext cx="225801" cy="455428"/>
            </a:xfrm>
            <a:custGeom>
              <a:avLst/>
              <a:gdLst/>
              <a:ahLst/>
              <a:cxnLst/>
              <a:rect l="l" t="t" r="r" b="b"/>
              <a:pathLst>
                <a:path w="13872" h="27979" extrusionOk="0">
                  <a:moveTo>
                    <a:pt x="10861" y="0"/>
                  </a:moveTo>
                  <a:cubicBezTo>
                    <a:pt x="10656" y="0"/>
                    <a:pt x="10449" y="42"/>
                    <a:pt x="10252" y="130"/>
                  </a:cubicBezTo>
                  <a:cubicBezTo>
                    <a:pt x="8216" y="987"/>
                    <a:pt x="6347" y="2189"/>
                    <a:pt x="4739" y="3690"/>
                  </a:cubicBezTo>
                  <a:cubicBezTo>
                    <a:pt x="2918" y="5440"/>
                    <a:pt x="1668" y="7416"/>
                    <a:pt x="1001" y="9583"/>
                  </a:cubicBezTo>
                  <a:cubicBezTo>
                    <a:pt x="334" y="11738"/>
                    <a:pt x="1" y="14727"/>
                    <a:pt x="1" y="18572"/>
                  </a:cubicBezTo>
                  <a:lnTo>
                    <a:pt x="1" y="26442"/>
                  </a:lnTo>
                  <a:cubicBezTo>
                    <a:pt x="1" y="27288"/>
                    <a:pt x="691" y="27966"/>
                    <a:pt x="1537" y="27978"/>
                  </a:cubicBezTo>
                  <a:lnTo>
                    <a:pt x="11609" y="27978"/>
                  </a:lnTo>
                  <a:cubicBezTo>
                    <a:pt x="12455" y="27966"/>
                    <a:pt x="13145" y="27288"/>
                    <a:pt x="13145" y="26442"/>
                  </a:cubicBezTo>
                  <a:lnTo>
                    <a:pt x="13145" y="16370"/>
                  </a:lnTo>
                  <a:cubicBezTo>
                    <a:pt x="13145" y="15524"/>
                    <a:pt x="12455" y="14834"/>
                    <a:pt x="11609" y="14834"/>
                  </a:cubicBezTo>
                  <a:lnTo>
                    <a:pt x="6764" y="14834"/>
                  </a:lnTo>
                  <a:cubicBezTo>
                    <a:pt x="6811" y="12250"/>
                    <a:pt x="7430" y="10178"/>
                    <a:pt x="8561" y="8607"/>
                  </a:cubicBezTo>
                  <a:cubicBezTo>
                    <a:pt x="9478" y="7357"/>
                    <a:pt x="10859" y="6333"/>
                    <a:pt x="12729" y="5535"/>
                  </a:cubicBezTo>
                  <a:cubicBezTo>
                    <a:pt x="13514" y="5190"/>
                    <a:pt x="13872" y="4261"/>
                    <a:pt x="13502" y="3487"/>
                  </a:cubicBezTo>
                  <a:lnTo>
                    <a:pt x="12252" y="880"/>
                  </a:lnTo>
                  <a:cubicBezTo>
                    <a:pt x="11989" y="327"/>
                    <a:pt x="11435" y="0"/>
                    <a:pt x="10861" y="0"/>
                  </a:cubicBez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21" name="Google Shape;921;p44"/>
          <p:cNvSpPr/>
          <p:nvPr/>
        </p:nvSpPr>
        <p:spPr>
          <a:xfrm>
            <a:off x="6597600" y="962761"/>
            <a:ext cx="1832961" cy="534136"/>
          </a:xfrm>
          <a:custGeom>
            <a:avLst/>
            <a:gdLst/>
            <a:ahLst/>
            <a:cxnLst/>
            <a:rect l="l" t="t" r="r" b="b"/>
            <a:pathLst>
              <a:path w="74367" h="21671" extrusionOk="0">
                <a:moveTo>
                  <a:pt x="43518" y="1"/>
                </a:moveTo>
                <a:cubicBezTo>
                  <a:pt x="35409" y="1"/>
                  <a:pt x="33219" y="4228"/>
                  <a:pt x="32826" y="9454"/>
                </a:cubicBezTo>
                <a:cubicBezTo>
                  <a:pt x="31898" y="8965"/>
                  <a:pt x="30854" y="8709"/>
                  <a:pt x="29829" y="8709"/>
                </a:cubicBezTo>
                <a:cubicBezTo>
                  <a:pt x="27263" y="8709"/>
                  <a:pt x="24813" y="10309"/>
                  <a:pt x="24575" y="13848"/>
                </a:cubicBezTo>
                <a:cubicBezTo>
                  <a:pt x="24491" y="13193"/>
                  <a:pt x="23765" y="12514"/>
                  <a:pt x="23170" y="12229"/>
                </a:cubicBezTo>
                <a:cubicBezTo>
                  <a:pt x="22723" y="12027"/>
                  <a:pt x="22244" y="11929"/>
                  <a:pt x="21762" y="11929"/>
                </a:cubicBezTo>
                <a:cubicBezTo>
                  <a:pt x="21588" y="11929"/>
                  <a:pt x="21414" y="11942"/>
                  <a:pt x="21241" y="11967"/>
                </a:cubicBezTo>
                <a:cubicBezTo>
                  <a:pt x="20360" y="12050"/>
                  <a:pt x="19515" y="12383"/>
                  <a:pt x="18824" y="12931"/>
                </a:cubicBezTo>
                <a:cubicBezTo>
                  <a:pt x="18134" y="13503"/>
                  <a:pt x="17693" y="14312"/>
                  <a:pt x="17598" y="15205"/>
                </a:cubicBezTo>
                <a:cubicBezTo>
                  <a:pt x="17026" y="13776"/>
                  <a:pt x="15657" y="12752"/>
                  <a:pt x="14169" y="12371"/>
                </a:cubicBezTo>
                <a:cubicBezTo>
                  <a:pt x="13642" y="12242"/>
                  <a:pt x="13103" y="12183"/>
                  <a:pt x="12564" y="12183"/>
                </a:cubicBezTo>
                <a:cubicBezTo>
                  <a:pt x="11567" y="12183"/>
                  <a:pt x="10567" y="12385"/>
                  <a:pt x="9632" y="12717"/>
                </a:cubicBezTo>
                <a:cubicBezTo>
                  <a:pt x="8370" y="13169"/>
                  <a:pt x="7168" y="13848"/>
                  <a:pt x="6311" y="14872"/>
                </a:cubicBezTo>
                <a:cubicBezTo>
                  <a:pt x="5453" y="15896"/>
                  <a:pt x="4751" y="17098"/>
                  <a:pt x="5013" y="18408"/>
                </a:cubicBezTo>
                <a:cubicBezTo>
                  <a:pt x="4502" y="17871"/>
                  <a:pt x="3763" y="17595"/>
                  <a:pt x="3027" y="17595"/>
                </a:cubicBezTo>
                <a:cubicBezTo>
                  <a:pt x="2407" y="17595"/>
                  <a:pt x="1789" y="17791"/>
                  <a:pt x="1310" y="18194"/>
                </a:cubicBezTo>
                <a:cubicBezTo>
                  <a:pt x="1072" y="18396"/>
                  <a:pt x="869" y="18634"/>
                  <a:pt x="679" y="18884"/>
                </a:cubicBezTo>
                <a:cubicBezTo>
                  <a:pt x="488" y="19134"/>
                  <a:pt x="346" y="19408"/>
                  <a:pt x="238" y="19694"/>
                </a:cubicBezTo>
                <a:cubicBezTo>
                  <a:pt x="0" y="20432"/>
                  <a:pt x="488" y="21254"/>
                  <a:pt x="1143" y="21670"/>
                </a:cubicBezTo>
                <a:cubicBezTo>
                  <a:pt x="10563" y="21465"/>
                  <a:pt x="20489" y="21432"/>
                  <a:pt x="30511" y="21432"/>
                </a:cubicBezTo>
                <a:cubicBezTo>
                  <a:pt x="35252" y="21432"/>
                  <a:pt x="40014" y="21440"/>
                  <a:pt x="44755" y="21440"/>
                </a:cubicBezTo>
                <a:cubicBezTo>
                  <a:pt x="53871" y="21440"/>
                  <a:pt x="62907" y="21413"/>
                  <a:pt x="71557" y="21254"/>
                </a:cubicBezTo>
                <a:cubicBezTo>
                  <a:pt x="73224" y="21230"/>
                  <a:pt x="74367" y="19456"/>
                  <a:pt x="73605" y="17967"/>
                </a:cubicBezTo>
                <a:lnTo>
                  <a:pt x="73593" y="17944"/>
                </a:lnTo>
                <a:cubicBezTo>
                  <a:pt x="73379" y="17515"/>
                  <a:pt x="73081" y="17134"/>
                  <a:pt x="72712" y="16824"/>
                </a:cubicBezTo>
                <a:cubicBezTo>
                  <a:pt x="72212" y="16455"/>
                  <a:pt x="71640" y="16205"/>
                  <a:pt x="71033" y="16086"/>
                </a:cubicBezTo>
                <a:cubicBezTo>
                  <a:pt x="69998" y="15844"/>
                  <a:pt x="68824" y="15775"/>
                  <a:pt x="67675" y="15775"/>
                </a:cubicBezTo>
                <a:cubicBezTo>
                  <a:pt x="67013" y="15775"/>
                  <a:pt x="66360" y="15798"/>
                  <a:pt x="65747" y="15824"/>
                </a:cubicBezTo>
                <a:cubicBezTo>
                  <a:pt x="65818" y="12979"/>
                  <a:pt x="64663" y="10216"/>
                  <a:pt x="61437" y="9002"/>
                </a:cubicBezTo>
                <a:cubicBezTo>
                  <a:pt x="60504" y="8656"/>
                  <a:pt x="59503" y="8480"/>
                  <a:pt x="58509" y="8480"/>
                </a:cubicBezTo>
                <a:cubicBezTo>
                  <a:pt x="56660" y="8480"/>
                  <a:pt x="54830" y="9090"/>
                  <a:pt x="53483" y="10359"/>
                </a:cubicBezTo>
                <a:cubicBezTo>
                  <a:pt x="53233" y="7585"/>
                  <a:pt x="52435" y="4561"/>
                  <a:pt x="50042" y="2430"/>
                </a:cubicBezTo>
                <a:cubicBezTo>
                  <a:pt x="48209" y="894"/>
                  <a:pt x="45911" y="37"/>
                  <a:pt x="4351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BDB2C612-D8B5-0D7C-E799-C7FCA5501E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0143943"/>
              </p:ext>
            </p:extLst>
          </p:nvPr>
        </p:nvGraphicFramePr>
        <p:xfrm>
          <a:off x="2606836" y="2721069"/>
          <a:ext cx="4038599" cy="6400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30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3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78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731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731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9831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39763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697" marB="45697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 </a:t>
                      </a:r>
                    </a:p>
                    <a:p>
                      <a:r>
                        <a:rPr lang="en-US" sz="1800" dirty="0"/>
                        <a:t>.</a:t>
                      </a:r>
                    </a:p>
                  </a:txBody>
                  <a:tcPr marT="45697" marB="45697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 </a:t>
                      </a:r>
                    </a:p>
                    <a:p>
                      <a:endParaRPr lang="en-US" sz="1800" dirty="0"/>
                    </a:p>
                  </a:txBody>
                  <a:tcPr marT="45697" marB="45697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697" marB="45697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697" marB="45697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697" marB="45697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412C2361-558E-E21B-C096-CBA4DF4A276D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2804956" y="2834099"/>
            <a:ext cx="39624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+mn-lt"/>
              </a:rPr>
              <a:t>B       Ạ       C       M       À        U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06CD3EF-AE72-B303-A358-F9C74B354E57}"/>
              </a:ext>
            </a:extLst>
          </p:cNvPr>
          <p:cNvSpPr txBox="1"/>
          <p:nvPr/>
        </p:nvSpPr>
        <p:spPr>
          <a:xfrm>
            <a:off x="1654335" y="1720323"/>
            <a:ext cx="5943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 err="1">
                <a:solidFill>
                  <a:srgbClr val="FF0000"/>
                </a:solidFill>
                <a:latin typeface="SVN-Apple" panose="02040603050506020204" pitchFamily="18" charset="0"/>
                <a:cs typeface="+mn-cs"/>
              </a:rPr>
              <a:t>Tính</a:t>
            </a:r>
            <a:r>
              <a:rPr lang="en-US" sz="3600" dirty="0">
                <a:solidFill>
                  <a:srgbClr val="FF0000"/>
                </a:solidFill>
                <a:latin typeface="SVN-Apple" panose="02040603050506020204" pitchFamily="18" charset="0"/>
                <a:cs typeface="+mn-cs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SVN-Apple" panose="02040603050506020204" pitchFamily="18" charset="0"/>
                <a:cs typeface="+mn-cs"/>
              </a:rPr>
              <a:t>chất</a:t>
            </a:r>
            <a:r>
              <a:rPr lang="en-US" sz="3600" dirty="0">
                <a:solidFill>
                  <a:srgbClr val="FF0000"/>
                </a:solidFill>
                <a:latin typeface="SVN-Apple" panose="02040603050506020204" pitchFamily="18" charset="0"/>
                <a:cs typeface="+mn-cs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SVN-Apple" panose="02040603050506020204" pitchFamily="18" charset="0"/>
                <a:cs typeface="+mn-cs"/>
              </a:rPr>
              <a:t>của</a:t>
            </a:r>
            <a:r>
              <a:rPr lang="en-US" sz="3600" dirty="0">
                <a:solidFill>
                  <a:srgbClr val="FF0000"/>
                </a:solidFill>
                <a:latin typeface="SVN-Apple" panose="02040603050506020204" pitchFamily="18" charset="0"/>
                <a:cs typeface="+mn-cs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SVN-Apple" panose="02040603050506020204" pitchFamily="18" charset="0"/>
                <a:cs typeface="+mn-cs"/>
              </a:rPr>
              <a:t>đất</a:t>
            </a:r>
            <a:r>
              <a:rPr lang="en-US" sz="3600" dirty="0">
                <a:solidFill>
                  <a:srgbClr val="FF0000"/>
                </a:solidFill>
                <a:latin typeface="SVN-Apple" panose="02040603050506020204" pitchFamily="18" charset="0"/>
                <a:cs typeface="+mn-cs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SVN-Apple" panose="02040603050506020204" pitchFamily="18" charset="0"/>
                <a:cs typeface="+mn-cs"/>
              </a:rPr>
              <a:t>đã</a:t>
            </a:r>
            <a:r>
              <a:rPr lang="en-US" sz="3600" dirty="0">
                <a:solidFill>
                  <a:srgbClr val="FF0000"/>
                </a:solidFill>
                <a:latin typeface="SVN-Apple" panose="02040603050506020204" pitchFamily="18" charset="0"/>
                <a:cs typeface="+mn-cs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SVN-Apple" panose="02040603050506020204" pitchFamily="18" charset="0"/>
                <a:cs typeface="+mn-cs"/>
              </a:rPr>
              <a:t>bị</a:t>
            </a:r>
            <a:r>
              <a:rPr lang="en-US" sz="3600" dirty="0">
                <a:solidFill>
                  <a:srgbClr val="FF0000"/>
                </a:solidFill>
                <a:latin typeface="SVN-Apple" panose="02040603050506020204" pitchFamily="18" charset="0"/>
                <a:cs typeface="+mn-cs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SVN-Apple" panose="02040603050506020204" pitchFamily="18" charset="0"/>
                <a:cs typeface="+mn-cs"/>
              </a:rPr>
              <a:t>xói</a:t>
            </a:r>
            <a:r>
              <a:rPr lang="en-US" sz="3600" dirty="0">
                <a:solidFill>
                  <a:srgbClr val="FF0000"/>
                </a:solidFill>
                <a:latin typeface="SVN-Apple" panose="02040603050506020204" pitchFamily="18" charset="0"/>
                <a:cs typeface="+mn-cs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SVN-Apple" panose="02040603050506020204" pitchFamily="18" charset="0"/>
                <a:cs typeface="+mn-cs"/>
              </a:rPr>
              <a:t>mòn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SVN-Apple" panose="02040603050506020204" pitchFamily="18" charset="0"/>
                <a:cs typeface="+mn-cs"/>
              </a:rPr>
              <a:t>.</a:t>
            </a:r>
          </a:p>
        </p:txBody>
      </p:sp>
      <p:pic>
        <p:nvPicPr>
          <p:cNvPr id="15" name="Picture 14" descr="A picture containing toy, doll, vector graphics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0FE542F5-EE20-EA11-EF56-0411726BF8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4319" y="4042171"/>
            <a:ext cx="1323663" cy="1101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525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3" name="Google Shape;903;p44"/>
          <p:cNvSpPr/>
          <p:nvPr/>
        </p:nvSpPr>
        <p:spPr>
          <a:xfrm>
            <a:off x="1304265" y="1086704"/>
            <a:ext cx="6427200" cy="2559900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06" name="Google Shape;906;p44"/>
          <p:cNvGrpSpPr/>
          <p:nvPr/>
        </p:nvGrpSpPr>
        <p:grpSpPr>
          <a:xfrm>
            <a:off x="4164935" y="851372"/>
            <a:ext cx="814489" cy="713174"/>
            <a:chOff x="4311633" y="1449102"/>
            <a:chExt cx="520573" cy="455819"/>
          </a:xfrm>
        </p:grpSpPr>
        <p:sp>
          <p:nvSpPr>
            <p:cNvPr id="907" name="Google Shape;907;p44"/>
            <p:cNvSpPr/>
            <p:nvPr/>
          </p:nvSpPr>
          <p:spPr>
            <a:xfrm>
              <a:off x="4311633" y="1449102"/>
              <a:ext cx="226176" cy="455819"/>
            </a:xfrm>
            <a:custGeom>
              <a:avLst/>
              <a:gdLst/>
              <a:ahLst/>
              <a:cxnLst/>
              <a:rect l="l" t="t" r="r" b="b"/>
              <a:pathLst>
                <a:path w="13895" h="28003" extrusionOk="0">
                  <a:moveTo>
                    <a:pt x="10890" y="1"/>
                  </a:moveTo>
                  <a:cubicBezTo>
                    <a:pt x="10684" y="1"/>
                    <a:pt x="10476" y="42"/>
                    <a:pt x="10275" y="130"/>
                  </a:cubicBezTo>
                  <a:cubicBezTo>
                    <a:pt x="8097" y="1058"/>
                    <a:pt x="6227" y="2261"/>
                    <a:pt x="4751" y="3714"/>
                  </a:cubicBezTo>
                  <a:cubicBezTo>
                    <a:pt x="2929" y="5428"/>
                    <a:pt x="1703" y="7404"/>
                    <a:pt x="1024" y="9583"/>
                  </a:cubicBezTo>
                  <a:cubicBezTo>
                    <a:pt x="358" y="11786"/>
                    <a:pt x="0" y="14786"/>
                    <a:pt x="0" y="18596"/>
                  </a:cubicBezTo>
                  <a:lnTo>
                    <a:pt x="0" y="26454"/>
                  </a:lnTo>
                  <a:cubicBezTo>
                    <a:pt x="0" y="27312"/>
                    <a:pt x="691" y="27990"/>
                    <a:pt x="1536" y="28002"/>
                  </a:cubicBezTo>
                  <a:lnTo>
                    <a:pt x="11609" y="28002"/>
                  </a:lnTo>
                  <a:cubicBezTo>
                    <a:pt x="12454" y="27990"/>
                    <a:pt x="13145" y="27312"/>
                    <a:pt x="13145" y="26454"/>
                  </a:cubicBezTo>
                  <a:lnTo>
                    <a:pt x="13145" y="16394"/>
                  </a:lnTo>
                  <a:cubicBezTo>
                    <a:pt x="13145" y="15548"/>
                    <a:pt x="12454" y="14858"/>
                    <a:pt x="11609" y="14858"/>
                  </a:cubicBezTo>
                  <a:lnTo>
                    <a:pt x="6787" y="14858"/>
                  </a:lnTo>
                  <a:cubicBezTo>
                    <a:pt x="6846" y="12274"/>
                    <a:pt x="7454" y="10202"/>
                    <a:pt x="8585" y="8631"/>
                  </a:cubicBezTo>
                  <a:cubicBezTo>
                    <a:pt x="9502" y="7381"/>
                    <a:pt x="10895" y="6357"/>
                    <a:pt x="12764" y="5559"/>
                  </a:cubicBezTo>
                  <a:cubicBezTo>
                    <a:pt x="13550" y="5214"/>
                    <a:pt x="13895" y="4285"/>
                    <a:pt x="13526" y="3511"/>
                  </a:cubicBezTo>
                  <a:lnTo>
                    <a:pt x="12276" y="880"/>
                  </a:lnTo>
                  <a:cubicBezTo>
                    <a:pt x="12012" y="327"/>
                    <a:pt x="11465" y="1"/>
                    <a:pt x="10890" y="1"/>
                  </a:cubicBez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44"/>
            <p:cNvSpPr/>
            <p:nvPr/>
          </p:nvSpPr>
          <p:spPr>
            <a:xfrm>
              <a:off x="4606405" y="1449493"/>
              <a:ext cx="225801" cy="455428"/>
            </a:xfrm>
            <a:custGeom>
              <a:avLst/>
              <a:gdLst/>
              <a:ahLst/>
              <a:cxnLst/>
              <a:rect l="l" t="t" r="r" b="b"/>
              <a:pathLst>
                <a:path w="13872" h="27979" extrusionOk="0">
                  <a:moveTo>
                    <a:pt x="10861" y="0"/>
                  </a:moveTo>
                  <a:cubicBezTo>
                    <a:pt x="10656" y="0"/>
                    <a:pt x="10449" y="42"/>
                    <a:pt x="10252" y="130"/>
                  </a:cubicBezTo>
                  <a:cubicBezTo>
                    <a:pt x="8216" y="987"/>
                    <a:pt x="6347" y="2189"/>
                    <a:pt x="4739" y="3690"/>
                  </a:cubicBezTo>
                  <a:cubicBezTo>
                    <a:pt x="2918" y="5440"/>
                    <a:pt x="1668" y="7416"/>
                    <a:pt x="1001" y="9583"/>
                  </a:cubicBezTo>
                  <a:cubicBezTo>
                    <a:pt x="334" y="11738"/>
                    <a:pt x="1" y="14727"/>
                    <a:pt x="1" y="18572"/>
                  </a:cubicBezTo>
                  <a:lnTo>
                    <a:pt x="1" y="26442"/>
                  </a:lnTo>
                  <a:cubicBezTo>
                    <a:pt x="1" y="27288"/>
                    <a:pt x="691" y="27966"/>
                    <a:pt x="1537" y="27978"/>
                  </a:cubicBezTo>
                  <a:lnTo>
                    <a:pt x="11609" y="27978"/>
                  </a:lnTo>
                  <a:cubicBezTo>
                    <a:pt x="12455" y="27966"/>
                    <a:pt x="13145" y="27288"/>
                    <a:pt x="13145" y="26442"/>
                  </a:cubicBezTo>
                  <a:lnTo>
                    <a:pt x="13145" y="16370"/>
                  </a:lnTo>
                  <a:cubicBezTo>
                    <a:pt x="13145" y="15524"/>
                    <a:pt x="12455" y="14834"/>
                    <a:pt x="11609" y="14834"/>
                  </a:cubicBezTo>
                  <a:lnTo>
                    <a:pt x="6764" y="14834"/>
                  </a:lnTo>
                  <a:cubicBezTo>
                    <a:pt x="6811" y="12250"/>
                    <a:pt x="7430" y="10178"/>
                    <a:pt x="8561" y="8607"/>
                  </a:cubicBezTo>
                  <a:cubicBezTo>
                    <a:pt x="9478" y="7357"/>
                    <a:pt x="10859" y="6333"/>
                    <a:pt x="12729" y="5535"/>
                  </a:cubicBezTo>
                  <a:cubicBezTo>
                    <a:pt x="13514" y="5190"/>
                    <a:pt x="13872" y="4261"/>
                    <a:pt x="13502" y="3487"/>
                  </a:cubicBezTo>
                  <a:lnTo>
                    <a:pt x="12252" y="880"/>
                  </a:lnTo>
                  <a:cubicBezTo>
                    <a:pt x="11989" y="327"/>
                    <a:pt x="11435" y="0"/>
                    <a:pt x="10861" y="0"/>
                  </a:cubicBez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21" name="Google Shape;921;p44"/>
          <p:cNvSpPr/>
          <p:nvPr/>
        </p:nvSpPr>
        <p:spPr>
          <a:xfrm>
            <a:off x="6597600" y="962761"/>
            <a:ext cx="1832961" cy="534136"/>
          </a:xfrm>
          <a:custGeom>
            <a:avLst/>
            <a:gdLst/>
            <a:ahLst/>
            <a:cxnLst/>
            <a:rect l="l" t="t" r="r" b="b"/>
            <a:pathLst>
              <a:path w="74367" h="21671" extrusionOk="0">
                <a:moveTo>
                  <a:pt x="43518" y="1"/>
                </a:moveTo>
                <a:cubicBezTo>
                  <a:pt x="35409" y="1"/>
                  <a:pt x="33219" y="4228"/>
                  <a:pt x="32826" y="9454"/>
                </a:cubicBezTo>
                <a:cubicBezTo>
                  <a:pt x="31898" y="8965"/>
                  <a:pt x="30854" y="8709"/>
                  <a:pt x="29829" y="8709"/>
                </a:cubicBezTo>
                <a:cubicBezTo>
                  <a:pt x="27263" y="8709"/>
                  <a:pt x="24813" y="10309"/>
                  <a:pt x="24575" y="13848"/>
                </a:cubicBezTo>
                <a:cubicBezTo>
                  <a:pt x="24491" y="13193"/>
                  <a:pt x="23765" y="12514"/>
                  <a:pt x="23170" y="12229"/>
                </a:cubicBezTo>
                <a:cubicBezTo>
                  <a:pt x="22723" y="12027"/>
                  <a:pt x="22244" y="11929"/>
                  <a:pt x="21762" y="11929"/>
                </a:cubicBezTo>
                <a:cubicBezTo>
                  <a:pt x="21588" y="11929"/>
                  <a:pt x="21414" y="11942"/>
                  <a:pt x="21241" y="11967"/>
                </a:cubicBezTo>
                <a:cubicBezTo>
                  <a:pt x="20360" y="12050"/>
                  <a:pt x="19515" y="12383"/>
                  <a:pt x="18824" y="12931"/>
                </a:cubicBezTo>
                <a:cubicBezTo>
                  <a:pt x="18134" y="13503"/>
                  <a:pt x="17693" y="14312"/>
                  <a:pt x="17598" y="15205"/>
                </a:cubicBezTo>
                <a:cubicBezTo>
                  <a:pt x="17026" y="13776"/>
                  <a:pt x="15657" y="12752"/>
                  <a:pt x="14169" y="12371"/>
                </a:cubicBezTo>
                <a:cubicBezTo>
                  <a:pt x="13642" y="12242"/>
                  <a:pt x="13103" y="12183"/>
                  <a:pt x="12564" y="12183"/>
                </a:cubicBezTo>
                <a:cubicBezTo>
                  <a:pt x="11567" y="12183"/>
                  <a:pt x="10567" y="12385"/>
                  <a:pt x="9632" y="12717"/>
                </a:cubicBezTo>
                <a:cubicBezTo>
                  <a:pt x="8370" y="13169"/>
                  <a:pt x="7168" y="13848"/>
                  <a:pt x="6311" y="14872"/>
                </a:cubicBezTo>
                <a:cubicBezTo>
                  <a:pt x="5453" y="15896"/>
                  <a:pt x="4751" y="17098"/>
                  <a:pt x="5013" y="18408"/>
                </a:cubicBezTo>
                <a:cubicBezTo>
                  <a:pt x="4502" y="17871"/>
                  <a:pt x="3763" y="17595"/>
                  <a:pt x="3027" y="17595"/>
                </a:cubicBezTo>
                <a:cubicBezTo>
                  <a:pt x="2407" y="17595"/>
                  <a:pt x="1789" y="17791"/>
                  <a:pt x="1310" y="18194"/>
                </a:cubicBezTo>
                <a:cubicBezTo>
                  <a:pt x="1072" y="18396"/>
                  <a:pt x="869" y="18634"/>
                  <a:pt x="679" y="18884"/>
                </a:cubicBezTo>
                <a:cubicBezTo>
                  <a:pt x="488" y="19134"/>
                  <a:pt x="346" y="19408"/>
                  <a:pt x="238" y="19694"/>
                </a:cubicBezTo>
                <a:cubicBezTo>
                  <a:pt x="0" y="20432"/>
                  <a:pt x="488" y="21254"/>
                  <a:pt x="1143" y="21670"/>
                </a:cubicBezTo>
                <a:cubicBezTo>
                  <a:pt x="10563" y="21465"/>
                  <a:pt x="20489" y="21432"/>
                  <a:pt x="30511" y="21432"/>
                </a:cubicBezTo>
                <a:cubicBezTo>
                  <a:pt x="35252" y="21432"/>
                  <a:pt x="40014" y="21440"/>
                  <a:pt x="44755" y="21440"/>
                </a:cubicBezTo>
                <a:cubicBezTo>
                  <a:pt x="53871" y="21440"/>
                  <a:pt x="62907" y="21413"/>
                  <a:pt x="71557" y="21254"/>
                </a:cubicBezTo>
                <a:cubicBezTo>
                  <a:pt x="73224" y="21230"/>
                  <a:pt x="74367" y="19456"/>
                  <a:pt x="73605" y="17967"/>
                </a:cubicBezTo>
                <a:lnTo>
                  <a:pt x="73593" y="17944"/>
                </a:lnTo>
                <a:cubicBezTo>
                  <a:pt x="73379" y="17515"/>
                  <a:pt x="73081" y="17134"/>
                  <a:pt x="72712" y="16824"/>
                </a:cubicBezTo>
                <a:cubicBezTo>
                  <a:pt x="72212" y="16455"/>
                  <a:pt x="71640" y="16205"/>
                  <a:pt x="71033" y="16086"/>
                </a:cubicBezTo>
                <a:cubicBezTo>
                  <a:pt x="69998" y="15844"/>
                  <a:pt x="68824" y="15775"/>
                  <a:pt x="67675" y="15775"/>
                </a:cubicBezTo>
                <a:cubicBezTo>
                  <a:pt x="67013" y="15775"/>
                  <a:pt x="66360" y="15798"/>
                  <a:pt x="65747" y="15824"/>
                </a:cubicBezTo>
                <a:cubicBezTo>
                  <a:pt x="65818" y="12979"/>
                  <a:pt x="64663" y="10216"/>
                  <a:pt x="61437" y="9002"/>
                </a:cubicBezTo>
                <a:cubicBezTo>
                  <a:pt x="60504" y="8656"/>
                  <a:pt x="59503" y="8480"/>
                  <a:pt x="58509" y="8480"/>
                </a:cubicBezTo>
                <a:cubicBezTo>
                  <a:pt x="56660" y="8480"/>
                  <a:pt x="54830" y="9090"/>
                  <a:pt x="53483" y="10359"/>
                </a:cubicBezTo>
                <a:cubicBezTo>
                  <a:pt x="53233" y="7585"/>
                  <a:pt x="52435" y="4561"/>
                  <a:pt x="50042" y="2430"/>
                </a:cubicBezTo>
                <a:cubicBezTo>
                  <a:pt x="48209" y="894"/>
                  <a:pt x="45911" y="37"/>
                  <a:pt x="4351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8B3FBFA-60AE-3C1E-2271-75B1741253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2405" y="1699093"/>
            <a:ext cx="634746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SVN-Apple" panose="02040603050506020204" pitchFamily="18" charset="0"/>
              </a:rPr>
              <a:t>Dòng</a:t>
            </a:r>
            <a:r>
              <a:rPr lang="en-US" sz="3600" dirty="0">
                <a:solidFill>
                  <a:srgbClr val="FF0000"/>
                </a:solidFill>
                <a:latin typeface="SVN-Apple" panose="02040603050506020204" pitchFamily="18" charset="0"/>
              </a:rPr>
              <a:t> 2: </a:t>
            </a:r>
            <a:r>
              <a:rPr lang="en-US" sz="3600" dirty="0" err="1">
                <a:solidFill>
                  <a:srgbClr val="FF0000"/>
                </a:solidFill>
                <a:latin typeface="SVN-Apple" panose="02040603050506020204" pitchFamily="18" charset="0"/>
              </a:rPr>
              <a:t>Đồi</a:t>
            </a:r>
            <a:r>
              <a:rPr lang="en-US" sz="3600" dirty="0">
                <a:solidFill>
                  <a:srgbClr val="FF0000"/>
                </a:solidFill>
                <a:latin typeface="SVN-Apple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SVN-Apple" panose="02040603050506020204" pitchFamily="18" charset="0"/>
              </a:rPr>
              <a:t>cây</a:t>
            </a:r>
            <a:r>
              <a:rPr lang="en-US" sz="3600" dirty="0">
                <a:solidFill>
                  <a:srgbClr val="FF0000"/>
                </a:solidFill>
                <a:latin typeface="SVN-Apple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SVN-Apple" panose="02040603050506020204" pitchFamily="18" charset="0"/>
              </a:rPr>
              <a:t>đã</a:t>
            </a:r>
            <a:r>
              <a:rPr lang="en-US" sz="3600" dirty="0">
                <a:solidFill>
                  <a:srgbClr val="FF0000"/>
                </a:solidFill>
                <a:latin typeface="SVN-Apple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SVN-Apple" panose="02040603050506020204" pitchFamily="18" charset="0"/>
              </a:rPr>
              <a:t>bị</a:t>
            </a:r>
            <a:r>
              <a:rPr lang="en-US" sz="3600" dirty="0">
                <a:solidFill>
                  <a:srgbClr val="FF0000"/>
                </a:solidFill>
                <a:latin typeface="SVN-Apple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SVN-Apple" panose="02040603050506020204" pitchFamily="18" charset="0"/>
              </a:rPr>
              <a:t>đốn</a:t>
            </a:r>
            <a:r>
              <a:rPr lang="en-US" sz="3600" dirty="0">
                <a:solidFill>
                  <a:srgbClr val="FF0000"/>
                </a:solidFill>
                <a:latin typeface="SVN-Apple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SVN-Apple" panose="02040603050506020204" pitchFamily="18" charset="0"/>
              </a:rPr>
              <a:t>hoặc</a:t>
            </a:r>
            <a:r>
              <a:rPr lang="en-US" sz="3600" dirty="0">
                <a:solidFill>
                  <a:srgbClr val="FF0000"/>
                </a:solidFill>
                <a:latin typeface="SVN-Apple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SVN-Apple" panose="02040603050506020204" pitchFamily="18" charset="0"/>
              </a:rPr>
              <a:t>bị</a:t>
            </a:r>
            <a:r>
              <a:rPr lang="en-US" sz="3600" dirty="0">
                <a:solidFill>
                  <a:srgbClr val="FF0000"/>
                </a:solidFill>
                <a:latin typeface="SVN-Apple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SVN-Apple" panose="02040603050506020204" pitchFamily="18" charset="0"/>
              </a:rPr>
              <a:t>đốt</a:t>
            </a:r>
            <a:r>
              <a:rPr lang="en-US" sz="3600" dirty="0">
                <a:solidFill>
                  <a:srgbClr val="FF0000"/>
                </a:solidFill>
                <a:latin typeface="SVN-Apple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SVN-Apple" panose="02040603050506020204" pitchFamily="18" charset="0"/>
              </a:rPr>
              <a:t>trụi</a:t>
            </a:r>
            <a:r>
              <a:rPr lang="en-US" sz="3600" dirty="0">
                <a:solidFill>
                  <a:srgbClr val="FF0000"/>
                </a:solidFill>
                <a:latin typeface="SVN-Apple" panose="02040603050506020204" pitchFamily="18" charset="0"/>
              </a:rPr>
              <a:t>.</a:t>
            </a: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51313A26-B297-BD70-4195-1151608236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9585741"/>
              </p:ext>
            </p:extLst>
          </p:nvPr>
        </p:nvGraphicFramePr>
        <p:xfrm>
          <a:off x="2232810" y="2614913"/>
          <a:ext cx="4571999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31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31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531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531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8782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8579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D3C84294-15CF-27C8-10BB-554D980943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3309" y="2776353"/>
            <a:ext cx="43815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Đ      Ồ        I       T       R      Ọ       C</a:t>
            </a:r>
          </a:p>
        </p:txBody>
      </p:sp>
      <p:pic>
        <p:nvPicPr>
          <p:cNvPr id="16" name="Picture 15" descr="A picture containing toy, doll, vector graphics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062F8B59-0669-788D-EF8B-15742C048E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4319" y="4042171"/>
            <a:ext cx="1323663" cy="1101329"/>
          </a:xfrm>
          <a:prstGeom prst="rect">
            <a:avLst/>
          </a:prstGeom>
        </p:spPr>
      </p:pic>
      <p:grpSp>
        <p:nvGrpSpPr>
          <p:cNvPr id="17" name="Google Shape;2432;p75">
            <a:extLst>
              <a:ext uri="{FF2B5EF4-FFF2-40B4-BE49-F238E27FC236}">
                <a16:creationId xmlns:a16="http://schemas.microsoft.com/office/drawing/2014/main" id="{10FBE712-403D-6736-0F63-0552C231FE88}"/>
              </a:ext>
            </a:extLst>
          </p:cNvPr>
          <p:cNvGrpSpPr/>
          <p:nvPr/>
        </p:nvGrpSpPr>
        <p:grpSpPr>
          <a:xfrm>
            <a:off x="0" y="3221531"/>
            <a:ext cx="6075716" cy="2123029"/>
            <a:chOff x="3404588" y="1789225"/>
            <a:chExt cx="2334825" cy="641925"/>
          </a:xfrm>
        </p:grpSpPr>
        <p:sp>
          <p:nvSpPr>
            <p:cNvPr id="18" name="Google Shape;2433;p75">
              <a:extLst>
                <a:ext uri="{FF2B5EF4-FFF2-40B4-BE49-F238E27FC236}">
                  <a16:creationId xmlns:a16="http://schemas.microsoft.com/office/drawing/2014/main" id="{094CD845-CE06-5DCB-81F8-4CC3D9C6950E}"/>
                </a:ext>
              </a:extLst>
            </p:cNvPr>
            <p:cNvSpPr/>
            <p:nvPr/>
          </p:nvSpPr>
          <p:spPr>
            <a:xfrm>
              <a:off x="3800163" y="1789225"/>
              <a:ext cx="181450" cy="162300"/>
            </a:xfrm>
            <a:custGeom>
              <a:avLst/>
              <a:gdLst/>
              <a:ahLst/>
              <a:cxnLst/>
              <a:rect l="l" t="t" r="r" b="b"/>
              <a:pathLst>
                <a:path w="7258" h="6492" extrusionOk="0">
                  <a:moveTo>
                    <a:pt x="1965" y="1"/>
                  </a:moveTo>
                  <a:cubicBezTo>
                    <a:pt x="1882" y="3894"/>
                    <a:pt x="679" y="5239"/>
                    <a:pt x="441" y="5501"/>
                  </a:cubicBezTo>
                  <a:cubicBezTo>
                    <a:pt x="358" y="5608"/>
                    <a:pt x="0" y="5989"/>
                    <a:pt x="286" y="6061"/>
                  </a:cubicBezTo>
                  <a:cubicBezTo>
                    <a:pt x="368" y="6073"/>
                    <a:pt x="452" y="6080"/>
                    <a:pt x="536" y="6080"/>
                  </a:cubicBezTo>
                  <a:cubicBezTo>
                    <a:pt x="694" y="6080"/>
                    <a:pt x="852" y="6056"/>
                    <a:pt x="1001" y="6001"/>
                  </a:cubicBezTo>
                  <a:cubicBezTo>
                    <a:pt x="1178" y="5944"/>
                    <a:pt x="1331" y="5909"/>
                    <a:pt x="1480" y="5909"/>
                  </a:cubicBezTo>
                  <a:cubicBezTo>
                    <a:pt x="1641" y="5909"/>
                    <a:pt x="1798" y="5950"/>
                    <a:pt x="1977" y="6049"/>
                  </a:cubicBezTo>
                  <a:cubicBezTo>
                    <a:pt x="2108" y="6144"/>
                    <a:pt x="2275" y="6192"/>
                    <a:pt x="2441" y="6192"/>
                  </a:cubicBezTo>
                  <a:cubicBezTo>
                    <a:pt x="2608" y="6168"/>
                    <a:pt x="2775" y="6132"/>
                    <a:pt x="2929" y="6061"/>
                  </a:cubicBezTo>
                  <a:cubicBezTo>
                    <a:pt x="3046" y="6022"/>
                    <a:pt x="3169" y="6003"/>
                    <a:pt x="3292" y="6003"/>
                  </a:cubicBezTo>
                  <a:cubicBezTo>
                    <a:pt x="3470" y="6003"/>
                    <a:pt x="3648" y="6043"/>
                    <a:pt x="3810" y="6120"/>
                  </a:cubicBezTo>
                  <a:cubicBezTo>
                    <a:pt x="4072" y="6239"/>
                    <a:pt x="4311" y="6466"/>
                    <a:pt x="4596" y="6490"/>
                  </a:cubicBezTo>
                  <a:cubicBezTo>
                    <a:pt x="4613" y="6491"/>
                    <a:pt x="4630" y="6492"/>
                    <a:pt x="4646" y="6492"/>
                  </a:cubicBezTo>
                  <a:cubicBezTo>
                    <a:pt x="4973" y="6492"/>
                    <a:pt x="5171" y="6164"/>
                    <a:pt x="5477" y="6085"/>
                  </a:cubicBezTo>
                  <a:cubicBezTo>
                    <a:pt x="5543" y="6065"/>
                    <a:pt x="5616" y="6056"/>
                    <a:pt x="5690" y="6056"/>
                  </a:cubicBezTo>
                  <a:cubicBezTo>
                    <a:pt x="5750" y="6056"/>
                    <a:pt x="5811" y="6062"/>
                    <a:pt x="5870" y="6073"/>
                  </a:cubicBezTo>
                  <a:cubicBezTo>
                    <a:pt x="6192" y="6120"/>
                    <a:pt x="6656" y="6370"/>
                    <a:pt x="7061" y="6442"/>
                  </a:cubicBezTo>
                  <a:cubicBezTo>
                    <a:pt x="7070" y="6444"/>
                    <a:pt x="7079" y="6445"/>
                    <a:pt x="7087" y="6445"/>
                  </a:cubicBezTo>
                  <a:cubicBezTo>
                    <a:pt x="7192" y="6445"/>
                    <a:pt x="7258" y="6316"/>
                    <a:pt x="7192" y="6228"/>
                  </a:cubicBezTo>
                  <a:cubicBezTo>
                    <a:pt x="6954" y="5930"/>
                    <a:pt x="6775" y="5585"/>
                    <a:pt x="6644" y="5227"/>
                  </a:cubicBezTo>
                  <a:cubicBezTo>
                    <a:pt x="6466" y="4704"/>
                    <a:pt x="6299" y="4168"/>
                    <a:pt x="6156" y="3632"/>
                  </a:cubicBezTo>
                  <a:cubicBezTo>
                    <a:pt x="5870" y="2572"/>
                    <a:pt x="5727" y="1489"/>
                    <a:pt x="5715" y="394"/>
                  </a:cubicBezTo>
                  <a:cubicBezTo>
                    <a:pt x="5715" y="251"/>
                    <a:pt x="5715" y="120"/>
                    <a:pt x="57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434;p75">
              <a:extLst>
                <a:ext uri="{FF2B5EF4-FFF2-40B4-BE49-F238E27FC236}">
                  <a16:creationId xmlns:a16="http://schemas.microsoft.com/office/drawing/2014/main" id="{897EA6F7-0269-708A-2F28-A3AD87C33DED}"/>
                </a:ext>
              </a:extLst>
            </p:cNvPr>
            <p:cNvSpPr/>
            <p:nvPr/>
          </p:nvSpPr>
          <p:spPr>
            <a:xfrm>
              <a:off x="3840938" y="1803225"/>
              <a:ext cx="24150" cy="119375"/>
            </a:xfrm>
            <a:custGeom>
              <a:avLst/>
              <a:gdLst/>
              <a:ahLst/>
              <a:cxnLst/>
              <a:rect l="l" t="t" r="r" b="b"/>
              <a:pathLst>
                <a:path w="966" h="4775" extrusionOk="0">
                  <a:moveTo>
                    <a:pt x="763" y="0"/>
                  </a:moveTo>
                  <a:lnTo>
                    <a:pt x="763" y="703"/>
                  </a:lnTo>
                  <a:cubicBezTo>
                    <a:pt x="763" y="2096"/>
                    <a:pt x="703" y="3453"/>
                    <a:pt x="1" y="4667"/>
                  </a:cubicBezTo>
                  <a:lnTo>
                    <a:pt x="179" y="4775"/>
                  </a:lnTo>
                  <a:cubicBezTo>
                    <a:pt x="906" y="3513"/>
                    <a:pt x="965" y="2131"/>
                    <a:pt x="965" y="703"/>
                  </a:cubicBezTo>
                  <a:lnTo>
                    <a:pt x="96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435;p75">
              <a:extLst>
                <a:ext uri="{FF2B5EF4-FFF2-40B4-BE49-F238E27FC236}">
                  <a16:creationId xmlns:a16="http://schemas.microsoft.com/office/drawing/2014/main" id="{BDB8EFA6-0620-F457-1B70-087C677C66F2}"/>
                </a:ext>
              </a:extLst>
            </p:cNvPr>
            <p:cNvSpPr/>
            <p:nvPr/>
          </p:nvSpPr>
          <p:spPr>
            <a:xfrm>
              <a:off x="3879638" y="1810075"/>
              <a:ext cx="11925" cy="114900"/>
            </a:xfrm>
            <a:custGeom>
              <a:avLst/>
              <a:gdLst/>
              <a:ahLst/>
              <a:cxnLst/>
              <a:rect l="l" t="t" r="r" b="b"/>
              <a:pathLst>
                <a:path w="477" h="4596" extrusionOk="0">
                  <a:moveTo>
                    <a:pt x="12" y="0"/>
                  </a:moveTo>
                  <a:cubicBezTo>
                    <a:pt x="24" y="262"/>
                    <a:pt x="24" y="512"/>
                    <a:pt x="24" y="774"/>
                  </a:cubicBezTo>
                  <a:lnTo>
                    <a:pt x="24" y="1441"/>
                  </a:lnTo>
                  <a:lnTo>
                    <a:pt x="24" y="2131"/>
                  </a:lnTo>
                  <a:cubicBezTo>
                    <a:pt x="0" y="2953"/>
                    <a:pt x="84" y="3786"/>
                    <a:pt x="274" y="4596"/>
                  </a:cubicBezTo>
                  <a:lnTo>
                    <a:pt x="477" y="4548"/>
                  </a:lnTo>
                  <a:cubicBezTo>
                    <a:pt x="286" y="3751"/>
                    <a:pt x="203" y="2941"/>
                    <a:pt x="227" y="2131"/>
                  </a:cubicBezTo>
                  <a:lnTo>
                    <a:pt x="227" y="1453"/>
                  </a:lnTo>
                  <a:lnTo>
                    <a:pt x="227" y="774"/>
                  </a:lnTo>
                  <a:cubicBezTo>
                    <a:pt x="227" y="512"/>
                    <a:pt x="227" y="250"/>
                    <a:pt x="2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436;p75">
              <a:extLst>
                <a:ext uri="{FF2B5EF4-FFF2-40B4-BE49-F238E27FC236}">
                  <a16:creationId xmlns:a16="http://schemas.microsoft.com/office/drawing/2014/main" id="{4631A8B5-28A6-2995-7749-A13428373362}"/>
                </a:ext>
              </a:extLst>
            </p:cNvPr>
            <p:cNvSpPr/>
            <p:nvPr/>
          </p:nvSpPr>
          <p:spPr>
            <a:xfrm>
              <a:off x="3898088" y="1811250"/>
              <a:ext cx="29200" cy="120575"/>
            </a:xfrm>
            <a:custGeom>
              <a:avLst/>
              <a:gdLst/>
              <a:ahLst/>
              <a:cxnLst/>
              <a:rect l="l" t="t" r="r" b="b"/>
              <a:pathLst>
                <a:path w="1168" h="4823" extrusionOk="0">
                  <a:moveTo>
                    <a:pt x="1" y="1"/>
                  </a:moveTo>
                  <a:cubicBezTo>
                    <a:pt x="13" y="1489"/>
                    <a:pt x="132" y="3394"/>
                    <a:pt x="989" y="4823"/>
                  </a:cubicBezTo>
                  <a:lnTo>
                    <a:pt x="1167" y="4727"/>
                  </a:lnTo>
                  <a:cubicBezTo>
                    <a:pt x="334" y="3334"/>
                    <a:pt x="215" y="1465"/>
                    <a:pt x="2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37;p75">
              <a:extLst>
                <a:ext uri="{FF2B5EF4-FFF2-40B4-BE49-F238E27FC236}">
                  <a16:creationId xmlns:a16="http://schemas.microsoft.com/office/drawing/2014/main" id="{B7BB6B45-468B-BEC1-1197-E9874A7050FF}"/>
                </a:ext>
              </a:extLst>
            </p:cNvPr>
            <p:cNvSpPr/>
            <p:nvPr/>
          </p:nvSpPr>
          <p:spPr>
            <a:xfrm>
              <a:off x="3923388" y="1813350"/>
              <a:ext cx="28300" cy="108350"/>
            </a:xfrm>
            <a:custGeom>
              <a:avLst/>
              <a:gdLst/>
              <a:ahLst/>
              <a:cxnLst/>
              <a:rect l="l" t="t" r="r" b="b"/>
              <a:pathLst>
                <a:path w="1132" h="4334" extrusionOk="0">
                  <a:moveTo>
                    <a:pt x="1" y="0"/>
                  </a:moveTo>
                  <a:cubicBezTo>
                    <a:pt x="13" y="1024"/>
                    <a:pt x="358" y="3417"/>
                    <a:pt x="965" y="4334"/>
                  </a:cubicBezTo>
                  <a:lnTo>
                    <a:pt x="1132" y="4227"/>
                  </a:lnTo>
                  <a:cubicBezTo>
                    <a:pt x="548" y="3334"/>
                    <a:pt x="215" y="1000"/>
                    <a:pt x="2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38;p75">
              <a:extLst>
                <a:ext uri="{FF2B5EF4-FFF2-40B4-BE49-F238E27FC236}">
                  <a16:creationId xmlns:a16="http://schemas.microsoft.com/office/drawing/2014/main" id="{9D38533F-3E61-1FB1-6047-63C8A88AF801}"/>
                </a:ext>
              </a:extLst>
            </p:cNvPr>
            <p:cNvSpPr/>
            <p:nvPr/>
          </p:nvSpPr>
          <p:spPr>
            <a:xfrm>
              <a:off x="4068363" y="1850550"/>
              <a:ext cx="181725" cy="162600"/>
            </a:xfrm>
            <a:custGeom>
              <a:avLst/>
              <a:gdLst/>
              <a:ahLst/>
              <a:cxnLst/>
              <a:rect l="l" t="t" r="r" b="b"/>
              <a:pathLst>
                <a:path w="7269" h="6504" extrusionOk="0">
                  <a:moveTo>
                    <a:pt x="1965" y="0"/>
                  </a:moveTo>
                  <a:cubicBezTo>
                    <a:pt x="1893" y="3894"/>
                    <a:pt x="679" y="5251"/>
                    <a:pt x="452" y="5513"/>
                  </a:cubicBezTo>
                  <a:cubicBezTo>
                    <a:pt x="369" y="5608"/>
                    <a:pt x="0" y="5989"/>
                    <a:pt x="286" y="6072"/>
                  </a:cubicBezTo>
                  <a:cubicBezTo>
                    <a:pt x="363" y="6084"/>
                    <a:pt x="439" y="6089"/>
                    <a:pt x="515" y="6089"/>
                  </a:cubicBezTo>
                  <a:cubicBezTo>
                    <a:pt x="683" y="6089"/>
                    <a:pt x="848" y="6062"/>
                    <a:pt x="1012" y="6013"/>
                  </a:cubicBezTo>
                  <a:cubicBezTo>
                    <a:pt x="1189" y="5950"/>
                    <a:pt x="1339" y="5915"/>
                    <a:pt x="1486" y="5915"/>
                  </a:cubicBezTo>
                  <a:cubicBezTo>
                    <a:pt x="1644" y="5915"/>
                    <a:pt x="1797" y="5956"/>
                    <a:pt x="1976" y="6049"/>
                  </a:cubicBezTo>
                  <a:cubicBezTo>
                    <a:pt x="2119" y="6144"/>
                    <a:pt x="2274" y="6203"/>
                    <a:pt x="2441" y="6215"/>
                  </a:cubicBezTo>
                  <a:cubicBezTo>
                    <a:pt x="2619" y="6180"/>
                    <a:pt x="2774" y="6144"/>
                    <a:pt x="2941" y="6072"/>
                  </a:cubicBezTo>
                  <a:cubicBezTo>
                    <a:pt x="3058" y="6034"/>
                    <a:pt x="3178" y="6015"/>
                    <a:pt x="3299" y="6015"/>
                  </a:cubicBezTo>
                  <a:cubicBezTo>
                    <a:pt x="3473" y="6015"/>
                    <a:pt x="3648" y="6055"/>
                    <a:pt x="3810" y="6132"/>
                  </a:cubicBezTo>
                  <a:cubicBezTo>
                    <a:pt x="4072" y="6251"/>
                    <a:pt x="4322" y="6465"/>
                    <a:pt x="4608" y="6501"/>
                  </a:cubicBezTo>
                  <a:cubicBezTo>
                    <a:pt x="4624" y="6503"/>
                    <a:pt x="4640" y="6504"/>
                    <a:pt x="4656" y="6504"/>
                  </a:cubicBezTo>
                  <a:cubicBezTo>
                    <a:pt x="4974" y="6504"/>
                    <a:pt x="5182" y="6176"/>
                    <a:pt x="5477" y="6096"/>
                  </a:cubicBezTo>
                  <a:cubicBezTo>
                    <a:pt x="5549" y="6077"/>
                    <a:pt x="5621" y="6068"/>
                    <a:pt x="5693" y="6068"/>
                  </a:cubicBezTo>
                  <a:cubicBezTo>
                    <a:pt x="5752" y="6068"/>
                    <a:pt x="5811" y="6074"/>
                    <a:pt x="5870" y="6084"/>
                  </a:cubicBezTo>
                  <a:cubicBezTo>
                    <a:pt x="6191" y="6132"/>
                    <a:pt x="6656" y="6382"/>
                    <a:pt x="7060" y="6453"/>
                  </a:cubicBezTo>
                  <a:cubicBezTo>
                    <a:pt x="7070" y="6455"/>
                    <a:pt x="7080" y="6456"/>
                    <a:pt x="7089" y="6456"/>
                  </a:cubicBezTo>
                  <a:cubicBezTo>
                    <a:pt x="7203" y="6456"/>
                    <a:pt x="7268" y="6326"/>
                    <a:pt x="7191" y="6227"/>
                  </a:cubicBezTo>
                  <a:cubicBezTo>
                    <a:pt x="6953" y="5930"/>
                    <a:pt x="6775" y="5596"/>
                    <a:pt x="6644" y="5227"/>
                  </a:cubicBezTo>
                  <a:cubicBezTo>
                    <a:pt x="6465" y="4703"/>
                    <a:pt x="6298" y="4179"/>
                    <a:pt x="6167" y="3644"/>
                  </a:cubicBezTo>
                  <a:cubicBezTo>
                    <a:pt x="5870" y="2584"/>
                    <a:pt x="5727" y="1489"/>
                    <a:pt x="5715" y="405"/>
                  </a:cubicBezTo>
                  <a:cubicBezTo>
                    <a:pt x="5715" y="262"/>
                    <a:pt x="5715" y="131"/>
                    <a:pt x="57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39;p75">
              <a:extLst>
                <a:ext uri="{FF2B5EF4-FFF2-40B4-BE49-F238E27FC236}">
                  <a16:creationId xmlns:a16="http://schemas.microsoft.com/office/drawing/2014/main" id="{BD8EFA63-B8A2-6D7E-297E-BE0666062C6F}"/>
                </a:ext>
              </a:extLst>
            </p:cNvPr>
            <p:cNvSpPr/>
            <p:nvPr/>
          </p:nvSpPr>
          <p:spPr>
            <a:xfrm>
              <a:off x="4109138" y="1864825"/>
              <a:ext cx="24125" cy="119100"/>
            </a:xfrm>
            <a:custGeom>
              <a:avLst/>
              <a:gdLst/>
              <a:ahLst/>
              <a:cxnLst/>
              <a:rect l="l" t="t" r="r" b="b"/>
              <a:pathLst>
                <a:path w="965" h="4764" extrusionOk="0">
                  <a:moveTo>
                    <a:pt x="762" y="1"/>
                  </a:moveTo>
                  <a:lnTo>
                    <a:pt x="762" y="703"/>
                  </a:lnTo>
                  <a:cubicBezTo>
                    <a:pt x="762" y="2096"/>
                    <a:pt x="703" y="3442"/>
                    <a:pt x="0" y="4668"/>
                  </a:cubicBezTo>
                  <a:lnTo>
                    <a:pt x="179" y="4763"/>
                  </a:lnTo>
                  <a:cubicBezTo>
                    <a:pt x="917" y="3501"/>
                    <a:pt x="965" y="2120"/>
                    <a:pt x="965" y="703"/>
                  </a:cubicBezTo>
                  <a:lnTo>
                    <a:pt x="96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440;p75">
              <a:extLst>
                <a:ext uri="{FF2B5EF4-FFF2-40B4-BE49-F238E27FC236}">
                  <a16:creationId xmlns:a16="http://schemas.microsoft.com/office/drawing/2014/main" id="{4BF18898-2524-C89A-53DF-F064A62AC909}"/>
                </a:ext>
              </a:extLst>
            </p:cNvPr>
            <p:cNvSpPr/>
            <p:nvPr/>
          </p:nvSpPr>
          <p:spPr>
            <a:xfrm>
              <a:off x="4147813" y="1871375"/>
              <a:ext cx="11950" cy="115225"/>
            </a:xfrm>
            <a:custGeom>
              <a:avLst/>
              <a:gdLst/>
              <a:ahLst/>
              <a:cxnLst/>
              <a:rect l="l" t="t" r="r" b="b"/>
              <a:pathLst>
                <a:path w="478" h="4609" extrusionOk="0">
                  <a:moveTo>
                    <a:pt x="215" y="1"/>
                  </a:moveTo>
                  <a:lnTo>
                    <a:pt x="13" y="13"/>
                  </a:lnTo>
                  <a:cubicBezTo>
                    <a:pt x="25" y="263"/>
                    <a:pt x="25" y="525"/>
                    <a:pt x="25" y="775"/>
                  </a:cubicBezTo>
                  <a:lnTo>
                    <a:pt x="25" y="1453"/>
                  </a:lnTo>
                  <a:lnTo>
                    <a:pt x="25" y="2132"/>
                  </a:lnTo>
                  <a:cubicBezTo>
                    <a:pt x="1" y="2965"/>
                    <a:pt x="84" y="3799"/>
                    <a:pt x="275" y="4608"/>
                  </a:cubicBezTo>
                  <a:lnTo>
                    <a:pt x="477" y="4561"/>
                  </a:lnTo>
                  <a:cubicBezTo>
                    <a:pt x="299" y="3763"/>
                    <a:pt x="215" y="2942"/>
                    <a:pt x="239" y="2132"/>
                  </a:cubicBezTo>
                  <a:lnTo>
                    <a:pt x="239" y="1453"/>
                  </a:lnTo>
                  <a:lnTo>
                    <a:pt x="239" y="775"/>
                  </a:lnTo>
                  <a:cubicBezTo>
                    <a:pt x="239" y="513"/>
                    <a:pt x="227" y="263"/>
                    <a:pt x="2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441;p75">
              <a:extLst>
                <a:ext uri="{FF2B5EF4-FFF2-40B4-BE49-F238E27FC236}">
                  <a16:creationId xmlns:a16="http://schemas.microsoft.com/office/drawing/2014/main" id="{3909C338-FB2E-D103-94CA-23A181E91853}"/>
                </a:ext>
              </a:extLst>
            </p:cNvPr>
            <p:cNvSpPr/>
            <p:nvPr/>
          </p:nvSpPr>
          <p:spPr>
            <a:xfrm>
              <a:off x="4166288" y="1872575"/>
              <a:ext cx="29175" cy="120875"/>
            </a:xfrm>
            <a:custGeom>
              <a:avLst/>
              <a:gdLst/>
              <a:ahLst/>
              <a:cxnLst/>
              <a:rect l="l" t="t" r="r" b="b"/>
              <a:pathLst>
                <a:path w="1167" h="4835" extrusionOk="0">
                  <a:moveTo>
                    <a:pt x="0" y="0"/>
                  </a:moveTo>
                  <a:cubicBezTo>
                    <a:pt x="12" y="1501"/>
                    <a:pt x="131" y="3406"/>
                    <a:pt x="988" y="4834"/>
                  </a:cubicBezTo>
                  <a:lnTo>
                    <a:pt x="1167" y="4727"/>
                  </a:lnTo>
                  <a:cubicBezTo>
                    <a:pt x="334" y="3334"/>
                    <a:pt x="214" y="1477"/>
                    <a:pt x="2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442;p75">
              <a:extLst>
                <a:ext uri="{FF2B5EF4-FFF2-40B4-BE49-F238E27FC236}">
                  <a16:creationId xmlns:a16="http://schemas.microsoft.com/office/drawing/2014/main" id="{1FBC636C-912A-5C32-A46A-ECFC63743C83}"/>
                </a:ext>
              </a:extLst>
            </p:cNvPr>
            <p:cNvSpPr/>
            <p:nvPr/>
          </p:nvSpPr>
          <p:spPr>
            <a:xfrm>
              <a:off x="4191888" y="1874650"/>
              <a:ext cx="28300" cy="108675"/>
            </a:xfrm>
            <a:custGeom>
              <a:avLst/>
              <a:gdLst/>
              <a:ahLst/>
              <a:cxnLst/>
              <a:rect l="l" t="t" r="r" b="b"/>
              <a:pathLst>
                <a:path w="1132" h="4347" extrusionOk="0">
                  <a:moveTo>
                    <a:pt x="0" y="1"/>
                  </a:moveTo>
                  <a:cubicBezTo>
                    <a:pt x="0" y="1025"/>
                    <a:pt x="345" y="3418"/>
                    <a:pt x="953" y="4346"/>
                  </a:cubicBezTo>
                  <a:lnTo>
                    <a:pt x="1131" y="4227"/>
                  </a:lnTo>
                  <a:cubicBezTo>
                    <a:pt x="536" y="3346"/>
                    <a:pt x="203" y="1001"/>
                    <a:pt x="2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443;p75">
              <a:extLst>
                <a:ext uri="{FF2B5EF4-FFF2-40B4-BE49-F238E27FC236}">
                  <a16:creationId xmlns:a16="http://schemas.microsoft.com/office/drawing/2014/main" id="{F200F348-9A84-B590-E4D0-99F823125B74}"/>
                </a:ext>
              </a:extLst>
            </p:cNvPr>
            <p:cNvSpPr/>
            <p:nvPr/>
          </p:nvSpPr>
          <p:spPr>
            <a:xfrm>
              <a:off x="4117463" y="1845475"/>
              <a:ext cx="94075" cy="10450"/>
            </a:xfrm>
            <a:custGeom>
              <a:avLst/>
              <a:gdLst/>
              <a:ahLst/>
              <a:cxnLst/>
              <a:rect l="l" t="t" r="r" b="b"/>
              <a:pathLst>
                <a:path w="3763" h="418" extrusionOk="0">
                  <a:moveTo>
                    <a:pt x="1882" y="1"/>
                  </a:moveTo>
                  <a:cubicBezTo>
                    <a:pt x="846" y="1"/>
                    <a:pt x="1" y="84"/>
                    <a:pt x="1" y="203"/>
                  </a:cubicBezTo>
                  <a:cubicBezTo>
                    <a:pt x="1" y="322"/>
                    <a:pt x="846" y="418"/>
                    <a:pt x="1882" y="418"/>
                  </a:cubicBezTo>
                  <a:cubicBezTo>
                    <a:pt x="2918" y="418"/>
                    <a:pt x="3763" y="322"/>
                    <a:pt x="3763" y="203"/>
                  </a:cubicBezTo>
                  <a:cubicBezTo>
                    <a:pt x="3763" y="84"/>
                    <a:pt x="2918" y="1"/>
                    <a:pt x="18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444;p75">
              <a:extLst>
                <a:ext uri="{FF2B5EF4-FFF2-40B4-BE49-F238E27FC236}">
                  <a16:creationId xmlns:a16="http://schemas.microsoft.com/office/drawing/2014/main" id="{41329A77-8AC2-D257-B772-9284F32C5800}"/>
                </a:ext>
              </a:extLst>
            </p:cNvPr>
            <p:cNvSpPr/>
            <p:nvPr/>
          </p:nvSpPr>
          <p:spPr>
            <a:xfrm>
              <a:off x="4387738" y="1951450"/>
              <a:ext cx="181450" cy="162300"/>
            </a:xfrm>
            <a:custGeom>
              <a:avLst/>
              <a:gdLst/>
              <a:ahLst/>
              <a:cxnLst/>
              <a:rect l="l" t="t" r="r" b="b"/>
              <a:pathLst>
                <a:path w="7258" h="6492" extrusionOk="0">
                  <a:moveTo>
                    <a:pt x="1965" y="1"/>
                  </a:moveTo>
                  <a:cubicBezTo>
                    <a:pt x="1882" y="3894"/>
                    <a:pt x="679" y="5239"/>
                    <a:pt x="441" y="5501"/>
                  </a:cubicBezTo>
                  <a:cubicBezTo>
                    <a:pt x="358" y="5608"/>
                    <a:pt x="0" y="5989"/>
                    <a:pt x="286" y="6061"/>
                  </a:cubicBezTo>
                  <a:cubicBezTo>
                    <a:pt x="371" y="6078"/>
                    <a:pt x="456" y="6086"/>
                    <a:pt x="543" y="6086"/>
                  </a:cubicBezTo>
                  <a:cubicBezTo>
                    <a:pt x="700" y="6086"/>
                    <a:pt x="859" y="6059"/>
                    <a:pt x="1012" y="6013"/>
                  </a:cubicBezTo>
                  <a:cubicBezTo>
                    <a:pt x="1184" y="5950"/>
                    <a:pt x="1334" y="5915"/>
                    <a:pt x="1481" y="5915"/>
                  </a:cubicBezTo>
                  <a:cubicBezTo>
                    <a:pt x="1641" y="5915"/>
                    <a:pt x="1798" y="5956"/>
                    <a:pt x="1977" y="6049"/>
                  </a:cubicBezTo>
                  <a:cubicBezTo>
                    <a:pt x="2108" y="6144"/>
                    <a:pt x="2275" y="6192"/>
                    <a:pt x="2441" y="6204"/>
                  </a:cubicBezTo>
                  <a:cubicBezTo>
                    <a:pt x="2608" y="6168"/>
                    <a:pt x="2775" y="6132"/>
                    <a:pt x="2929" y="6061"/>
                  </a:cubicBezTo>
                  <a:cubicBezTo>
                    <a:pt x="3046" y="6022"/>
                    <a:pt x="3169" y="6003"/>
                    <a:pt x="3292" y="6003"/>
                  </a:cubicBezTo>
                  <a:cubicBezTo>
                    <a:pt x="3470" y="6003"/>
                    <a:pt x="3648" y="6043"/>
                    <a:pt x="3810" y="6120"/>
                  </a:cubicBezTo>
                  <a:cubicBezTo>
                    <a:pt x="4072" y="6239"/>
                    <a:pt x="4310" y="6466"/>
                    <a:pt x="4608" y="6489"/>
                  </a:cubicBezTo>
                  <a:cubicBezTo>
                    <a:pt x="4624" y="6491"/>
                    <a:pt x="4641" y="6492"/>
                    <a:pt x="4656" y="6492"/>
                  </a:cubicBezTo>
                  <a:cubicBezTo>
                    <a:pt x="4973" y="6492"/>
                    <a:pt x="5171" y="6164"/>
                    <a:pt x="5477" y="6085"/>
                  </a:cubicBezTo>
                  <a:cubicBezTo>
                    <a:pt x="5543" y="6065"/>
                    <a:pt x="5616" y="6056"/>
                    <a:pt x="5690" y="6056"/>
                  </a:cubicBezTo>
                  <a:cubicBezTo>
                    <a:pt x="5750" y="6056"/>
                    <a:pt x="5811" y="6062"/>
                    <a:pt x="5870" y="6073"/>
                  </a:cubicBezTo>
                  <a:cubicBezTo>
                    <a:pt x="6192" y="6120"/>
                    <a:pt x="6656" y="6370"/>
                    <a:pt x="7061" y="6442"/>
                  </a:cubicBezTo>
                  <a:cubicBezTo>
                    <a:pt x="7070" y="6444"/>
                    <a:pt x="7078" y="6444"/>
                    <a:pt x="7087" y="6444"/>
                  </a:cubicBezTo>
                  <a:cubicBezTo>
                    <a:pt x="7192" y="6444"/>
                    <a:pt x="7258" y="6316"/>
                    <a:pt x="7192" y="6227"/>
                  </a:cubicBezTo>
                  <a:cubicBezTo>
                    <a:pt x="6954" y="5930"/>
                    <a:pt x="6763" y="5585"/>
                    <a:pt x="6644" y="5227"/>
                  </a:cubicBezTo>
                  <a:cubicBezTo>
                    <a:pt x="6466" y="4703"/>
                    <a:pt x="6299" y="4168"/>
                    <a:pt x="6156" y="3632"/>
                  </a:cubicBezTo>
                  <a:cubicBezTo>
                    <a:pt x="5870" y="2572"/>
                    <a:pt x="5715" y="1489"/>
                    <a:pt x="5704" y="393"/>
                  </a:cubicBezTo>
                  <a:cubicBezTo>
                    <a:pt x="5704" y="251"/>
                    <a:pt x="5704" y="120"/>
                    <a:pt x="57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445;p75">
              <a:extLst>
                <a:ext uri="{FF2B5EF4-FFF2-40B4-BE49-F238E27FC236}">
                  <a16:creationId xmlns:a16="http://schemas.microsoft.com/office/drawing/2014/main" id="{4E8B5807-BC95-761E-4B68-22D8177DB078}"/>
                </a:ext>
              </a:extLst>
            </p:cNvPr>
            <p:cNvSpPr/>
            <p:nvPr/>
          </p:nvSpPr>
          <p:spPr>
            <a:xfrm>
              <a:off x="4428513" y="1965450"/>
              <a:ext cx="24125" cy="119375"/>
            </a:xfrm>
            <a:custGeom>
              <a:avLst/>
              <a:gdLst/>
              <a:ahLst/>
              <a:cxnLst/>
              <a:rect l="l" t="t" r="r" b="b"/>
              <a:pathLst>
                <a:path w="965" h="4775" extrusionOk="0">
                  <a:moveTo>
                    <a:pt x="751" y="0"/>
                  </a:moveTo>
                  <a:lnTo>
                    <a:pt x="751" y="703"/>
                  </a:lnTo>
                  <a:cubicBezTo>
                    <a:pt x="751" y="2096"/>
                    <a:pt x="703" y="3453"/>
                    <a:pt x="1" y="4667"/>
                  </a:cubicBezTo>
                  <a:lnTo>
                    <a:pt x="179" y="4775"/>
                  </a:lnTo>
                  <a:cubicBezTo>
                    <a:pt x="905" y="3512"/>
                    <a:pt x="965" y="2131"/>
                    <a:pt x="965" y="714"/>
                  </a:cubicBezTo>
                  <a:lnTo>
                    <a:pt x="96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446;p75">
              <a:extLst>
                <a:ext uri="{FF2B5EF4-FFF2-40B4-BE49-F238E27FC236}">
                  <a16:creationId xmlns:a16="http://schemas.microsoft.com/office/drawing/2014/main" id="{3A0A7E9E-7911-774E-10E7-ECD21996C39A}"/>
                </a:ext>
              </a:extLst>
            </p:cNvPr>
            <p:cNvSpPr/>
            <p:nvPr/>
          </p:nvSpPr>
          <p:spPr>
            <a:xfrm>
              <a:off x="4467213" y="1972275"/>
              <a:ext cx="11625" cy="115225"/>
            </a:xfrm>
            <a:custGeom>
              <a:avLst/>
              <a:gdLst/>
              <a:ahLst/>
              <a:cxnLst/>
              <a:rect l="l" t="t" r="r" b="b"/>
              <a:pathLst>
                <a:path w="465" h="4609" extrusionOk="0">
                  <a:moveTo>
                    <a:pt x="215" y="1"/>
                  </a:moveTo>
                  <a:lnTo>
                    <a:pt x="12" y="13"/>
                  </a:lnTo>
                  <a:cubicBezTo>
                    <a:pt x="24" y="263"/>
                    <a:pt x="24" y="513"/>
                    <a:pt x="24" y="775"/>
                  </a:cubicBezTo>
                  <a:lnTo>
                    <a:pt x="24" y="1454"/>
                  </a:lnTo>
                  <a:lnTo>
                    <a:pt x="24" y="2132"/>
                  </a:lnTo>
                  <a:cubicBezTo>
                    <a:pt x="0" y="2966"/>
                    <a:pt x="84" y="3787"/>
                    <a:pt x="274" y="4609"/>
                  </a:cubicBezTo>
                  <a:lnTo>
                    <a:pt x="465" y="4549"/>
                  </a:lnTo>
                  <a:cubicBezTo>
                    <a:pt x="286" y="3751"/>
                    <a:pt x="203" y="2942"/>
                    <a:pt x="227" y="2132"/>
                  </a:cubicBezTo>
                  <a:lnTo>
                    <a:pt x="227" y="1454"/>
                  </a:lnTo>
                  <a:lnTo>
                    <a:pt x="227" y="775"/>
                  </a:lnTo>
                  <a:cubicBezTo>
                    <a:pt x="227" y="513"/>
                    <a:pt x="227" y="251"/>
                    <a:pt x="2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447;p75">
              <a:extLst>
                <a:ext uri="{FF2B5EF4-FFF2-40B4-BE49-F238E27FC236}">
                  <a16:creationId xmlns:a16="http://schemas.microsoft.com/office/drawing/2014/main" id="{56AFF751-0058-9290-49B1-FA5454B979FB}"/>
                </a:ext>
              </a:extLst>
            </p:cNvPr>
            <p:cNvSpPr/>
            <p:nvPr/>
          </p:nvSpPr>
          <p:spPr>
            <a:xfrm>
              <a:off x="4485363" y="1973475"/>
              <a:ext cx="29200" cy="120575"/>
            </a:xfrm>
            <a:custGeom>
              <a:avLst/>
              <a:gdLst/>
              <a:ahLst/>
              <a:cxnLst/>
              <a:rect l="l" t="t" r="r" b="b"/>
              <a:pathLst>
                <a:path w="1168" h="4823" extrusionOk="0">
                  <a:moveTo>
                    <a:pt x="1" y="1"/>
                  </a:moveTo>
                  <a:cubicBezTo>
                    <a:pt x="13" y="1501"/>
                    <a:pt x="144" y="3394"/>
                    <a:pt x="1001" y="4823"/>
                  </a:cubicBezTo>
                  <a:lnTo>
                    <a:pt x="1167" y="4727"/>
                  </a:lnTo>
                  <a:cubicBezTo>
                    <a:pt x="346" y="3334"/>
                    <a:pt x="215" y="1465"/>
                    <a:pt x="2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448;p75">
              <a:extLst>
                <a:ext uri="{FF2B5EF4-FFF2-40B4-BE49-F238E27FC236}">
                  <a16:creationId xmlns:a16="http://schemas.microsoft.com/office/drawing/2014/main" id="{47F7908B-8C56-1907-EEF0-738FFE97FC32}"/>
                </a:ext>
              </a:extLst>
            </p:cNvPr>
            <p:cNvSpPr/>
            <p:nvPr/>
          </p:nvSpPr>
          <p:spPr>
            <a:xfrm>
              <a:off x="4510963" y="1975550"/>
              <a:ext cx="28300" cy="108375"/>
            </a:xfrm>
            <a:custGeom>
              <a:avLst/>
              <a:gdLst/>
              <a:ahLst/>
              <a:cxnLst/>
              <a:rect l="l" t="t" r="r" b="b"/>
              <a:pathLst>
                <a:path w="1132" h="4335" extrusionOk="0">
                  <a:moveTo>
                    <a:pt x="1" y="1"/>
                  </a:moveTo>
                  <a:cubicBezTo>
                    <a:pt x="13" y="1025"/>
                    <a:pt x="346" y="3418"/>
                    <a:pt x="965" y="4335"/>
                  </a:cubicBezTo>
                  <a:lnTo>
                    <a:pt x="1132" y="4228"/>
                  </a:lnTo>
                  <a:cubicBezTo>
                    <a:pt x="548" y="3335"/>
                    <a:pt x="215" y="1001"/>
                    <a:pt x="2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2449;p75">
              <a:extLst>
                <a:ext uri="{FF2B5EF4-FFF2-40B4-BE49-F238E27FC236}">
                  <a16:creationId xmlns:a16="http://schemas.microsoft.com/office/drawing/2014/main" id="{89DE71DD-CC82-50C1-7D78-0A11C3CBBAE6}"/>
                </a:ext>
              </a:extLst>
            </p:cNvPr>
            <p:cNvSpPr/>
            <p:nvPr/>
          </p:nvSpPr>
          <p:spPr>
            <a:xfrm>
              <a:off x="4436838" y="1946100"/>
              <a:ext cx="93800" cy="10725"/>
            </a:xfrm>
            <a:custGeom>
              <a:avLst/>
              <a:gdLst/>
              <a:ahLst/>
              <a:cxnLst/>
              <a:rect l="l" t="t" r="r" b="b"/>
              <a:pathLst>
                <a:path w="3752" h="429" extrusionOk="0">
                  <a:moveTo>
                    <a:pt x="1870" y="0"/>
                  </a:moveTo>
                  <a:cubicBezTo>
                    <a:pt x="834" y="0"/>
                    <a:pt x="1" y="95"/>
                    <a:pt x="1" y="215"/>
                  </a:cubicBezTo>
                  <a:cubicBezTo>
                    <a:pt x="1" y="334"/>
                    <a:pt x="834" y="429"/>
                    <a:pt x="1870" y="429"/>
                  </a:cubicBezTo>
                  <a:cubicBezTo>
                    <a:pt x="2918" y="429"/>
                    <a:pt x="3751" y="334"/>
                    <a:pt x="3751" y="215"/>
                  </a:cubicBezTo>
                  <a:cubicBezTo>
                    <a:pt x="3751" y="95"/>
                    <a:pt x="2918" y="0"/>
                    <a:pt x="18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2450;p75">
              <a:extLst>
                <a:ext uri="{FF2B5EF4-FFF2-40B4-BE49-F238E27FC236}">
                  <a16:creationId xmlns:a16="http://schemas.microsoft.com/office/drawing/2014/main" id="{292C0BFB-5E68-4723-23FC-FF9F643E1101}"/>
                </a:ext>
              </a:extLst>
            </p:cNvPr>
            <p:cNvSpPr/>
            <p:nvPr/>
          </p:nvSpPr>
          <p:spPr>
            <a:xfrm>
              <a:off x="4625563" y="2000850"/>
              <a:ext cx="181450" cy="162325"/>
            </a:xfrm>
            <a:custGeom>
              <a:avLst/>
              <a:gdLst/>
              <a:ahLst/>
              <a:cxnLst/>
              <a:rect l="l" t="t" r="r" b="b"/>
              <a:pathLst>
                <a:path w="7258" h="6493" extrusionOk="0">
                  <a:moveTo>
                    <a:pt x="1965" y="1"/>
                  </a:moveTo>
                  <a:cubicBezTo>
                    <a:pt x="1882" y="3894"/>
                    <a:pt x="679" y="5240"/>
                    <a:pt x="453" y="5502"/>
                  </a:cubicBezTo>
                  <a:cubicBezTo>
                    <a:pt x="358" y="5609"/>
                    <a:pt x="1" y="5990"/>
                    <a:pt x="286" y="6061"/>
                  </a:cubicBezTo>
                  <a:cubicBezTo>
                    <a:pt x="372" y="6074"/>
                    <a:pt x="459" y="6081"/>
                    <a:pt x="546" y="6081"/>
                  </a:cubicBezTo>
                  <a:cubicBezTo>
                    <a:pt x="702" y="6081"/>
                    <a:pt x="860" y="6059"/>
                    <a:pt x="1013" y="6014"/>
                  </a:cubicBezTo>
                  <a:cubicBezTo>
                    <a:pt x="1188" y="5949"/>
                    <a:pt x="1340" y="5911"/>
                    <a:pt x="1491" y="5911"/>
                  </a:cubicBezTo>
                  <a:cubicBezTo>
                    <a:pt x="1647" y="5911"/>
                    <a:pt x="1801" y="5952"/>
                    <a:pt x="1977" y="6049"/>
                  </a:cubicBezTo>
                  <a:cubicBezTo>
                    <a:pt x="2120" y="6145"/>
                    <a:pt x="2275" y="6192"/>
                    <a:pt x="2441" y="6204"/>
                  </a:cubicBezTo>
                  <a:cubicBezTo>
                    <a:pt x="2608" y="6168"/>
                    <a:pt x="2775" y="6133"/>
                    <a:pt x="2929" y="6061"/>
                  </a:cubicBezTo>
                  <a:cubicBezTo>
                    <a:pt x="3051" y="6022"/>
                    <a:pt x="3175" y="6003"/>
                    <a:pt x="3297" y="6003"/>
                  </a:cubicBezTo>
                  <a:cubicBezTo>
                    <a:pt x="3474" y="6003"/>
                    <a:pt x="3648" y="6043"/>
                    <a:pt x="3811" y="6121"/>
                  </a:cubicBezTo>
                  <a:cubicBezTo>
                    <a:pt x="4072" y="6240"/>
                    <a:pt x="4311" y="6466"/>
                    <a:pt x="4608" y="6490"/>
                  </a:cubicBezTo>
                  <a:cubicBezTo>
                    <a:pt x="4625" y="6492"/>
                    <a:pt x="4642" y="6492"/>
                    <a:pt x="4658" y="6492"/>
                  </a:cubicBezTo>
                  <a:cubicBezTo>
                    <a:pt x="4974" y="6492"/>
                    <a:pt x="5172" y="6176"/>
                    <a:pt x="5477" y="6085"/>
                  </a:cubicBezTo>
                  <a:cubicBezTo>
                    <a:pt x="5549" y="6065"/>
                    <a:pt x="5622" y="6057"/>
                    <a:pt x="5694" y="6057"/>
                  </a:cubicBezTo>
                  <a:cubicBezTo>
                    <a:pt x="5753" y="6057"/>
                    <a:pt x="5811" y="6062"/>
                    <a:pt x="5870" y="6073"/>
                  </a:cubicBezTo>
                  <a:cubicBezTo>
                    <a:pt x="6192" y="6121"/>
                    <a:pt x="6656" y="6371"/>
                    <a:pt x="7061" y="6442"/>
                  </a:cubicBezTo>
                  <a:cubicBezTo>
                    <a:pt x="7070" y="6444"/>
                    <a:pt x="7079" y="6445"/>
                    <a:pt x="7087" y="6445"/>
                  </a:cubicBezTo>
                  <a:cubicBezTo>
                    <a:pt x="7192" y="6445"/>
                    <a:pt x="7258" y="6316"/>
                    <a:pt x="7192" y="6228"/>
                  </a:cubicBezTo>
                  <a:cubicBezTo>
                    <a:pt x="6954" y="5930"/>
                    <a:pt x="6775" y="5585"/>
                    <a:pt x="6644" y="5228"/>
                  </a:cubicBezTo>
                  <a:cubicBezTo>
                    <a:pt x="6466" y="4704"/>
                    <a:pt x="6299" y="4168"/>
                    <a:pt x="6156" y="3632"/>
                  </a:cubicBezTo>
                  <a:cubicBezTo>
                    <a:pt x="5870" y="2573"/>
                    <a:pt x="5716" y="1489"/>
                    <a:pt x="5704" y="394"/>
                  </a:cubicBezTo>
                  <a:cubicBezTo>
                    <a:pt x="5704" y="251"/>
                    <a:pt x="5704" y="120"/>
                    <a:pt x="5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2451;p75">
              <a:extLst>
                <a:ext uri="{FF2B5EF4-FFF2-40B4-BE49-F238E27FC236}">
                  <a16:creationId xmlns:a16="http://schemas.microsoft.com/office/drawing/2014/main" id="{56DE4AE4-6A1C-684D-CC6B-3EABADBC8999}"/>
                </a:ext>
              </a:extLst>
            </p:cNvPr>
            <p:cNvSpPr/>
            <p:nvPr/>
          </p:nvSpPr>
          <p:spPr>
            <a:xfrm>
              <a:off x="4666338" y="2014850"/>
              <a:ext cx="24150" cy="119375"/>
            </a:xfrm>
            <a:custGeom>
              <a:avLst/>
              <a:gdLst/>
              <a:ahLst/>
              <a:cxnLst/>
              <a:rect l="l" t="t" r="r" b="b"/>
              <a:pathLst>
                <a:path w="966" h="4775" extrusionOk="0">
                  <a:moveTo>
                    <a:pt x="763" y="1"/>
                  </a:moveTo>
                  <a:lnTo>
                    <a:pt x="763" y="703"/>
                  </a:lnTo>
                  <a:cubicBezTo>
                    <a:pt x="763" y="2096"/>
                    <a:pt x="703" y="3453"/>
                    <a:pt x="1" y="4668"/>
                  </a:cubicBezTo>
                  <a:lnTo>
                    <a:pt x="179" y="4775"/>
                  </a:lnTo>
                  <a:cubicBezTo>
                    <a:pt x="906" y="3513"/>
                    <a:pt x="965" y="2132"/>
                    <a:pt x="965" y="703"/>
                  </a:cubicBezTo>
                  <a:lnTo>
                    <a:pt x="96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2452;p75">
              <a:extLst>
                <a:ext uri="{FF2B5EF4-FFF2-40B4-BE49-F238E27FC236}">
                  <a16:creationId xmlns:a16="http://schemas.microsoft.com/office/drawing/2014/main" id="{1EC314DF-950C-3490-59F7-C0EB3BE9AAB1}"/>
                </a:ext>
              </a:extLst>
            </p:cNvPr>
            <p:cNvSpPr/>
            <p:nvPr/>
          </p:nvSpPr>
          <p:spPr>
            <a:xfrm>
              <a:off x="4705038" y="2021700"/>
              <a:ext cx="11625" cy="114925"/>
            </a:xfrm>
            <a:custGeom>
              <a:avLst/>
              <a:gdLst/>
              <a:ahLst/>
              <a:cxnLst/>
              <a:rect l="l" t="t" r="r" b="b"/>
              <a:pathLst>
                <a:path w="465" h="4597" extrusionOk="0">
                  <a:moveTo>
                    <a:pt x="12" y="0"/>
                  </a:moveTo>
                  <a:cubicBezTo>
                    <a:pt x="24" y="262"/>
                    <a:pt x="24" y="512"/>
                    <a:pt x="24" y="762"/>
                  </a:cubicBezTo>
                  <a:lnTo>
                    <a:pt x="24" y="1441"/>
                  </a:lnTo>
                  <a:lnTo>
                    <a:pt x="24" y="2132"/>
                  </a:lnTo>
                  <a:cubicBezTo>
                    <a:pt x="0" y="2953"/>
                    <a:pt x="84" y="3787"/>
                    <a:pt x="274" y="4596"/>
                  </a:cubicBezTo>
                  <a:lnTo>
                    <a:pt x="465" y="4549"/>
                  </a:lnTo>
                  <a:cubicBezTo>
                    <a:pt x="286" y="3751"/>
                    <a:pt x="203" y="2941"/>
                    <a:pt x="227" y="2132"/>
                  </a:cubicBezTo>
                  <a:lnTo>
                    <a:pt x="227" y="1453"/>
                  </a:lnTo>
                  <a:lnTo>
                    <a:pt x="227" y="762"/>
                  </a:lnTo>
                  <a:cubicBezTo>
                    <a:pt x="227" y="512"/>
                    <a:pt x="227" y="250"/>
                    <a:pt x="2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2453;p75">
              <a:extLst>
                <a:ext uri="{FF2B5EF4-FFF2-40B4-BE49-F238E27FC236}">
                  <a16:creationId xmlns:a16="http://schemas.microsoft.com/office/drawing/2014/main" id="{5F2C4F27-83E2-6A46-99E4-6B2AACD36A8A}"/>
                </a:ext>
              </a:extLst>
            </p:cNvPr>
            <p:cNvSpPr/>
            <p:nvPr/>
          </p:nvSpPr>
          <p:spPr>
            <a:xfrm>
              <a:off x="4723188" y="2022900"/>
              <a:ext cx="29200" cy="120575"/>
            </a:xfrm>
            <a:custGeom>
              <a:avLst/>
              <a:gdLst/>
              <a:ahLst/>
              <a:cxnLst/>
              <a:rect l="l" t="t" r="r" b="b"/>
              <a:pathLst>
                <a:path w="1168" h="4823" extrusionOk="0">
                  <a:moveTo>
                    <a:pt x="1" y="0"/>
                  </a:moveTo>
                  <a:cubicBezTo>
                    <a:pt x="25" y="1488"/>
                    <a:pt x="144" y="3393"/>
                    <a:pt x="1001" y="4822"/>
                  </a:cubicBezTo>
                  <a:lnTo>
                    <a:pt x="1168" y="4727"/>
                  </a:lnTo>
                  <a:cubicBezTo>
                    <a:pt x="346" y="3334"/>
                    <a:pt x="227" y="1464"/>
                    <a:pt x="2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454;p75">
              <a:extLst>
                <a:ext uri="{FF2B5EF4-FFF2-40B4-BE49-F238E27FC236}">
                  <a16:creationId xmlns:a16="http://schemas.microsoft.com/office/drawing/2014/main" id="{DE505ABF-81F0-9EB1-1915-1CA3CA1D9F74}"/>
                </a:ext>
              </a:extLst>
            </p:cNvPr>
            <p:cNvSpPr/>
            <p:nvPr/>
          </p:nvSpPr>
          <p:spPr>
            <a:xfrm>
              <a:off x="4748788" y="2024975"/>
              <a:ext cx="28300" cy="108375"/>
            </a:xfrm>
            <a:custGeom>
              <a:avLst/>
              <a:gdLst/>
              <a:ahLst/>
              <a:cxnLst/>
              <a:rect l="l" t="t" r="r" b="b"/>
              <a:pathLst>
                <a:path w="1132" h="4335" extrusionOk="0">
                  <a:moveTo>
                    <a:pt x="1" y="0"/>
                  </a:moveTo>
                  <a:cubicBezTo>
                    <a:pt x="13" y="1024"/>
                    <a:pt x="358" y="3417"/>
                    <a:pt x="965" y="4334"/>
                  </a:cubicBezTo>
                  <a:lnTo>
                    <a:pt x="1132" y="4227"/>
                  </a:lnTo>
                  <a:cubicBezTo>
                    <a:pt x="548" y="3334"/>
                    <a:pt x="215" y="1000"/>
                    <a:pt x="2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455;p75">
              <a:extLst>
                <a:ext uri="{FF2B5EF4-FFF2-40B4-BE49-F238E27FC236}">
                  <a16:creationId xmlns:a16="http://schemas.microsoft.com/office/drawing/2014/main" id="{CD405175-818D-E84E-B70C-4EFE0A1F0551}"/>
                </a:ext>
              </a:extLst>
            </p:cNvPr>
            <p:cNvSpPr/>
            <p:nvPr/>
          </p:nvSpPr>
          <p:spPr>
            <a:xfrm>
              <a:off x="4674688" y="1995500"/>
              <a:ext cx="93775" cy="10450"/>
            </a:xfrm>
            <a:custGeom>
              <a:avLst/>
              <a:gdLst/>
              <a:ahLst/>
              <a:cxnLst/>
              <a:rect l="l" t="t" r="r" b="b"/>
              <a:pathLst>
                <a:path w="3751" h="418" extrusionOk="0">
                  <a:moveTo>
                    <a:pt x="1881" y="1"/>
                  </a:moveTo>
                  <a:cubicBezTo>
                    <a:pt x="833" y="1"/>
                    <a:pt x="0" y="96"/>
                    <a:pt x="0" y="215"/>
                  </a:cubicBezTo>
                  <a:cubicBezTo>
                    <a:pt x="0" y="334"/>
                    <a:pt x="833" y="417"/>
                    <a:pt x="1881" y="417"/>
                  </a:cubicBezTo>
                  <a:cubicBezTo>
                    <a:pt x="2917" y="417"/>
                    <a:pt x="3751" y="334"/>
                    <a:pt x="3751" y="215"/>
                  </a:cubicBezTo>
                  <a:cubicBezTo>
                    <a:pt x="3751" y="96"/>
                    <a:pt x="2917" y="1"/>
                    <a:pt x="18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456;p75">
              <a:extLst>
                <a:ext uri="{FF2B5EF4-FFF2-40B4-BE49-F238E27FC236}">
                  <a16:creationId xmlns:a16="http://schemas.microsoft.com/office/drawing/2014/main" id="{1C16ECA7-7736-51C6-F574-B3CC6A988A45}"/>
                </a:ext>
              </a:extLst>
            </p:cNvPr>
            <p:cNvSpPr/>
            <p:nvPr/>
          </p:nvSpPr>
          <p:spPr>
            <a:xfrm>
              <a:off x="4930063" y="2068425"/>
              <a:ext cx="181450" cy="162325"/>
            </a:xfrm>
            <a:custGeom>
              <a:avLst/>
              <a:gdLst/>
              <a:ahLst/>
              <a:cxnLst/>
              <a:rect l="l" t="t" r="r" b="b"/>
              <a:pathLst>
                <a:path w="7258" h="6493" extrusionOk="0">
                  <a:moveTo>
                    <a:pt x="1965" y="1"/>
                  </a:moveTo>
                  <a:cubicBezTo>
                    <a:pt x="1894" y="3894"/>
                    <a:pt x="679" y="5239"/>
                    <a:pt x="453" y="5513"/>
                  </a:cubicBezTo>
                  <a:cubicBezTo>
                    <a:pt x="358" y="5608"/>
                    <a:pt x="1" y="5989"/>
                    <a:pt x="286" y="6061"/>
                  </a:cubicBezTo>
                  <a:cubicBezTo>
                    <a:pt x="371" y="6078"/>
                    <a:pt x="457" y="6086"/>
                    <a:pt x="543" y="6086"/>
                  </a:cubicBezTo>
                  <a:cubicBezTo>
                    <a:pt x="700" y="6086"/>
                    <a:pt x="859" y="6059"/>
                    <a:pt x="1013" y="6013"/>
                  </a:cubicBezTo>
                  <a:cubicBezTo>
                    <a:pt x="1184" y="5950"/>
                    <a:pt x="1334" y="5915"/>
                    <a:pt x="1482" y="5915"/>
                  </a:cubicBezTo>
                  <a:cubicBezTo>
                    <a:pt x="1641" y="5915"/>
                    <a:pt x="1798" y="5956"/>
                    <a:pt x="1977" y="6049"/>
                  </a:cubicBezTo>
                  <a:cubicBezTo>
                    <a:pt x="2120" y="6144"/>
                    <a:pt x="2275" y="6192"/>
                    <a:pt x="2441" y="6204"/>
                  </a:cubicBezTo>
                  <a:cubicBezTo>
                    <a:pt x="2608" y="6180"/>
                    <a:pt x="2775" y="6132"/>
                    <a:pt x="2930" y="6061"/>
                  </a:cubicBezTo>
                  <a:cubicBezTo>
                    <a:pt x="3051" y="6022"/>
                    <a:pt x="3175" y="6003"/>
                    <a:pt x="3297" y="6003"/>
                  </a:cubicBezTo>
                  <a:cubicBezTo>
                    <a:pt x="3474" y="6003"/>
                    <a:pt x="3649" y="6043"/>
                    <a:pt x="3811" y="6120"/>
                  </a:cubicBezTo>
                  <a:cubicBezTo>
                    <a:pt x="4073" y="6240"/>
                    <a:pt x="4311" y="6466"/>
                    <a:pt x="4608" y="6490"/>
                  </a:cubicBezTo>
                  <a:cubicBezTo>
                    <a:pt x="4625" y="6491"/>
                    <a:pt x="4642" y="6492"/>
                    <a:pt x="4658" y="6492"/>
                  </a:cubicBezTo>
                  <a:cubicBezTo>
                    <a:pt x="4975" y="6492"/>
                    <a:pt x="5183" y="6175"/>
                    <a:pt x="5477" y="6085"/>
                  </a:cubicBezTo>
                  <a:cubicBezTo>
                    <a:pt x="5550" y="6065"/>
                    <a:pt x="5622" y="6056"/>
                    <a:pt x="5694" y="6056"/>
                  </a:cubicBezTo>
                  <a:cubicBezTo>
                    <a:pt x="5753" y="6056"/>
                    <a:pt x="5812" y="6062"/>
                    <a:pt x="5870" y="6073"/>
                  </a:cubicBezTo>
                  <a:cubicBezTo>
                    <a:pt x="6192" y="6120"/>
                    <a:pt x="6656" y="6370"/>
                    <a:pt x="7061" y="6442"/>
                  </a:cubicBezTo>
                  <a:cubicBezTo>
                    <a:pt x="7071" y="6444"/>
                    <a:pt x="7080" y="6445"/>
                    <a:pt x="7089" y="6445"/>
                  </a:cubicBezTo>
                  <a:cubicBezTo>
                    <a:pt x="7193" y="6445"/>
                    <a:pt x="7258" y="6326"/>
                    <a:pt x="7192" y="6228"/>
                  </a:cubicBezTo>
                  <a:cubicBezTo>
                    <a:pt x="6954" y="5930"/>
                    <a:pt x="6763" y="5597"/>
                    <a:pt x="6644" y="5227"/>
                  </a:cubicBezTo>
                  <a:cubicBezTo>
                    <a:pt x="6466" y="4704"/>
                    <a:pt x="6299" y="4168"/>
                    <a:pt x="6156" y="3632"/>
                  </a:cubicBezTo>
                  <a:cubicBezTo>
                    <a:pt x="5870" y="2584"/>
                    <a:pt x="5716" y="1489"/>
                    <a:pt x="5704" y="394"/>
                  </a:cubicBezTo>
                  <a:cubicBezTo>
                    <a:pt x="5704" y="251"/>
                    <a:pt x="5704" y="120"/>
                    <a:pt x="57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457;p75">
              <a:extLst>
                <a:ext uri="{FF2B5EF4-FFF2-40B4-BE49-F238E27FC236}">
                  <a16:creationId xmlns:a16="http://schemas.microsoft.com/office/drawing/2014/main" id="{067CA80C-0ADD-4715-290E-13577968480C}"/>
                </a:ext>
              </a:extLst>
            </p:cNvPr>
            <p:cNvSpPr/>
            <p:nvPr/>
          </p:nvSpPr>
          <p:spPr>
            <a:xfrm>
              <a:off x="4970838" y="2082725"/>
              <a:ext cx="24450" cy="119075"/>
            </a:xfrm>
            <a:custGeom>
              <a:avLst/>
              <a:gdLst/>
              <a:ahLst/>
              <a:cxnLst/>
              <a:rect l="l" t="t" r="r" b="b"/>
              <a:pathLst>
                <a:path w="978" h="4763" extrusionOk="0">
                  <a:moveTo>
                    <a:pt x="763" y="0"/>
                  </a:moveTo>
                  <a:lnTo>
                    <a:pt x="763" y="703"/>
                  </a:lnTo>
                  <a:cubicBezTo>
                    <a:pt x="763" y="2096"/>
                    <a:pt x="703" y="3441"/>
                    <a:pt x="1" y="4655"/>
                  </a:cubicBezTo>
                  <a:lnTo>
                    <a:pt x="179" y="4763"/>
                  </a:lnTo>
                  <a:cubicBezTo>
                    <a:pt x="906" y="3501"/>
                    <a:pt x="977" y="2119"/>
                    <a:pt x="965" y="703"/>
                  </a:cubicBezTo>
                  <a:lnTo>
                    <a:pt x="96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458;p75">
              <a:extLst>
                <a:ext uri="{FF2B5EF4-FFF2-40B4-BE49-F238E27FC236}">
                  <a16:creationId xmlns:a16="http://schemas.microsoft.com/office/drawing/2014/main" id="{238C33D6-AE71-9D40-4A73-0DDC1F540F5B}"/>
                </a:ext>
              </a:extLst>
            </p:cNvPr>
            <p:cNvSpPr/>
            <p:nvPr/>
          </p:nvSpPr>
          <p:spPr>
            <a:xfrm>
              <a:off x="5009538" y="2089275"/>
              <a:ext cx="11625" cy="115200"/>
            </a:xfrm>
            <a:custGeom>
              <a:avLst/>
              <a:gdLst/>
              <a:ahLst/>
              <a:cxnLst/>
              <a:rect l="l" t="t" r="r" b="b"/>
              <a:pathLst>
                <a:path w="465" h="4608" extrusionOk="0">
                  <a:moveTo>
                    <a:pt x="215" y="0"/>
                  </a:moveTo>
                  <a:lnTo>
                    <a:pt x="12" y="12"/>
                  </a:lnTo>
                  <a:cubicBezTo>
                    <a:pt x="24" y="262"/>
                    <a:pt x="24" y="524"/>
                    <a:pt x="24" y="774"/>
                  </a:cubicBezTo>
                  <a:lnTo>
                    <a:pt x="24" y="1453"/>
                  </a:lnTo>
                  <a:lnTo>
                    <a:pt x="24" y="2131"/>
                  </a:lnTo>
                  <a:cubicBezTo>
                    <a:pt x="1" y="2965"/>
                    <a:pt x="84" y="3798"/>
                    <a:pt x="274" y="4608"/>
                  </a:cubicBezTo>
                  <a:lnTo>
                    <a:pt x="465" y="4548"/>
                  </a:lnTo>
                  <a:cubicBezTo>
                    <a:pt x="286" y="3762"/>
                    <a:pt x="203" y="2941"/>
                    <a:pt x="227" y="2131"/>
                  </a:cubicBezTo>
                  <a:lnTo>
                    <a:pt x="227" y="1453"/>
                  </a:lnTo>
                  <a:lnTo>
                    <a:pt x="227" y="774"/>
                  </a:lnTo>
                  <a:cubicBezTo>
                    <a:pt x="227" y="512"/>
                    <a:pt x="227" y="262"/>
                    <a:pt x="2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459;p75">
              <a:extLst>
                <a:ext uri="{FF2B5EF4-FFF2-40B4-BE49-F238E27FC236}">
                  <a16:creationId xmlns:a16="http://schemas.microsoft.com/office/drawing/2014/main" id="{2EDB5C20-EEEC-F634-88CB-C31FCAA73051}"/>
                </a:ext>
              </a:extLst>
            </p:cNvPr>
            <p:cNvSpPr/>
            <p:nvPr/>
          </p:nvSpPr>
          <p:spPr>
            <a:xfrm>
              <a:off x="5027688" y="2090450"/>
              <a:ext cx="29500" cy="120875"/>
            </a:xfrm>
            <a:custGeom>
              <a:avLst/>
              <a:gdLst/>
              <a:ahLst/>
              <a:cxnLst/>
              <a:rect l="l" t="t" r="r" b="b"/>
              <a:pathLst>
                <a:path w="1180" h="4835" extrusionOk="0">
                  <a:moveTo>
                    <a:pt x="1" y="1"/>
                  </a:moveTo>
                  <a:cubicBezTo>
                    <a:pt x="25" y="1501"/>
                    <a:pt x="144" y="3394"/>
                    <a:pt x="1001" y="4835"/>
                  </a:cubicBezTo>
                  <a:lnTo>
                    <a:pt x="1180" y="4727"/>
                  </a:lnTo>
                  <a:cubicBezTo>
                    <a:pt x="346" y="3334"/>
                    <a:pt x="227" y="1465"/>
                    <a:pt x="2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460;p75">
              <a:extLst>
                <a:ext uri="{FF2B5EF4-FFF2-40B4-BE49-F238E27FC236}">
                  <a16:creationId xmlns:a16="http://schemas.microsoft.com/office/drawing/2014/main" id="{B2F871DA-E039-E0B5-489A-03A73A869E26}"/>
                </a:ext>
              </a:extLst>
            </p:cNvPr>
            <p:cNvSpPr/>
            <p:nvPr/>
          </p:nvSpPr>
          <p:spPr>
            <a:xfrm>
              <a:off x="5053288" y="2092550"/>
              <a:ext cx="28300" cy="108650"/>
            </a:xfrm>
            <a:custGeom>
              <a:avLst/>
              <a:gdLst/>
              <a:ahLst/>
              <a:cxnLst/>
              <a:rect l="l" t="t" r="r" b="b"/>
              <a:pathLst>
                <a:path w="1132" h="4346" extrusionOk="0">
                  <a:moveTo>
                    <a:pt x="1" y="0"/>
                  </a:moveTo>
                  <a:cubicBezTo>
                    <a:pt x="13" y="1024"/>
                    <a:pt x="358" y="3417"/>
                    <a:pt x="965" y="4346"/>
                  </a:cubicBezTo>
                  <a:lnTo>
                    <a:pt x="1132" y="4227"/>
                  </a:lnTo>
                  <a:cubicBezTo>
                    <a:pt x="537" y="3346"/>
                    <a:pt x="215" y="1000"/>
                    <a:pt x="2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461;p75">
              <a:extLst>
                <a:ext uri="{FF2B5EF4-FFF2-40B4-BE49-F238E27FC236}">
                  <a16:creationId xmlns:a16="http://schemas.microsoft.com/office/drawing/2014/main" id="{9BCF6AD7-7D3E-7DC8-E1F2-710760B4C2E7}"/>
                </a:ext>
              </a:extLst>
            </p:cNvPr>
            <p:cNvSpPr/>
            <p:nvPr/>
          </p:nvSpPr>
          <p:spPr>
            <a:xfrm>
              <a:off x="4979188" y="2063075"/>
              <a:ext cx="94075" cy="10725"/>
            </a:xfrm>
            <a:custGeom>
              <a:avLst/>
              <a:gdLst/>
              <a:ahLst/>
              <a:cxnLst/>
              <a:rect l="l" t="t" r="r" b="b"/>
              <a:pathLst>
                <a:path w="3763" h="429" extrusionOk="0">
                  <a:moveTo>
                    <a:pt x="1881" y="0"/>
                  </a:moveTo>
                  <a:cubicBezTo>
                    <a:pt x="845" y="0"/>
                    <a:pt x="0" y="96"/>
                    <a:pt x="0" y="215"/>
                  </a:cubicBezTo>
                  <a:cubicBezTo>
                    <a:pt x="0" y="334"/>
                    <a:pt x="845" y="429"/>
                    <a:pt x="1881" y="429"/>
                  </a:cubicBezTo>
                  <a:cubicBezTo>
                    <a:pt x="2917" y="429"/>
                    <a:pt x="3763" y="334"/>
                    <a:pt x="3763" y="215"/>
                  </a:cubicBezTo>
                  <a:cubicBezTo>
                    <a:pt x="3763" y="96"/>
                    <a:pt x="2917" y="0"/>
                    <a:pt x="18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462;p75">
              <a:extLst>
                <a:ext uri="{FF2B5EF4-FFF2-40B4-BE49-F238E27FC236}">
                  <a16:creationId xmlns:a16="http://schemas.microsoft.com/office/drawing/2014/main" id="{2E49B737-F58D-73DE-0410-738808B8FEF5}"/>
                </a:ext>
              </a:extLst>
            </p:cNvPr>
            <p:cNvSpPr/>
            <p:nvPr/>
          </p:nvSpPr>
          <p:spPr>
            <a:xfrm>
              <a:off x="3537338" y="1851400"/>
              <a:ext cx="2202075" cy="437925"/>
            </a:xfrm>
            <a:custGeom>
              <a:avLst/>
              <a:gdLst/>
              <a:ahLst/>
              <a:cxnLst/>
              <a:rect l="l" t="t" r="r" b="b"/>
              <a:pathLst>
                <a:path w="88083" h="17517" extrusionOk="0">
                  <a:moveTo>
                    <a:pt x="911" y="1"/>
                  </a:moveTo>
                  <a:cubicBezTo>
                    <a:pt x="596" y="1"/>
                    <a:pt x="292" y="5"/>
                    <a:pt x="0" y="14"/>
                  </a:cubicBezTo>
                  <a:lnTo>
                    <a:pt x="0" y="17516"/>
                  </a:lnTo>
                  <a:lnTo>
                    <a:pt x="88083" y="17516"/>
                  </a:lnTo>
                  <a:cubicBezTo>
                    <a:pt x="81701" y="16433"/>
                    <a:pt x="75283" y="15409"/>
                    <a:pt x="68973" y="14051"/>
                  </a:cubicBezTo>
                  <a:cubicBezTo>
                    <a:pt x="56674" y="11384"/>
                    <a:pt x="44768" y="7551"/>
                    <a:pt x="32588" y="4574"/>
                  </a:cubicBezTo>
                  <a:cubicBezTo>
                    <a:pt x="29421" y="3791"/>
                    <a:pt x="10215" y="1"/>
                    <a:pt x="9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463;p75">
              <a:extLst>
                <a:ext uri="{FF2B5EF4-FFF2-40B4-BE49-F238E27FC236}">
                  <a16:creationId xmlns:a16="http://schemas.microsoft.com/office/drawing/2014/main" id="{8C00652E-2BD3-3456-CAA7-8C1E8F3800CE}"/>
                </a:ext>
              </a:extLst>
            </p:cNvPr>
            <p:cNvSpPr/>
            <p:nvPr/>
          </p:nvSpPr>
          <p:spPr>
            <a:xfrm>
              <a:off x="3404588" y="1827325"/>
              <a:ext cx="653750" cy="584850"/>
            </a:xfrm>
            <a:custGeom>
              <a:avLst/>
              <a:gdLst/>
              <a:ahLst/>
              <a:cxnLst/>
              <a:rect l="l" t="t" r="r" b="b"/>
              <a:pathLst>
                <a:path w="26150" h="23394" extrusionOk="0">
                  <a:moveTo>
                    <a:pt x="7072" y="1"/>
                  </a:moveTo>
                  <a:cubicBezTo>
                    <a:pt x="6799" y="14014"/>
                    <a:pt x="2453" y="18872"/>
                    <a:pt x="1619" y="19824"/>
                  </a:cubicBezTo>
                  <a:cubicBezTo>
                    <a:pt x="1310" y="20182"/>
                    <a:pt x="0" y="21551"/>
                    <a:pt x="1036" y="21825"/>
                  </a:cubicBezTo>
                  <a:cubicBezTo>
                    <a:pt x="1261" y="21882"/>
                    <a:pt x="1538" y="21907"/>
                    <a:pt x="1834" y="21907"/>
                  </a:cubicBezTo>
                  <a:cubicBezTo>
                    <a:pt x="2462" y="21907"/>
                    <a:pt x="3174" y="21792"/>
                    <a:pt x="3643" y="21622"/>
                  </a:cubicBezTo>
                  <a:cubicBezTo>
                    <a:pt x="4261" y="21407"/>
                    <a:pt x="4797" y="21284"/>
                    <a:pt x="5322" y="21284"/>
                  </a:cubicBezTo>
                  <a:cubicBezTo>
                    <a:pt x="5901" y="21284"/>
                    <a:pt x="6465" y="21434"/>
                    <a:pt x="7108" y="21777"/>
                  </a:cubicBezTo>
                  <a:cubicBezTo>
                    <a:pt x="7615" y="22048"/>
                    <a:pt x="8123" y="22340"/>
                    <a:pt x="8701" y="22340"/>
                  </a:cubicBezTo>
                  <a:cubicBezTo>
                    <a:pt x="8733" y="22340"/>
                    <a:pt x="8766" y="22339"/>
                    <a:pt x="8799" y="22337"/>
                  </a:cubicBezTo>
                  <a:cubicBezTo>
                    <a:pt x="9418" y="22301"/>
                    <a:pt x="10001" y="22015"/>
                    <a:pt x="10561" y="21837"/>
                  </a:cubicBezTo>
                  <a:cubicBezTo>
                    <a:pt x="10988" y="21696"/>
                    <a:pt x="11428" y="21626"/>
                    <a:pt x="11868" y="21626"/>
                  </a:cubicBezTo>
                  <a:cubicBezTo>
                    <a:pt x="12507" y="21626"/>
                    <a:pt x="13142" y="21774"/>
                    <a:pt x="13728" y="22063"/>
                  </a:cubicBezTo>
                  <a:cubicBezTo>
                    <a:pt x="14657" y="22491"/>
                    <a:pt x="15526" y="23277"/>
                    <a:pt x="16585" y="23384"/>
                  </a:cubicBezTo>
                  <a:cubicBezTo>
                    <a:pt x="16646" y="23391"/>
                    <a:pt x="16706" y="23394"/>
                    <a:pt x="16764" y="23394"/>
                  </a:cubicBezTo>
                  <a:cubicBezTo>
                    <a:pt x="17909" y="23394"/>
                    <a:pt x="18641" y="22226"/>
                    <a:pt x="19717" y="21932"/>
                  </a:cubicBezTo>
                  <a:cubicBezTo>
                    <a:pt x="19998" y="21853"/>
                    <a:pt x="20283" y="21817"/>
                    <a:pt x="20570" y="21817"/>
                  </a:cubicBezTo>
                  <a:cubicBezTo>
                    <a:pt x="20757" y="21817"/>
                    <a:pt x="20945" y="21832"/>
                    <a:pt x="21134" y="21860"/>
                  </a:cubicBezTo>
                  <a:cubicBezTo>
                    <a:pt x="22300" y="22051"/>
                    <a:pt x="23967" y="22956"/>
                    <a:pt x="25408" y="23230"/>
                  </a:cubicBezTo>
                  <a:cubicBezTo>
                    <a:pt x="25441" y="23236"/>
                    <a:pt x="25472" y="23239"/>
                    <a:pt x="25503" y="23239"/>
                  </a:cubicBezTo>
                  <a:cubicBezTo>
                    <a:pt x="25902" y="23239"/>
                    <a:pt x="26149" y="22763"/>
                    <a:pt x="25884" y="22420"/>
                  </a:cubicBezTo>
                  <a:cubicBezTo>
                    <a:pt x="25027" y="21348"/>
                    <a:pt x="24372" y="20122"/>
                    <a:pt x="23920" y="18824"/>
                  </a:cubicBezTo>
                  <a:cubicBezTo>
                    <a:pt x="23277" y="16931"/>
                    <a:pt x="22681" y="15014"/>
                    <a:pt x="22170" y="13086"/>
                  </a:cubicBezTo>
                  <a:cubicBezTo>
                    <a:pt x="21181" y="9276"/>
                    <a:pt x="20550" y="5370"/>
                    <a:pt x="20550" y="1429"/>
                  </a:cubicBezTo>
                  <a:cubicBezTo>
                    <a:pt x="20550" y="917"/>
                    <a:pt x="20562" y="441"/>
                    <a:pt x="205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2464;p75">
              <a:extLst>
                <a:ext uri="{FF2B5EF4-FFF2-40B4-BE49-F238E27FC236}">
                  <a16:creationId xmlns:a16="http://schemas.microsoft.com/office/drawing/2014/main" id="{4B63146F-531D-F0C4-D66F-8265E1D700C1}"/>
                </a:ext>
              </a:extLst>
            </p:cNvPr>
            <p:cNvSpPr/>
            <p:nvPr/>
          </p:nvSpPr>
          <p:spPr>
            <a:xfrm>
              <a:off x="3557263" y="1878225"/>
              <a:ext cx="74150" cy="425675"/>
            </a:xfrm>
            <a:custGeom>
              <a:avLst/>
              <a:gdLst/>
              <a:ahLst/>
              <a:cxnLst/>
              <a:rect l="l" t="t" r="r" b="b"/>
              <a:pathLst>
                <a:path w="2966" h="17027" extrusionOk="0">
                  <a:moveTo>
                    <a:pt x="2763" y="1"/>
                  </a:moveTo>
                  <a:lnTo>
                    <a:pt x="2763" y="1275"/>
                  </a:lnTo>
                  <a:lnTo>
                    <a:pt x="2763" y="2537"/>
                  </a:lnTo>
                  <a:cubicBezTo>
                    <a:pt x="2763" y="7585"/>
                    <a:pt x="2549" y="12490"/>
                    <a:pt x="1" y="16931"/>
                  </a:cubicBezTo>
                  <a:lnTo>
                    <a:pt x="180" y="17026"/>
                  </a:lnTo>
                  <a:cubicBezTo>
                    <a:pt x="2751" y="12550"/>
                    <a:pt x="2966" y="7609"/>
                    <a:pt x="2966" y="2537"/>
                  </a:cubicBezTo>
                  <a:lnTo>
                    <a:pt x="2966" y="1275"/>
                  </a:lnTo>
                  <a:lnTo>
                    <a:pt x="296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2465;p75">
              <a:extLst>
                <a:ext uri="{FF2B5EF4-FFF2-40B4-BE49-F238E27FC236}">
                  <a16:creationId xmlns:a16="http://schemas.microsoft.com/office/drawing/2014/main" id="{F1594082-B21C-EB3C-4C19-394198D38C17}"/>
                </a:ext>
              </a:extLst>
            </p:cNvPr>
            <p:cNvSpPr/>
            <p:nvPr/>
          </p:nvSpPr>
          <p:spPr>
            <a:xfrm>
              <a:off x="3699563" y="1902625"/>
              <a:ext cx="27100" cy="412275"/>
            </a:xfrm>
            <a:custGeom>
              <a:avLst/>
              <a:gdLst/>
              <a:ahLst/>
              <a:cxnLst/>
              <a:rect l="l" t="t" r="r" b="b"/>
              <a:pathLst>
                <a:path w="1084" h="16491" extrusionOk="0">
                  <a:moveTo>
                    <a:pt x="203" y="1"/>
                  </a:moveTo>
                  <a:lnTo>
                    <a:pt x="0" y="13"/>
                  </a:lnTo>
                  <a:cubicBezTo>
                    <a:pt x="36" y="834"/>
                    <a:pt x="48" y="1715"/>
                    <a:pt x="48" y="2763"/>
                  </a:cubicBezTo>
                  <a:cubicBezTo>
                    <a:pt x="48" y="3573"/>
                    <a:pt x="36" y="4406"/>
                    <a:pt x="24" y="5216"/>
                  </a:cubicBezTo>
                  <a:cubicBezTo>
                    <a:pt x="12" y="6025"/>
                    <a:pt x="12" y="6847"/>
                    <a:pt x="12" y="7657"/>
                  </a:cubicBezTo>
                  <a:cubicBezTo>
                    <a:pt x="12" y="10466"/>
                    <a:pt x="119" y="13479"/>
                    <a:pt x="881" y="16491"/>
                  </a:cubicBezTo>
                  <a:lnTo>
                    <a:pt x="1084" y="16443"/>
                  </a:lnTo>
                  <a:cubicBezTo>
                    <a:pt x="322" y="13455"/>
                    <a:pt x="214" y="10455"/>
                    <a:pt x="214" y="7657"/>
                  </a:cubicBezTo>
                  <a:cubicBezTo>
                    <a:pt x="214" y="6859"/>
                    <a:pt x="226" y="6025"/>
                    <a:pt x="226" y="5216"/>
                  </a:cubicBezTo>
                  <a:cubicBezTo>
                    <a:pt x="238" y="4406"/>
                    <a:pt x="250" y="3585"/>
                    <a:pt x="250" y="2763"/>
                  </a:cubicBezTo>
                  <a:cubicBezTo>
                    <a:pt x="250" y="1703"/>
                    <a:pt x="238" y="834"/>
                    <a:pt x="2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2466;p75">
              <a:extLst>
                <a:ext uri="{FF2B5EF4-FFF2-40B4-BE49-F238E27FC236}">
                  <a16:creationId xmlns:a16="http://schemas.microsoft.com/office/drawing/2014/main" id="{2A51B4B8-7D96-AFEF-5475-37499C67FBD7}"/>
                </a:ext>
              </a:extLst>
            </p:cNvPr>
            <p:cNvSpPr/>
            <p:nvPr/>
          </p:nvSpPr>
          <p:spPr>
            <a:xfrm>
              <a:off x="3763263" y="1906500"/>
              <a:ext cx="92875" cy="431325"/>
            </a:xfrm>
            <a:custGeom>
              <a:avLst/>
              <a:gdLst/>
              <a:ahLst/>
              <a:cxnLst/>
              <a:rect l="l" t="t" r="r" b="b"/>
              <a:pathLst>
                <a:path w="3715" h="17253" extrusionOk="0">
                  <a:moveTo>
                    <a:pt x="0" y="1"/>
                  </a:moveTo>
                  <a:cubicBezTo>
                    <a:pt x="48" y="5358"/>
                    <a:pt x="500" y="12157"/>
                    <a:pt x="3536" y="17253"/>
                  </a:cubicBezTo>
                  <a:lnTo>
                    <a:pt x="3715" y="17146"/>
                  </a:lnTo>
                  <a:cubicBezTo>
                    <a:pt x="703" y="12085"/>
                    <a:pt x="250" y="5323"/>
                    <a:pt x="2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2467;p75">
              <a:extLst>
                <a:ext uri="{FF2B5EF4-FFF2-40B4-BE49-F238E27FC236}">
                  <a16:creationId xmlns:a16="http://schemas.microsoft.com/office/drawing/2014/main" id="{D713E79F-8928-F5B8-6307-E89579C1E83F}"/>
                </a:ext>
              </a:extLst>
            </p:cNvPr>
            <p:cNvSpPr/>
            <p:nvPr/>
          </p:nvSpPr>
          <p:spPr>
            <a:xfrm>
              <a:off x="3855238" y="1913950"/>
              <a:ext cx="89900" cy="386975"/>
            </a:xfrm>
            <a:custGeom>
              <a:avLst/>
              <a:gdLst/>
              <a:ahLst/>
              <a:cxnLst/>
              <a:rect l="l" t="t" r="r" b="b"/>
              <a:pathLst>
                <a:path w="3596" h="15479" extrusionOk="0">
                  <a:moveTo>
                    <a:pt x="0" y="0"/>
                  </a:moveTo>
                  <a:cubicBezTo>
                    <a:pt x="36" y="3667"/>
                    <a:pt x="1238" y="12204"/>
                    <a:pt x="3417" y="15478"/>
                  </a:cubicBezTo>
                  <a:lnTo>
                    <a:pt x="3596" y="15371"/>
                  </a:lnTo>
                  <a:cubicBezTo>
                    <a:pt x="1429" y="12133"/>
                    <a:pt x="238" y="3644"/>
                    <a:pt x="2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2468;p75">
              <a:extLst>
                <a:ext uri="{FF2B5EF4-FFF2-40B4-BE49-F238E27FC236}">
                  <a16:creationId xmlns:a16="http://schemas.microsoft.com/office/drawing/2014/main" id="{896C9216-E7F3-9548-C84D-543E99940F8C}"/>
                </a:ext>
              </a:extLst>
            </p:cNvPr>
            <p:cNvSpPr/>
            <p:nvPr/>
          </p:nvSpPr>
          <p:spPr>
            <a:xfrm>
              <a:off x="3581388" y="1808575"/>
              <a:ext cx="338150" cy="38125"/>
            </a:xfrm>
            <a:custGeom>
              <a:avLst/>
              <a:gdLst/>
              <a:ahLst/>
              <a:cxnLst/>
              <a:rect l="l" t="t" r="r" b="b"/>
              <a:pathLst>
                <a:path w="13526" h="1525" extrusionOk="0">
                  <a:moveTo>
                    <a:pt x="6763" y="1"/>
                  </a:moveTo>
                  <a:cubicBezTo>
                    <a:pt x="3025" y="1"/>
                    <a:pt x="0" y="334"/>
                    <a:pt x="0" y="763"/>
                  </a:cubicBezTo>
                  <a:cubicBezTo>
                    <a:pt x="0" y="1179"/>
                    <a:pt x="3025" y="1525"/>
                    <a:pt x="6763" y="1525"/>
                  </a:cubicBezTo>
                  <a:cubicBezTo>
                    <a:pt x="10502" y="1525"/>
                    <a:pt x="13526" y="1179"/>
                    <a:pt x="13526" y="763"/>
                  </a:cubicBezTo>
                  <a:cubicBezTo>
                    <a:pt x="13526" y="334"/>
                    <a:pt x="10502" y="1"/>
                    <a:pt x="67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2469;p75">
              <a:extLst>
                <a:ext uri="{FF2B5EF4-FFF2-40B4-BE49-F238E27FC236}">
                  <a16:creationId xmlns:a16="http://schemas.microsoft.com/office/drawing/2014/main" id="{0237ACCB-9141-5ACB-3B21-A689470AA495}"/>
                </a:ext>
              </a:extLst>
            </p:cNvPr>
            <p:cNvSpPr/>
            <p:nvPr/>
          </p:nvSpPr>
          <p:spPr>
            <a:xfrm>
              <a:off x="3909413" y="1983000"/>
              <a:ext cx="501125" cy="448150"/>
            </a:xfrm>
            <a:custGeom>
              <a:avLst/>
              <a:gdLst/>
              <a:ahLst/>
              <a:cxnLst/>
              <a:rect l="l" t="t" r="r" b="b"/>
              <a:pathLst>
                <a:path w="20045" h="17926" extrusionOk="0">
                  <a:moveTo>
                    <a:pt x="5417" y="1"/>
                  </a:moveTo>
                  <a:cubicBezTo>
                    <a:pt x="5203" y="10728"/>
                    <a:pt x="1869" y="14455"/>
                    <a:pt x="1238" y="15181"/>
                  </a:cubicBezTo>
                  <a:cubicBezTo>
                    <a:pt x="1000" y="15455"/>
                    <a:pt x="0" y="16515"/>
                    <a:pt x="798" y="16717"/>
                  </a:cubicBezTo>
                  <a:cubicBezTo>
                    <a:pt x="960" y="16761"/>
                    <a:pt x="1162" y="16780"/>
                    <a:pt x="1380" y="16780"/>
                  </a:cubicBezTo>
                  <a:cubicBezTo>
                    <a:pt x="1864" y="16780"/>
                    <a:pt x="2425" y="16685"/>
                    <a:pt x="2786" y="16562"/>
                  </a:cubicBezTo>
                  <a:cubicBezTo>
                    <a:pt x="3261" y="16398"/>
                    <a:pt x="3675" y="16304"/>
                    <a:pt x="4079" y="16304"/>
                  </a:cubicBezTo>
                  <a:cubicBezTo>
                    <a:pt x="4525" y="16304"/>
                    <a:pt x="4959" y="16419"/>
                    <a:pt x="5453" y="16681"/>
                  </a:cubicBezTo>
                  <a:cubicBezTo>
                    <a:pt x="5848" y="16890"/>
                    <a:pt x="6242" y="17110"/>
                    <a:pt x="6703" y="17110"/>
                  </a:cubicBezTo>
                  <a:cubicBezTo>
                    <a:pt x="6715" y="17110"/>
                    <a:pt x="6727" y="17110"/>
                    <a:pt x="6739" y="17110"/>
                  </a:cubicBezTo>
                  <a:cubicBezTo>
                    <a:pt x="7215" y="17098"/>
                    <a:pt x="7668" y="16872"/>
                    <a:pt x="8096" y="16729"/>
                  </a:cubicBezTo>
                  <a:cubicBezTo>
                    <a:pt x="8421" y="16622"/>
                    <a:pt x="8758" y="16569"/>
                    <a:pt x="9094" y="16569"/>
                  </a:cubicBezTo>
                  <a:cubicBezTo>
                    <a:pt x="9582" y="16569"/>
                    <a:pt x="10069" y="16682"/>
                    <a:pt x="10513" y="16907"/>
                  </a:cubicBezTo>
                  <a:cubicBezTo>
                    <a:pt x="11228" y="17229"/>
                    <a:pt x="11894" y="17836"/>
                    <a:pt x="12704" y="17919"/>
                  </a:cubicBezTo>
                  <a:cubicBezTo>
                    <a:pt x="12749" y="17924"/>
                    <a:pt x="12792" y="17926"/>
                    <a:pt x="12835" y="17926"/>
                  </a:cubicBezTo>
                  <a:cubicBezTo>
                    <a:pt x="13722" y="17926"/>
                    <a:pt x="14280" y="17027"/>
                    <a:pt x="15109" y="16800"/>
                  </a:cubicBezTo>
                  <a:cubicBezTo>
                    <a:pt x="15315" y="16743"/>
                    <a:pt x="15530" y="16716"/>
                    <a:pt x="15748" y="16716"/>
                  </a:cubicBezTo>
                  <a:cubicBezTo>
                    <a:pt x="15895" y="16716"/>
                    <a:pt x="16044" y="16729"/>
                    <a:pt x="16193" y="16753"/>
                  </a:cubicBezTo>
                  <a:cubicBezTo>
                    <a:pt x="17086" y="16884"/>
                    <a:pt x="18371" y="17586"/>
                    <a:pt x="19467" y="17788"/>
                  </a:cubicBezTo>
                  <a:cubicBezTo>
                    <a:pt x="19494" y="17794"/>
                    <a:pt x="19521" y="17797"/>
                    <a:pt x="19547" y="17797"/>
                  </a:cubicBezTo>
                  <a:cubicBezTo>
                    <a:pt x="19849" y="17797"/>
                    <a:pt x="20044" y="17433"/>
                    <a:pt x="19836" y="17169"/>
                  </a:cubicBezTo>
                  <a:cubicBezTo>
                    <a:pt x="19181" y="16348"/>
                    <a:pt x="18669" y="15407"/>
                    <a:pt x="18324" y="14419"/>
                  </a:cubicBezTo>
                  <a:cubicBezTo>
                    <a:pt x="17836" y="12966"/>
                    <a:pt x="17371" y="11502"/>
                    <a:pt x="16990" y="10014"/>
                  </a:cubicBezTo>
                  <a:cubicBezTo>
                    <a:pt x="16228" y="7109"/>
                    <a:pt x="15740" y="4108"/>
                    <a:pt x="15740" y="1084"/>
                  </a:cubicBezTo>
                  <a:cubicBezTo>
                    <a:pt x="15740" y="727"/>
                    <a:pt x="15752" y="358"/>
                    <a:pt x="15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470;p75">
              <a:extLst>
                <a:ext uri="{FF2B5EF4-FFF2-40B4-BE49-F238E27FC236}">
                  <a16:creationId xmlns:a16="http://schemas.microsoft.com/office/drawing/2014/main" id="{CB108334-C0DC-8314-7E7F-D6F94AAC2597}"/>
                </a:ext>
              </a:extLst>
            </p:cNvPr>
            <p:cNvSpPr/>
            <p:nvPr/>
          </p:nvSpPr>
          <p:spPr>
            <a:xfrm>
              <a:off x="4025788" y="2022000"/>
              <a:ext cx="58075" cy="326250"/>
            </a:xfrm>
            <a:custGeom>
              <a:avLst/>
              <a:gdLst/>
              <a:ahLst/>
              <a:cxnLst/>
              <a:rect l="l" t="t" r="r" b="b"/>
              <a:pathLst>
                <a:path w="2323" h="13050" extrusionOk="0">
                  <a:moveTo>
                    <a:pt x="2120" y="0"/>
                  </a:moveTo>
                  <a:lnTo>
                    <a:pt x="2120" y="965"/>
                  </a:lnTo>
                  <a:lnTo>
                    <a:pt x="2120" y="1929"/>
                  </a:lnTo>
                  <a:cubicBezTo>
                    <a:pt x="2120" y="5799"/>
                    <a:pt x="1953" y="9549"/>
                    <a:pt x="0" y="12954"/>
                  </a:cubicBezTo>
                  <a:lnTo>
                    <a:pt x="179" y="13050"/>
                  </a:lnTo>
                  <a:cubicBezTo>
                    <a:pt x="2167" y="9609"/>
                    <a:pt x="2322" y="5822"/>
                    <a:pt x="2310" y="1929"/>
                  </a:cubicBezTo>
                  <a:lnTo>
                    <a:pt x="2310" y="965"/>
                  </a:lnTo>
                  <a:lnTo>
                    <a:pt x="23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471;p75">
              <a:extLst>
                <a:ext uri="{FF2B5EF4-FFF2-40B4-BE49-F238E27FC236}">
                  <a16:creationId xmlns:a16="http://schemas.microsoft.com/office/drawing/2014/main" id="{F506F2AF-2131-CACB-7FCF-A1D250159671}"/>
                </a:ext>
              </a:extLst>
            </p:cNvPr>
            <p:cNvSpPr/>
            <p:nvPr/>
          </p:nvSpPr>
          <p:spPr>
            <a:xfrm>
              <a:off x="4134738" y="2040450"/>
              <a:ext cx="22050" cy="316125"/>
            </a:xfrm>
            <a:custGeom>
              <a:avLst/>
              <a:gdLst/>
              <a:ahLst/>
              <a:cxnLst/>
              <a:rect l="l" t="t" r="r" b="b"/>
              <a:pathLst>
                <a:path w="882" h="12645" extrusionOk="0">
                  <a:moveTo>
                    <a:pt x="203" y="0"/>
                  </a:moveTo>
                  <a:lnTo>
                    <a:pt x="0" y="12"/>
                  </a:lnTo>
                  <a:cubicBezTo>
                    <a:pt x="24" y="632"/>
                    <a:pt x="36" y="1310"/>
                    <a:pt x="36" y="2120"/>
                  </a:cubicBezTo>
                  <a:cubicBezTo>
                    <a:pt x="36" y="2751"/>
                    <a:pt x="24" y="3370"/>
                    <a:pt x="24" y="4001"/>
                  </a:cubicBezTo>
                  <a:cubicBezTo>
                    <a:pt x="12" y="4620"/>
                    <a:pt x="12" y="5251"/>
                    <a:pt x="12" y="5870"/>
                  </a:cubicBezTo>
                  <a:cubicBezTo>
                    <a:pt x="12" y="8025"/>
                    <a:pt x="83" y="10335"/>
                    <a:pt x="679" y="12645"/>
                  </a:cubicBezTo>
                  <a:lnTo>
                    <a:pt x="881" y="12597"/>
                  </a:lnTo>
                  <a:cubicBezTo>
                    <a:pt x="286" y="10299"/>
                    <a:pt x="214" y="8013"/>
                    <a:pt x="214" y="5870"/>
                  </a:cubicBezTo>
                  <a:cubicBezTo>
                    <a:pt x="214" y="5251"/>
                    <a:pt x="214" y="4620"/>
                    <a:pt x="226" y="4001"/>
                  </a:cubicBezTo>
                  <a:cubicBezTo>
                    <a:pt x="238" y="3370"/>
                    <a:pt x="238" y="2751"/>
                    <a:pt x="238" y="2120"/>
                  </a:cubicBezTo>
                  <a:cubicBezTo>
                    <a:pt x="238" y="1310"/>
                    <a:pt x="226" y="632"/>
                    <a:pt x="2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472;p75">
              <a:extLst>
                <a:ext uri="{FF2B5EF4-FFF2-40B4-BE49-F238E27FC236}">
                  <a16:creationId xmlns:a16="http://schemas.microsoft.com/office/drawing/2014/main" id="{A2BB34D8-EE7A-CCEF-6669-1F13C78E7A21}"/>
                </a:ext>
              </a:extLst>
            </p:cNvPr>
            <p:cNvSpPr/>
            <p:nvPr/>
          </p:nvSpPr>
          <p:spPr>
            <a:xfrm>
              <a:off x="4183538" y="2043425"/>
              <a:ext cx="72075" cy="330725"/>
            </a:xfrm>
            <a:custGeom>
              <a:avLst/>
              <a:gdLst/>
              <a:ahLst/>
              <a:cxnLst/>
              <a:rect l="l" t="t" r="r" b="b"/>
              <a:pathLst>
                <a:path w="2883" h="13229" extrusionOk="0">
                  <a:moveTo>
                    <a:pt x="1" y="1"/>
                  </a:moveTo>
                  <a:cubicBezTo>
                    <a:pt x="36" y="4108"/>
                    <a:pt x="382" y="9323"/>
                    <a:pt x="2715" y="13228"/>
                  </a:cubicBezTo>
                  <a:lnTo>
                    <a:pt x="2882" y="13133"/>
                  </a:lnTo>
                  <a:cubicBezTo>
                    <a:pt x="584" y="9252"/>
                    <a:pt x="239" y="4084"/>
                    <a:pt x="2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473;p75">
              <a:extLst>
                <a:ext uri="{FF2B5EF4-FFF2-40B4-BE49-F238E27FC236}">
                  <a16:creationId xmlns:a16="http://schemas.microsoft.com/office/drawing/2014/main" id="{A5350089-7C00-98E5-CFD9-C86E0144D02B}"/>
                </a:ext>
              </a:extLst>
            </p:cNvPr>
            <p:cNvSpPr/>
            <p:nvPr/>
          </p:nvSpPr>
          <p:spPr>
            <a:xfrm>
              <a:off x="4254088" y="2049375"/>
              <a:ext cx="69975" cy="296800"/>
            </a:xfrm>
            <a:custGeom>
              <a:avLst/>
              <a:gdLst/>
              <a:ahLst/>
              <a:cxnLst/>
              <a:rect l="l" t="t" r="r" b="b"/>
              <a:pathLst>
                <a:path w="2799" h="11872" extrusionOk="0">
                  <a:moveTo>
                    <a:pt x="1" y="1"/>
                  </a:moveTo>
                  <a:cubicBezTo>
                    <a:pt x="24" y="2799"/>
                    <a:pt x="953" y="9359"/>
                    <a:pt x="2620" y="11871"/>
                  </a:cubicBezTo>
                  <a:lnTo>
                    <a:pt x="2798" y="11752"/>
                  </a:lnTo>
                  <a:cubicBezTo>
                    <a:pt x="1144" y="9276"/>
                    <a:pt x="227" y="2787"/>
                    <a:pt x="2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474;p75">
              <a:extLst>
                <a:ext uri="{FF2B5EF4-FFF2-40B4-BE49-F238E27FC236}">
                  <a16:creationId xmlns:a16="http://schemas.microsoft.com/office/drawing/2014/main" id="{FA2E64D9-7550-D381-B043-B612A5153F8C}"/>
                </a:ext>
              </a:extLst>
            </p:cNvPr>
            <p:cNvSpPr/>
            <p:nvPr/>
          </p:nvSpPr>
          <p:spPr>
            <a:xfrm>
              <a:off x="4044838" y="1968425"/>
              <a:ext cx="259275" cy="29175"/>
            </a:xfrm>
            <a:custGeom>
              <a:avLst/>
              <a:gdLst/>
              <a:ahLst/>
              <a:cxnLst/>
              <a:rect l="l" t="t" r="r" b="b"/>
              <a:pathLst>
                <a:path w="10371" h="1167" extrusionOk="0">
                  <a:moveTo>
                    <a:pt x="5180" y="0"/>
                  </a:moveTo>
                  <a:cubicBezTo>
                    <a:pt x="2322" y="0"/>
                    <a:pt x="0" y="262"/>
                    <a:pt x="0" y="584"/>
                  </a:cubicBezTo>
                  <a:cubicBezTo>
                    <a:pt x="0" y="905"/>
                    <a:pt x="2322" y="1167"/>
                    <a:pt x="5180" y="1167"/>
                  </a:cubicBezTo>
                  <a:cubicBezTo>
                    <a:pt x="8049" y="1167"/>
                    <a:pt x="10371" y="905"/>
                    <a:pt x="10371" y="584"/>
                  </a:cubicBezTo>
                  <a:cubicBezTo>
                    <a:pt x="10371" y="262"/>
                    <a:pt x="8049" y="0"/>
                    <a:pt x="51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1350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3" name="Google Shape;903;p44"/>
          <p:cNvSpPr/>
          <p:nvPr/>
        </p:nvSpPr>
        <p:spPr>
          <a:xfrm>
            <a:off x="1304265" y="1086704"/>
            <a:ext cx="6427200" cy="2559900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06" name="Google Shape;906;p44"/>
          <p:cNvGrpSpPr/>
          <p:nvPr/>
        </p:nvGrpSpPr>
        <p:grpSpPr>
          <a:xfrm>
            <a:off x="4164935" y="851372"/>
            <a:ext cx="814489" cy="713174"/>
            <a:chOff x="4311633" y="1449102"/>
            <a:chExt cx="520573" cy="455819"/>
          </a:xfrm>
        </p:grpSpPr>
        <p:sp>
          <p:nvSpPr>
            <p:cNvPr id="907" name="Google Shape;907;p44"/>
            <p:cNvSpPr/>
            <p:nvPr/>
          </p:nvSpPr>
          <p:spPr>
            <a:xfrm>
              <a:off x="4311633" y="1449102"/>
              <a:ext cx="226176" cy="455819"/>
            </a:xfrm>
            <a:custGeom>
              <a:avLst/>
              <a:gdLst/>
              <a:ahLst/>
              <a:cxnLst/>
              <a:rect l="l" t="t" r="r" b="b"/>
              <a:pathLst>
                <a:path w="13895" h="28003" extrusionOk="0">
                  <a:moveTo>
                    <a:pt x="10890" y="1"/>
                  </a:moveTo>
                  <a:cubicBezTo>
                    <a:pt x="10684" y="1"/>
                    <a:pt x="10476" y="42"/>
                    <a:pt x="10275" y="130"/>
                  </a:cubicBezTo>
                  <a:cubicBezTo>
                    <a:pt x="8097" y="1058"/>
                    <a:pt x="6227" y="2261"/>
                    <a:pt x="4751" y="3714"/>
                  </a:cubicBezTo>
                  <a:cubicBezTo>
                    <a:pt x="2929" y="5428"/>
                    <a:pt x="1703" y="7404"/>
                    <a:pt x="1024" y="9583"/>
                  </a:cubicBezTo>
                  <a:cubicBezTo>
                    <a:pt x="358" y="11786"/>
                    <a:pt x="0" y="14786"/>
                    <a:pt x="0" y="18596"/>
                  </a:cubicBezTo>
                  <a:lnTo>
                    <a:pt x="0" y="26454"/>
                  </a:lnTo>
                  <a:cubicBezTo>
                    <a:pt x="0" y="27312"/>
                    <a:pt x="691" y="27990"/>
                    <a:pt x="1536" y="28002"/>
                  </a:cubicBezTo>
                  <a:lnTo>
                    <a:pt x="11609" y="28002"/>
                  </a:lnTo>
                  <a:cubicBezTo>
                    <a:pt x="12454" y="27990"/>
                    <a:pt x="13145" y="27312"/>
                    <a:pt x="13145" y="26454"/>
                  </a:cubicBezTo>
                  <a:lnTo>
                    <a:pt x="13145" y="16394"/>
                  </a:lnTo>
                  <a:cubicBezTo>
                    <a:pt x="13145" y="15548"/>
                    <a:pt x="12454" y="14858"/>
                    <a:pt x="11609" y="14858"/>
                  </a:cubicBezTo>
                  <a:lnTo>
                    <a:pt x="6787" y="14858"/>
                  </a:lnTo>
                  <a:cubicBezTo>
                    <a:pt x="6846" y="12274"/>
                    <a:pt x="7454" y="10202"/>
                    <a:pt x="8585" y="8631"/>
                  </a:cubicBezTo>
                  <a:cubicBezTo>
                    <a:pt x="9502" y="7381"/>
                    <a:pt x="10895" y="6357"/>
                    <a:pt x="12764" y="5559"/>
                  </a:cubicBezTo>
                  <a:cubicBezTo>
                    <a:pt x="13550" y="5214"/>
                    <a:pt x="13895" y="4285"/>
                    <a:pt x="13526" y="3511"/>
                  </a:cubicBezTo>
                  <a:lnTo>
                    <a:pt x="12276" y="880"/>
                  </a:lnTo>
                  <a:cubicBezTo>
                    <a:pt x="12012" y="327"/>
                    <a:pt x="11465" y="1"/>
                    <a:pt x="10890" y="1"/>
                  </a:cubicBez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44"/>
            <p:cNvSpPr/>
            <p:nvPr/>
          </p:nvSpPr>
          <p:spPr>
            <a:xfrm>
              <a:off x="4606405" y="1449493"/>
              <a:ext cx="225801" cy="455428"/>
            </a:xfrm>
            <a:custGeom>
              <a:avLst/>
              <a:gdLst/>
              <a:ahLst/>
              <a:cxnLst/>
              <a:rect l="l" t="t" r="r" b="b"/>
              <a:pathLst>
                <a:path w="13872" h="27979" extrusionOk="0">
                  <a:moveTo>
                    <a:pt x="10861" y="0"/>
                  </a:moveTo>
                  <a:cubicBezTo>
                    <a:pt x="10656" y="0"/>
                    <a:pt x="10449" y="42"/>
                    <a:pt x="10252" y="130"/>
                  </a:cubicBezTo>
                  <a:cubicBezTo>
                    <a:pt x="8216" y="987"/>
                    <a:pt x="6347" y="2189"/>
                    <a:pt x="4739" y="3690"/>
                  </a:cubicBezTo>
                  <a:cubicBezTo>
                    <a:pt x="2918" y="5440"/>
                    <a:pt x="1668" y="7416"/>
                    <a:pt x="1001" y="9583"/>
                  </a:cubicBezTo>
                  <a:cubicBezTo>
                    <a:pt x="334" y="11738"/>
                    <a:pt x="1" y="14727"/>
                    <a:pt x="1" y="18572"/>
                  </a:cubicBezTo>
                  <a:lnTo>
                    <a:pt x="1" y="26442"/>
                  </a:lnTo>
                  <a:cubicBezTo>
                    <a:pt x="1" y="27288"/>
                    <a:pt x="691" y="27966"/>
                    <a:pt x="1537" y="27978"/>
                  </a:cubicBezTo>
                  <a:lnTo>
                    <a:pt x="11609" y="27978"/>
                  </a:lnTo>
                  <a:cubicBezTo>
                    <a:pt x="12455" y="27966"/>
                    <a:pt x="13145" y="27288"/>
                    <a:pt x="13145" y="26442"/>
                  </a:cubicBezTo>
                  <a:lnTo>
                    <a:pt x="13145" y="16370"/>
                  </a:lnTo>
                  <a:cubicBezTo>
                    <a:pt x="13145" y="15524"/>
                    <a:pt x="12455" y="14834"/>
                    <a:pt x="11609" y="14834"/>
                  </a:cubicBezTo>
                  <a:lnTo>
                    <a:pt x="6764" y="14834"/>
                  </a:lnTo>
                  <a:cubicBezTo>
                    <a:pt x="6811" y="12250"/>
                    <a:pt x="7430" y="10178"/>
                    <a:pt x="8561" y="8607"/>
                  </a:cubicBezTo>
                  <a:cubicBezTo>
                    <a:pt x="9478" y="7357"/>
                    <a:pt x="10859" y="6333"/>
                    <a:pt x="12729" y="5535"/>
                  </a:cubicBezTo>
                  <a:cubicBezTo>
                    <a:pt x="13514" y="5190"/>
                    <a:pt x="13872" y="4261"/>
                    <a:pt x="13502" y="3487"/>
                  </a:cubicBezTo>
                  <a:lnTo>
                    <a:pt x="12252" y="880"/>
                  </a:lnTo>
                  <a:cubicBezTo>
                    <a:pt x="11989" y="327"/>
                    <a:pt x="11435" y="0"/>
                    <a:pt x="10861" y="0"/>
                  </a:cubicBez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21" name="Google Shape;921;p44"/>
          <p:cNvSpPr/>
          <p:nvPr/>
        </p:nvSpPr>
        <p:spPr>
          <a:xfrm>
            <a:off x="6597600" y="962761"/>
            <a:ext cx="1832961" cy="534136"/>
          </a:xfrm>
          <a:custGeom>
            <a:avLst/>
            <a:gdLst/>
            <a:ahLst/>
            <a:cxnLst/>
            <a:rect l="l" t="t" r="r" b="b"/>
            <a:pathLst>
              <a:path w="74367" h="21671" extrusionOk="0">
                <a:moveTo>
                  <a:pt x="43518" y="1"/>
                </a:moveTo>
                <a:cubicBezTo>
                  <a:pt x="35409" y="1"/>
                  <a:pt x="33219" y="4228"/>
                  <a:pt x="32826" y="9454"/>
                </a:cubicBezTo>
                <a:cubicBezTo>
                  <a:pt x="31898" y="8965"/>
                  <a:pt x="30854" y="8709"/>
                  <a:pt x="29829" y="8709"/>
                </a:cubicBezTo>
                <a:cubicBezTo>
                  <a:pt x="27263" y="8709"/>
                  <a:pt x="24813" y="10309"/>
                  <a:pt x="24575" y="13848"/>
                </a:cubicBezTo>
                <a:cubicBezTo>
                  <a:pt x="24491" y="13193"/>
                  <a:pt x="23765" y="12514"/>
                  <a:pt x="23170" y="12229"/>
                </a:cubicBezTo>
                <a:cubicBezTo>
                  <a:pt x="22723" y="12027"/>
                  <a:pt x="22244" y="11929"/>
                  <a:pt x="21762" y="11929"/>
                </a:cubicBezTo>
                <a:cubicBezTo>
                  <a:pt x="21588" y="11929"/>
                  <a:pt x="21414" y="11942"/>
                  <a:pt x="21241" y="11967"/>
                </a:cubicBezTo>
                <a:cubicBezTo>
                  <a:pt x="20360" y="12050"/>
                  <a:pt x="19515" y="12383"/>
                  <a:pt x="18824" y="12931"/>
                </a:cubicBezTo>
                <a:cubicBezTo>
                  <a:pt x="18134" y="13503"/>
                  <a:pt x="17693" y="14312"/>
                  <a:pt x="17598" y="15205"/>
                </a:cubicBezTo>
                <a:cubicBezTo>
                  <a:pt x="17026" y="13776"/>
                  <a:pt x="15657" y="12752"/>
                  <a:pt x="14169" y="12371"/>
                </a:cubicBezTo>
                <a:cubicBezTo>
                  <a:pt x="13642" y="12242"/>
                  <a:pt x="13103" y="12183"/>
                  <a:pt x="12564" y="12183"/>
                </a:cubicBezTo>
                <a:cubicBezTo>
                  <a:pt x="11567" y="12183"/>
                  <a:pt x="10567" y="12385"/>
                  <a:pt x="9632" y="12717"/>
                </a:cubicBezTo>
                <a:cubicBezTo>
                  <a:pt x="8370" y="13169"/>
                  <a:pt x="7168" y="13848"/>
                  <a:pt x="6311" y="14872"/>
                </a:cubicBezTo>
                <a:cubicBezTo>
                  <a:pt x="5453" y="15896"/>
                  <a:pt x="4751" y="17098"/>
                  <a:pt x="5013" y="18408"/>
                </a:cubicBezTo>
                <a:cubicBezTo>
                  <a:pt x="4502" y="17871"/>
                  <a:pt x="3763" y="17595"/>
                  <a:pt x="3027" y="17595"/>
                </a:cubicBezTo>
                <a:cubicBezTo>
                  <a:pt x="2407" y="17595"/>
                  <a:pt x="1789" y="17791"/>
                  <a:pt x="1310" y="18194"/>
                </a:cubicBezTo>
                <a:cubicBezTo>
                  <a:pt x="1072" y="18396"/>
                  <a:pt x="869" y="18634"/>
                  <a:pt x="679" y="18884"/>
                </a:cubicBezTo>
                <a:cubicBezTo>
                  <a:pt x="488" y="19134"/>
                  <a:pt x="346" y="19408"/>
                  <a:pt x="238" y="19694"/>
                </a:cubicBezTo>
                <a:cubicBezTo>
                  <a:pt x="0" y="20432"/>
                  <a:pt x="488" y="21254"/>
                  <a:pt x="1143" y="21670"/>
                </a:cubicBezTo>
                <a:cubicBezTo>
                  <a:pt x="10563" y="21465"/>
                  <a:pt x="20489" y="21432"/>
                  <a:pt x="30511" y="21432"/>
                </a:cubicBezTo>
                <a:cubicBezTo>
                  <a:pt x="35252" y="21432"/>
                  <a:pt x="40014" y="21440"/>
                  <a:pt x="44755" y="21440"/>
                </a:cubicBezTo>
                <a:cubicBezTo>
                  <a:pt x="53871" y="21440"/>
                  <a:pt x="62907" y="21413"/>
                  <a:pt x="71557" y="21254"/>
                </a:cubicBezTo>
                <a:cubicBezTo>
                  <a:pt x="73224" y="21230"/>
                  <a:pt x="74367" y="19456"/>
                  <a:pt x="73605" y="17967"/>
                </a:cubicBezTo>
                <a:lnTo>
                  <a:pt x="73593" y="17944"/>
                </a:lnTo>
                <a:cubicBezTo>
                  <a:pt x="73379" y="17515"/>
                  <a:pt x="73081" y="17134"/>
                  <a:pt x="72712" y="16824"/>
                </a:cubicBezTo>
                <a:cubicBezTo>
                  <a:pt x="72212" y="16455"/>
                  <a:pt x="71640" y="16205"/>
                  <a:pt x="71033" y="16086"/>
                </a:cubicBezTo>
                <a:cubicBezTo>
                  <a:pt x="69998" y="15844"/>
                  <a:pt x="68824" y="15775"/>
                  <a:pt x="67675" y="15775"/>
                </a:cubicBezTo>
                <a:cubicBezTo>
                  <a:pt x="67013" y="15775"/>
                  <a:pt x="66360" y="15798"/>
                  <a:pt x="65747" y="15824"/>
                </a:cubicBezTo>
                <a:cubicBezTo>
                  <a:pt x="65818" y="12979"/>
                  <a:pt x="64663" y="10216"/>
                  <a:pt x="61437" y="9002"/>
                </a:cubicBezTo>
                <a:cubicBezTo>
                  <a:pt x="60504" y="8656"/>
                  <a:pt x="59503" y="8480"/>
                  <a:pt x="58509" y="8480"/>
                </a:cubicBezTo>
                <a:cubicBezTo>
                  <a:pt x="56660" y="8480"/>
                  <a:pt x="54830" y="9090"/>
                  <a:pt x="53483" y="10359"/>
                </a:cubicBezTo>
                <a:cubicBezTo>
                  <a:pt x="53233" y="7585"/>
                  <a:pt x="52435" y="4561"/>
                  <a:pt x="50042" y="2430"/>
                </a:cubicBezTo>
                <a:cubicBezTo>
                  <a:pt x="48209" y="894"/>
                  <a:pt x="45911" y="37"/>
                  <a:pt x="4351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77724FD-0134-A5B5-C0D5-6F4D61C8E5D2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V="1">
            <a:off x="1358400" y="1709975"/>
            <a:ext cx="625144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SVN-Apple" panose="02040603050506020204" pitchFamily="18" charset="0"/>
              </a:rPr>
              <a:t>Môi</a:t>
            </a:r>
            <a:r>
              <a:rPr lang="en-US" sz="2800" dirty="0">
                <a:solidFill>
                  <a:srgbClr val="FF0000"/>
                </a:solidFill>
                <a:latin typeface="SVN-Apple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SVN-Apple" panose="02040603050506020204" pitchFamily="18" charset="0"/>
              </a:rPr>
              <a:t>trường</a:t>
            </a:r>
            <a:r>
              <a:rPr lang="en-US" sz="2800" dirty="0">
                <a:solidFill>
                  <a:srgbClr val="FF0000"/>
                </a:solidFill>
                <a:latin typeface="SVN-Apple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SVN-Apple" panose="02040603050506020204" pitchFamily="18" charset="0"/>
              </a:rPr>
              <a:t>sống</a:t>
            </a:r>
            <a:r>
              <a:rPr lang="en-US" sz="2800" dirty="0">
                <a:solidFill>
                  <a:srgbClr val="FF0000"/>
                </a:solidFill>
                <a:latin typeface="SVN-Apple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SVN-Apple" panose="02040603050506020204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SVN-Apple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SVN-Apple" panose="02040603050506020204" pitchFamily="18" charset="0"/>
              </a:rPr>
              <a:t>nhiều</a:t>
            </a:r>
            <a:r>
              <a:rPr lang="en-US" sz="2800" dirty="0">
                <a:solidFill>
                  <a:srgbClr val="FF0000"/>
                </a:solidFill>
                <a:latin typeface="SVN-Apple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SVN-Apple" panose="02040603050506020204" pitchFamily="18" charset="0"/>
              </a:rPr>
              <a:t>động</a:t>
            </a:r>
            <a:r>
              <a:rPr lang="en-US" sz="2800" dirty="0">
                <a:solidFill>
                  <a:srgbClr val="FF0000"/>
                </a:solidFill>
                <a:latin typeface="SVN-Apple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SVN-Apple" panose="02040603050506020204" pitchFamily="18" charset="0"/>
              </a:rPr>
              <a:t>vật</a:t>
            </a:r>
            <a:r>
              <a:rPr lang="en-US" sz="2800" dirty="0">
                <a:solidFill>
                  <a:srgbClr val="FF0000"/>
                </a:solidFill>
                <a:latin typeface="SVN-Apple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SVN-Apple" panose="02040603050506020204" pitchFamily="18" charset="0"/>
              </a:rPr>
              <a:t>hoang</a:t>
            </a:r>
            <a:r>
              <a:rPr lang="en-US" sz="2800" dirty="0">
                <a:solidFill>
                  <a:srgbClr val="FF0000"/>
                </a:solidFill>
                <a:latin typeface="SVN-Apple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SVN-Apple" panose="02040603050506020204" pitchFamily="18" charset="0"/>
              </a:rPr>
              <a:t>dã</a:t>
            </a:r>
            <a:r>
              <a:rPr lang="en-US" sz="2800" dirty="0">
                <a:solidFill>
                  <a:srgbClr val="FF0000"/>
                </a:solidFill>
                <a:latin typeface="SVN-Apple" panose="020406030505060202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SVN-Apple" panose="02040603050506020204" pitchFamily="18" charset="0"/>
              </a:rPr>
              <a:t>quý</a:t>
            </a:r>
            <a:r>
              <a:rPr lang="en-US" sz="2800" dirty="0">
                <a:solidFill>
                  <a:srgbClr val="FF0000"/>
                </a:solidFill>
                <a:latin typeface="SVN-Apple" panose="02040603050506020204" pitchFamily="18" charset="0"/>
              </a:rPr>
              <a:t> 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FD786301-4131-D031-1827-9B80902A98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1936000"/>
              </p:ext>
            </p:extLst>
          </p:nvPr>
        </p:nvGraphicFramePr>
        <p:xfrm>
          <a:off x="3291840" y="2682240"/>
          <a:ext cx="2819400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5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E2B0B13A-97C7-9C21-3CFC-3CB5254E16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4240" y="2799080"/>
            <a:ext cx="2514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R       Ừ       N       G</a:t>
            </a:r>
            <a:r>
              <a:rPr lang="en-US" sz="1600" b="1" dirty="0">
                <a:solidFill>
                  <a:srgbClr val="C00000"/>
                </a:solidFill>
              </a:rPr>
              <a:t> </a:t>
            </a:r>
          </a:p>
        </p:txBody>
      </p:sp>
      <p:pic>
        <p:nvPicPr>
          <p:cNvPr id="16" name="Picture 15" descr="A picture containing toy, doll, vector graphics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AB505C41-0A85-A941-3F0F-0B7D7A5440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4319" y="4042171"/>
            <a:ext cx="1323663" cy="1101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926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3" name="Google Shape;903;p44"/>
          <p:cNvSpPr/>
          <p:nvPr/>
        </p:nvSpPr>
        <p:spPr>
          <a:xfrm>
            <a:off x="1304265" y="1086704"/>
            <a:ext cx="6427200" cy="2559900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06" name="Google Shape;906;p44"/>
          <p:cNvGrpSpPr/>
          <p:nvPr/>
        </p:nvGrpSpPr>
        <p:grpSpPr>
          <a:xfrm>
            <a:off x="4164935" y="851372"/>
            <a:ext cx="814489" cy="713174"/>
            <a:chOff x="4311633" y="1449102"/>
            <a:chExt cx="520573" cy="455819"/>
          </a:xfrm>
        </p:grpSpPr>
        <p:sp>
          <p:nvSpPr>
            <p:cNvPr id="907" name="Google Shape;907;p44"/>
            <p:cNvSpPr/>
            <p:nvPr/>
          </p:nvSpPr>
          <p:spPr>
            <a:xfrm>
              <a:off x="4311633" y="1449102"/>
              <a:ext cx="226176" cy="455819"/>
            </a:xfrm>
            <a:custGeom>
              <a:avLst/>
              <a:gdLst/>
              <a:ahLst/>
              <a:cxnLst/>
              <a:rect l="l" t="t" r="r" b="b"/>
              <a:pathLst>
                <a:path w="13895" h="28003" extrusionOk="0">
                  <a:moveTo>
                    <a:pt x="10890" y="1"/>
                  </a:moveTo>
                  <a:cubicBezTo>
                    <a:pt x="10684" y="1"/>
                    <a:pt x="10476" y="42"/>
                    <a:pt x="10275" y="130"/>
                  </a:cubicBezTo>
                  <a:cubicBezTo>
                    <a:pt x="8097" y="1058"/>
                    <a:pt x="6227" y="2261"/>
                    <a:pt x="4751" y="3714"/>
                  </a:cubicBezTo>
                  <a:cubicBezTo>
                    <a:pt x="2929" y="5428"/>
                    <a:pt x="1703" y="7404"/>
                    <a:pt x="1024" y="9583"/>
                  </a:cubicBezTo>
                  <a:cubicBezTo>
                    <a:pt x="358" y="11786"/>
                    <a:pt x="0" y="14786"/>
                    <a:pt x="0" y="18596"/>
                  </a:cubicBezTo>
                  <a:lnTo>
                    <a:pt x="0" y="26454"/>
                  </a:lnTo>
                  <a:cubicBezTo>
                    <a:pt x="0" y="27312"/>
                    <a:pt x="691" y="27990"/>
                    <a:pt x="1536" y="28002"/>
                  </a:cubicBezTo>
                  <a:lnTo>
                    <a:pt x="11609" y="28002"/>
                  </a:lnTo>
                  <a:cubicBezTo>
                    <a:pt x="12454" y="27990"/>
                    <a:pt x="13145" y="27312"/>
                    <a:pt x="13145" y="26454"/>
                  </a:cubicBezTo>
                  <a:lnTo>
                    <a:pt x="13145" y="16394"/>
                  </a:lnTo>
                  <a:cubicBezTo>
                    <a:pt x="13145" y="15548"/>
                    <a:pt x="12454" y="14858"/>
                    <a:pt x="11609" y="14858"/>
                  </a:cubicBezTo>
                  <a:lnTo>
                    <a:pt x="6787" y="14858"/>
                  </a:lnTo>
                  <a:cubicBezTo>
                    <a:pt x="6846" y="12274"/>
                    <a:pt x="7454" y="10202"/>
                    <a:pt x="8585" y="8631"/>
                  </a:cubicBezTo>
                  <a:cubicBezTo>
                    <a:pt x="9502" y="7381"/>
                    <a:pt x="10895" y="6357"/>
                    <a:pt x="12764" y="5559"/>
                  </a:cubicBezTo>
                  <a:cubicBezTo>
                    <a:pt x="13550" y="5214"/>
                    <a:pt x="13895" y="4285"/>
                    <a:pt x="13526" y="3511"/>
                  </a:cubicBezTo>
                  <a:lnTo>
                    <a:pt x="12276" y="880"/>
                  </a:lnTo>
                  <a:cubicBezTo>
                    <a:pt x="12012" y="327"/>
                    <a:pt x="11465" y="1"/>
                    <a:pt x="10890" y="1"/>
                  </a:cubicBez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44"/>
            <p:cNvSpPr/>
            <p:nvPr/>
          </p:nvSpPr>
          <p:spPr>
            <a:xfrm>
              <a:off x="4606405" y="1449493"/>
              <a:ext cx="225801" cy="455428"/>
            </a:xfrm>
            <a:custGeom>
              <a:avLst/>
              <a:gdLst/>
              <a:ahLst/>
              <a:cxnLst/>
              <a:rect l="l" t="t" r="r" b="b"/>
              <a:pathLst>
                <a:path w="13872" h="27979" extrusionOk="0">
                  <a:moveTo>
                    <a:pt x="10861" y="0"/>
                  </a:moveTo>
                  <a:cubicBezTo>
                    <a:pt x="10656" y="0"/>
                    <a:pt x="10449" y="42"/>
                    <a:pt x="10252" y="130"/>
                  </a:cubicBezTo>
                  <a:cubicBezTo>
                    <a:pt x="8216" y="987"/>
                    <a:pt x="6347" y="2189"/>
                    <a:pt x="4739" y="3690"/>
                  </a:cubicBezTo>
                  <a:cubicBezTo>
                    <a:pt x="2918" y="5440"/>
                    <a:pt x="1668" y="7416"/>
                    <a:pt x="1001" y="9583"/>
                  </a:cubicBezTo>
                  <a:cubicBezTo>
                    <a:pt x="334" y="11738"/>
                    <a:pt x="1" y="14727"/>
                    <a:pt x="1" y="18572"/>
                  </a:cubicBezTo>
                  <a:lnTo>
                    <a:pt x="1" y="26442"/>
                  </a:lnTo>
                  <a:cubicBezTo>
                    <a:pt x="1" y="27288"/>
                    <a:pt x="691" y="27966"/>
                    <a:pt x="1537" y="27978"/>
                  </a:cubicBezTo>
                  <a:lnTo>
                    <a:pt x="11609" y="27978"/>
                  </a:lnTo>
                  <a:cubicBezTo>
                    <a:pt x="12455" y="27966"/>
                    <a:pt x="13145" y="27288"/>
                    <a:pt x="13145" y="26442"/>
                  </a:cubicBezTo>
                  <a:lnTo>
                    <a:pt x="13145" y="16370"/>
                  </a:lnTo>
                  <a:cubicBezTo>
                    <a:pt x="13145" y="15524"/>
                    <a:pt x="12455" y="14834"/>
                    <a:pt x="11609" y="14834"/>
                  </a:cubicBezTo>
                  <a:lnTo>
                    <a:pt x="6764" y="14834"/>
                  </a:lnTo>
                  <a:cubicBezTo>
                    <a:pt x="6811" y="12250"/>
                    <a:pt x="7430" y="10178"/>
                    <a:pt x="8561" y="8607"/>
                  </a:cubicBezTo>
                  <a:cubicBezTo>
                    <a:pt x="9478" y="7357"/>
                    <a:pt x="10859" y="6333"/>
                    <a:pt x="12729" y="5535"/>
                  </a:cubicBezTo>
                  <a:cubicBezTo>
                    <a:pt x="13514" y="5190"/>
                    <a:pt x="13872" y="4261"/>
                    <a:pt x="13502" y="3487"/>
                  </a:cubicBezTo>
                  <a:lnTo>
                    <a:pt x="12252" y="880"/>
                  </a:lnTo>
                  <a:cubicBezTo>
                    <a:pt x="11989" y="327"/>
                    <a:pt x="11435" y="0"/>
                    <a:pt x="10861" y="0"/>
                  </a:cubicBez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21" name="Google Shape;921;p44"/>
          <p:cNvSpPr/>
          <p:nvPr/>
        </p:nvSpPr>
        <p:spPr>
          <a:xfrm>
            <a:off x="6597600" y="962761"/>
            <a:ext cx="1832961" cy="534136"/>
          </a:xfrm>
          <a:custGeom>
            <a:avLst/>
            <a:gdLst/>
            <a:ahLst/>
            <a:cxnLst/>
            <a:rect l="l" t="t" r="r" b="b"/>
            <a:pathLst>
              <a:path w="74367" h="21671" extrusionOk="0">
                <a:moveTo>
                  <a:pt x="43518" y="1"/>
                </a:moveTo>
                <a:cubicBezTo>
                  <a:pt x="35409" y="1"/>
                  <a:pt x="33219" y="4228"/>
                  <a:pt x="32826" y="9454"/>
                </a:cubicBezTo>
                <a:cubicBezTo>
                  <a:pt x="31898" y="8965"/>
                  <a:pt x="30854" y="8709"/>
                  <a:pt x="29829" y="8709"/>
                </a:cubicBezTo>
                <a:cubicBezTo>
                  <a:pt x="27263" y="8709"/>
                  <a:pt x="24813" y="10309"/>
                  <a:pt x="24575" y="13848"/>
                </a:cubicBezTo>
                <a:cubicBezTo>
                  <a:pt x="24491" y="13193"/>
                  <a:pt x="23765" y="12514"/>
                  <a:pt x="23170" y="12229"/>
                </a:cubicBezTo>
                <a:cubicBezTo>
                  <a:pt x="22723" y="12027"/>
                  <a:pt x="22244" y="11929"/>
                  <a:pt x="21762" y="11929"/>
                </a:cubicBezTo>
                <a:cubicBezTo>
                  <a:pt x="21588" y="11929"/>
                  <a:pt x="21414" y="11942"/>
                  <a:pt x="21241" y="11967"/>
                </a:cubicBezTo>
                <a:cubicBezTo>
                  <a:pt x="20360" y="12050"/>
                  <a:pt x="19515" y="12383"/>
                  <a:pt x="18824" y="12931"/>
                </a:cubicBezTo>
                <a:cubicBezTo>
                  <a:pt x="18134" y="13503"/>
                  <a:pt x="17693" y="14312"/>
                  <a:pt x="17598" y="15205"/>
                </a:cubicBezTo>
                <a:cubicBezTo>
                  <a:pt x="17026" y="13776"/>
                  <a:pt x="15657" y="12752"/>
                  <a:pt x="14169" y="12371"/>
                </a:cubicBezTo>
                <a:cubicBezTo>
                  <a:pt x="13642" y="12242"/>
                  <a:pt x="13103" y="12183"/>
                  <a:pt x="12564" y="12183"/>
                </a:cubicBezTo>
                <a:cubicBezTo>
                  <a:pt x="11567" y="12183"/>
                  <a:pt x="10567" y="12385"/>
                  <a:pt x="9632" y="12717"/>
                </a:cubicBezTo>
                <a:cubicBezTo>
                  <a:pt x="8370" y="13169"/>
                  <a:pt x="7168" y="13848"/>
                  <a:pt x="6311" y="14872"/>
                </a:cubicBezTo>
                <a:cubicBezTo>
                  <a:pt x="5453" y="15896"/>
                  <a:pt x="4751" y="17098"/>
                  <a:pt x="5013" y="18408"/>
                </a:cubicBezTo>
                <a:cubicBezTo>
                  <a:pt x="4502" y="17871"/>
                  <a:pt x="3763" y="17595"/>
                  <a:pt x="3027" y="17595"/>
                </a:cubicBezTo>
                <a:cubicBezTo>
                  <a:pt x="2407" y="17595"/>
                  <a:pt x="1789" y="17791"/>
                  <a:pt x="1310" y="18194"/>
                </a:cubicBezTo>
                <a:cubicBezTo>
                  <a:pt x="1072" y="18396"/>
                  <a:pt x="869" y="18634"/>
                  <a:pt x="679" y="18884"/>
                </a:cubicBezTo>
                <a:cubicBezTo>
                  <a:pt x="488" y="19134"/>
                  <a:pt x="346" y="19408"/>
                  <a:pt x="238" y="19694"/>
                </a:cubicBezTo>
                <a:cubicBezTo>
                  <a:pt x="0" y="20432"/>
                  <a:pt x="488" y="21254"/>
                  <a:pt x="1143" y="21670"/>
                </a:cubicBezTo>
                <a:cubicBezTo>
                  <a:pt x="10563" y="21465"/>
                  <a:pt x="20489" y="21432"/>
                  <a:pt x="30511" y="21432"/>
                </a:cubicBezTo>
                <a:cubicBezTo>
                  <a:pt x="35252" y="21432"/>
                  <a:pt x="40014" y="21440"/>
                  <a:pt x="44755" y="21440"/>
                </a:cubicBezTo>
                <a:cubicBezTo>
                  <a:pt x="53871" y="21440"/>
                  <a:pt x="62907" y="21413"/>
                  <a:pt x="71557" y="21254"/>
                </a:cubicBezTo>
                <a:cubicBezTo>
                  <a:pt x="73224" y="21230"/>
                  <a:pt x="74367" y="19456"/>
                  <a:pt x="73605" y="17967"/>
                </a:cubicBezTo>
                <a:lnTo>
                  <a:pt x="73593" y="17944"/>
                </a:lnTo>
                <a:cubicBezTo>
                  <a:pt x="73379" y="17515"/>
                  <a:pt x="73081" y="17134"/>
                  <a:pt x="72712" y="16824"/>
                </a:cubicBezTo>
                <a:cubicBezTo>
                  <a:pt x="72212" y="16455"/>
                  <a:pt x="71640" y="16205"/>
                  <a:pt x="71033" y="16086"/>
                </a:cubicBezTo>
                <a:cubicBezTo>
                  <a:pt x="69998" y="15844"/>
                  <a:pt x="68824" y="15775"/>
                  <a:pt x="67675" y="15775"/>
                </a:cubicBezTo>
                <a:cubicBezTo>
                  <a:pt x="67013" y="15775"/>
                  <a:pt x="66360" y="15798"/>
                  <a:pt x="65747" y="15824"/>
                </a:cubicBezTo>
                <a:cubicBezTo>
                  <a:pt x="65818" y="12979"/>
                  <a:pt x="64663" y="10216"/>
                  <a:pt x="61437" y="9002"/>
                </a:cubicBezTo>
                <a:cubicBezTo>
                  <a:pt x="60504" y="8656"/>
                  <a:pt x="59503" y="8480"/>
                  <a:pt x="58509" y="8480"/>
                </a:cubicBezTo>
                <a:cubicBezTo>
                  <a:pt x="56660" y="8480"/>
                  <a:pt x="54830" y="9090"/>
                  <a:pt x="53483" y="10359"/>
                </a:cubicBezTo>
                <a:cubicBezTo>
                  <a:pt x="53233" y="7585"/>
                  <a:pt x="52435" y="4561"/>
                  <a:pt x="50042" y="2430"/>
                </a:cubicBezTo>
                <a:cubicBezTo>
                  <a:pt x="48209" y="894"/>
                  <a:pt x="45911" y="37"/>
                  <a:pt x="4351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F3A54A7-DB45-68B5-47F1-891E709570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4452" y="1481911"/>
            <a:ext cx="616682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SVN-Apple" panose="02040603050506020204" pitchFamily="18" charset="0"/>
              </a:rPr>
              <a:t>Của</a:t>
            </a:r>
            <a:r>
              <a:rPr lang="en-US" sz="3600" dirty="0">
                <a:solidFill>
                  <a:srgbClr val="FF0000"/>
                </a:solidFill>
                <a:latin typeface="SVN-Apple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SVN-Apple" panose="02040603050506020204" pitchFamily="18" charset="0"/>
              </a:rPr>
              <a:t>cải</a:t>
            </a:r>
            <a:r>
              <a:rPr lang="en-US" sz="3600" dirty="0">
                <a:solidFill>
                  <a:srgbClr val="FF0000"/>
                </a:solidFill>
                <a:latin typeface="SVN-Apple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SVN-Apple" panose="02040603050506020204" pitchFamily="18" charset="0"/>
              </a:rPr>
              <a:t>có</a:t>
            </a:r>
            <a:r>
              <a:rPr lang="en-US" sz="3600" dirty="0">
                <a:solidFill>
                  <a:srgbClr val="FF0000"/>
                </a:solidFill>
                <a:latin typeface="SVN-Apple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SVN-Apple" panose="02040603050506020204" pitchFamily="18" charset="0"/>
              </a:rPr>
              <a:t>sẵn</a:t>
            </a:r>
            <a:r>
              <a:rPr lang="en-US" sz="3600" dirty="0">
                <a:solidFill>
                  <a:srgbClr val="FF0000"/>
                </a:solidFill>
                <a:latin typeface="SVN-Apple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SVN-Apple" panose="02040603050506020204" pitchFamily="18" charset="0"/>
              </a:rPr>
              <a:t>trong</a:t>
            </a:r>
            <a:r>
              <a:rPr lang="en-US" sz="3600" dirty="0">
                <a:solidFill>
                  <a:srgbClr val="FF0000"/>
                </a:solidFill>
                <a:latin typeface="SVN-Apple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SVN-Apple" panose="02040603050506020204" pitchFamily="18" charset="0"/>
              </a:rPr>
              <a:t>môi</a:t>
            </a:r>
            <a:r>
              <a:rPr lang="en-US" sz="3600" dirty="0">
                <a:solidFill>
                  <a:srgbClr val="FF0000"/>
                </a:solidFill>
                <a:latin typeface="SVN-Apple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SVN-Apple" panose="02040603050506020204" pitchFamily="18" charset="0"/>
              </a:rPr>
              <a:t>trường</a:t>
            </a:r>
            <a:r>
              <a:rPr lang="en-US" sz="3600" dirty="0">
                <a:solidFill>
                  <a:srgbClr val="FF0000"/>
                </a:solidFill>
                <a:latin typeface="SVN-Apple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SVN-Apple" panose="02040603050506020204" pitchFamily="18" charset="0"/>
              </a:rPr>
              <a:t>tự</a:t>
            </a:r>
            <a:r>
              <a:rPr lang="en-US" sz="3600" dirty="0">
                <a:solidFill>
                  <a:srgbClr val="FF0000"/>
                </a:solidFill>
                <a:latin typeface="SVN-Apple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SVN-Apple" panose="02040603050506020204" pitchFamily="18" charset="0"/>
              </a:rPr>
              <a:t>nhiên</a:t>
            </a:r>
            <a:r>
              <a:rPr lang="en-US" sz="3600" dirty="0">
                <a:solidFill>
                  <a:srgbClr val="FF0000"/>
                </a:solidFill>
                <a:latin typeface="SVN-Apple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SVN-Apple" panose="02040603050506020204" pitchFamily="18" charset="0"/>
              </a:rPr>
              <a:t>mà</a:t>
            </a:r>
            <a:r>
              <a:rPr lang="en-US" sz="3600" dirty="0">
                <a:solidFill>
                  <a:srgbClr val="FF0000"/>
                </a:solidFill>
                <a:latin typeface="SVN-Apple" panose="02040603050506020204" pitchFamily="18" charset="0"/>
              </a:rPr>
              <a:t> con </a:t>
            </a:r>
            <a:r>
              <a:rPr lang="en-US" sz="3600" dirty="0" err="1">
                <a:solidFill>
                  <a:srgbClr val="FF0000"/>
                </a:solidFill>
                <a:latin typeface="SVN-Apple" panose="02040603050506020204" pitchFamily="18" charset="0"/>
              </a:rPr>
              <a:t>người</a:t>
            </a:r>
            <a:r>
              <a:rPr lang="en-US" sz="3600" dirty="0">
                <a:solidFill>
                  <a:srgbClr val="FF0000"/>
                </a:solidFill>
                <a:latin typeface="SVN-Apple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SVN-Apple" panose="02040603050506020204" pitchFamily="18" charset="0"/>
              </a:rPr>
              <a:t>sử</a:t>
            </a:r>
            <a:r>
              <a:rPr lang="en-US" sz="3600" dirty="0">
                <a:solidFill>
                  <a:srgbClr val="FF0000"/>
                </a:solidFill>
                <a:latin typeface="SVN-Apple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SVN-Apple" panose="02040603050506020204" pitchFamily="18" charset="0"/>
              </a:rPr>
              <a:t>dụng</a:t>
            </a:r>
            <a:r>
              <a:rPr lang="en-US" sz="3600" dirty="0">
                <a:solidFill>
                  <a:srgbClr val="FF0000"/>
                </a:solidFill>
                <a:latin typeface="SVN-Apple" panose="02040603050506020204" pitchFamily="18" charset="0"/>
              </a:rPr>
              <a:t>.</a:t>
            </a: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0764B064-DE0F-D9E7-0188-9B27346BDF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2674019"/>
              </p:ext>
            </p:extLst>
          </p:nvPr>
        </p:nvGraphicFramePr>
        <p:xfrm>
          <a:off x="1508910" y="2734547"/>
          <a:ext cx="6019800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73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65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523DB88E-81FA-3009-EC0E-AF0F7EB0F3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7510" y="2848212"/>
            <a:ext cx="56388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T      À        I       N      G      U       Y        Ê       N</a:t>
            </a:r>
          </a:p>
        </p:txBody>
      </p:sp>
      <p:pic>
        <p:nvPicPr>
          <p:cNvPr id="17" name="Picture 16" descr="A picture containing toy, doll, vector graphics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8E7B9D7F-881A-2177-FC0B-81CE96C15C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4319" y="4042171"/>
            <a:ext cx="1323663" cy="1101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116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theme/theme1.xml><?xml version="1.0" encoding="utf-8"?>
<a:theme xmlns:a="http://schemas.openxmlformats.org/drawingml/2006/main" name="Réchauffement climatique vs changement climatique by Slidesgo">
  <a:themeElements>
    <a:clrScheme name="Simple Light">
      <a:dk1>
        <a:srgbClr val="272727"/>
      </a:dk1>
      <a:lt1>
        <a:srgbClr val="F9B550"/>
      </a:lt1>
      <a:dk2>
        <a:srgbClr val="5F5B52"/>
      </a:dk2>
      <a:lt2>
        <a:srgbClr val="FFFFFF"/>
      </a:lt2>
      <a:accent1>
        <a:srgbClr val="B04428"/>
      </a:accent1>
      <a:accent2>
        <a:srgbClr val="EC5F44"/>
      </a:accent2>
      <a:accent3>
        <a:srgbClr val="85B940"/>
      </a:accent3>
      <a:accent4>
        <a:srgbClr val="7ECCCC"/>
      </a:accent4>
      <a:accent5>
        <a:srgbClr val="ECE8D7"/>
      </a:accent5>
      <a:accent6>
        <a:srgbClr val="A9A9AE"/>
      </a:accent6>
      <a:hlink>
        <a:srgbClr val="EC5F4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525</Words>
  <Application>Microsoft Office PowerPoint</Application>
  <PresentationFormat>On-screen Show (16:9)</PresentationFormat>
  <Paragraphs>64</Paragraphs>
  <Slides>19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Poppins</vt:lpstr>
      <vt:lpstr>UVF Slim Tony</vt:lpstr>
      <vt:lpstr>SVN-Reliant</vt:lpstr>
      <vt:lpstr>Arial</vt:lpstr>
      <vt:lpstr>Nunito</vt:lpstr>
      <vt:lpstr>SVN-Apple</vt:lpstr>
      <vt:lpstr>SVN-Olivier</vt:lpstr>
      <vt:lpstr>Raleway Medium</vt:lpstr>
      <vt:lpstr>Roboto Condensed Light</vt:lpstr>
      <vt:lpstr>Réchauffement climatique vs changement climatique by Slidesgo</vt:lpstr>
      <vt:lpstr>Khoa học</vt:lpstr>
      <vt:lpstr>YÊU CẦU CẦN ĐẠT</vt:lpstr>
      <vt:lpstr>Khởi động</vt:lpstr>
      <vt:lpstr>Tìm các chữ cái cho các ô trống dưới đây để khi ghép lại phù hợp với từng nội dung: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Khám phá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YÊU CẦU CẦN ĐẠT</vt:lpstr>
      <vt:lpstr>Dặn dò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Khoa học</dc:title>
  <dc:creator>Giang Giang</dc:creator>
  <cp:lastModifiedBy>Giang Giang</cp:lastModifiedBy>
  <cp:revision>3</cp:revision>
  <dcterms:modified xsi:type="dcterms:W3CDTF">2022-05-08T04:11:05Z</dcterms:modified>
</cp:coreProperties>
</file>