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74" r:id="rId3"/>
  </p:sldMasterIdLst>
  <p:notesMasterIdLst>
    <p:notesMasterId r:id="rId17"/>
  </p:notesMasterIdLst>
  <p:sldIdLst>
    <p:sldId id="267" r:id="rId4"/>
    <p:sldId id="262" r:id="rId5"/>
    <p:sldId id="263" r:id="rId6"/>
    <p:sldId id="258" r:id="rId7"/>
    <p:sldId id="257" r:id="rId8"/>
    <p:sldId id="275" r:id="rId9"/>
    <p:sldId id="276" r:id="rId10"/>
    <p:sldId id="261" r:id="rId11"/>
    <p:sldId id="259" r:id="rId12"/>
    <p:sldId id="269" r:id="rId13"/>
    <p:sldId id="268" r:id="rId14"/>
    <p:sldId id="270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1A87A7-D2B3-4D87-8B18-742C1B254024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7FF3F-209D-4939-80FD-02B22FAE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242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593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73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142ECE-E74C-4854-9A8F-D75032BF888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771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4091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21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3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242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0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32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776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71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35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84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78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95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72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7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004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97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71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28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079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8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42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2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00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34DD42E-11C0-411E-A1DA-71557E534A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" y="0"/>
            <a:ext cx="12188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91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25AD5-0BDE-43B1-B662-4F9E5C723DE2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69536-0F22-442A-BA6F-433FE9B83C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88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18" Type="http://schemas.openxmlformats.org/officeDocument/2006/relationships/image" Target="../media/image15.png"/><Relationship Id="rId26" Type="http://schemas.openxmlformats.org/officeDocument/2006/relationships/image" Target="../media/image19.png"/><Relationship Id="rId3" Type="http://schemas.microsoft.com/office/2007/relationships/hdphoto" Target="../media/hdphoto1.wdp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microsoft.com/office/2007/relationships/hdphoto" Target="../media/hdphoto16.wdp"/><Relationship Id="rId2" Type="http://schemas.openxmlformats.org/officeDocument/2006/relationships/image" Target="../media/image7.png"/><Relationship Id="rId16" Type="http://schemas.openxmlformats.org/officeDocument/2006/relationships/image" Target="../media/image14.png"/><Relationship Id="rId20" Type="http://schemas.openxmlformats.org/officeDocument/2006/relationships/image" Target="../media/image16.png"/><Relationship Id="rId29" Type="http://schemas.microsoft.com/office/2007/relationships/hdphoto" Target="../media/hdphoto14.wd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24" Type="http://schemas.openxmlformats.org/officeDocument/2006/relationships/image" Target="../media/image18.png"/><Relationship Id="rId32" Type="http://schemas.openxmlformats.org/officeDocument/2006/relationships/image" Target="../media/image22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0.png"/><Relationship Id="rId10" Type="http://schemas.openxmlformats.org/officeDocument/2006/relationships/image" Target="../media/image11.png"/><Relationship Id="rId19" Type="http://schemas.microsoft.com/office/2007/relationships/hdphoto" Target="../media/hdphoto9.wdp"/><Relationship Id="rId31" Type="http://schemas.microsoft.com/office/2007/relationships/hdphoto" Target="../media/hdphoto15.wdp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openxmlformats.org/officeDocument/2006/relationships/image" Target="../media/image13.png"/><Relationship Id="rId22" Type="http://schemas.openxmlformats.org/officeDocument/2006/relationships/image" Target="../media/image17.png"/><Relationship Id="rId27" Type="http://schemas.microsoft.com/office/2007/relationships/hdphoto" Target="../media/hdphoto13.wdp"/><Relationship Id="rId30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21.wdp"/><Relationship Id="rId3" Type="http://schemas.microsoft.com/office/2007/relationships/hdphoto" Target="../media/hdphoto17.wdp"/><Relationship Id="rId7" Type="http://schemas.microsoft.com/office/2007/relationships/hdphoto" Target="../media/hdphoto18.wdp"/><Relationship Id="rId12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4.png"/><Relationship Id="rId11" Type="http://schemas.microsoft.com/office/2007/relationships/hdphoto" Target="../media/hdphoto20.wdp"/><Relationship Id="rId5" Type="http://schemas.microsoft.com/office/2007/relationships/hdphoto" Target="../media/hdphoto1.wdp"/><Relationship Id="rId15" Type="http://schemas.microsoft.com/office/2007/relationships/hdphoto" Target="../media/hdphoto16.wdp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microsoft.com/office/2007/relationships/hdphoto" Target="../media/hdphoto19.wdp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hdphoto" Target="../media/hdphoto22.wdp"/><Relationship Id="rId12" Type="http://schemas.microsoft.com/office/2007/relationships/hdphoto" Target="../media/hdphoto2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29.png"/><Relationship Id="rId4" Type="http://schemas.openxmlformats.org/officeDocument/2006/relationships/audio" Target="../media/media2.mp3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microsoft.com/office/2007/relationships/hdphoto" Target="../media/hdphoto24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26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3.png"/><Relationship Id="rId4" Type="http://schemas.openxmlformats.org/officeDocument/2006/relationships/audio" Target="../media/media2.mp3"/><Relationship Id="rId9" Type="http://schemas.microsoft.com/office/2007/relationships/hdphoto" Target="../media/hdphoto25.wdp"/><Relationship Id="rId14" Type="http://schemas.microsoft.com/office/2007/relationships/hdphoto" Target="../media/hdphoto27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29.wdp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12" Type="http://schemas.openxmlformats.org/officeDocument/2006/relationships/image" Target="../media/image3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5.png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14.xml"/><Relationship Id="rId10" Type="http://schemas.microsoft.com/office/2007/relationships/hdphoto" Target="../media/hdphoto28.wdp"/><Relationship Id="rId4" Type="http://schemas.openxmlformats.org/officeDocument/2006/relationships/audio" Target="../media/media2.mp3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0.png"/><Relationship Id="rId3" Type="http://schemas.microsoft.com/office/2007/relationships/media" Target="../media/media2.mp3"/><Relationship Id="rId7" Type="http://schemas.microsoft.com/office/2007/relationships/hdphoto" Target="../media/hdphoto30.wdp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8.png"/><Relationship Id="rId11" Type="http://schemas.microsoft.com/office/2007/relationships/hdphoto" Target="../media/hdphoto31.wdp"/><Relationship Id="rId5" Type="http://schemas.openxmlformats.org/officeDocument/2006/relationships/slideLayout" Target="../slideLayouts/slideLayout14.xml"/><Relationship Id="rId10" Type="http://schemas.openxmlformats.org/officeDocument/2006/relationships/image" Target="../media/image39.png"/><Relationship Id="rId4" Type="http://schemas.openxmlformats.org/officeDocument/2006/relationships/audio" Target="../media/media2.mp3"/><Relationship Id="rId9" Type="http://schemas.microsoft.com/office/2007/relationships/hdphoto" Target="../media/hdphoto6.wdp"/><Relationship Id="rId14" Type="http://schemas.microsoft.com/office/2007/relationships/hdphoto" Target="../media/hdphoto3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" Type="http://schemas.openxmlformats.org/officeDocument/2006/relationships/slideLayout" Target="../slideLayouts/slideLayout14.xml"/><Relationship Id="rId21" Type="http://schemas.microsoft.com/office/2007/relationships/hdphoto" Target="../media/hdphoto9.wdp"/><Relationship Id="rId34" Type="http://schemas.openxmlformats.org/officeDocument/2006/relationships/image" Target="../media/image22.png"/><Relationship Id="rId7" Type="http://schemas.microsoft.com/office/2007/relationships/hdphoto" Target="../media/hdphoto2.wdp"/><Relationship Id="rId12" Type="http://schemas.openxmlformats.org/officeDocument/2006/relationships/image" Target="../media/image11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33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microsoft.com/office/2007/relationships/hdphoto" Target="../media/hdphoto13.wdp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11" Type="http://schemas.microsoft.com/office/2007/relationships/hdphoto" Target="../media/hdphoto4.wdp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9.png"/><Relationship Id="rId36" Type="http://schemas.openxmlformats.org/officeDocument/2006/relationships/image" Target="../media/image41.png"/><Relationship Id="rId10" Type="http://schemas.openxmlformats.org/officeDocument/2006/relationships/image" Target="../media/image10.png"/><Relationship Id="rId19" Type="http://schemas.microsoft.com/office/2007/relationships/hdphoto" Target="../media/hdphoto8.wdp"/><Relationship Id="rId31" Type="http://schemas.microsoft.com/office/2007/relationships/hdphoto" Target="../media/hdphoto14.wdp"/><Relationship Id="rId4" Type="http://schemas.openxmlformats.org/officeDocument/2006/relationships/image" Target="../media/image7.png"/><Relationship Id="rId9" Type="http://schemas.microsoft.com/office/2007/relationships/hdphoto" Target="../media/hdphoto3.wdp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microsoft.com/office/2007/relationships/hdphoto" Target="../media/hdphoto12.wdp"/><Relationship Id="rId30" Type="http://schemas.openxmlformats.org/officeDocument/2006/relationships/image" Target="../media/image20.png"/><Relationship Id="rId35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84F2E95-70AA-40DE-A7BD-FC08D0DC7A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2" t="78444" r="38630"/>
          <a:stretch/>
        </p:blipFill>
        <p:spPr>
          <a:xfrm>
            <a:off x="3023408" y="-219017"/>
            <a:ext cx="10114157" cy="804158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3034F58-6786-4C16-94B9-66D17F4E2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" y="1589060"/>
            <a:ext cx="6233507" cy="62335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1842442-198C-4765-A3F3-50FEE06C148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V="1">
            <a:off x="552374" y="1954697"/>
            <a:ext cx="987676" cy="10942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C55913-6440-40C9-8797-7AFD905A196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098655" flipH="1">
            <a:off x="4061291" y="-61490"/>
            <a:ext cx="987676" cy="109426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D160E0F-6050-458E-ADC7-2192786585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031" y="2162826"/>
            <a:ext cx="778774" cy="48870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EFC6539-613A-455A-A7A0-294934BB4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4" y="491190"/>
            <a:ext cx="1049247" cy="6584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B99DA-3C08-44E0-A9EC-CB84A45398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9436" y="2998382"/>
            <a:ext cx="632210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21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6343650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D46F07-CBE8-48C1-BB2A-88C992E8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054" y="412540"/>
            <a:ext cx="2237784" cy="863493"/>
          </a:xfrm>
          <a:prstGeom prst="rect">
            <a:avLst/>
          </a:prstGeom>
          <a:noFill/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1B4A40D-FF2A-4FB6-AA2A-652B9EA65E4A}"/>
              </a:ext>
            </a:extLst>
          </p:cNvPr>
          <p:cNvSpPr/>
          <p:nvPr/>
        </p:nvSpPr>
        <p:spPr>
          <a:xfrm>
            <a:off x="3118519" y="701336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BF96BB-5FC1-47E6-A189-C1A5EBE62416}"/>
              </a:ext>
            </a:extLst>
          </p:cNvPr>
          <p:cNvGrpSpPr/>
          <p:nvPr/>
        </p:nvGrpSpPr>
        <p:grpSpPr>
          <a:xfrm>
            <a:off x="3677370" y="552136"/>
            <a:ext cx="6381183" cy="907457"/>
            <a:chOff x="1859387" y="1275209"/>
            <a:chExt cx="1204802" cy="88749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A8008DE-AACC-40CC-964A-38612CAD90DC}"/>
                </a:ext>
              </a:extLst>
            </p:cNvPr>
            <p:cNvSpPr/>
            <p:nvPr/>
          </p:nvSpPr>
          <p:spPr>
            <a:xfrm>
              <a:off x="1859387" y="1318205"/>
              <a:ext cx="120480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7">
              <a:extLst>
                <a:ext uri="{FF2B5EF4-FFF2-40B4-BE49-F238E27FC236}">
                  <a16:creationId xmlns:a16="http://schemas.microsoft.com/office/drawing/2014/main" id="{BFD7DA1B-C157-4003-8808-98BA5A05395A}"/>
                </a:ext>
              </a:extLst>
            </p:cNvPr>
            <p:cNvSpPr txBox="1"/>
            <p:nvPr/>
          </p:nvSpPr>
          <p:spPr>
            <a:xfrm>
              <a:off x="1862142" y="1275209"/>
              <a:ext cx="1202047" cy="81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Rùa và thỏ.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Em hãy quan sát các bức tranh rồi trả lời.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2E8DB-7BE8-4C38-A27C-9DA204ECD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6533" y="1624012"/>
            <a:ext cx="8201025" cy="391234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E24A23-3CE8-41CF-B401-7BCA1DBA38AD}"/>
              </a:ext>
            </a:extLst>
          </p:cNvPr>
          <p:cNvSpPr txBox="1"/>
          <p:nvPr/>
        </p:nvSpPr>
        <p:spPr>
          <a:xfrm>
            <a:off x="2400300" y="5536356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Rùa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r>
              <a:rPr lang="en-US" sz="2800" b="0" i="0" dirty="0" err="1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C5A8026-E9C3-4DAC-AA02-3C17BB3A3B51}"/>
              </a:ext>
            </a:extLst>
          </p:cNvPr>
          <p:cNvSpPr/>
          <p:nvPr/>
        </p:nvSpPr>
        <p:spPr>
          <a:xfrm>
            <a:off x="3771901" y="193511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6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081EEB-65D7-4591-A2D5-92B81ADBB0D6}"/>
              </a:ext>
            </a:extLst>
          </p:cNvPr>
          <p:cNvSpPr txBox="1"/>
          <p:nvPr/>
        </p:nvSpPr>
        <p:spPr>
          <a:xfrm>
            <a:off x="2400300" y="5583470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b. </a:t>
            </a:r>
            <a:r>
              <a:rPr lang="vi-VN" sz="2800" dirty="0">
                <a:solidFill>
                  <a:srgbClr val="0070C0"/>
                </a:solidFill>
                <a:cs typeface="Arial" panose="020B0604020202020204" pitchFamily="34" charset="0"/>
              </a:rPr>
              <a:t>Thỏ bắt bướm lúc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EF121A9-A865-43A0-A146-5153F5D4F33E}"/>
              </a:ext>
            </a:extLst>
          </p:cNvPr>
          <p:cNvSpPr/>
          <p:nvPr/>
        </p:nvSpPr>
        <p:spPr>
          <a:xfrm>
            <a:off x="9303967" y="193511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2C0191-DA82-401C-B404-813B71700186}"/>
              </a:ext>
            </a:extLst>
          </p:cNvPr>
          <p:cNvSpPr txBox="1"/>
          <p:nvPr/>
        </p:nvSpPr>
        <p:spPr>
          <a:xfrm>
            <a:off x="2484067" y="5559913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c.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Thỏ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ngủ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quên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?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2F70FD-5B3D-4A01-9E03-F115D2AA7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4067" y="3679817"/>
            <a:ext cx="2606195" cy="1710762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6D68BDC-558C-4C28-A69E-D456222980D0}"/>
              </a:ext>
            </a:extLst>
          </p:cNvPr>
          <p:cNvSpPr/>
          <p:nvPr/>
        </p:nvSpPr>
        <p:spPr>
          <a:xfrm>
            <a:off x="3947262" y="3863500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 </a:t>
            </a:r>
            <a:r>
              <a:rPr lang="en-US" sz="2800" dirty="0" err="1"/>
              <a:t>giờ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49F594-3247-4B73-AF2C-345D3D3251F8}"/>
              </a:ext>
            </a:extLst>
          </p:cNvPr>
          <p:cNvSpPr txBox="1"/>
          <p:nvPr/>
        </p:nvSpPr>
        <p:spPr>
          <a:xfrm>
            <a:off x="2484067" y="5478306"/>
            <a:ext cx="7791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d.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Rùa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đích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lúc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mấy</a:t>
            </a:r>
            <a:r>
              <a:rPr lang="en-US" sz="2800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cs typeface="Arial" panose="020B0604020202020204" pitchFamily="34" charset="0"/>
              </a:rPr>
              <a:t>giờ</a:t>
            </a:r>
            <a:endParaRPr lang="en-US" sz="28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FC3E54-25EF-4BF9-96E9-F06CEE8022B0}"/>
              </a:ext>
            </a:extLst>
          </p:cNvPr>
          <p:cNvSpPr/>
          <p:nvPr/>
        </p:nvSpPr>
        <p:spPr>
          <a:xfrm>
            <a:off x="9374558" y="3996209"/>
            <a:ext cx="1143000" cy="50329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11 </a:t>
            </a:r>
            <a:r>
              <a:rPr lang="en-US" sz="2800" dirty="0" err="1"/>
              <a:t>giờ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69348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animBg="1"/>
      <p:bldP spid="21" grpId="0" build="allAtOnce"/>
      <p:bldP spid="22" grpId="0" animBg="1"/>
      <p:bldP spid="23" grpId="0" build="allAtOnce"/>
      <p:bldP spid="26" grpId="0" animBg="1"/>
      <p:bldP spid="27" grpId="0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504826" y="285747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88B69D7-6973-4FCE-A46F-B355EC9872B7}"/>
              </a:ext>
            </a:extLst>
          </p:cNvPr>
          <p:cNvSpPr/>
          <p:nvPr/>
        </p:nvSpPr>
        <p:spPr>
          <a:xfrm>
            <a:off x="1051536" y="437878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79BFE7-2AAA-42DB-A6B4-51F867DD9069}"/>
              </a:ext>
            </a:extLst>
          </p:cNvPr>
          <p:cNvGrpSpPr/>
          <p:nvPr/>
        </p:nvGrpSpPr>
        <p:grpSpPr>
          <a:xfrm>
            <a:off x="1648545" y="370427"/>
            <a:ext cx="7895505" cy="596359"/>
            <a:chOff x="1859387" y="1275209"/>
            <a:chExt cx="1438482" cy="88749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E28F561-AA0B-4016-9626-3BAB2BFF5333}"/>
                </a:ext>
              </a:extLst>
            </p:cNvPr>
            <p:cNvSpPr/>
            <p:nvPr/>
          </p:nvSpPr>
          <p:spPr>
            <a:xfrm>
              <a:off x="1859387" y="1318205"/>
              <a:ext cx="143848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TextBox 7">
              <a:extLst>
                <a:ext uri="{FF2B5EF4-FFF2-40B4-BE49-F238E27FC236}">
                  <a16:creationId xmlns:a16="http://schemas.microsoft.com/office/drawing/2014/main" id="{53F7E68D-AD0F-405D-ACA8-51A573362A73}"/>
                </a:ext>
              </a:extLst>
            </p:cNvPr>
            <p:cNvSpPr txBox="1"/>
            <p:nvPr/>
          </p:nvSpPr>
          <p:spPr>
            <a:xfrm>
              <a:off x="1862142" y="1275209"/>
              <a:ext cx="1435727" cy="812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Quan sát tranh và bảng thông tin chuyến bay rồi trả lời.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C84E4EC-105E-4AEF-A8EE-E9AE3B43C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197" y="1499400"/>
            <a:ext cx="9935965" cy="35256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3F49B4-6689-4EF7-80C3-D1645D988A30}"/>
              </a:ext>
            </a:extLst>
          </p:cNvPr>
          <p:cNvSpPr txBox="1"/>
          <p:nvPr/>
        </p:nvSpPr>
        <p:spPr>
          <a:xfrm>
            <a:off x="1562100" y="5183306"/>
            <a:ext cx="843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a. </a:t>
            </a:r>
            <a:r>
              <a:rPr lang="en-US" sz="3200" b="1" dirty="0" err="1">
                <a:solidFill>
                  <a:srgbClr val="0070C0"/>
                </a:solidFill>
              </a:rPr>
              <a:t>Xác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định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tên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của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các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thành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phố</a:t>
            </a:r>
            <a:r>
              <a:rPr lang="en-US" sz="3200" b="1" dirty="0">
                <a:solidFill>
                  <a:srgbClr val="0070C0"/>
                </a:solidFill>
              </a:rPr>
              <a:t> 1, 2, 3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63475D2-C053-43BC-98DC-71231AB11892}"/>
              </a:ext>
            </a:extLst>
          </p:cNvPr>
          <p:cNvSpPr/>
          <p:nvPr/>
        </p:nvSpPr>
        <p:spPr>
          <a:xfrm>
            <a:off x="1270197" y="1647825"/>
            <a:ext cx="1596828" cy="1162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E3C1772-A87F-4AD9-A85B-BBBC3E9E8716}"/>
              </a:ext>
            </a:extLst>
          </p:cNvPr>
          <p:cNvSpPr/>
          <p:nvPr/>
        </p:nvSpPr>
        <p:spPr>
          <a:xfrm>
            <a:off x="7543800" y="3886200"/>
            <a:ext cx="3495675" cy="485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5763348B-0DE8-4C3F-AED9-424D10E10585}"/>
              </a:ext>
            </a:extLst>
          </p:cNvPr>
          <p:cNvSpPr/>
          <p:nvPr/>
        </p:nvSpPr>
        <p:spPr>
          <a:xfrm>
            <a:off x="7286625" y="2228850"/>
            <a:ext cx="1304998" cy="1809750"/>
          </a:xfrm>
          <a:custGeom>
            <a:avLst/>
            <a:gdLst>
              <a:gd name="connsiteX0" fmla="*/ 0 w 1304998"/>
              <a:gd name="connsiteY0" fmla="*/ 19050 h 1809750"/>
              <a:gd name="connsiteX1" fmla="*/ 152400 w 1304998"/>
              <a:gd name="connsiteY1" fmla="*/ 0 h 1809750"/>
              <a:gd name="connsiteX2" fmla="*/ 438150 w 1304998"/>
              <a:gd name="connsiteY2" fmla="*/ 9525 h 1809750"/>
              <a:gd name="connsiteX3" fmla="*/ 495300 w 1304998"/>
              <a:gd name="connsiteY3" fmla="*/ 28575 h 1809750"/>
              <a:gd name="connsiteX4" fmla="*/ 552450 w 1304998"/>
              <a:gd name="connsiteY4" fmla="*/ 66675 h 1809750"/>
              <a:gd name="connsiteX5" fmla="*/ 581025 w 1304998"/>
              <a:gd name="connsiteY5" fmla="*/ 76200 h 1809750"/>
              <a:gd name="connsiteX6" fmla="*/ 619125 w 1304998"/>
              <a:gd name="connsiteY6" fmla="*/ 85725 h 1809750"/>
              <a:gd name="connsiteX7" fmla="*/ 685800 w 1304998"/>
              <a:gd name="connsiteY7" fmla="*/ 123825 h 1809750"/>
              <a:gd name="connsiteX8" fmla="*/ 714375 w 1304998"/>
              <a:gd name="connsiteY8" fmla="*/ 152400 h 1809750"/>
              <a:gd name="connsiteX9" fmla="*/ 800100 w 1304998"/>
              <a:gd name="connsiteY9" fmla="*/ 219075 h 1809750"/>
              <a:gd name="connsiteX10" fmla="*/ 828675 w 1304998"/>
              <a:gd name="connsiteY10" fmla="*/ 276225 h 1809750"/>
              <a:gd name="connsiteX11" fmla="*/ 838200 w 1304998"/>
              <a:gd name="connsiteY11" fmla="*/ 304800 h 1809750"/>
              <a:gd name="connsiteX12" fmla="*/ 895350 w 1304998"/>
              <a:gd name="connsiteY12" fmla="*/ 371475 h 1809750"/>
              <a:gd name="connsiteX13" fmla="*/ 914400 w 1304998"/>
              <a:gd name="connsiteY13" fmla="*/ 428625 h 1809750"/>
              <a:gd name="connsiteX14" fmla="*/ 981075 w 1304998"/>
              <a:gd name="connsiteY14" fmla="*/ 533400 h 1809750"/>
              <a:gd name="connsiteX15" fmla="*/ 1000125 w 1304998"/>
              <a:gd name="connsiteY15" fmla="*/ 571500 h 1809750"/>
              <a:gd name="connsiteX16" fmla="*/ 1019175 w 1304998"/>
              <a:gd name="connsiteY16" fmla="*/ 628650 h 1809750"/>
              <a:gd name="connsiteX17" fmla="*/ 1028700 w 1304998"/>
              <a:gd name="connsiteY17" fmla="*/ 657225 h 1809750"/>
              <a:gd name="connsiteX18" fmla="*/ 1076325 w 1304998"/>
              <a:gd name="connsiteY18" fmla="*/ 742950 h 1809750"/>
              <a:gd name="connsiteX19" fmla="*/ 1095375 w 1304998"/>
              <a:gd name="connsiteY19" fmla="*/ 809625 h 1809750"/>
              <a:gd name="connsiteX20" fmla="*/ 1114425 w 1304998"/>
              <a:gd name="connsiteY20" fmla="*/ 847725 h 1809750"/>
              <a:gd name="connsiteX21" fmla="*/ 1133475 w 1304998"/>
              <a:gd name="connsiteY21" fmla="*/ 904875 h 1809750"/>
              <a:gd name="connsiteX22" fmla="*/ 1143000 w 1304998"/>
              <a:gd name="connsiteY22" fmla="*/ 933450 h 1809750"/>
              <a:gd name="connsiteX23" fmla="*/ 1162050 w 1304998"/>
              <a:gd name="connsiteY23" fmla="*/ 1019175 h 1809750"/>
              <a:gd name="connsiteX24" fmla="*/ 1181100 w 1304998"/>
              <a:gd name="connsiteY24" fmla="*/ 1123950 h 1809750"/>
              <a:gd name="connsiteX25" fmla="*/ 1190625 w 1304998"/>
              <a:gd name="connsiteY25" fmla="*/ 1152525 h 1809750"/>
              <a:gd name="connsiteX26" fmla="*/ 1219200 w 1304998"/>
              <a:gd name="connsiteY26" fmla="*/ 1257300 h 1809750"/>
              <a:gd name="connsiteX27" fmla="*/ 1257300 w 1304998"/>
              <a:gd name="connsiteY27" fmla="*/ 1485900 h 1809750"/>
              <a:gd name="connsiteX28" fmla="*/ 1266825 w 1304998"/>
              <a:gd name="connsiteY28" fmla="*/ 1571625 h 1809750"/>
              <a:gd name="connsiteX29" fmla="*/ 1276350 w 1304998"/>
              <a:gd name="connsiteY29" fmla="*/ 1666875 h 1809750"/>
              <a:gd name="connsiteX30" fmla="*/ 1295400 w 1304998"/>
              <a:gd name="connsiteY30" fmla="*/ 1752600 h 1809750"/>
              <a:gd name="connsiteX31" fmla="*/ 1304925 w 1304998"/>
              <a:gd name="connsiteY31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04998" h="1809750">
                <a:moveTo>
                  <a:pt x="0" y="19050"/>
                </a:moveTo>
                <a:cubicBezTo>
                  <a:pt x="56644" y="7721"/>
                  <a:pt x="86456" y="0"/>
                  <a:pt x="152400" y="0"/>
                </a:cubicBezTo>
                <a:cubicBezTo>
                  <a:pt x="247703" y="0"/>
                  <a:pt x="342900" y="6350"/>
                  <a:pt x="438150" y="9525"/>
                </a:cubicBezTo>
                <a:cubicBezTo>
                  <a:pt x="457200" y="15875"/>
                  <a:pt x="478592" y="17436"/>
                  <a:pt x="495300" y="28575"/>
                </a:cubicBezTo>
                <a:cubicBezTo>
                  <a:pt x="514350" y="41275"/>
                  <a:pt x="530730" y="59435"/>
                  <a:pt x="552450" y="66675"/>
                </a:cubicBezTo>
                <a:cubicBezTo>
                  <a:pt x="561975" y="69850"/>
                  <a:pt x="571371" y="73442"/>
                  <a:pt x="581025" y="76200"/>
                </a:cubicBezTo>
                <a:cubicBezTo>
                  <a:pt x="593612" y="79796"/>
                  <a:pt x="606868" y="81128"/>
                  <a:pt x="619125" y="85725"/>
                </a:cubicBezTo>
                <a:cubicBezTo>
                  <a:pt x="636064" y="92077"/>
                  <a:pt x="670726" y="111264"/>
                  <a:pt x="685800" y="123825"/>
                </a:cubicBezTo>
                <a:cubicBezTo>
                  <a:pt x="696148" y="132449"/>
                  <a:pt x="704027" y="143776"/>
                  <a:pt x="714375" y="152400"/>
                </a:cubicBezTo>
                <a:cubicBezTo>
                  <a:pt x="742185" y="175575"/>
                  <a:pt x="800100" y="219075"/>
                  <a:pt x="800100" y="219075"/>
                </a:cubicBezTo>
                <a:cubicBezTo>
                  <a:pt x="824041" y="290899"/>
                  <a:pt x="791746" y="202367"/>
                  <a:pt x="828675" y="276225"/>
                </a:cubicBezTo>
                <a:cubicBezTo>
                  <a:pt x="833165" y="285205"/>
                  <a:pt x="833219" y="296083"/>
                  <a:pt x="838200" y="304800"/>
                </a:cubicBezTo>
                <a:cubicBezTo>
                  <a:pt x="854492" y="333311"/>
                  <a:pt x="872830" y="348955"/>
                  <a:pt x="895350" y="371475"/>
                </a:cubicBezTo>
                <a:cubicBezTo>
                  <a:pt x="901700" y="390525"/>
                  <a:pt x="903261" y="411917"/>
                  <a:pt x="914400" y="428625"/>
                </a:cubicBezTo>
                <a:cubicBezTo>
                  <a:pt x="940589" y="467908"/>
                  <a:pt x="958656" y="493045"/>
                  <a:pt x="981075" y="533400"/>
                </a:cubicBezTo>
                <a:cubicBezTo>
                  <a:pt x="987971" y="545812"/>
                  <a:pt x="994852" y="558317"/>
                  <a:pt x="1000125" y="571500"/>
                </a:cubicBezTo>
                <a:cubicBezTo>
                  <a:pt x="1007583" y="590144"/>
                  <a:pt x="1012825" y="609600"/>
                  <a:pt x="1019175" y="628650"/>
                </a:cubicBezTo>
                <a:cubicBezTo>
                  <a:pt x="1022350" y="638175"/>
                  <a:pt x="1023534" y="648616"/>
                  <a:pt x="1028700" y="657225"/>
                </a:cubicBezTo>
                <a:cubicBezTo>
                  <a:pt x="1040825" y="677433"/>
                  <a:pt x="1067215" y="718657"/>
                  <a:pt x="1076325" y="742950"/>
                </a:cubicBezTo>
                <a:cubicBezTo>
                  <a:pt x="1100492" y="807396"/>
                  <a:pt x="1072348" y="755895"/>
                  <a:pt x="1095375" y="809625"/>
                </a:cubicBezTo>
                <a:cubicBezTo>
                  <a:pt x="1100968" y="822676"/>
                  <a:pt x="1109152" y="834542"/>
                  <a:pt x="1114425" y="847725"/>
                </a:cubicBezTo>
                <a:cubicBezTo>
                  <a:pt x="1121883" y="866369"/>
                  <a:pt x="1127125" y="885825"/>
                  <a:pt x="1133475" y="904875"/>
                </a:cubicBezTo>
                <a:cubicBezTo>
                  <a:pt x="1136650" y="914400"/>
                  <a:pt x="1141349" y="923546"/>
                  <a:pt x="1143000" y="933450"/>
                </a:cubicBezTo>
                <a:cubicBezTo>
                  <a:pt x="1154176" y="1000504"/>
                  <a:pt x="1146418" y="972278"/>
                  <a:pt x="1162050" y="1019175"/>
                </a:cubicBezTo>
                <a:cubicBezTo>
                  <a:pt x="1169759" y="1073136"/>
                  <a:pt x="1168269" y="1079040"/>
                  <a:pt x="1181100" y="1123950"/>
                </a:cubicBezTo>
                <a:cubicBezTo>
                  <a:pt x="1183858" y="1133604"/>
                  <a:pt x="1187740" y="1142908"/>
                  <a:pt x="1190625" y="1152525"/>
                </a:cubicBezTo>
                <a:cubicBezTo>
                  <a:pt x="1192747" y="1159599"/>
                  <a:pt x="1215693" y="1237659"/>
                  <a:pt x="1219200" y="1257300"/>
                </a:cubicBezTo>
                <a:cubicBezTo>
                  <a:pt x="1232780" y="1333348"/>
                  <a:pt x="1248769" y="1409121"/>
                  <a:pt x="1257300" y="1485900"/>
                </a:cubicBezTo>
                <a:cubicBezTo>
                  <a:pt x="1260475" y="1514475"/>
                  <a:pt x="1263815" y="1543032"/>
                  <a:pt x="1266825" y="1571625"/>
                </a:cubicBezTo>
                <a:cubicBezTo>
                  <a:pt x="1270165" y="1603358"/>
                  <a:pt x="1271373" y="1635357"/>
                  <a:pt x="1276350" y="1666875"/>
                </a:cubicBezTo>
                <a:cubicBezTo>
                  <a:pt x="1280915" y="1695789"/>
                  <a:pt x="1288818" y="1724078"/>
                  <a:pt x="1295400" y="1752600"/>
                </a:cubicBezTo>
                <a:cubicBezTo>
                  <a:pt x="1306465" y="1800549"/>
                  <a:pt x="1304925" y="1775820"/>
                  <a:pt x="1304925" y="180975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38F8263-43EB-42F7-91C3-E35CCA166E77}"/>
              </a:ext>
            </a:extLst>
          </p:cNvPr>
          <p:cNvSpPr/>
          <p:nvPr/>
        </p:nvSpPr>
        <p:spPr>
          <a:xfrm>
            <a:off x="1317749" y="2861478"/>
            <a:ext cx="1596828" cy="11620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D9C2311-8051-4F84-94D4-32F92B31AB1F}"/>
              </a:ext>
            </a:extLst>
          </p:cNvPr>
          <p:cNvSpPr/>
          <p:nvPr/>
        </p:nvSpPr>
        <p:spPr>
          <a:xfrm>
            <a:off x="7543799" y="3429000"/>
            <a:ext cx="3495675" cy="43408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B932F46-D779-4CD0-B67B-F85A16E42A65}"/>
              </a:ext>
            </a:extLst>
          </p:cNvPr>
          <p:cNvSpPr/>
          <p:nvPr/>
        </p:nvSpPr>
        <p:spPr>
          <a:xfrm>
            <a:off x="7239000" y="3248025"/>
            <a:ext cx="1638300" cy="333375"/>
          </a:xfrm>
          <a:custGeom>
            <a:avLst/>
            <a:gdLst>
              <a:gd name="connsiteX0" fmla="*/ 0 w 1638300"/>
              <a:gd name="connsiteY0" fmla="*/ 114300 h 333375"/>
              <a:gd name="connsiteX1" fmla="*/ 47625 w 1638300"/>
              <a:gd name="connsiteY1" fmla="*/ 104775 h 333375"/>
              <a:gd name="connsiteX2" fmla="*/ 161925 w 1638300"/>
              <a:gd name="connsiteY2" fmla="*/ 85725 h 333375"/>
              <a:gd name="connsiteX3" fmla="*/ 238125 w 1638300"/>
              <a:gd name="connsiteY3" fmla="*/ 57150 h 333375"/>
              <a:gd name="connsiteX4" fmla="*/ 295275 w 1638300"/>
              <a:gd name="connsiteY4" fmla="*/ 47625 h 333375"/>
              <a:gd name="connsiteX5" fmla="*/ 333375 w 1638300"/>
              <a:gd name="connsiteY5" fmla="*/ 38100 h 333375"/>
              <a:gd name="connsiteX6" fmla="*/ 381000 w 1638300"/>
              <a:gd name="connsiteY6" fmla="*/ 9525 h 333375"/>
              <a:gd name="connsiteX7" fmla="*/ 466725 w 1638300"/>
              <a:gd name="connsiteY7" fmla="*/ 0 h 333375"/>
              <a:gd name="connsiteX8" fmla="*/ 1095375 w 1638300"/>
              <a:gd name="connsiteY8" fmla="*/ 9525 h 333375"/>
              <a:gd name="connsiteX9" fmla="*/ 1171575 w 1638300"/>
              <a:gd name="connsiteY9" fmla="*/ 19050 h 333375"/>
              <a:gd name="connsiteX10" fmla="*/ 1228725 w 1638300"/>
              <a:gd name="connsiteY10" fmla="*/ 47625 h 333375"/>
              <a:gd name="connsiteX11" fmla="*/ 1304925 w 1638300"/>
              <a:gd name="connsiteY11" fmla="*/ 76200 h 333375"/>
              <a:gd name="connsiteX12" fmla="*/ 1400175 w 1638300"/>
              <a:gd name="connsiteY12" fmla="*/ 142875 h 333375"/>
              <a:gd name="connsiteX13" fmla="*/ 1438275 w 1638300"/>
              <a:gd name="connsiteY13" fmla="*/ 161925 h 333375"/>
              <a:gd name="connsiteX14" fmla="*/ 1495425 w 1638300"/>
              <a:gd name="connsiteY14" fmla="*/ 219075 h 333375"/>
              <a:gd name="connsiteX15" fmla="*/ 1524000 w 1638300"/>
              <a:gd name="connsiteY15" fmla="*/ 238125 h 333375"/>
              <a:gd name="connsiteX16" fmla="*/ 1543050 w 1638300"/>
              <a:gd name="connsiteY16" fmla="*/ 266700 h 333375"/>
              <a:gd name="connsiteX17" fmla="*/ 1609725 w 1638300"/>
              <a:gd name="connsiteY17" fmla="*/ 304800 h 333375"/>
              <a:gd name="connsiteX18" fmla="*/ 1638300 w 1638300"/>
              <a:gd name="connsiteY18" fmla="*/ 333375 h 33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638300" h="333375">
                <a:moveTo>
                  <a:pt x="0" y="114300"/>
                </a:moveTo>
                <a:cubicBezTo>
                  <a:pt x="15875" y="111125"/>
                  <a:pt x="31682" y="107588"/>
                  <a:pt x="47625" y="104775"/>
                </a:cubicBezTo>
                <a:cubicBezTo>
                  <a:pt x="85663" y="98062"/>
                  <a:pt x="124326" y="94572"/>
                  <a:pt x="161925" y="85725"/>
                </a:cubicBezTo>
                <a:cubicBezTo>
                  <a:pt x="287992" y="56062"/>
                  <a:pt x="152741" y="76124"/>
                  <a:pt x="238125" y="57150"/>
                </a:cubicBezTo>
                <a:cubicBezTo>
                  <a:pt x="256978" y="52960"/>
                  <a:pt x="276337" y="51413"/>
                  <a:pt x="295275" y="47625"/>
                </a:cubicBezTo>
                <a:cubicBezTo>
                  <a:pt x="308112" y="45058"/>
                  <a:pt x="320675" y="41275"/>
                  <a:pt x="333375" y="38100"/>
                </a:cubicBezTo>
                <a:cubicBezTo>
                  <a:pt x="349250" y="28575"/>
                  <a:pt x="363199" y="14611"/>
                  <a:pt x="381000" y="9525"/>
                </a:cubicBezTo>
                <a:cubicBezTo>
                  <a:pt x="408645" y="1627"/>
                  <a:pt x="437974" y="0"/>
                  <a:pt x="466725" y="0"/>
                </a:cubicBezTo>
                <a:cubicBezTo>
                  <a:pt x="676299" y="0"/>
                  <a:pt x="885825" y="6350"/>
                  <a:pt x="1095375" y="9525"/>
                </a:cubicBezTo>
                <a:cubicBezTo>
                  <a:pt x="1120775" y="12700"/>
                  <a:pt x="1146390" y="14471"/>
                  <a:pt x="1171575" y="19050"/>
                </a:cubicBezTo>
                <a:cubicBezTo>
                  <a:pt x="1209197" y="25890"/>
                  <a:pt x="1193863" y="30194"/>
                  <a:pt x="1228725" y="47625"/>
                </a:cubicBezTo>
                <a:cubicBezTo>
                  <a:pt x="1251504" y="59014"/>
                  <a:pt x="1280194" y="67956"/>
                  <a:pt x="1304925" y="76200"/>
                </a:cubicBezTo>
                <a:cubicBezTo>
                  <a:pt x="1328818" y="94120"/>
                  <a:pt x="1376722" y="131149"/>
                  <a:pt x="1400175" y="142875"/>
                </a:cubicBezTo>
                <a:cubicBezTo>
                  <a:pt x="1412875" y="149225"/>
                  <a:pt x="1427187" y="153055"/>
                  <a:pt x="1438275" y="161925"/>
                </a:cubicBezTo>
                <a:cubicBezTo>
                  <a:pt x="1459312" y="178755"/>
                  <a:pt x="1473009" y="204131"/>
                  <a:pt x="1495425" y="219075"/>
                </a:cubicBezTo>
                <a:lnTo>
                  <a:pt x="1524000" y="238125"/>
                </a:lnTo>
                <a:cubicBezTo>
                  <a:pt x="1530350" y="247650"/>
                  <a:pt x="1534955" y="258605"/>
                  <a:pt x="1543050" y="266700"/>
                </a:cubicBezTo>
                <a:cubicBezTo>
                  <a:pt x="1565548" y="289198"/>
                  <a:pt x="1583578" y="286123"/>
                  <a:pt x="1609725" y="304800"/>
                </a:cubicBezTo>
                <a:cubicBezTo>
                  <a:pt x="1620686" y="312630"/>
                  <a:pt x="1638300" y="333375"/>
                  <a:pt x="1638300" y="333375"/>
                </a:cubicBezTo>
              </a:path>
            </a:pathLst>
          </a:cu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EA49AAD-C24A-45DE-9A6F-2573C8AAD1FB}"/>
              </a:ext>
            </a:extLst>
          </p:cNvPr>
          <p:cNvSpPr/>
          <p:nvPr/>
        </p:nvSpPr>
        <p:spPr>
          <a:xfrm>
            <a:off x="1309799" y="4038600"/>
            <a:ext cx="1596828" cy="10153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30B124BC-08CC-4735-8559-5231EC23A623}"/>
              </a:ext>
            </a:extLst>
          </p:cNvPr>
          <p:cNvSpPr/>
          <p:nvPr/>
        </p:nvSpPr>
        <p:spPr>
          <a:xfrm>
            <a:off x="7609156" y="2847274"/>
            <a:ext cx="3495675" cy="4857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488E125-6A9D-4FC7-9EF2-87D02AECEC94}"/>
              </a:ext>
            </a:extLst>
          </p:cNvPr>
          <p:cNvSpPr/>
          <p:nvPr/>
        </p:nvSpPr>
        <p:spPr>
          <a:xfrm>
            <a:off x="7296150" y="3086100"/>
            <a:ext cx="1628775" cy="1314450"/>
          </a:xfrm>
          <a:custGeom>
            <a:avLst/>
            <a:gdLst>
              <a:gd name="connsiteX0" fmla="*/ 0 w 1628775"/>
              <a:gd name="connsiteY0" fmla="*/ 1314450 h 1314450"/>
              <a:gd name="connsiteX1" fmla="*/ 142875 w 1628775"/>
              <a:gd name="connsiteY1" fmla="*/ 1266825 h 1314450"/>
              <a:gd name="connsiteX2" fmla="*/ 190500 w 1628775"/>
              <a:gd name="connsiteY2" fmla="*/ 1228725 h 1314450"/>
              <a:gd name="connsiteX3" fmla="*/ 228600 w 1628775"/>
              <a:gd name="connsiteY3" fmla="*/ 1209675 h 1314450"/>
              <a:gd name="connsiteX4" fmla="*/ 276225 w 1628775"/>
              <a:gd name="connsiteY4" fmla="*/ 1181100 h 1314450"/>
              <a:gd name="connsiteX5" fmla="*/ 333375 w 1628775"/>
              <a:gd name="connsiteY5" fmla="*/ 1143000 h 1314450"/>
              <a:gd name="connsiteX6" fmla="*/ 361950 w 1628775"/>
              <a:gd name="connsiteY6" fmla="*/ 1123950 h 1314450"/>
              <a:gd name="connsiteX7" fmla="*/ 447675 w 1628775"/>
              <a:gd name="connsiteY7" fmla="*/ 1076325 h 1314450"/>
              <a:gd name="connsiteX8" fmla="*/ 514350 w 1628775"/>
              <a:gd name="connsiteY8" fmla="*/ 1028700 h 1314450"/>
              <a:gd name="connsiteX9" fmla="*/ 552450 w 1628775"/>
              <a:gd name="connsiteY9" fmla="*/ 1009650 h 1314450"/>
              <a:gd name="connsiteX10" fmla="*/ 609600 w 1628775"/>
              <a:gd name="connsiteY10" fmla="*/ 971550 h 1314450"/>
              <a:gd name="connsiteX11" fmla="*/ 638175 w 1628775"/>
              <a:gd name="connsiteY11" fmla="*/ 942975 h 1314450"/>
              <a:gd name="connsiteX12" fmla="*/ 695325 w 1628775"/>
              <a:gd name="connsiteY12" fmla="*/ 914400 h 1314450"/>
              <a:gd name="connsiteX13" fmla="*/ 752475 w 1628775"/>
              <a:gd name="connsiteY13" fmla="*/ 876300 h 1314450"/>
              <a:gd name="connsiteX14" fmla="*/ 819150 w 1628775"/>
              <a:gd name="connsiteY14" fmla="*/ 828675 h 1314450"/>
              <a:gd name="connsiteX15" fmla="*/ 857250 w 1628775"/>
              <a:gd name="connsiteY15" fmla="*/ 790575 h 1314450"/>
              <a:gd name="connsiteX16" fmla="*/ 885825 w 1628775"/>
              <a:gd name="connsiteY16" fmla="*/ 752475 h 1314450"/>
              <a:gd name="connsiteX17" fmla="*/ 942975 w 1628775"/>
              <a:gd name="connsiteY17" fmla="*/ 704850 h 1314450"/>
              <a:gd name="connsiteX18" fmla="*/ 1000125 w 1628775"/>
              <a:gd name="connsiteY18" fmla="*/ 666750 h 1314450"/>
              <a:gd name="connsiteX19" fmla="*/ 1047750 w 1628775"/>
              <a:gd name="connsiteY19" fmla="*/ 609600 h 1314450"/>
              <a:gd name="connsiteX20" fmla="*/ 1085850 w 1628775"/>
              <a:gd name="connsiteY20" fmla="*/ 581025 h 1314450"/>
              <a:gd name="connsiteX21" fmla="*/ 1104900 w 1628775"/>
              <a:gd name="connsiteY21" fmla="*/ 552450 h 1314450"/>
              <a:gd name="connsiteX22" fmla="*/ 1162050 w 1628775"/>
              <a:gd name="connsiteY22" fmla="*/ 495300 h 1314450"/>
              <a:gd name="connsiteX23" fmla="*/ 1200150 w 1628775"/>
              <a:gd name="connsiteY23" fmla="*/ 438150 h 1314450"/>
              <a:gd name="connsiteX24" fmla="*/ 1266825 w 1628775"/>
              <a:gd name="connsiteY24" fmla="*/ 371475 h 1314450"/>
              <a:gd name="connsiteX25" fmla="*/ 1304925 w 1628775"/>
              <a:gd name="connsiteY25" fmla="*/ 323850 h 1314450"/>
              <a:gd name="connsiteX26" fmla="*/ 1314450 w 1628775"/>
              <a:gd name="connsiteY26" fmla="*/ 295275 h 1314450"/>
              <a:gd name="connsiteX27" fmla="*/ 1352550 w 1628775"/>
              <a:gd name="connsiteY27" fmla="*/ 238125 h 1314450"/>
              <a:gd name="connsiteX28" fmla="*/ 1419225 w 1628775"/>
              <a:gd name="connsiteY28" fmla="*/ 171450 h 1314450"/>
              <a:gd name="connsiteX29" fmla="*/ 1447800 w 1628775"/>
              <a:gd name="connsiteY29" fmla="*/ 114300 h 1314450"/>
              <a:gd name="connsiteX30" fmla="*/ 1476375 w 1628775"/>
              <a:gd name="connsiteY30" fmla="*/ 95250 h 1314450"/>
              <a:gd name="connsiteX31" fmla="*/ 1504950 w 1628775"/>
              <a:gd name="connsiteY31" fmla="*/ 85725 h 1314450"/>
              <a:gd name="connsiteX32" fmla="*/ 1533525 w 1628775"/>
              <a:gd name="connsiteY32" fmla="*/ 57150 h 1314450"/>
              <a:gd name="connsiteX33" fmla="*/ 1600200 w 1628775"/>
              <a:gd name="connsiteY33" fmla="*/ 28575 h 1314450"/>
              <a:gd name="connsiteX34" fmla="*/ 1628775 w 1628775"/>
              <a:gd name="connsiteY34" fmla="*/ 0 h 1314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28775" h="1314450">
                <a:moveTo>
                  <a:pt x="0" y="1314450"/>
                </a:moveTo>
                <a:cubicBezTo>
                  <a:pt x="110281" y="1270337"/>
                  <a:pt x="61718" y="1283056"/>
                  <a:pt x="142875" y="1266825"/>
                </a:cubicBezTo>
                <a:cubicBezTo>
                  <a:pt x="158750" y="1254125"/>
                  <a:pt x="173584" y="1240002"/>
                  <a:pt x="190500" y="1228725"/>
                </a:cubicBezTo>
                <a:cubicBezTo>
                  <a:pt x="202314" y="1220849"/>
                  <a:pt x="216188" y="1216571"/>
                  <a:pt x="228600" y="1209675"/>
                </a:cubicBezTo>
                <a:cubicBezTo>
                  <a:pt x="244784" y="1200684"/>
                  <a:pt x="260606" y="1191039"/>
                  <a:pt x="276225" y="1181100"/>
                </a:cubicBezTo>
                <a:cubicBezTo>
                  <a:pt x="295541" y="1168808"/>
                  <a:pt x="314325" y="1155700"/>
                  <a:pt x="333375" y="1143000"/>
                </a:cubicBezTo>
                <a:cubicBezTo>
                  <a:pt x="342900" y="1136650"/>
                  <a:pt x="351711" y="1129070"/>
                  <a:pt x="361950" y="1123950"/>
                </a:cubicBezTo>
                <a:cubicBezTo>
                  <a:pt x="398263" y="1105794"/>
                  <a:pt x="411795" y="1100245"/>
                  <a:pt x="447675" y="1076325"/>
                </a:cubicBezTo>
                <a:cubicBezTo>
                  <a:pt x="470400" y="1061175"/>
                  <a:pt x="491308" y="1043363"/>
                  <a:pt x="514350" y="1028700"/>
                </a:cubicBezTo>
                <a:cubicBezTo>
                  <a:pt x="526329" y="1021077"/>
                  <a:pt x="540274" y="1016955"/>
                  <a:pt x="552450" y="1009650"/>
                </a:cubicBezTo>
                <a:cubicBezTo>
                  <a:pt x="572083" y="997870"/>
                  <a:pt x="591528" y="985606"/>
                  <a:pt x="609600" y="971550"/>
                </a:cubicBezTo>
                <a:cubicBezTo>
                  <a:pt x="620233" y="963280"/>
                  <a:pt x="627827" y="951599"/>
                  <a:pt x="638175" y="942975"/>
                </a:cubicBezTo>
                <a:cubicBezTo>
                  <a:pt x="662794" y="922459"/>
                  <a:pt x="666686" y="923946"/>
                  <a:pt x="695325" y="914400"/>
                </a:cubicBezTo>
                <a:cubicBezTo>
                  <a:pt x="740078" y="847271"/>
                  <a:pt x="682181" y="920234"/>
                  <a:pt x="752475" y="876300"/>
                </a:cubicBezTo>
                <a:cubicBezTo>
                  <a:pt x="855788" y="811729"/>
                  <a:pt x="741050" y="854708"/>
                  <a:pt x="819150" y="828675"/>
                </a:cubicBezTo>
                <a:cubicBezTo>
                  <a:pt x="831850" y="815975"/>
                  <a:pt x="845423" y="804092"/>
                  <a:pt x="857250" y="790575"/>
                </a:cubicBezTo>
                <a:cubicBezTo>
                  <a:pt x="867704" y="778628"/>
                  <a:pt x="874600" y="763700"/>
                  <a:pt x="885825" y="752475"/>
                </a:cubicBezTo>
                <a:cubicBezTo>
                  <a:pt x="903360" y="734940"/>
                  <a:pt x="923137" y="719729"/>
                  <a:pt x="942975" y="704850"/>
                </a:cubicBezTo>
                <a:cubicBezTo>
                  <a:pt x="961291" y="691113"/>
                  <a:pt x="1000125" y="666750"/>
                  <a:pt x="1000125" y="666750"/>
                </a:cubicBezTo>
                <a:cubicBezTo>
                  <a:pt x="1019722" y="637355"/>
                  <a:pt x="1019229" y="634046"/>
                  <a:pt x="1047750" y="609600"/>
                </a:cubicBezTo>
                <a:cubicBezTo>
                  <a:pt x="1059803" y="599269"/>
                  <a:pt x="1074625" y="592250"/>
                  <a:pt x="1085850" y="581025"/>
                </a:cubicBezTo>
                <a:cubicBezTo>
                  <a:pt x="1093945" y="572930"/>
                  <a:pt x="1097295" y="561006"/>
                  <a:pt x="1104900" y="552450"/>
                </a:cubicBezTo>
                <a:cubicBezTo>
                  <a:pt x="1122798" y="532314"/>
                  <a:pt x="1147106" y="517716"/>
                  <a:pt x="1162050" y="495300"/>
                </a:cubicBezTo>
                <a:cubicBezTo>
                  <a:pt x="1174750" y="476250"/>
                  <a:pt x="1185361" y="455628"/>
                  <a:pt x="1200150" y="438150"/>
                </a:cubicBezTo>
                <a:cubicBezTo>
                  <a:pt x="1220453" y="414156"/>
                  <a:pt x="1266825" y="371475"/>
                  <a:pt x="1266825" y="371475"/>
                </a:cubicBezTo>
                <a:cubicBezTo>
                  <a:pt x="1290766" y="299651"/>
                  <a:pt x="1255686" y="385398"/>
                  <a:pt x="1304925" y="323850"/>
                </a:cubicBezTo>
                <a:cubicBezTo>
                  <a:pt x="1311197" y="316010"/>
                  <a:pt x="1309574" y="304052"/>
                  <a:pt x="1314450" y="295275"/>
                </a:cubicBezTo>
                <a:cubicBezTo>
                  <a:pt x="1325569" y="275261"/>
                  <a:pt x="1336361" y="254314"/>
                  <a:pt x="1352550" y="238125"/>
                </a:cubicBezTo>
                <a:lnTo>
                  <a:pt x="1419225" y="171450"/>
                </a:lnTo>
                <a:cubicBezTo>
                  <a:pt x="1426972" y="148209"/>
                  <a:pt x="1429336" y="132764"/>
                  <a:pt x="1447800" y="114300"/>
                </a:cubicBezTo>
                <a:cubicBezTo>
                  <a:pt x="1455895" y="106205"/>
                  <a:pt x="1466136" y="100370"/>
                  <a:pt x="1476375" y="95250"/>
                </a:cubicBezTo>
                <a:cubicBezTo>
                  <a:pt x="1485355" y="90760"/>
                  <a:pt x="1495425" y="88900"/>
                  <a:pt x="1504950" y="85725"/>
                </a:cubicBezTo>
                <a:cubicBezTo>
                  <a:pt x="1514475" y="76200"/>
                  <a:pt x="1521829" y="63833"/>
                  <a:pt x="1533525" y="57150"/>
                </a:cubicBezTo>
                <a:cubicBezTo>
                  <a:pt x="1614399" y="10936"/>
                  <a:pt x="1533040" y="84542"/>
                  <a:pt x="1600200" y="28575"/>
                </a:cubicBezTo>
                <a:cubicBezTo>
                  <a:pt x="1610548" y="19951"/>
                  <a:pt x="1628775" y="0"/>
                  <a:pt x="1628775" y="0"/>
                </a:cubicBez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636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BCF331-3418-4E9D-B6D6-7603AA827625}"/>
              </a:ext>
            </a:extLst>
          </p:cNvPr>
          <p:cNvSpPr/>
          <p:nvPr/>
        </p:nvSpPr>
        <p:spPr>
          <a:xfrm>
            <a:off x="400051" y="333375"/>
            <a:ext cx="11391900" cy="5991225"/>
          </a:xfrm>
          <a:prstGeom prst="roundRect">
            <a:avLst/>
          </a:prstGeom>
          <a:ln w="5715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65C516E0-86CB-4120-B55F-E580E841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558" y="0"/>
            <a:ext cx="1674442" cy="1674442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8FDA51B-A004-4C60-A3E2-308325657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84570"/>
            <a:ext cx="1718109" cy="171810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4BDD3294-A404-417E-BBCA-EC019748DBF9}"/>
              </a:ext>
            </a:extLst>
          </p:cNvPr>
          <p:cNvSpPr/>
          <p:nvPr/>
        </p:nvSpPr>
        <p:spPr>
          <a:xfrm>
            <a:off x="1108822" y="718335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8C03624-0309-4060-B8D6-802A7017F874}"/>
              </a:ext>
            </a:extLst>
          </p:cNvPr>
          <p:cNvGrpSpPr/>
          <p:nvPr/>
        </p:nvGrpSpPr>
        <p:grpSpPr>
          <a:xfrm>
            <a:off x="1590896" y="646968"/>
            <a:ext cx="4186377" cy="567467"/>
            <a:chOff x="1859387" y="1318205"/>
            <a:chExt cx="1480722" cy="844496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7AB7D0D-5ED6-4CBE-A288-A68235AA6BA0}"/>
                </a:ext>
              </a:extLst>
            </p:cNvPr>
            <p:cNvSpPr/>
            <p:nvPr/>
          </p:nvSpPr>
          <p:spPr>
            <a:xfrm>
              <a:off x="1859387" y="1318205"/>
              <a:ext cx="1438482" cy="844496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TextBox 7">
              <a:extLst>
                <a:ext uri="{FF2B5EF4-FFF2-40B4-BE49-F238E27FC236}">
                  <a16:creationId xmlns:a16="http://schemas.microsoft.com/office/drawing/2014/main" id="{51EB44B4-59DB-45DB-8009-7D95E0EA287A}"/>
                </a:ext>
              </a:extLst>
            </p:cNvPr>
            <p:cNvSpPr txBox="1"/>
            <p:nvPr/>
          </p:nvSpPr>
          <p:spPr>
            <a:xfrm>
              <a:off x="1904382" y="1375589"/>
              <a:ext cx="1435727" cy="68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Quan sát tranh rồi trả lời.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D079521-C534-4494-9647-BCED98FFD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309" y="1157683"/>
            <a:ext cx="7696200" cy="38627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30CB20-49FB-4FBC-9DC6-66D35858B6DA}"/>
              </a:ext>
            </a:extLst>
          </p:cNvPr>
          <p:cNvSpPr txBox="1"/>
          <p:nvPr/>
        </p:nvSpPr>
        <p:spPr>
          <a:xfrm>
            <a:off x="2118160" y="5030905"/>
            <a:ext cx="9189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Gia </a:t>
            </a:r>
            <a:r>
              <a:rPr lang="en-US" sz="3200" dirty="0" err="1">
                <a:solidFill>
                  <a:srgbClr val="0070C0"/>
                </a:solidFill>
              </a:rPr>
              <a:t>đình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bạn</a:t>
            </a:r>
            <a:r>
              <a:rPr lang="en-US" sz="3200" dirty="0">
                <a:solidFill>
                  <a:srgbClr val="0070C0"/>
                </a:solidFill>
              </a:rPr>
              <a:t> Mai </a:t>
            </a:r>
            <a:r>
              <a:rPr lang="en-US" sz="3200" dirty="0" err="1">
                <a:solidFill>
                  <a:srgbClr val="0070C0"/>
                </a:solidFill>
              </a:rPr>
              <a:t>đi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từ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nhà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về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đến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quê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hết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mấy</a:t>
            </a:r>
            <a:r>
              <a:rPr lang="en-US" sz="3200" dirty="0">
                <a:solidFill>
                  <a:srgbClr val="0070C0"/>
                </a:solidFill>
              </a:rPr>
              <a:t> </a:t>
            </a:r>
            <a:r>
              <a:rPr lang="en-US" sz="3200" dirty="0" err="1">
                <a:solidFill>
                  <a:srgbClr val="0070C0"/>
                </a:solidFill>
              </a:rPr>
              <a:t>giờ</a:t>
            </a:r>
            <a:r>
              <a:rPr lang="en-US" sz="32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3590F5-F977-4525-9EE7-6574C60AF4C9}"/>
              </a:ext>
            </a:extLst>
          </p:cNvPr>
          <p:cNvSpPr txBox="1"/>
          <p:nvPr/>
        </p:nvSpPr>
        <p:spPr>
          <a:xfrm>
            <a:off x="3747690" y="5615680"/>
            <a:ext cx="3367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10 – 8 = 2 (</a:t>
            </a:r>
            <a:r>
              <a:rPr lang="en-US" sz="3600" dirty="0" err="1"/>
              <a:t>giờ</a:t>
            </a:r>
            <a:r>
              <a:rPr lang="en-US" sz="3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74892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20D276-8867-4D81-8815-EF81AAD6EA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6306" y="2969357"/>
            <a:ext cx="6596444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54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TỔ CHỨC SINH NHẬT</a:t>
            </a:r>
          </a:p>
        </p:txBody>
      </p:sp>
    </p:spTree>
    <p:extLst>
      <p:ext uri="{BB962C8B-B14F-4D97-AF65-F5344CB8AC3E}">
        <p14:creationId xmlns:p14="http://schemas.microsoft.com/office/powerpoint/2010/main" val="2150070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15" l="0" r="100000">
                        <a14:backgroundMark x1="20784" y1="6922" x2="8348" y2="21797"/>
                        <a14:backgroundMark x1="23169" y1="2946" x2="2044" y2="30633"/>
                        <a14:backgroundMark x1="87223" y1="6922" x2="93526" y2="25184"/>
                        <a14:backgroundMark x1="95741" y1="52283" x2="95741" y2="75258"/>
                        <a14:backgroundMark x1="5111" y1="54197" x2="3578" y2="80560"/>
                        <a14:backgroundMark x1="67462" y1="3240" x2="66610" y2="12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226" y="489284"/>
            <a:ext cx="243825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598592" y="1747622"/>
            <a:ext cx="2489062" cy="40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835551" y="2210414"/>
            <a:ext cx="2052616" cy="3166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37" y="2198070"/>
            <a:ext cx="2060615" cy="3179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688" y="2229464"/>
            <a:ext cx="2234280" cy="344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37648" y="4241316"/>
            <a:ext cx="2132871" cy="261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Callout 21"/>
          <p:cNvSpPr/>
          <p:nvPr/>
        </p:nvSpPr>
        <p:spPr>
          <a:xfrm>
            <a:off x="4149447" y="60226"/>
            <a:ext cx="3954636" cy="1600200"/>
          </a:xfrm>
          <a:prstGeom prst="wedgeEllipseCallout">
            <a:avLst>
              <a:gd name="adj1" fmla="val -20688"/>
              <a:gd name="adj2" fmla="val 116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kem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.</a:t>
            </a:r>
          </a:p>
        </p:txBody>
      </p:sp>
      <p:sp>
        <p:nvSpPr>
          <p:cNvPr id="23" name="Oval Callout 22"/>
          <p:cNvSpPr/>
          <p:nvPr/>
        </p:nvSpPr>
        <p:spPr>
          <a:xfrm>
            <a:off x="1524001" y="255706"/>
            <a:ext cx="2233523" cy="1372637"/>
          </a:xfrm>
          <a:prstGeom prst="wedgeEllipseCallout">
            <a:avLst>
              <a:gd name="adj1" fmla="val 6605"/>
              <a:gd name="adj2" fmla="val 813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Oval Callout 23"/>
          <p:cNvSpPr/>
          <p:nvPr/>
        </p:nvSpPr>
        <p:spPr>
          <a:xfrm>
            <a:off x="8386674" y="288308"/>
            <a:ext cx="2233523" cy="1372637"/>
          </a:xfrm>
          <a:prstGeom prst="wedgeEllipseCallout">
            <a:avLst>
              <a:gd name="adj1" fmla="val 6605"/>
              <a:gd name="adj2" fmla="val 9240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Oval Callout 24"/>
          <p:cNvSpPr/>
          <p:nvPr/>
        </p:nvSpPr>
        <p:spPr>
          <a:xfrm>
            <a:off x="2843124" y="5153778"/>
            <a:ext cx="4459438" cy="1475623"/>
          </a:xfrm>
          <a:prstGeom prst="wedgeEllipseCallout">
            <a:avLst>
              <a:gd name="adj1" fmla="val 54509"/>
              <a:gd name="adj2" fmla="val -40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8587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01">
                        <a14:foregroundMark x1="16134" y1="14217" x2="84026" y2="12620"/>
                        <a14:foregroundMark x1="75879" y1="12620" x2="79712" y2="18051"/>
                        <a14:foregroundMark x1="34505" y1="44888" x2="38019" y2="70927"/>
                        <a14:foregroundMark x1="46006" y1="57188" x2="46006" y2="70607"/>
                        <a14:foregroundMark x1="70607" y1="56709" x2="74441" y2="71725"/>
                        <a14:foregroundMark x1="84026" y1="67093" x2="89297" y2="78914"/>
                        <a14:foregroundMark x1="83227" y1="73962" x2="85144" y2="80831"/>
                        <a14:foregroundMark x1="89297" y1="74441" x2="91693" y2="782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239" y="2095500"/>
            <a:ext cx="6629400" cy="529590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8350570" y="3143834"/>
            <a:ext cx="2085980" cy="3714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438400" y="152402"/>
            <a:ext cx="770744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10.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674820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12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11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9</a:t>
            </a: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5496557" y="2343733"/>
            <a:ext cx="3437869" cy="1600200"/>
          </a:xfrm>
          <a:prstGeom prst="wedgeEllipseCallout">
            <a:avLst>
              <a:gd name="adj1" fmla="val 43250"/>
              <a:gd name="adj2" fmla="val 7195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bó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7" name="Oval Callout 16"/>
          <p:cNvSpPr/>
          <p:nvPr/>
        </p:nvSpPr>
        <p:spPr>
          <a:xfrm>
            <a:off x="3655771" y="5486400"/>
            <a:ext cx="2608627" cy="1197106"/>
          </a:xfrm>
          <a:prstGeom prst="wedgeEllipseCallout">
            <a:avLst>
              <a:gd name="adj1" fmla="val -43866"/>
              <a:gd name="adj2" fmla="val -999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18" name="Picture 8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2203335" y="4184480"/>
            <a:ext cx="1031005" cy="1578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16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7037E-6 C 0.00121 -0.05533 -0.00382 -0.08496 0.01041 -0.12778 C 0.01493 -0.14121 0.01475 -0.15463 0.02083 -0.16667 C 0.02604 -0.19491 0.0335 -0.22199 0.04791 -0.24445 C 0.05399 -0.25394 0.06198 -0.25834 0.06875 -0.26667 C 0.07378 -0.27292 0.07847 -0.27963 0.08333 -0.28611 C 0.08507 -0.28843 0.08784 -0.28935 0.08958 -0.29167 C 0.09201 -0.29491 0.09323 -0.29977 0.09583 -0.30278 C 0.09757 -0.30463 0.10017 -0.30417 0.10208 -0.30556 C 0.1085 -0.30996 0.11267 -0.31713 0.11875 -0.32222 C 0.12066 -0.32384 0.12309 -0.32361 0.125 -0.325 C 0.13715 -0.33449 0.14826 -0.3463 0.16041 -0.35556 C 0.16319 -0.35764 0.16614 -0.3588 0.16875 -0.36111 C 0.17639 -0.36829 0.18663 -0.3831 0.19583 -0.38611 C 0.20746 -0.39005 0.21597 -0.39722 0.22708 -0.40278 C 0.23784 -0.4081 0.24913 -0.41088 0.26041 -0.41389 C 0.2717 -0.42153 0.2835 -0.42361 0.29583 -0.42778 C 0.2993 -0.42894 0.30277 -0.4294 0.30625 -0.43056 C 0.31041 -0.43218 0.31875 -0.43611 0.31875 -0.43611 C 0.36302 -0.43472 0.39896 -0.43588 0.43958 -0.42222 C 0.44166 -0.42037 0.44357 -0.41806 0.44583 -0.41667 C 0.44843 -0.41528 0.45173 -0.41574 0.45416 -0.41389 C 0.48489 -0.39005 0.46041 -0.40185 0.47708 -0.39445 C 0.4809 -0.38935 0.48576 -0.38565 0.48958 -0.38056 C 0.50347 -0.36204 0.51371 -0.33935 0.53333 -0.33056 C 0.54045 -0.31806 0.54757 -0.30764 0.55416 -0.29445 C 0.55764 -0.28727 0.56284 -0.26829 0.56458 -0.26111 C 0.56597 -0.25556 0.57014 -0.25185 0.57291 -0.24722 C 0.57743 -0.2294 0.57152 -0.24884 0.58333 -0.22778 C 0.58871 -0.21806 0.59288 -0.20718 0.59791 -0.19722 C 0.60764 -0.17778 0.60972 -0.1544 0.61666 -0.13334 C 0.62326 -0.11366 0.63437 -0.09028 0.64583 -0.075 C 0.65902 -0.02246 0.65173 -0.05741 0.64791 0.05833 C 0.64774 0.06134 0.64583 0.06666 0.64583 0.06666 L 0.65208 0.04444 " pathEditMode="relative" ptsTypes="fffffffffffffffffffffffffffffffff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384" l="200" r="100000">
                        <a14:backgroundMark x1="92400" y1="6333" x2="92400" y2="16068"/>
                        <a14:backgroundMark x1="94600" y1="19187" x2="96800" y2="73913"/>
                        <a14:backgroundMark x1="93500" y1="70321" x2="96800" y2="87713"/>
                        <a14:backgroundMark x1="6900" y1="7372" x2="2000" y2="851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340"/>
          <a:stretch/>
        </p:blipFill>
        <p:spPr bwMode="auto">
          <a:xfrm>
            <a:off x="1485901" y="2286000"/>
            <a:ext cx="4704945" cy="4512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641" y="3790951"/>
            <a:ext cx="1761565" cy="328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495028" y="3896924"/>
            <a:ext cx="1988713" cy="30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77200" y="1562100"/>
            <a:ext cx="206864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2774" y="1562100"/>
            <a:ext cx="2337092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46643" y="1562100"/>
            <a:ext cx="2092530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7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9" name="Oval Callout 18"/>
          <p:cNvSpPr/>
          <p:nvPr/>
        </p:nvSpPr>
        <p:spPr>
          <a:xfrm>
            <a:off x="6974210" y="2286000"/>
            <a:ext cx="3171630" cy="1504950"/>
          </a:xfrm>
          <a:prstGeom prst="wedgeEllipseCallout">
            <a:avLst>
              <a:gd name="adj1" fmla="val -1072"/>
              <a:gd name="adj2" fmla="val 1015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4475164" y="5105400"/>
            <a:ext cx="2942197" cy="1197106"/>
          </a:xfrm>
          <a:prstGeom prst="wedgeEllipseCallout">
            <a:avLst>
              <a:gd name="adj1" fmla="val -31422"/>
              <a:gd name="adj2" fmla="val -936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2390572" y="4224387"/>
            <a:ext cx="1447800" cy="108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237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.025 C 0.00173 0.00556 0.00451 -0.00671 0.01024 -0.02338 C 0.01406 -0.03426 0.01076 -0.03356 0.01441 -0.04745 C 0.01528 -0.05093 0.01736 -0.05324 0.01857 -0.05648 C 0.02812 -0.08194 0.03594 -0.10556 0.04774 -0.12893 C 0.04826 -0.12986 0.05989 -0.15625 0.06232 -0.15926 C 0.06476 -0.16227 0.06823 -0.1625 0.07066 -0.16528 C 0.07378 -0.16875 0.07587 -0.17384 0.07899 -0.17731 C 0.09114 -0.19028 0.08351 -0.17662 0.09357 -0.18935 C 0.09792 -0.19514 0.10069 -0.2037 0.1059 -0.20741 C 0.10868 -0.20949 0.11163 -0.21111 0.11423 -0.21343 C 0.11667 -0.21597 0.11823 -0.22014 0.12048 -0.22268 C 0.12639 -0.2294 0.13385 -0.23287 0.13923 -0.24074 C 0.15173 -0.2588 0.16597 -0.26991 0.18298 -0.27384 C 0.19392 -0.28009 0.20503 -0.2838 0.21614 -0.28889 C 0.26198 -0.28796 0.30764 -0.28866 0.35347 -0.28588 C 0.37326 -0.28472 0.39305 -0.2625 0.41163 -0.25579 C 0.41875 -0.24907 0.42691 -0.24259 0.43455 -0.23773 C 0.43854 -0.23518 0.44305 -0.23449 0.44705 -0.23171 C 0.45156 -0.22847 0.45955 -0.21944 0.45955 -0.21921 C 0.46094 -0.21643 0.46267 -0.21366 0.46371 -0.21042 C 0.46476 -0.20764 0.46476 -0.20417 0.4658 -0.20139 C 0.47153 -0.18704 0.47917 -0.17431 0.48871 -0.16528 C 0.49357 -0.15463 0.49982 -0.15069 0.50521 -0.14097 C 0.50677 -0.13819 0.50764 -0.13472 0.50937 -0.13194 C 0.51337 -0.12569 0.51771 -0.11991 0.52187 -0.11389 C 0.5243 -0.11042 0.52552 -0.10509 0.52812 -0.10185 C 0.53194 -0.09699 0.54062 -0.08981 0.54062 -0.08935 C 0.54896 -0.07153 0.5467 -0.05972 0.55729 -0.04444 C 0.5625 -0.02176 0.55486 -0.04884 0.56562 -0.0294 C 0.56701 -0.02685 0.56667 -0.02292 0.56771 -0.02037 C 0.57153 -0.01018 0.5816 0.00417 0.58437 0.01597 C 0.58698 0.02708 0.59167 0.03542 0.59479 0.04607 C 0.59913 0.06111 0.59948 0.07894 0.60104 0.09444 C 0.60035 0.10162 0.59896 0.11574 0.59896 0.11597 " pathEditMode="relative" rAng="0" ptsTypes="ffffffffffffffffffffffffffffffffffA">
                                      <p:cBhvr>
                                        <p:cTn id="5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52" y="-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 animBg="1"/>
      <p:bldP spid="19" grpId="1" animBg="1"/>
      <p:bldP spid="20" grpId="0" animBg="1"/>
      <p:bldP spid="2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" b="8222"/>
          <a:stretch/>
        </p:blipFill>
        <p:spPr bwMode="auto">
          <a:xfrm>
            <a:off x="4091294" y="2498595"/>
            <a:ext cx="3505200" cy="427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90" y="3277840"/>
            <a:ext cx="2904773" cy="3563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3704" l="112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19"/>
          <a:stretch/>
        </p:blipFill>
        <p:spPr bwMode="auto">
          <a:xfrm>
            <a:off x="7596495" y="2551882"/>
            <a:ext cx="2819381" cy="4306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kia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289852" y="1562100"/>
            <a:ext cx="2182034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99428" y="15240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81272" y="1504950"/>
            <a:ext cx="223615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4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3652595" y="2551882"/>
            <a:ext cx="3281605" cy="1600200"/>
          </a:xfrm>
          <a:prstGeom prst="wedgeEllipseCallout">
            <a:avLst>
              <a:gd name="adj1" fmla="val -60925"/>
              <a:gd name="adj2" fmla="val 779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món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939978" y="4686496"/>
            <a:ext cx="2608627" cy="1197106"/>
          </a:xfrm>
          <a:prstGeom prst="wedgeEllipseCallout">
            <a:avLst>
              <a:gd name="adj1" fmla="val 75168"/>
              <a:gd name="adj2" fmla="val -952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0000" l="15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4239144"/>
            <a:ext cx="1522647" cy="1644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636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02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2547 C 0.00226 0.01945 0.00469 0.01389 0.00469 0.00764 C 0.00365 -0.05787 0.00833 -0.15208 -0.01719 -0.21389 C -0.01979 -0.23078 -0.02378 -0.24722 -0.03003 -0.26111 C -0.0316 -0.26458 -0.03403 -0.26666 -0.03542 -0.27014 C -0.03785 -0.27523 -0.03941 -0.28611 -0.04271 -0.29074 C -0.05295 -0.30532 -0.06719 -0.31435 -0.07917 -0.32338 C -0.08906 -0.33032 -0.09861 -0.33912 -0.10833 -0.34699 C -0.11076 -0.34884 -0.11163 -0.3537 -0.11389 -0.35578 C -0.12101 -0.36227 -0.12656 -0.36134 -0.13385 -0.36458 C -0.1625 -0.37731 -0.19097 -0.38842 -0.21962 -0.4 C -0.26198 -0.39815 -0.30313 -0.39444 -0.34531 -0.3912 C -0.35781 -0.38727 -0.37205 -0.38588 -0.38368 -0.37639 C -0.38993 -0.37129 -0.39514 -0.36527 -0.40191 -0.3618 C -0.40781 -0.33264 -0.39826 -0.37384 -0.4092 -0.34699 C -0.41753 -0.32639 -0.40434 -0.34305 -0.41458 -0.32615 C -0.42205 -0.31412 -0.425 -0.31365 -0.42917 -0.29676 C -0.44201 -0.24514 -0.44913 -0.19213 -0.45295 -0.13703 C -0.45399 -0.09722 -0.45208 -0.0794 -0.45833 -0.04838 C -0.46059 -0.01597 -0.46649 0.01158 -0.46024 0.04607 C -0.45938 0.05093 -0.45417 0.04607 -0.45104 0.04607 " pathEditMode="relative" rAng="0" ptsTypes="ffffffffffffffffffffA">
                                      <p:cBhvr>
                                        <p:cTn id="5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21" y="-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05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5" grpId="0" animBg="1"/>
      <p:bldP spid="15" grpId="1" animBg="1"/>
      <p:bldP spid="16" grpId="0" animBg="1"/>
      <p:bldP spid="1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" b="99178" l="1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859" y="2000250"/>
            <a:ext cx="5397941" cy="4857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71600" y="2743200"/>
            <a:ext cx="291394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5648" l="0" r="97857">
                        <a14:foregroundMark x1="36000" y1="21759" x2="38714" y2="31852"/>
                        <a14:foregroundMark x1="53714" y1="18241" x2="63857" y2="31389"/>
                        <a14:foregroundMark x1="44857" y1="54722" x2="51714" y2="71019"/>
                        <a14:foregroundMark x1="40857" y1="80278" x2="39429" y2="88148"/>
                        <a14:foregroundMark x1="57714" y1="78519" x2="66571" y2="89537"/>
                        <a14:foregroundMark x1="49000" y1="74537" x2="42143" y2="85185"/>
                        <a14:foregroundMark x1="42857" y1="76296" x2="39429" y2="86019"/>
                        <a14:foregroundMark x1="68000" y1="92593" x2="78143" y2="90833"/>
                        <a14:foregroundMark x1="23143" y1="90833" x2="42857" y2="9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570" y="2743200"/>
            <a:ext cx="2044830" cy="397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40" y="152402"/>
            <a:ext cx="7010400" cy="11429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17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941983" y="1562100"/>
            <a:ext cx="2529903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964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5334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5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452" y="5068361"/>
            <a:ext cx="1596776" cy="1596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Oval Callout 16"/>
          <p:cNvSpPr/>
          <p:nvPr/>
        </p:nvSpPr>
        <p:spPr>
          <a:xfrm>
            <a:off x="4033611" y="3390900"/>
            <a:ext cx="2876550" cy="1600200"/>
          </a:xfrm>
          <a:prstGeom prst="wedgeEllipseCallout">
            <a:avLst>
              <a:gd name="adj1" fmla="val -70673"/>
              <a:gd name="adj2" fmla="val -219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6470902" y="2019300"/>
            <a:ext cx="2876550" cy="1600200"/>
          </a:xfrm>
          <a:prstGeom prst="wedgeEllipseCallout">
            <a:avLst>
              <a:gd name="adj1" fmla="val 28431"/>
              <a:gd name="adj2" fmla="val 957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ạ!</a:t>
            </a:r>
            <a:r>
              <a:rPr lang="en-US" sz="2800" b="1" dirty="0">
                <a:solidFill>
                  <a:prstClr val="white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2245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02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5.92593E-6 C 0.01458 -0.05834 0.00469 -0.01436 2.22222E-6 -0.16089 C -0.00104 -0.19607 -0.00851 -0.25718 -0.03247 -0.27848 C -0.03438 -0.28635 -0.03646 -0.29422 -0.03837 -0.30209 C -0.03941 -0.30649 -0.04444 -0.30695 -0.04705 -0.30996 C -0.05017 -0.31343 -0.05226 -0.31899 -0.0559 -0.32177 C -0.06632 -0.32941 -0.07726 -0.32987 -0.08837 -0.33334 C -0.10712 -0.33913 -0.12222 -0.34538 -0.14132 -0.34908 C -0.17431 -0.3639 -0.20833 -0.37385 -0.24132 -0.38843 C -0.2599 -0.39677 -0.28038 -0.39422 -0.3 -0.3963 C -0.34028 -0.39492 -0.38038 -0.39468 -0.42066 -0.39237 C -0.4441 -0.39098 -0.46372 -0.37316 -0.48542 -0.36482 C -0.4974 -0.36019 -0.51319 -0.35834 -0.52361 -0.34908 C -0.53663 -0.33751 -0.55052 -0.32987 -0.56476 -0.32177 C -0.56875 -0.31945 -0.57274 -0.31691 -0.57656 -0.3139 C -0.57969 -0.31158 -0.58212 -0.30788 -0.58542 -0.30603 C -0.59097 -0.30255 -0.59774 -0.30279 -0.60295 -0.29816 C -0.64219 -0.2632 -0.58403 -0.31343 -0.62066 -0.28635 C -0.62691 -0.28172 -0.63837 -0.27061 -0.63837 -0.27061 C -0.6474 -0.25279 -0.65191 -0.23334 -0.66181 -0.21575 C -0.66806 -0.19121 -0.66771 -0.2007 -0.66771 -0.18843 " pathEditMode="relative" ptsTypes="ffffffffffffffffffffA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303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7" grpId="1" animBg="1"/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" b="97093" l="4022" r="954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42" r="22857"/>
          <a:stretch/>
        </p:blipFill>
        <p:spPr bwMode="auto">
          <a:xfrm>
            <a:off x="1143000" y="763813"/>
            <a:ext cx="3553898" cy="584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5278" l="2000" r="94143">
                        <a14:backgroundMark x1="51286" y1="648" x2="52714" y2="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67767" y="1143001"/>
            <a:ext cx="3040394" cy="4690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167" l="3714" r="91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186" y="1371601"/>
            <a:ext cx="2999427" cy="4627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3479272" y="2514599"/>
            <a:ext cx="3176993" cy="5149972"/>
            <a:chOff x="1955271" y="2514599"/>
            <a:chExt cx="3176993" cy="5149972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3333" l="0" r="92378">
                          <a14:foregroundMark x1="35611" y1="29074" x2="35085" y2="37222"/>
                          <a14:foregroundMark x1="54928" y1="26574" x2="54928" y2="372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55271" y="3155829"/>
              <a:ext cx="3176993" cy="4508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385" b="99231" l="3462" r="100000">
                          <a14:foregroundMark x1="49615" y1="8077" x2="27692" y2="77308"/>
                          <a14:foregroundMark x1="47308" y1="12308" x2="70769" y2="71923"/>
                          <a14:foregroundMark x1="52692" y1="19615" x2="58462" y2="40000"/>
                          <a14:foregroundMark x1="49615" y1="10385" x2="49231" y2="83077"/>
                          <a14:foregroundMark x1="51154" y1="18462" x2="60769" y2="90385"/>
                          <a14:foregroundMark x1="47692" y1="23846" x2="39231" y2="80385"/>
                          <a14:foregroundMark x1="43462" y1="25385" x2="31538" y2="83846"/>
                          <a14:foregroundMark x1="57308" y1="47692" x2="59615" y2="765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0264" y="2514599"/>
              <a:ext cx="2386612" cy="14900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85" b="96667" l="2429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548" y="1143000"/>
            <a:ext cx="4055609" cy="625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8722">
                        <a14:foregroundMark x1="49521" y1="45313" x2="62620" y2="88802"/>
                        <a14:foregroundMark x1="57668" y1="49089" x2="43450" y2="81510"/>
                        <a14:foregroundMark x1="35463" y1="90365" x2="35463" y2="95964"/>
                        <a14:foregroundMark x1="64856" y1="90885" x2="71086" y2="94401"/>
                        <a14:foregroundMark x1="74121" y1="58464" x2="82588" y2="60938"/>
                        <a14:foregroundMark x1="49521" y1="44401" x2="49521" y2="51823"/>
                        <a14:foregroundMark x1="54153" y1="45313" x2="53355" y2="53125"/>
                        <a14:foregroundMark x1="45687" y1="44010" x2="47284" y2="51302"/>
                        <a14:foregroundMark x1="38498" y1="25651" x2="44249" y2="37240"/>
                        <a14:foregroundMark x1="24281" y1="58464" x2="25879" y2="64714"/>
                        <a14:foregroundMark x1="76837" y1="55339" x2="78275" y2="59635"/>
                        <a14:foregroundMark x1="35463" y1="87760" x2="63419" y2="87500"/>
                        <a14:foregroundMark x1="66134" y1="83464" x2="65655" y2="87240"/>
                        <a14:foregroundMark x1="63419" y1="95313" x2="68371" y2="934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1890" y="2829139"/>
            <a:ext cx="3428271" cy="4205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1389" b="23611" l="8900" r="94000">
                        <a14:foregroundMark x1="22500" y1="13148" x2="60000" y2="23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88" t="10333" r="19265" b="77038"/>
          <a:stretch/>
        </p:blipFill>
        <p:spPr bwMode="auto">
          <a:xfrm>
            <a:off x="1524000" y="5410200"/>
            <a:ext cx="9144000" cy="1990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314" b="81748" l="10000" r="90000">
                        <a14:foregroundMark x1="26200" y1="13053" x2="24900" y2="15819"/>
                        <a14:foregroundMark x1="37000" y1="17257" x2="37000" y2="19580"/>
                        <a14:foregroundMark x1="62900" y1="19027" x2="61600" y2="23673"/>
                        <a14:foregroundMark x1="75800" y1="11283" x2="74500" y2="14934"/>
                        <a14:foregroundMark x1="49900" y1="8407" x2="49900" y2="10730"/>
                        <a14:foregroundMark x1="38700" y1="15819" x2="37400" y2="19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69"/>
          <a:stretch/>
        </p:blipFill>
        <p:spPr bwMode="auto">
          <a:xfrm>
            <a:off x="4875266" y="4915406"/>
            <a:ext cx="2441469" cy="18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1148" l="1200" r="99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232"/>
          <a:stretch/>
        </p:blipFill>
        <p:spPr bwMode="auto">
          <a:xfrm>
            <a:off x="1570181" y="4648200"/>
            <a:ext cx="284108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481" b="100000" l="0" r="100000">
                        <a14:backgroundMark x1="31544" y1="3611" x2="14765" y2="28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241"/>
          <a:stretch/>
        </p:blipFill>
        <p:spPr bwMode="auto">
          <a:xfrm flipH="1">
            <a:off x="4795219" y="6270003"/>
            <a:ext cx="484702" cy="644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6481" b="84815" l="7400" r="91100">
                        <a14:foregroundMark x1="21900" y1="11759" x2="22100" y2="33796"/>
                        <a14:foregroundMark x1="47800" y1="13981" x2="50400" y2="35093"/>
                        <a14:foregroundMark x1="20800" y1="15556" x2="11700" y2="25648"/>
                        <a14:foregroundMark x1="22400" y1="13241" x2="29900" y2="26667"/>
                        <a14:foregroundMark x1="18600" y1="12037" x2="11200" y2="20185"/>
                        <a14:foregroundMark x1="10600" y1="25185" x2="20000" y2="39537"/>
                        <a14:foregroundMark x1="43800" y1="26389" x2="49600" y2="36759"/>
                        <a14:foregroundMark x1="21600" y1="52130" x2="20500" y2="82778"/>
                        <a14:foregroundMark x1="50700" y1="53148" x2="50200" y2="82778"/>
                        <a14:foregroundMark x1="46700" y1="58796" x2="43000" y2="72870"/>
                        <a14:foregroundMark x1="51200" y1="55370" x2="57400" y2="70185"/>
                        <a14:foregroundMark x1="49400" y1="53889" x2="45100" y2="59074"/>
                        <a14:foregroundMark x1="79300" y1="53148" x2="81400" y2="82593"/>
                        <a14:foregroundMark x1="78800" y1="57037" x2="72600" y2="7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5" t="7581" r="8476" b="15969"/>
          <a:stretch/>
        </p:blipFill>
        <p:spPr bwMode="auto">
          <a:xfrm flipH="1">
            <a:off x="6587965" y="6172290"/>
            <a:ext cx="1242337" cy="88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9537" b="77593" l="23000" r="77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19551" r="16022" b="15912"/>
          <a:stretch/>
        </p:blipFill>
        <p:spPr bwMode="auto">
          <a:xfrm>
            <a:off x="3861821" y="5290225"/>
            <a:ext cx="1013445" cy="111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 rotWithShape="1"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90833" l="100" r="95100">
                        <a14:foregroundMark x1="60500" y1="34167" x2="51600" y2="80000"/>
                        <a14:foregroundMark x1="37500" y1="27500" x2="56100" y2="6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71" r="14600"/>
          <a:stretch/>
        </p:blipFill>
        <p:spPr bwMode="auto">
          <a:xfrm rot="21448870">
            <a:off x="8650586" y="3726099"/>
            <a:ext cx="2262722" cy="3464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56" l="17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5" y="5141342"/>
            <a:ext cx="1912782" cy="1912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96501" l="24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43" y="-196516"/>
            <a:ext cx="2934019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Happy-Birthday-To-You-English-hu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6"/>
          <a:stretch>
            <a:fillRect/>
          </a:stretch>
        </p:blipFill>
        <p:spPr>
          <a:xfrm>
            <a:off x="-2286000" y="22406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92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8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>
            <a:extLst>
              <a:ext uri="{FF2B5EF4-FFF2-40B4-BE49-F238E27FC236}">
                <a16:creationId xmlns:a16="http://schemas.microsoft.com/office/drawing/2014/main" id="{8CDA6B29-579F-450E-B056-60C21CC5F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177" y="588972"/>
            <a:ext cx="9832702" cy="61869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C471E64-16D1-48A2-B28E-C5D9E64DB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32" y="610664"/>
            <a:ext cx="1527724" cy="95869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CE9ED43-718C-4671-BA22-0FE97591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4647" y="1420986"/>
            <a:ext cx="918124" cy="576149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FFF2A6A-FAB1-4B22-9290-56A4DF642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1515" y="408612"/>
            <a:ext cx="918124" cy="57614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D17CC2B-43BE-40BC-A754-2A268F91A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52" y="2301881"/>
            <a:ext cx="918124" cy="576149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F5B7C775-1BB8-4D47-9852-E46D4DB3B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79" y="1632425"/>
            <a:ext cx="918124" cy="576149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B0D2A311-69B1-4E81-9F30-C53D93E229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5121" y="500576"/>
            <a:ext cx="771574" cy="484185"/>
          </a:xfrm>
          <a:prstGeom prst="rect">
            <a:avLst/>
          </a:prstGeom>
        </p:spPr>
      </p:pic>
      <p:pic>
        <p:nvPicPr>
          <p:cNvPr id="3" name="Picture 2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0820137C-3707-4E4C-8E17-044F08A510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437" y="871839"/>
            <a:ext cx="1674442" cy="167444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0BD959A-9683-468B-BD3E-FA1300213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5" y="3346884"/>
            <a:ext cx="3429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49FFB4-0243-4674-86B5-A151151C12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6678" y="2677428"/>
            <a:ext cx="6675699" cy="2341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AB0197-C35B-4862-89EE-22ED803B0894}"/>
              </a:ext>
            </a:extLst>
          </p:cNvPr>
          <p:cNvSpPr txBox="1"/>
          <p:nvPr/>
        </p:nvSpPr>
        <p:spPr>
          <a:xfrm>
            <a:off x="5466695" y="4600575"/>
            <a:ext cx="2381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/>
              <a:t>Tiết</a:t>
            </a:r>
            <a:r>
              <a:rPr lang="en-US" sz="4400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867969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341</Words>
  <Application>Microsoft Office PowerPoint</Application>
  <PresentationFormat>Widescreen</PresentationFormat>
  <Paragraphs>51</Paragraphs>
  <Slides>13</Slides>
  <Notes>3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等线</vt:lpstr>
      <vt:lpstr>Arial</vt:lpstr>
      <vt:lpstr>Calibri</vt:lpstr>
      <vt:lpstr>Times New Roman</vt:lpstr>
      <vt:lpstr>1_Office Theme</vt:lpstr>
      <vt:lpstr>2_Office Theme</vt:lpstr>
      <vt:lpstr>Office Theme</vt:lpstr>
      <vt:lpstr>PowerPoint Presentation</vt:lpstr>
      <vt:lpstr>TỔ CHỨC SINH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5</cp:revision>
  <dcterms:created xsi:type="dcterms:W3CDTF">2022-01-03T15:15:50Z</dcterms:created>
  <dcterms:modified xsi:type="dcterms:W3CDTF">2023-03-29T09:36:48Z</dcterms:modified>
</cp:coreProperties>
</file>