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sldIdLst>
    <p:sldId id="257" r:id="rId2"/>
    <p:sldId id="258" r:id="rId3"/>
    <p:sldId id="290" r:id="rId4"/>
    <p:sldId id="291" r:id="rId5"/>
    <p:sldId id="292" r:id="rId6"/>
    <p:sldId id="293" r:id="rId7"/>
    <p:sldId id="294" r:id="rId8"/>
    <p:sldId id="295" r:id="rId9"/>
    <p:sldId id="296" r:id="rId10"/>
    <p:sldId id="259" r:id="rId11"/>
    <p:sldId id="265" r:id="rId12"/>
    <p:sldId id="297" r:id="rId13"/>
    <p:sldId id="267" r:id="rId14"/>
    <p:sldId id="268" r:id="rId15"/>
    <p:sldId id="269" r:id="rId16"/>
    <p:sldId id="271" r:id="rId17"/>
    <p:sldId id="272" r:id="rId18"/>
    <p:sldId id="281" r:id="rId19"/>
    <p:sldId id="274" r:id="rId20"/>
    <p:sldId id="277" r:id="rId21"/>
    <p:sldId id="298" r:id="rId22"/>
    <p:sldId id="280"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Lobster" panose="00000500000000000000" pitchFamily="2" charset="0"/>
      <p:regular r:id="rId31"/>
    </p:embeddedFont>
    <p:embeddedFont>
      <p:font typeface="UTM Cooper Black" panose="02040603050506020204" pitchFamily="18" charset="0"/>
      <p:regular r:id="rId32"/>
      <p:italic r:id="rId33"/>
    </p:embeddedFont>
    <p:embeddedFont>
      <p:font typeface="UTM Showcard" panose="02040603050506020204" pitchFamily="18" charset="0"/>
      <p:regular r:id="rId34"/>
    </p:embeddedFont>
  </p:embeddedFont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snapToObjects="1">
      <p:cViewPr>
        <p:scale>
          <a:sx n="33" d="100"/>
          <a:sy n="33" d="100"/>
        </p:scale>
        <p:origin x="1368" y="7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20CAC-52BC-FA49-B326-331BB364FA3C}" type="datetimeFigureOut">
              <a:rPr lang="en-VN" smtClean="0"/>
              <a:t>05/07/2022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6ED0-9892-5B41-A070-84564F0E75B7}" type="slidenum">
              <a:rPr lang="en-VN" smtClean="0"/>
              <a:t>‹#›</a:t>
            </a:fld>
            <a:endParaRPr lang="en-VN"/>
          </a:p>
        </p:txBody>
      </p:sp>
    </p:spTree>
    <p:extLst>
      <p:ext uri="{BB962C8B-B14F-4D97-AF65-F5344CB8AC3E}">
        <p14:creationId xmlns:p14="http://schemas.microsoft.com/office/powerpoint/2010/main" val="32603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6249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86787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06388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5321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16819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94399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1449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33847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95040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724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dirty="0"/>
              <a:t>GV CHO HS 3-5 PHÚT SUY NGHĨ.</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98570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09546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179936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03262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788-FEA4-1045-B5B8-C4B72603DD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420EB61-F076-0A46-B5DE-5DD617895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ECD7EEB-5D78-914B-ADDB-9D5E0A36463E}"/>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494E594F-765B-A147-80A0-035251980F4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182C4E3-176F-B042-9049-C63CBFD515F8}"/>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116837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2A97-F82F-5646-AE17-F7E403DE763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AB8BA78-78EA-3D4A-BFB2-D9244E3B1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2F1DA46-3DD7-B944-A322-C7D84C95983D}"/>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25394F9A-7B45-454C-9FB2-44462008AF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FE64A4F-C66C-EC47-8F23-D63788818439}"/>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42409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A5C3C-88AD-B341-BC02-5285B2BB2B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63FFFC-488F-3D41-89D4-AA90993CE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ECC35FC-FD20-4545-B246-F9A6DB6CEE3E}"/>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2A110F9E-134F-6A4B-AB19-0BF5254B337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F9DBBCE-5C6D-4C41-B8C6-606C3D4CB135}"/>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56995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28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40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EAC4-48B8-D246-8DF4-B83BAD24C8D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0D5766F-1676-2146-9074-A4B8C5EDBA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FE2A1B5-1D0D-9441-AAE5-6D8239290957}"/>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595A6CB5-E7D9-5546-8A06-0EEA23C27E0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00E15-3757-CB42-97DA-F41D3F69F341}"/>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68491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5A1A-DC61-BD48-BB0A-B539952D4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D051BA3-7183-0C48-86A3-F1778D30E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8B9BE-9E28-4E4A-B67C-FAC0DBCC160D}"/>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2A3558E8-8EEC-9C47-AC2C-378580AF2F0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6530FEE-BF76-7741-B50B-46CBD419F9DB}"/>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49900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01FF-BD09-2C4B-ADE2-2EAB0E36214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C0D1A1D-5E8C-0848-AEF4-D2B443783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F58DDDD-5758-304C-A8E7-58847E144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85FE183-D256-AA4A-B1B5-D3F6C1E09E0C}"/>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6" name="Footer Placeholder 5">
            <a:extLst>
              <a:ext uri="{FF2B5EF4-FFF2-40B4-BE49-F238E27FC236}">
                <a16:creationId xmlns:a16="http://schemas.microsoft.com/office/drawing/2014/main" id="{6A3FFAC9-3B14-A442-8917-21FCC7BBF3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22FC49-0B31-7F43-8026-5E097FFBEB54}"/>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47316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2510-392D-284A-AF40-9BB00F9D313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F0B61ED-F5B4-2C41-B475-54A18DF5A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01E625-AC1B-8F4A-BE1B-D17B3550F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F40954D-76C6-594E-A87C-D2C000D85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98899-735D-6A42-ACA4-044DA8BB5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3DAD3B8-203D-4B47-9C0B-480FBD03A8A8}"/>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8" name="Footer Placeholder 7">
            <a:extLst>
              <a:ext uri="{FF2B5EF4-FFF2-40B4-BE49-F238E27FC236}">
                <a16:creationId xmlns:a16="http://schemas.microsoft.com/office/drawing/2014/main" id="{9BB88D74-5E95-434D-888D-F6F89EC447B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C000912-A7DE-524B-B153-49FA53B9DCE7}"/>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445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0DD2-BC95-2146-A1BA-B37A21550D97}"/>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DE823DF-1906-9741-97B5-F22F1267CA81}"/>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4" name="Footer Placeholder 3">
            <a:extLst>
              <a:ext uri="{FF2B5EF4-FFF2-40B4-BE49-F238E27FC236}">
                <a16:creationId xmlns:a16="http://schemas.microsoft.com/office/drawing/2014/main" id="{A2E5A75C-8392-6A4D-8776-713CD73F05B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CCC59F1-F450-294C-B1A0-6083718B0AAC}"/>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3397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CB894-16C5-084D-9DEA-12F580D388EE}"/>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3" name="Footer Placeholder 2">
            <a:extLst>
              <a:ext uri="{FF2B5EF4-FFF2-40B4-BE49-F238E27FC236}">
                <a16:creationId xmlns:a16="http://schemas.microsoft.com/office/drawing/2014/main" id="{AA323C79-7F2A-2643-9121-EFF9F5F88CD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9EAFC05-8281-D348-9795-F9AE4FC7F8D0}"/>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36310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1DFB-BBCC-DA44-8CAB-FEF10716C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593F79C5-81FB-8D41-9C20-36B37B593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CB13FC8-144B-D04C-BD23-1E97AFFE5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0A1C6-6D6B-C44F-92C1-3D8DD958B827}"/>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6" name="Footer Placeholder 5">
            <a:extLst>
              <a:ext uri="{FF2B5EF4-FFF2-40B4-BE49-F238E27FC236}">
                <a16:creationId xmlns:a16="http://schemas.microsoft.com/office/drawing/2014/main" id="{9002094F-5457-3843-BB73-32DCB5521F8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D1AA3DB-B86F-264B-99A1-5E2968FE8466}"/>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4126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3AE9-D00C-1E41-9E78-775427929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D811FFD-0209-9B48-A7FB-33FD16454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2B69C1F-3282-3844-9750-DA6962701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F2132-C49F-E84B-A6A9-5C74321294FE}"/>
              </a:ext>
            </a:extLst>
          </p:cNvPr>
          <p:cNvSpPr>
            <a:spLocks noGrp="1"/>
          </p:cNvSpPr>
          <p:nvPr>
            <p:ph type="dt" sz="half" idx="10"/>
          </p:nvPr>
        </p:nvSpPr>
        <p:spPr/>
        <p:txBody>
          <a:bodyPr/>
          <a:lstStyle/>
          <a:p>
            <a:fld id="{8EF30AC7-F3CA-354C-A8B9-0AD46DBD8A28}" type="datetimeFigureOut">
              <a:rPr lang="en-VN" smtClean="0"/>
              <a:t>05/07/2022</a:t>
            </a:fld>
            <a:endParaRPr lang="en-VN"/>
          </a:p>
        </p:txBody>
      </p:sp>
      <p:sp>
        <p:nvSpPr>
          <p:cNvPr id="6" name="Footer Placeholder 5">
            <a:extLst>
              <a:ext uri="{FF2B5EF4-FFF2-40B4-BE49-F238E27FC236}">
                <a16:creationId xmlns:a16="http://schemas.microsoft.com/office/drawing/2014/main" id="{5B207FDF-8402-F34F-A10A-4894E13DA9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ADE0DF8-EFF2-AF45-8A6B-BA4C29798D5A}"/>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54202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D1146-3E97-3A48-B625-E82F01687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21FE64F-8CEB-DD4F-A58C-204E84687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D19849-F54A-2742-910A-57EF91EBE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30AC7-F3CA-354C-A8B9-0AD46DBD8A28}" type="datetimeFigureOut">
              <a:rPr lang="en-VN" smtClean="0"/>
              <a:t>05/07/2022</a:t>
            </a:fld>
            <a:endParaRPr lang="en-VN"/>
          </a:p>
        </p:txBody>
      </p:sp>
      <p:sp>
        <p:nvSpPr>
          <p:cNvPr id="5" name="Footer Placeholder 4">
            <a:extLst>
              <a:ext uri="{FF2B5EF4-FFF2-40B4-BE49-F238E27FC236}">
                <a16:creationId xmlns:a16="http://schemas.microsoft.com/office/drawing/2014/main" id="{B2A8096A-B8DD-A541-B39A-05ED8B053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D18DC9E-1ADA-B041-A6C1-38EEA5B14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4328B-E5E1-1545-AB98-97262F023C6E}" type="slidenum">
              <a:rPr lang="en-VN" smtClean="0"/>
              <a:t>‹#›</a:t>
            </a:fld>
            <a:endParaRPr lang="en-VN"/>
          </a:p>
        </p:txBody>
      </p:sp>
    </p:spTree>
    <p:extLst>
      <p:ext uri="{BB962C8B-B14F-4D97-AF65-F5344CB8AC3E}">
        <p14:creationId xmlns:p14="http://schemas.microsoft.com/office/powerpoint/2010/main" val="164814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8.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1.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8.png"/><Relationship Id="rId21" Type="http://schemas.openxmlformats.org/officeDocument/2006/relationships/image" Target="../media/image34.svg"/><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6.svg"/><Relationship Id="rId2" Type="http://schemas.openxmlformats.org/officeDocument/2006/relationships/image" Target="../media/image7.png"/><Relationship Id="rId16" Type="http://schemas.openxmlformats.org/officeDocument/2006/relationships/image" Target="../media/image23.png"/><Relationship Id="rId20" Type="http://schemas.openxmlformats.org/officeDocument/2006/relationships/image" Target="../media/image33.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24" Type="http://schemas.openxmlformats.org/officeDocument/2006/relationships/image" Target="../media/image35.png"/><Relationship Id="rId5" Type="http://schemas.openxmlformats.org/officeDocument/2006/relationships/image" Target="../media/image10.pn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9.png"/><Relationship Id="rId10" Type="http://schemas.openxmlformats.org/officeDocument/2006/relationships/image" Target="../media/image15.png"/><Relationship Id="rId19" Type="http://schemas.openxmlformats.org/officeDocument/2006/relationships/image" Target="../media/image32.sv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7"/>
          <a:stretch>
            <a:fillRect/>
          </a:stretch>
        </p:blipFill>
        <p:spPr>
          <a:xfrm>
            <a:off x="0" y="-893003"/>
            <a:ext cx="12192000" cy="8608966"/>
          </a:xfrm>
          <a:prstGeom prst="rect">
            <a:avLst/>
          </a:prstGeom>
        </p:spPr>
      </p:pic>
      <p:pic>
        <p:nvPicPr>
          <p:cNvPr id="5" name="图片 4" descr="5b874a3b62370"/>
          <p:cNvPicPr>
            <a:picLocks noChangeAspect="1"/>
          </p:cNvPicPr>
          <p:nvPr/>
        </p:nvPicPr>
        <p:blipFill>
          <a:blip r:embed="rId8"/>
          <a:stretch>
            <a:fillRect/>
          </a:stretch>
        </p:blipFill>
        <p:spPr>
          <a:xfrm>
            <a:off x="7135495" y="4038407"/>
            <a:ext cx="4208145" cy="2971800"/>
          </a:xfrm>
          <a:prstGeom prst="rect">
            <a:avLst/>
          </a:prstGeom>
        </p:spPr>
      </p:pic>
      <p:pic>
        <p:nvPicPr>
          <p:cNvPr id="2" name="山野さと子 - 哆啦a梦">
            <a:hlinkClick r:id="" action="ppaction://media"/>
            <a:extLst>
              <a:ext uri="{FF2B5EF4-FFF2-40B4-BE49-F238E27FC236}">
                <a16:creationId xmlns:a16="http://schemas.microsoft.com/office/drawing/2014/main" id="{00A6829D-5696-4962-8209-DE7CE7EF68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30057" y="-1045210"/>
            <a:ext cx="609600" cy="609600"/>
          </a:xfrm>
          <a:prstGeom prst="rect">
            <a:avLst/>
          </a:prstGeom>
        </p:spPr>
      </p:pic>
      <p:sp>
        <p:nvSpPr>
          <p:cNvPr id="3" name="TextBox 2">
            <a:extLst>
              <a:ext uri="{FF2B5EF4-FFF2-40B4-BE49-F238E27FC236}">
                <a16:creationId xmlns:a16="http://schemas.microsoft.com/office/drawing/2014/main" id="{75037082-63F5-8747-B934-D9FD108B1465}"/>
              </a:ext>
            </a:extLst>
          </p:cNvPr>
          <p:cNvSpPr txBox="1"/>
          <p:nvPr/>
        </p:nvSpPr>
        <p:spPr>
          <a:xfrm>
            <a:off x="2900361" y="2694001"/>
            <a:ext cx="6243637" cy="769441"/>
          </a:xfrm>
          <a:prstGeom prst="rect">
            <a:avLst/>
          </a:prstGeom>
          <a:noFill/>
        </p:spPr>
        <p:txBody>
          <a:bodyPr wrap="square" rtlCol="0">
            <a:spAutoFit/>
          </a:bodyPr>
          <a:lstStyle/>
          <a:p>
            <a:pPr algn="ctr"/>
            <a:r>
              <a:rPr lang="en-VN" sz="4400" b="1" dirty="0">
                <a:solidFill>
                  <a:srgbClr val="FFFF00"/>
                </a:solidFill>
                <a:latin typeface="UTM Showcard" panose="02040603050506020204" pitchFamily="18" charset="0"/>
              </a:rPr>
              <a:t>ÔN TẬP CUỐI HỌC KÌ II</a:t>
            </a:r>
          </a:p>
        </p:txBody>
      </p:sp>
      <p:sp>
        <p:nvSpPr>
          <p:cNvPr id="9" name="TextBox 8">
            <a:extLst>
              <a:ext uri="{FF2B5EF4-FFF2-40B4-BE49-F238E27FC236}">
                <a16:creationId xmlns:a16="http://schemas.microsoft.com/office/drawing/2014/main" id="{2B75C4CB-EC6F-9541-8F91-907CBFEB8CFB}"/>
              </a:ext>
            </a:extLst>
          </p:cNvPr>
          <p:cNvSpPr txBox="1"/>
          <p:nvPr/>
        </p:nvSpPr>
        <p:spPr>
          <a:xfrm>
            <a:off x="2900361" y="3657917"/>
            <a:ext cx="6243637" cy="769441"/>
          </a:xfrm>
          <a:prstGeom prst="rect">
            <a:avLst/>
          </a:prstGeom>
          <a:noFill/>
        </p:spPr>
        <p:txBody>
          <a:bodyPr wrap="square" rtlCol="0">
            <a:spAutoFit/>
          </a:bodyPr>
          <a:lstStyle/>
          <a:p>
            <a:pPr algn="ctr"/>
            <a:r>
              <a:rPr lang="en-VN" sz="4400" b="1" dirty="0">
                <a:solidFill>
                  <a:schemeClr val="bg1"/>
                </a:solidFill>
                <a:latin typeface="UTM Cooper Black" panose="02040603050506020204" pitchFamily="18"/>
              </a:rPr>
              <a:t>(Tiết 5)</a:t>
            </a:r>
          </a:p>
        </p:txBody>
      </p:sp>
    </p:spTree>
    <p:extLst>
      <p:ext uri="{BB962C8B-B14F-4D97-AF65-F5344CB8AC3E}">
        <p14:creationId xmlns:p14="http://schemas.microsoft.com/office/powerpoint/2010/main" val="1516926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2"/>
                </p:tgtEl>
              </p:cMediaNode>
            </p:audio>
          </p:childTnLst>
        </p:cTn>
      </p:par>
    </p:tnLst>
    <p:bldLst>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785813" y="273050"/>
            <a:ext cx="10301287" cy="4753610"/>
          </a:xfrm>
          <a:prstGeom prst="rect">
            <a:avLst/>
          </a:prstGeom>
        </p:spPr>
      </p:pic>
      <p:sp>
        <p:nvSpPr>
          <p:cNvPr id="17" name="文本框 16"/>
          <p:cNvSpPr txBox="1"/>
          <p:nvPr/>
        </p:nvSpPr>
        <p:spPr>
          <a:xfrm>
            <a:off x="1945481" y="2148711"/>
            <a:ext cx="8301037" cy="840999"/>
          </a:xfrm>
          <a:prstGeom prst="rect">
            <a:avLst/>
          </a:prstGeom>
          <a:noFill/>
        </p:spPr>
        <p:txBody>
          <a:bodyPr wrap="square" rtlCol="0">
            <a:spAutoFit/>
          </a:bodyPr>
          <a:lstStyle/>
          <a:p>
            <a:pPr algn="ctr">
              <a:lnSpc>
                <a:spcPct val="150000"/>
              </a:lnSpc>
            </a:pPr>
            <a:r>
              <a:rPr lang="en-US" altLang="zh-CN" sz="3600" b="1" dirty="0" err="1">
                <a:solidFill>
                  <a:srgbClr val="FF0000"/>
                </a:solidFill>
                <a:latin typeface="UTM Cooper Black" panose="02040603050506020204" pitchFamily="18"/>
                <a:ea typeface="字魂36号-正文宋楷" panose="02000000000000000000" pitchFamily="2" charset="-122"/>
              </a:rPr>
              <a:t>Đọc</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bài</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thơ</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sau</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và</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trả</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lời</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câu</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hỏi</a:t>
            </a:r>
            <a:r>
              <a:rPr lang="en-US" altLang="zh-CN" sz="3600" b="1" dirty="0">
                <a:solidFill>
                  <a:srgbClr val="FF0000"/>
                </a:solidFill>
                <a:latin typeface="UTM Cooper Black" panose="02040603050506020204" pitchFamily="18"/>
                <a:ea typeface="字魂36号-正文宋楷" panose="02000000000000000000" pitchFamily="2" charset="-122"/>
              </a:rPr>
              <a:t>:</a:t>
            </a:r>
            <a:endParaRPr lang="zh-CN" altLang="en-US" sz="3600" b="1" dirty="0">
              <a:solidFill>
                <a:srgbClr val="FF0000"/>
              </a:solidFill>
              <a:latin typeface="UTM Cooper Black" panose="02040603050506020204" pitchFamily="18"/>
              <a:ea typeface="字魂36号-正文宋楷" panose="02000000000000000000" pitchFamily="2" charset="-122"/>
            </a:endParaRPr>
          </a:p>
        </p:txBody>
      </p:sp>
    </p:spTree>
    <p:extLst>
      <p:ext uri="{BB962C8B-B14F-4D97-AF65-F5344CB8AC3E}">
        <p14:creationId xmlns:p14="http://schemas.microsoft.com/office/powerpoint/2010/main" val="39410982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6" descr="5b7e6729cdfb4">
            <a:extLst>
              <a:ext uri="{FF2B5EF4-FFF2-40B4-BE49-F238E27FC236}">
                <a16:creationId xmlns:a16="http://schemas.microsoft.com/office/drawing/2014/main" id="{B17F2446-C15C-FD4E-B5E3-2DBC0857FBB2}"/>
              </a:ext>
            </a:extLst>
          </p:cNvPr>
          <p:cNvPicPr>
            <a:picLocks noChangeAspect="1"/>
          </p:cNvPicPr>
          <p:nvPr/>
        </p:nvPicPr>
        <p:blipFill>
          <a:blip r:embed="rId3"/>
          <a:stretch>
            <a:fillRect/>
          </a:stretch>
        </p:blipFill>
        <p:spPr>
          <a:xfrm>
            <a:off x="-1805367" y="-2592418"/>
            <a:ext cx="15802733" cy="13013055"/>
          </a:xfrm>
          <a:prstGeom prst="rect">
            <a:avLst/>
          </a:prstGeom>
        </p:spPr>
      </p:pic>
      <p:sp>
        <p:nvSpPr>
          <p:cNvPr id="6" name="文本框 5"/>
          <p:cNvSpPr txBox="1"/>
          <p:nvPr/>
        </p:nvSpPr>
        <p:spPr>
          <a:xfrm>
            <a:off x="2414346" y="0"/>
            <a:ext cx="6252210" cy="674608"/>
          </a:xfrm>
          <a:prstGeom prst="rect">
            <a:avLst/>
          </a:prstGeom>
          <a:noFill/>
        </p:spPr>
        <p:txBody>
          <a:bodyPr wrap="square" rtlCol="0">
            <a:spAutoFit/>
          </a:bodyPr>
          <a:lstStyle/>
          <a:p>
            <a:pPr algn="ctr">
              <a:lnSpc>
                <a:spcPct val="150000"/>
              </a:lnSpc>
            </a:pPr>
            <a:r>
              <a:rPr lang="en-US" altLang="zh-CN" sz="2800" b="1" dirty="0" err="1">
                <a:solidFill>
                  <a:srgbClr val="FF0000"/>
                </a:solidFill>
                <a:latin typeface="UTM Cooper Black" panose="02040603050506020204" pitchFamily="18"/>
                <a:ea typeface="字魂36号-正文宋楷" panose="02000000000000000000" pitchFamily="2" charset="-122"/>
              </a:rPr>
              <a:t>Trẻ</a:t>
            </a:r>
            <a:r>
              <a:rPr lang="en-US" altLang="zh-CN" sz="2800" b="1" dirty="0">
                <a:solidFill>
                  <a:srgbClr val="FF0000"/>
                </a:solidFill>
                <a:latin typeface="UTM Cooper Black" panose="02040603050506020204" pitchFamily="18"/>
                <a:ea typeface="字魂36号-正文宋楷" panose="02000000000000000000" pitchFamily="2" charset="-122"/>
              </a:rPr>
              <a:t> con </a:t>
            </a:r>
            <a:r>
              <a:rPr lang="en-US" altLang="zh-CN" sz="2800" b="1" dirty="0" err="1">
                <a:solidFill>
                  <a:srgbClr val="FF0000"/>
                </a:solidFill>
                <a:latin typeface="UTM Cooper Black" panose="02040603050506020204" pitchFamily="18"/>
                <a:ea typeface="字魂36号-正文宋楷" panose="02000000000000000000" pitchFamily="2" charset="-122"/>
              </a:rPr>
              <a:t>ở</a:t>
            </a:r>
            <a:r>
              <a:rPr lang="en-US" altLang="zh-CN" sz="2800" b="1" dirty="0">
                <a:solidFill>
                  <a:srgbClr val="FF0000"/>
                </a:solidFill>
                <a:latin typeface="UTM Cooper Black" panose="02040603050506020204" pitchFamily="18"/>
                <a:ea typeface="字魂36号-正文宋楷" panose="02000000000000000000" pitchFamily="2" charset="-122"/>
              </a:rPr>
              <a:t> </a:t>
            </a:r>
            <a:r>
              <a:rPr lang="en-US" altLang="zh-CN" sz="2800" b="1" dirty="0" err="1">
                <a:solidFill>
                  <a:srgbClr val="FF0000"/>
                </a:solidFill>
                <a:latin typeface="UTM Cooper Black" panose="02040603050506020204" pitchFamily="18"/>
                <a:ea typeface="字魂36号-正文宋楷" panose="02000000000000000000" pitchFamily="2" charset="-122"/>
              </a:rPr>
              <a:t>Sơn</a:t>
            </a:r>
            <a:r>
              <a:rPr lang="en-US" altLang="zh-CN" sz="2800" b="1" dirty="0">
                <a:solidFill>
                  <a:srgbClr val="FF0000"/>
                </a:solidFill>
                <a:latin typeface="UTM Cooper Black" panose="02040603050506020204" pitchFamily="18"/>
                <a:ea typeface="字魂36号-正文宋楷" panose="02000000000000000000" pitchFamily="2" charset="-122"/>
              </a:rPr>
              <a:t> </a:t>
            </a:r>
            <a:r>
              <a:rPr lang="en-US" altLang="zh-CN" sz="2800" b="1" dirty="0" err="1">
                <a:solidFill>
                  <a:srgbClr val="FF0000"/>
                </a:solidFill>
                <a:latin typeface="UTM Cooper Black" panose="02040603050506020204" pitchFamily="18"/>
                <a:ea typeface="字魂36号-正文宋楷" panose="02000000000000000000" pitchFamily="2" charset="-122"/>
              </a:rPr>
              <a:t>Mỹ</a:t>
            </a:r>
            <a:endParaRPr lang="zh-CN" altLang="en-US" sz="2800" b="1" dirty="0">
              <a:solidFill>
                <a:srgbClr val="FF0000"/>
              </a:solidFill>
              <a:latin typeface="UTM Cooper Black" panose="02040603050506020204" pitchFamily="18"/>
              <a:ea typeface="字魂36号-正文宋楷" panose="02000000000000000000" pitchFamily="2" charset="-122"/>
            </a:endParaRPr>
          </a:p>
        </p:txBody>
      </p:sp>
      <p:sp>
        <p:nvSpPr>
          <p:cNvPr id="3" name="Rectangle 2">
            <a:extLst>
              <a:ext uri="{FF2B5EF4-FFF2-40B4-BE49-F238E27FC236}">
                <a16:creationId xmlns:a16="http://schemas.microsoft.com/office/drawing/2014/main" id="{11A3AE0B-8223-5E41-83A4-AB23CEF61DB5}"/>
              </a:ext>
            </a:extLst>
          </p:cNvPr>
          <p:cNvSpPr/>
          <p:nvPr/>
        </p:nvSpPr>
        <p:spPr>
          <a:xfrm>
            <a:off x="3335746" y="659858"/>
            <a:ext cx="6252210" cy="6124754"/>
          </a:xfrm>
          <a:prstGeom prst="rect">
            <a:avLst/>
          </a:prstGeom>
        </p:spPr>
        <p:txBody>
          <a:bodyPr wrap="square">
            <a:spAutoFit/>
          </a:bodyPr>
          <a:lstStyle/>
          <a:p>
            <a:pPr algn="just"/>
            <a:r>
              <a:rPr lang="vi-VN" sz="2800" b="1" dirty="0">
                <a:solidFill>
                  <a:schemeClr val="accent1">
                    <a:lumMod val="50000"/>
                  </a:schemeClr>
                </a:solidFill>
                <a:latin typeface="OpenSans"/>
              </a:rPr>
              <a:t>Cho tôi nhập vào chân trời các em</a:t>
            </a:r>
          </a:p>
          <a:p>
            <a:pPr algn="just"/>
            <a:r>
              <a:rPr lang="vi-VN" sz="2800" b="1" dirty="0">
                <a:solidFill>
                  <a:schemeClr val="accent1">
                    <a:lumMod val="50000"/>
                  </a:schemeClr>
                </a:solidFill>
                <a:latin typeface="OpenSans"/>
              </a:rPr>
              <a:t>Chân trời ngay trên cát</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Sóng ồn ào phút giây nín bặt</a:t>
            </a:r>
          </a:p>
          <a:p>
            <a:pPr algn="just"/>
            <a:r>
              <a:rPr lang="vi-VN" sz="2800" b="1" dirty="0">
                <a:solidFill>
                  <a:schemeClr val="accent1">
                    <a:lumMod val="50000"/>
                  </a:schemeClr>
                </a:solidFill>
                <a:latin typeface="OpenSans"/>
              </a:rPr>
              <a:t>Ôi biển thèm hóa được trẻ thơ</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Tóc bết đầy nước mặn</a:t>
            </a:r>
          </a:p>
          <a:p>
            <a:pPr algn="just"/>
            <a:r>
              <a:rPr lang="vi-VN" sz="2800" b="1" dirty="0">
                <a:solidFill>
                  <a:schemeClr val="accent1">
                    <a:lumMod val="50000"/>
                  </a:schemeClr>
                </a:solidFill>
                <a:latin typeface="OpenSans"/>
              </a:rPr>
              <a:t>Chúng ùa chạy mà không cần tới đích</a:t>
            </a:r>
          </a:p>
          <a:p>
            <a:pPr algn="just"/>
            <a:r>
              <a:rPr lang="vi-VN" sz="2800" b="1" dirty="0">
                <a:solidFill>
                  <a:schemeClr val="accent1">
                    <a:lumMod val="50000"/>
                  </a:schemeClr>
                </a:solidFill>
                <a:latin typeface="OpenSans"/>
              </a:rPr>
              <a:t>Tay cầm cành củi khô</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Vớt từ biển những vỏ ốc âm thanh</a:t>
            </a:r>
          </a:p>
          <a:p>
            <a:pPr algn="just"/>
            <a:r>
              <a:rPr lang="vi-VN" sz="2800" b="1" dirty="0">
                <a:solidFill>
                  <a:schemeClr val="accent1">
                    <a:lumMod val="50000"/>
                  </a:schemeClr>
                </a:solidFill>
                <a:latin typeface="OpenSans"/>
              </a:rPr>
              <a:t>Mặt trời chảy trên bàn tay nhỏ xíu</a:t>
            </a:r>
          </a:p>
          <a:p>
            <a:pPr algn="just"/>
            <a:r>
              <a:rPr lang="vi-VN" sz="2800" b="1" dirty="0">
                <a:solidFill>
                  <a:schemeClr val="accent1">
                    <a:lumMod val="50000"/>
                  </a:schemeClr>
                </a:solidFill>
                <a:latin typeface="OpenSans"/>
              </a:rPr>
              <a:t>Gió à à u u như ngàn cối xay xay lúa</a:t>
            </a:r>
          </a:p>
          <a:p>
            <a:pPr algn="just"/>
            <a:r>
              <a:rPr lang="vi-VN" sz="2800" b="1" dirty="0">
                <a:solidFill>
                  <a:schemeClr val="accent1">
                    <a:lumMod val="50000"/>
                  </a:schemeClr>
                </a:solidFill>
                <a:latin typeface="OpenSans"/>
              </a:rPr>
              <a:t>Trẻ con là hạt gạo của trời</a:t>
            </a:r>
          </a:p>
        </p:txBody>
      </p:sp>
    </p:spTree>
    <p:extLst>
      <p:ext uri="{BB962C8B-B14F-4D97-AF65-F5344CB8AC3E}">
        <p14:creationId xmlns:p14="http://schemas.microsoft.com/office/powerpoint/2010/main" val="267245506"/>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5b7e6729cdfb4">
            <a:extLst>
              <a:ext uri="{FF2B5EF4-FFF2-40B4-BE49-F238E27FC236}">
                <a16:creationId xmlns:a16="http://schemas.microsoft.com/office/drawing/2014/main" id="{50F4FA6C-809B-004C-9697-10D806DD6B7E}"/>
              </a:ext>
            </a:extLst>
          </p:cNvPr>
          <p:cNvPicPr>
            <a:picLocks noChangeAspect="1"/>
          </p:cNvPicPr>
          <p:nvPr/>
        </p:nvPicPr>
        <p:blipFill>
          <a:blip r:embed="rId2"/>
          <a:stretch>
            <a:fillRect/>
          </a:stretch>
        </p:blipFill>
        <p:spPr>
          <a:xfrm>
            <a:off x="-1805367" y="-2592418"/>
            <a:ext cx="15802733" cy="13013055"/>
          </a:xfrm>
          <a:prstGeom prst="rect">
            <a:avLst/>
          </a:prstGeom>
        </p:spPr>
      </p:pic>
      <p:sp>
        <p:nvSpPr>
          <p:cNvPr id="2" name="Rectangle 1">
            <a:extLst>
              <a:ext uri="{FF2B5EF4-FFF2-40B4-BE49-F238E27FC236}">
                <a16:creationId xmlns:a16="http://schemas.microsoft.com/office/drawing/2014/main" id="{F3C1A2B0-72F2-6240-A2BE-4655CA49E3D0}"/>
              </a:ext>
            </a:extLst>
          </p:cNvPr>
          <p:cNvSpPr/>
          <p:nvPr/>
        </p:nvSpPr>
        <p:spPr>
          <a:xfrm>
            <a:off x="3205317" y="525146"/>
            <a:ext cx="7077672" cy="6124754"/>
          </a:xfrm>
          <a:prstGeom prst="rect">
            <a:avLst/>
          </a:prstGeom>
        </p:spPr>
        <p:txBody>
          <a:bodyPr wrap="square">
            <a:spAutoFit/>
          </a:bodyPr>
          <a:lstStyle/>
          <a:p>
            <a:pPr algn="just"/>
            <a:r>
              <a:rPr lang="vi-VN" sz="2800" b="1" dirty="0">
                <a:solidFill>
                  <a:schemeClr val="accent1">
                    <a:lumMod val="50000"/>
                  </a:schemeClr>
                </a:solidFill>
                <a:latin typeface="OpenSans"/>
              </a:rPr>
              <a:t>Cho tôi nhập vào chân trời các em</a:t>
            </a:r>
          </a:p>
          <a:p>
            <a:pPr algn="just"/>
            <a:r>
              <a:rPr lang="vi-VN" sz="2800" b="1" dirty="0">
                <a:solidFill>
                  <a:schemeClr val="accent1">
                    <a:lumMod val="50000"/>
                  </a:schemeClr>
                </a:solidFill>
                <a:latin typeface="OpenSans"/>
              </a:rPr>
              <a:t>Hoa xương rồng chói đỏ</a:t>
            </a:r>
          </a:p>
          <a:p>
            <a:pPr algn="just"/>
            <a:r>
              <a:rPr lang="vi-VN" sz="2800" b="1" dirty="0">
                <a:solidFill>
                  <a:schemeClr val="accent1">
                    <a:lumMod val="50000"/>
                  </a:schemeClr>
                </a:solidFill>
                <a:latin typeface="OpenSans"/>
              </a:rPr>
              <a:t>Tuổi thơ đứa bé da nâu</a:t>
            </a:r>
          </a:p>
          <a:p>
            <a:pPr algn="just"/>
            <a:r>
              <a:rPr lang="vi-VN" sz="2800" b="1" dirty="0">
                <a:solidFill>
                  <a:schemeClr val="accent1">
                    <a:lumMod val="50000"/>
                  </a:schemeClr>
                </a:solidFill>
                <a:latin typeface="OpenSans"/>
              </a:rPr>
              <a:t>Tóc khét nắng màu râu bắp</a:t>
            </a:r>
          </a:p>
          <a:p>
            <a:pPr algn="just"/>
            <a:r>
              <a:rPr lang="vi-VN" sz="2800" b="1" dirty="0">
                <a:solidFill>
                  <a:schemeClr val="accent1">
                    <a:lumMod val="50000"/>
                  </a:schemeClr>
                </a:solidFill>
                <a:latin typeface="OpenSans"/>
              </a:rPr>
              <a:t>Thả bò những ngọn đồi vòng quanh tiếng hát</a:t>
            </a:r>
          </a:p>
          <a:p>
            <a:pPr algn="just"/>
            <a:r>
              <a:rPr lang="vi-VN" sz="2800" b="1" dirty="0">
                <a:solidFill>
                  <a:schemeClr val="accent1">
                    <a:lumMod val="50000"/>
                  </a:schemeClr>
                </a:solidFill>
                <a:latin typeface="OpenSans"/>
              </a:rPr>
              <a:t>Nắm cơm khoai ăn với cá chuồn</a:t>
            </a:r>
          </a:p>
          <a:p>
            <a:pPr algn="just"/>
            <a:r>
              <a:rPr lang="vi-VN" sz="2800" b="1" dirty="0">
                <a:solidFill>
                  <a:schemeClr val="accent1">
                    <a:lumMod val="50000"/>
                  </a:schemeClr>
                </a:solidFill>
                <a:latin typeface="OpenSans"/>
              </a:rPr>
              <a:t>Chim bay phía vầng mây như đám cháy</a:t>
            </a:r>
          </a:p>
          <a:p>
            <a:pPr algn="just"/>
            <a:r>
              <a:rPr lang="vi-VN" sz="2800" b="1" dirty="0">
                <a:solidFill>
                  <a:schemeClr val="accent1">
                    <a:lumMod val="50000"/>
                  </a:schemeClr>
                </a:solidFill>
                <a:latin typeface="OpenSans"/>
              </a:rPr>
              <a:t>Phía lời ru bầu trời tím lại</a:t>
            </a:r>
          </a:p>
          <a:p>
            <a:pPr algn="just"/>
            <a:r>
              <a:rPr lang="vi-VN" sz="2800" b="1" dirty="0">
                <a:solidFill>
                  <a:schemeClr val="accent1">
                    <a:lumMod val="50000"/>
                  </a:schemeClr>
                </a:solidFill>
                <a:latin typeface="OpenSans"/>
              </a:rPr>
              <a:t>Võng dừa đưa sóng thở ngoài kia</a:t>
            </a:r>
          </a:p>
          <a:p>
            <a:pPr algn="just"/>
            <a:r>
              <a:rPr lang="vi-VN" sz="2800" b="1" dirty="0">
                <a:solidFill>
                  <a:schemeClr val="accent1">
                    <a:lumMod val="50000"/>
                  </a:schemeClr>
                </a:solidFill>
                <a:latin typeface="OpenSans"/>
              </a:rPr>
              <a:t>Những ngọn đèn dầu tắt vội dưới màn sao</a:t>
            </a:r>
          </a:p>
          <a:p>
            <a:pPr algn="just"/>
            <a:r>
              <a:rPr lang="vi-VN" sz="2800" b="1" dirty="0">
                <a:solidFill>
                  <a:schemeClr val="accent1">
                    <a:lumMod val="50000"/>
                  </a:schemeClr>
                </a:solidFill>
                <a:latin typeface="OpenSans"/>
              </a:rPr>
              <a:t>Đêm trong trẻo rộ lên tràng chó sủa</a:t>
            </a:r>
          </a:p>
          <a:p>
            <a:pPr algn="just"/>
            <a:r>
              <a:rPr lang="vi-VN" sz="2800" b="1" dirty="0">
                <a:solidFill>
                  <a:schemeClr val="accent1">
                    <a:lumMod val="50000"/>
                  </a:schemeClr>
                </a:solidFill>
                <a:latin typeface="OpenSans"/>
              </a:rPr>
              <a:t>Những con bò  đập đuôi nhai lại cỏ</a:t>
            </a:r>
          </a:p>
          <a:p>
            <a:pPr algn="just"/>
            <a:r>
              <a:rPr lang="vi-VN" sz="2800" b="1" dirty="0">
                <a:solidFill>
                  <a:schemeClr val="accent1">
                    <a:lumMod val="50000"/>
                  </a:schemeClr>
                </a:solidFill>
                <a:latin typeface="OpenSans"/>
              </a:rPr>
              <a:t>Mùi rơm nồng len lỏi giữa cơn mơ…</a:t>
            </a:r>
          </a:p>
          <a:p>
            <a:pPr algn="r"/>
            <a:r>
              <a:rPr lang="vi-VN" sz="2800" b="1" dirty="0">
                <a:solidFill>
                  <a:schemeClr val="accent1">
                    <a:lumMod val="50000"/>
                  </a:schemeClr>
                </a:solidFill>
                <a:latin typeface="OpenSans"/>
              </a:rPr>
              <a:t>THANH THẢO</a:t>
            </a:r>
            <a:endParaRPr lang="en-VN" sz="2800" b="1" dirty="0">
              <a:solidFill>
                <a:schemeClr val="accent1">
                  <a:lumMod val="50000"/>
                </a:schemeClr>
              </a:solidFill>
            </a:endParaRPr>
          </a:p>
        </p:txBody>
      </p:sp>
    </p:spTree>
    <p:extLst>
      <p:ext uri="{BB962C8B-B14F-4D97-AF65-F5344CB8AC3E}">
        <p14:creationId xmlns:p14="http://schemas.microsoft.com/office/powerpoint/2010/main" val="21216643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4"/>
          <a:stretch>
            <a:fillRect/>
          </a:stretch>
        </p:blipFill>
        <p:spPr>
          <a:xfrm>
            <a:off x="-3119120" y="-1155700"/>
            <a:ext cx="18660110" cy="11508740"/>
          </a:xfrm>
          <a:prstGeom prst="rect">
            <a:avLst/>
          </a:prstGeom>
        </p:spPr>
      </p:pic>
      <p:pic>
        <p:nvPicPr>
          <p:cNvPr id="2" name="图片 1" descr="6ccb8bc6dbe83c6ae811819d70909b6f"/>
          <p:cNvPicPr>
            <a:picLocks noChangeAspect="1"/>
          </p:cNvPicPr>
          <p:nvPr/>
        </p:nvPicPr>
        <p:blipFill>
          <a:blip r:embed="rId5"/>
          <a:stretch>
            <a:fillRect/>
          </a:stretch>
        </p:blipFill>
        <p:spPr>
          <a:xfrm>
            <a:off x="-62230" y="3323590"/>
            <a:ext cx="12165965" cy="3552190"/>
          </a:xfrm>
          <a:prstGeom prst="rect">
            <a:avLst/>
          </a:prstGeom>
        </p:spPr>
      </p:pic>
      <p:pic>
        <p:nvPicPr>
          <p:cNvPr id="4" name="PA_图片 6"/>
          <p:cNvPicPr>
            <a:picLocks noChangeAspect="1"/>
          </p:cNvPicPr>
          <p:nvPr>
            <p:custDataLst>
              <p:tags r:id="rId1"/>
            </p:custDataLst>
          </p:nvPr>
        </p:nvPicPr>
        <p:blipFill>
          <a:blip r:embed="rId6"/>
          <a:stretch>
            <a:fillRect/>
          </a:stretch>
        </p:blipFill>
        <p:spPr>
          <a:xfrm>
            <a:off x="4988360" y="935354"/>
            <a:ext cx="6511925" cy="6511925"/>
          </a:xfrm>
          <a:prstGeom prst="rect">
            <a:avLst/>
          </a:prstGeom>
          <a:noFill/>
          <a:ln w="9525">
            <a:noFill/>
          </a:ln>
        </p:spPr>
      </p:pic>
      <p:pic>
        <p:nvPicPr>
          <p:cNvPr id="3" name="图片 2" descr="5b7126e942e50"/>
          <p:cNvPicPr>
            <a:picLocks noChangeAspect="1"/>
          </p:cNvPicPr>
          <p:nvPr/>
        </p:nvPicPr>
        <p:blipFill>
          <a:blip r:embed="rId7"/>
          <a:stretch>
            <a:fillRect/>
          </a:stretch>
        </p:blipFill>
        <p:spPr>
          <a:xfrm>
            <a:off x="1277620" y="2303780"/>
            <a:ext cx="4572000" cy="4572000"/>
          </a:xfrm>
          <a:prstGeom prst="rect">
            <a:avLst/>
          </a:prstGeom>
        </p:spPr>
      </p:pic>
      <p:sp>
        <p:nvSpPr>
          <p:cNvPr id="10" name="文本框 9"/>
          <p:cNvSpPr txBox="1"/>
          <p:nvPr/>
        </p:nvSpPr>
        <p:spPr>
          <a:xfrm>
            <a:off x="6096000" y="3221820"/>
            <a:ext cx="3681095" cy="1938992"/>
          </a:xfrm>
          <a:prstGeom prst="rect">
            <a:avLst/>
          </a:prstGeom>
          <a:noFill/>
        </p:spPr>
        <p:txBody>
          <a:bodyPr wrap="square" rtlCol="0">
            <a:spAutoFit/>
          </a:bodyPr>
          <a:lstStyle/>
          <a:p>
            <a:pPr algn="ctr"/>
            <a:r>
              <a:rPr lang="en-US" altLang="zh-CN" sz="6000" b="1" dirty="0">
                <a:solidFill>
                  <a:srgbClr val="40749F"/>
                </a:solidFill>
                <a:latin typeface="UTM Cooper Black" panose="02040603050506020204" pitchFamily="18"/>
                <a:ea typeface="字魂36号-正文宋楷" panose="02000000000000000000" pitchFamily="2" charset="-122"/>
              </a:rPr>
              <a:t>GÓC</a:t>
            </a:r>
          </a:p>
          <a:p>
            <a:pPr algn="ctr"/>
            <a:r>
              <a:rPr lang="en-US" altLang="zh-CN" sz="6000" b="1" dirty="0">
                <a:solidFill>
                  <a:srgbClr val="40749F"/>
                </a:solidFill>
                <a:latin typeface="UTM Cooper Black" panose="02040603050506020204" pitchFamily="18"/>
                <a:ea typeface="字魂36号-正文宋楷" panose="02000000000000000000" pitchFamily="2" charset="-122"/>
              </a:rPr>
              <a:t>CHIA SẺ</a:t>
            </a:r>
            <a:endParaRPr lang="zh-CN" altLang="en-US" sz="6000" b="1" dirty="0">
              <a:solidFill>
                <a:srgbClr val="40749F"/>
              </a:solidFill>
              <a:latin typeface="UTM Cooper Black" panose="02040603050506020204" pitchFamily="18"/>
              <a:ea typeface="字魂36号-正文宋楷" panose="02000000000000000000" pitchFamily="2" charset="-122"/>
            </a:endParaRPr>
          </a:p>
        </p:txBody>
      </p:sp>
    </p:spTree>
    <p:extLst>
      <p:ext uri="{BB962C8B-B14F-4D97-AF65-F5344CB8AC3E}">
        <p14:creationId xmlns:p14="http://schemas.microsoft.com/office/powerpoint/2010/main" val="405150376"/>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5" name="图片 4" descr="5b88cf5e085b7"/>
          <p:cNvPicPr>
            <a:picLocks noChangeAspect="1"/>
          </p:cNvPicPr>
          <p:nvPr/>
        </p:nvPicPr>
        <p:blipFill>
          <a:blip r:embed="rId4"/>
          <a:stretch>
            <a:fillRect/>
          </a:stretch>
        </p:blipFill>
        <p:spPr>
          <a:xfrm>
            <a:off x="7720965" y="3169987"/>
            <a:ext cx="4382770" cy="4382770"/>
          </a:xfrm>
          <a:prstGeom prst="rect">
            <a:avLst/>
          </a:prstGeom>
        </p:spPr>
      </p:pic>
      <p:pic>
        <p:nvPicPr>
          <p:cNvPr id="9" name="图片 8" descr="6e3e461d6fe4261ffac34bab182ac1ed"/>
          <p:cNvPicPr>
            <a:picLocks noChangeAspect="1"/>
          </p:cNvPicPr>
          <p:nvPr/>
        </p:nvPicPr>
        <p:blipFill>
          <a:blip r:embed="rId5"/>
          <a:stretch>
            <a:fillRect/>
          </a:stretch>
        </p:blipFill>
        <p:spPr>
          <a:xfrm>
            <a:off x="135255" y="-9034"/>
            <a:ext cx="9466580" cy="5057775"/>
          </a:xfrm>
          <a:prstGeom prst="rect">
            <a:avLst/>
          </a:prstGeom>
        </p:spPr>
      </p:pic>
      <p:sp>
        <p:nvSpPr>
          <p:cNvPr id="10" name="文本框 9"/>
          <p:cNvSpPr txBox="1"/>
          <p:nvPr/>
        </p:nvSpPr>
        <p:spPr>
          <a:xfrm>
            <a:off x="1331028" y="1753930"/>
            <a:ext cx="7556300" cy="1569660"/>
          </a:xfrm>
          <a:prstGeom prst="rect">
            <a:avLst/>
          </a:prstGeom>
          <a:noFill/>
        </p:spPr>
        <p:txBody>
          <a:bodyPr wrap="square" rtlCol="0">
            <a:spAutoFit/>
          </a:bodyPr>
          <a:lstStyle/>
          <a:p>
            <a:pPr algn="just"/>
            <a:r>
              <a:rPr lang="vi-VN" sz="3200" b="1" dirty="0">
                <a:solidFill>
                  <a:schemeClr val="accent1">
                    <a:lumMod val="50000"/>
                  </a:schemeClr>
                </a:solidFill>
                <a:latin typeface="UTM Cooper Black" panose="02040603050506020204" pitchFamily="18"/>
                <a:cs typeface="Calibri" panose="020F0502020204030204" pitchFamily="34" charset="0"/>
              </a:rPr>
              <a:t>a) Bài thơ gợi ra những hình ảnh rất sống động về trẻ em. Hãy miêu tả một hình ảnh mà em thích nhất.</a:t>
            </a:r>
            <a:endParaRPr lang="zh-CN" altLang="en-US" sz="3200" b="1" dirty="0">
              <a:solidFill>
                <a:schemeClr val="accent1">
                  <a:lumMod val="50000"/>
                </a:schemeClr>
              </a:solidFill>
              <a:latin typeface="UTM Cooper Black" panose="02040603050506020204" pitchFamily="18"/>
              <a:ea typeface="字魂36号-正文宋楷" panose="02000000000000000000" pitchFamily="2" charset="-122"/>
              <a:cs typeface="Calibri" panose="020F0502020204030204" pitchFamily="34" charset="0"/>
            </a:endParaRPr>
          </a:p>
        </p:txBody>
      </p:sp>
      <p:pic>
        <p:nvPicPr>
          <p:cNvPr id="7" name="图片 17">
            <a:extLst>
              <a:ext uri="{FF2B5EF4-FFF2-40B4-BE49-F238E27FC236}">
                <a16:creationId xmlns:a16="http://schemas.microsoft.com/office/drawing/2014/main" id="{67F0D347-7DE1-1640-BBAF-F879DD0045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77246" y="80909"/>
            <a:ext cx="2454910" cy="2110179"/>
          </a:xfrm>
          <a:prstGeom prst="rect">
            <a:avLst/>
          </a:prstGeom>
        </p:spPr>
      </p:pic>
    </p:spTree>
    <p:extLst>
      <p:ext uri="{BB962C8B-B14F-4D97-AF65-F5344CB8AC3E}">
        <p14:creationId xmlns:p14="http://schemas.microsoft.com/office/powerpoint/2010/main" val="332657528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5c407e3387dca278e382816eec1a0d2"/>
          <p:cNvPicPr>
            <a:picLocks noChangeAspect="1"/>
          </p:cNvPicPr>
          <p:nvPr/>
        </p:nvPicPr>
        <p:blipFill>
          <a:blip r:embed="rId3"/>
          <a:stretch>
            <a:fillRect/>
          </a:stretch>
        </p:blipFill>
        <p:spPr>
          <a:xfrm>
            <a:off x="635" y="4036060"/>
            <a:ext cx="12190730" cy="2865120"/>
          </a:xfrm>
          <a:prstGeom prst="rect">
            <a:avLst/>
          </a:prstGeom>
        </p:spPr>
      </p:pic>
      <p:pic>
        <p:nvPicPr>
          <p:cNvPr id="10" name="图片 9" descr="5b7515855e095"/>
          <p:cNvPicPr>
            <a:picLocks noChangeAspect="1"/>
          </p:cNvPicPr>
          <p:nvPr/>
        </p:nvPicPr>
        <p:blipFill>
          <a:blip r:embed="rId4"/>
          <a:stretch>
            <a:fillRect/>
          </a:stretch>
        </p:blipFill>
        <p:spPr>
          <a:xfrm flipH="1">
            <a:off x="-1618098" y="2463245"/>
            <a:ext cx="6153217" cy="4776470"/>
          </a:xfrm>
          <a:prstGeom prst="rect">
            <a:avLst/>
          </a:prstGeom>
        </p:spPr>
      </p:pic>
      <p:pic>
        <p:nvPicPr>
          <p:cNvPr id="11" name="图片 10" descr="ce1ed7f935192fceca30dfb2bcebe602"/>
          <p:cNvPicPr>
            <a:picLocks noChangeAspect="1"/>
          </p:cNvPicPr>
          <p:nvPr/>
        </p:nvPicPr>
        <p:blipFill>
          <a:blip r:embed="rId5"/>
          <a:srcRect l="11188" t="20367" r="10619" b="19944"/>
          <a:stretch>
            <a:fillRect/>
          </a:stretch>
        </p:blipFill>
        <p:spPr>
          <a:xfrm rot="1140000">
            <a:off x="7713980" y="4142740"/>
            <a:ext cx="734695" cy="473710"/>
          </a:xfrm>
          <a:prstGeom prst="rect">
            <a:avLst/>
          </a:prstGeom>
        </p:spPr>
      </p:pic>
      <p:pic>
        <p:nvPicPr>
          <p:cNvPr id="12" name="图片 11" descr="ce1ed7f935192fceca30dfb2bcebe602"/>
          <p:cNvPicPr>
            <a:picLocks noChangeAspect="1"/>
          </p:cNvPicPr>
          <p:nvPr/>
        </p:nvPicPr>
        <p:blipFill>
          <a:blip r:embed="rId5"/>
          <a:srcRect l="11188" t="20367" r="10619" b="19944"/>
          <a:stretch>
            <a:fillRect/>
          </a:stretch>
        </p:blipFill>
        <p:spPr>
          <a:xfrm rot="1140000">
            <a:off x="6546850" y="3546475"/>
            <a:ext cx="1165860" cy="751840"/>
          </a:xfrm>
          <a:prstGeom prst="rect">
            <a:avLst/>
          </a:prstGeom>
        </p:spPr>
      </p:pic>
      <p:pic>
        <p:nvPicPr>
          <p:cNvPr id="13" name="图片 12" descr="ce1ed7f935192fceca30dfb2bcebe602"/>
          <p:cNvPicPr>
            <a:picLocks noChangeAspect="1"/>
          </p:cNvPicPr>
          <p:nvPr/>
        </p:nvPicPr>
        <p:blipFill>
          <a:blip r:embed="rId5"/>
          <a:srcRect l="11188" t="20367" r="10619" b="19944"/>
          <a:stretch>
            <a:fillRect/>
          </a:stretch>
        </p:blipFill>
        <p:spPr>
          <a:xfrm>
            <a:off x="2342147" y="-32085"/>
            <a:ext cx="10529601" cy="6759219"/>
          </a:xfrm>
          <a:prstGeom prst="rect">
            <a:avLst/>
          </a:prstGeom>
        </p:spPr>
      </p:pic>
      <p:sp>
        <p:nvSpPr>
          <p:cNvPr id="14" name="文本框 13"/>
          <p:cNvSpPr txBox="1"/>
          <p:nvPr/>
        </p:nvSpPr>
        <p:spPr>
          <a:xfrm>
            <a:off x="-547670" y="519120"/>
            <a:ext cx="4099560" cy="1003031"/>
          </a:xfrm>
          <a:prstGeom prst="rect">
            <a:avLst/>
          </a:prstGeom>
          <a:noFill/>
        </p:spPr>
        <p:txBody>
          <a:bodyPr wrap="square" rtlCol="0">
            <a:spAutoFit/>
          </a:bodyPr>
          <a:lstStyle/>
          <a:p>
            <a:pPr algn="ctr">
              <a:lnSpc>
                <a:spcPct val="150000"/>
              </a:lnSpc>
            </a:pPr>
            <a:r>
              <a:rPr lang="en-US" altLang="zh-CN"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GỢI </a:t>
            </a:r>
            <a:r>
              <a:rPr lang="en-US" altLang="zh-CN" sz="4400" b="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5" name="文本框 13">
            <a:extLst>
              <a:ext uri="{FF2B5EF4-FFF2-40B4-BE49-F238E27FC236}">
                <a16:creationId xmlns:a16="http://schemas.microsoft.com/office/drawing/2014/main" id="{D2CE1136-F9F1-F443-9C83-1659BC0B5DED}"/>
              </a:ext>
            </a:extLst>
          </p:cNvPr>
          <p:cNvSpPr txBox="1"/>
          <p:nvPr/>
        </p:nvSpPr>
        <p:spPr>
          <a:xfrm>
            <a:off x="3599648" y="707594"/>
            <a:ext cx="8209982" cy="5262979"/>
          </a:xfrm>
          <a:prstGeom prst="rect">
            <a:avLst/>
          </a:prstGeom>
          <a:noFill/>
        </p:spPr>
        <p:txBody>
          <a:bodyPr wrap="square" rtlCol="0">
            <a:spAutoFit/>
          </a:bodyPr>
          <a:lstStyle/>
          <a:p>
            <a:pPr indent="269875" algn="just"/>
            <a:r>
              <a:rPr lang="vi-VN" sz="2400" b="1" dirty="0">
                <a:solidFill>
                  <a:srgbClr val="12355E"/>
                </a:solidFill>
                <a:latin typeface="Calibri" panose="020F0502020204030204" pitchFamily="34" charset="0"/>
                <a:cs typeface="Calibri" panose="020F0502020204030204" pitchFamily="34" charset="0"/>
              </a:rPr>
              <a:t>Em thích nhất là hình ảnh:</a:t>
            </a:r>
          </a:p>
          <a:p>
            <a:pPr indent="1206500" algn="just"/>
            <a:r>
              <a:rPr lang="vi-VN" sz="2400" b="1" dirty="0">
                <a:solidFill>
                  <a:srgbClr val="7030A0"/>
                </a:solidFill>
                <a:latin typeface="Calibri" panose="020F0502020204030204" pitchFamily="34" charset="0"/>
                <a:cs typeface="Calibri" panose="020F0502020204030204" pitchFamily="34" charset="0"/>
              </a:rPr>
              <a:t>Tóc bết đầy nước mặn</a:t>
            </a:r>
          </a:p>
          <a:p>
            <a:pPr indent="1206500" algn="just"/>
            <a:r>
              <a:rPr lang="vi-VN" sz="2400" b="1" dirty="0">
                <a:solidFill>
                  <a:srgbClr val="7030A0"/>
                </a:solidFill>
                <a:latin typeface="Calibri" panose="020F0502020204030204" pitchFamily="34" charset="0"/>
                <a:cs typeface="Calibri" panose="020F0502020204030204" pitchFamily="34" charset="0"/>
              </a:rPr>
              <a:t>Chúng ùa chạy không cần tới đích</a:t>
            </a:r>
          </a:p>
          <a:p>
            <a:pPr indent="1206500" algn="just"/>
            <a:r>
              <a:rPr lang="vi-VN" sz="2400" b="1" dirty="0">
                <a:solidFill>
                  <a:srgbClr val="7030A0"/>
                </a:solidFill>
                <a:latin typeface="Calibri" panose="020F0502020204030204" pitchFamily="34" charset="0"/>
                <a:cs typeface="Calibri" panose="020F0502020204030204" pitchFamily="34" charset="0"/>
              </a:rPr>
              <a:t>Tay cầm cành củi khô</a:t>
            </a:r>
          </a:p>
          <a:p>
            <a:pPr indent="1206500" algn="just"/>
            <a:r>
              <a:rPr lang="vi-VN" sz="2400" b="1" dirty="0">
                <a:solidFill>
                  <a:srgbClr val="7030A0"/>
                </a:solidFill>
                <a:latin typeface="Calibri" panose="020F0502020204030204" pitchFamily="34" charset="0"/>
                <a:cs typeface="Calibri" panose="020F0502020204030204" pitchFamily="34" charset="0"/>
              </a:rPr>
              <a:t>Vớt từ biển những vỏ ốc âm thanh</a:t>
            </a:r>
          </a:p>
          <a:p>
            <a:pPr indent="1206500" algn="just"/>
            <a:r>
              <a:rPr lang="vi-VN" sz="2400" b="1" dirty="0">
                <a:solidFill>
                  <a:srgbClr val="7030A0"/>
                </a:solidFill>
                <a:latin typeface="Calibri" panose="020F0502020204030204" pitchFamily="34" charset="0"/>
                <a:cs typeface="Calibri" panose="020F0502020204030204" pitchFamily="34" charset="0"/>
              </a:rPr>
              <a:t>Mặt trời chảy trên bàn tay bé xíu</a:t>
            </a:r>
          </a:p>
          <a:p>
            <a:pPr indent="1206500" algn="just"/>
            <a:r>
              <a:rPr lang="vi-VN" sz="2400" b="1" dirty="0">
                <a:solidFill>
                  <a:srgbClr val="7030A0"/>
                </a:solidFill>
                <a:latin typeface="Calibri" panose="020F0502020204030204" pitchFamily="34" charset="0"/>
                <a:cs typeface="Calibri" panose="020F0502020204030204" pitchFamily="34" charset="0"/>
              </a:rPr>
              <a:t>Gió à à u u như ngàn cối xay lúa</a:t>
            </a:r>
          </a:p>
          <a:p>
            <a:pPr algn="ctr"/>
            <a:r>
              <a:rPr lang="en-US" sz="2400" b="1" dirty="0">
                <a:solidFill>
                  <a:srgbClr val="12355E"/>
                </a:solidFill>
                <a:latin typeface="Calibri" panose="020F0502020204030204" pitchFamily="34" charset="0"/>
                <a:cs typeface="Calibri" panose="020F0502020204030204" pitchFamily="34" charset="0"/>
              </a:rPr>
              <a:t>     </a:t>
            </a:r>
            <a:r>
              <a:rPr lang="vi-VN" sz="2400" b="1" dirty="0" err="1">
                <a:solidFill>
                  <a:srgbClr val="12355E"/>
                </a:solidFill>
                <a:latin typeface="Calibri" panose="020F0502020204030204" pitchFamily="34" charset="0"/>
                <a:cs typeface="Calibri" panose="020F0502020204030204" pitchFamily="34" charset="0"/>
              </a:rPr>
              <a:t>Những</a:t>
            </a:r>
            <a:r>
              <a:rPr lang="vi-VN" sz="2400" b="1" dirty="0">
                <a:solidFill>
                  <a:srgbClr val="12355E"/>
                </a:solidFill>
                <a:latin typeface="Calibri" panose="020F0502020204030204" pitchFamily="34" charset="0"/>
                <a:cs typeface="Calibri" panose="020F0502020204030204" pitchFamily="34" charset="0"/>
              </a:rPr>
              <a:t> câu thơ vẽ ra hình ảnh một đám trẻ da đen nhẻm vì cháy nắng, tóc bết lại vì nước biển đang chạy ùa từ dưới biển lên. Trước mắt các bạn là một bãi cát dài và mịn, trắng xóa. Mặt trời chiếu sáng rực rỡ trên đầu. Tay các bạn cầm những cành củi khô, có lẽ vớt từ biển lên, có bạn tay cầm chiếc vỏ ốc to, hướng về phía đầu gió cho phát ra những âm thanh à à u u... Nước biển và cát lấp lóa trên tay.</a:t>
            </a:r>
            <a:endParaRPr lang="zh-CN" altLang="en-US" sz="2400" b="1" dirty="0">
              <a:solidFill>
                <a:srgbClr val="12355E"/>
              </a:solidFill>
              <a:latin typeface="Calibri" panose="020F0502020204030204" pitchFamily="34" charset="0"/>
              <a:ea typeface="字魂36号-正文宋楷" panose="02000000000000000000" pitchFamily="2" charset="-122"/>
              <a:cs typeface="Calibri" panose="020F0502020204030204" pitchFamily="34" charset="0"/>
            </a:endParaRPr>
          </a:p>
        </p:txBody>
      </p:sp>
    </p:spTree>
    <p:extLst>
      <p:ext uri="{BB962C8B-B14F-4D97-AF65-F5344CB8AC3E}">
        <p14:creationId xmlns:p14="http://schemas.microsoft.com/office/powerpoint/2010/main" val="206343828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14" name="图片 13" descr="ce1ed7f935192fceca30dfb2bcebe602"/>
          <p:cNvPicPr>
            <a:picLocks noChangeAspect="1"/>
          </p:cNvPicPr>
          <p:nvPr/>
        </p:nvPicPr>
        <p:blipFill>
          <a:blip r:embed="rId4"/>
          <a:srcRect l="11188" t="20367" r="10619" b="19944"/>
          <a:stretch>
            <a:fillRect/>
          </a:stretch>
        </p:blipFill>
        <p:spPr>
          <a:xfrm rot="21443954">
            <a:off x="1541095" y="137974"/>
            <a:ext cx="10250905" cy="4862812"/>
          </a:xfrm>
          <a:prstGeom prst="rect">
            <a:avLst/>
          </a:prstGeom>
        </p:spPr>
      </p:pic>
      <p:sp>
        <p:nvSpPr>
          <p:cNvPr id="15" name="文本框 14"/>
          <p:cNvSpPr txBox="1"/>
          <p:nvPr/>
        </p:nvSpPr>
        <p:spPr>
          <a:xfrm>
            <a:off x="2379821" y="1317883"/>
            <a:ext cx="8573452" cy="2502993"/>
          </a:xfrm>
          <a:prstGeom prst="rect">
            <a:avLst/>
          </a:prstGeom>
          <a:noFill/>
        </p:spPr>
        <p:txBody>
          <a:bodyPr wrap="square" rtlCol="0">
            <a:spAutoFit/>
          </a:bodyPr>
          <a:lstStyle/>
          <a:p>
            <a:pPr algn="ctr">
              <a:lnSpc>
                <a:spcPct val="150000"/>
              </a:lnSpc>
            </a:pPr>
            <a:r>
              <a:rPr lang="en-US" sz="3600" dirty="0">
                <a:solidFill>
                  <a:schemeClr val="accent6">
                    <a:lumMod val="50000"/>
                  </a:schemeClr>
                </a:solidFill>
                <a:latin typeface="UTM Cooper Black" panose="02040603050506020204" pitchFamily="18"/>
              </a:rPr>
              <a:t>b)  </a:t>
            </a:r>
            <a:r>
              <a:rPr lang="en-US" sz="3600" dirty="0" err="1">
                <a:solidFill>
                  <a:schemeClr val="accent6">
                    <a:lumMod val="50000"/>
                  </a:schemeClr>
                </a:solidFill>
                <a:latin typeface="UTM Cooper Black" panose="02040603050506020204" pitchFamily="18"/>
              </a:rPr>
              <a:t>Tác</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giả</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quan</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sát</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buổi</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chiều</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tối</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và</a:t>
            </a:r>
            <a:r>
              <a:rPr lang="en-US" sz="3600" dirty="0">
                <a:solidFill>
                  <a:schemeClr val="accent6">
                    <a:lumMod val="50000"/>
                  </a:schemeClr>
                </a:solidFill>
                <a:latin typeface="UTM Cooper Black" panose="02040603050506020204" pitchFamily="18"/>
              </a:rPr>
              <a:t> ban </a:t>
            </a:r>
            <a:r>
              <a:rPr lang="en-US" sz="3600" dirty="0" err="1">
                <a:solidFill>
                  <a:schemeClr val="accent6">
                    <a:lumMod val="50000"/>
                  </a:schemeClr>
                </a:solidFill>
                <a:latin typeface="UTM Cooper Black" panose="02040603050506020204" pitchFamily="18"/>
              </a:rPr>
              <a:t>đêm</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ở</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vùng</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quê</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ven</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biển</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bằng</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những</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giác</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quan</a:t>
            </a:r>
            <a:r>
              <a:rPr lang="en-US" sz="3600" dirty="0">
                <a:solidFill>
                  <a:schemeClr val="accent6">
                    <a:lumMod val="50000"/>
                  </a:schemeClr>
                </a:solidFill>
                <a:latin typeface="UTM Cooper Black" panose="02040603050506020204" pitchFamily="18"/>
              </a:rPr>
              <a:t> </a:t>
            </a:r>
            <a:r>
              <a:rPr lang="en-US" sz="3600" dirty="0" err="1">
                <a:solidFill>
                  <a:schemeClr val="accent6">
                    <a:lumMod val="50000"/>
                  </a:schemeClr>
                </a:solidFill>
                <a:latin typeface="UTM Cooper Black" panose="02040603050506020204" pitchFamily="18"/>
              </a:rPr>
              <a:t>nào</a:t>
            </a:r>
            <a:r>
              <a:rPr lang="en-US" sz="3600" dirty="0">
                <a:solidFill>
                  <a:schemeClr val="accent6">
                    <a:lumMod val="50000"/>
                  </a:schemeClr>
                </a:solidFill>
                <a:latin typeface="UTM Cooper Black" panose="02040603050506020204" pitchFamily="18"/>
              </a:rPr>
              <a:t>?</a:t>
            </a:r>
            <a:endParaRPr lang="zh-CN" altLang="en-US" sz="3600" b="1" dirty="0">
              <a:solidFill>
                <a:schemeClr val="accent6">
                  <a:lumMod val="50000"/>
                </a:schemeClr>
              </a:solidFill>
              <a:latin typeface="UTM Cooper Black" panose="02040603050506020204" pitchFamily="18"/>
              <a:ea typeface="字魂36号-正文宋楷" panose="02000000000000000000" pitchFamily="2" charset="-122"/>
            </a:endParaRPr>
          </a:p>
        </p:txBody>
      </p:sp>
      <p:pic>
        <p:nvPicPr>
          <p:cNvPr id="13" name="图片 12" descr="5a3dbdb48326f"/>
          <p:cNvPicPr>
            <a:picLocks noChangeAspect="1"/>
          </p:cNvPicPr>
          <p:nvPr/>
        </p:nvPicPr>
        <p:blipFill>
          <a:blip r:embed="rId5"/>
          <a:stretch>
            <a:fillRect/>
          </a:stretch>
        </p:blipFill>
        <p:spPr>
          <a:xfrm flipH="1">
            <a:off x="88265" y="3840301"/>
            <a:ext cx="2905660" cy="2879725"/>
          </a:xfrm>
          <a:prstGeom prst="rect">
            <a:avLst/>
          </a:prstGeom>
        </p:spPr>
      </p:pic>
    </p:spTree>
    <p:extLst>
      <p:ext uri="{BB962C8B-B14F-4D97-AF65-F5344CB8AC3E}">
        <p14:creationId xmlns:p14="http://schemas.microsoft.com/office/powerpoint/2010/main" val="60831707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5" name="图片 4" descr="5b7e6729cdfb4"/>
          <p:cNvPicPr>
            <a:picLocks noChangeAspect="1"/>
          </p:cNvPicPr>
          <p:nvPr/>
        </p:nvPicPr>
        <p:blipFill>
          <a:blip r:embed="rId4"/>
          <a:stretch>
            <a:fillRect/>
          </a:stretch>
        </p:blipFill>
        <p:spPr>
          <a:xfrm>
            <a:off x="-2509520" y="-1949450"/>
            <a:ext cx="17442180" cy="10757535"/>
          </a:xfrm>
          <a:prstGeom prst="rect">
            <a:avLst/>
          </a:prstGeom>
        </p:spPr>
      </p:pic>
      <p:graphicFrame>
        <p:nvGraphicFramePr>
          <p:cNvPr id="3" name="Table 2">
            <a:extLst>
              <a:ext uri="{FF2B5EF4-FFF2-40B4-BE49-F238E27FC236}">
                <a16:creationId xmlns:a16="http://schemas.microsoft.com/office/drawing/2014/main" id="{3612B16D-722E-1943-B3F3-7ADF118B4420}"/>
              </a:ext>
            </a:extLst>
          </p:cNvPr>
          <p:cNvGraphicFramePr>
            <a:graphicFrameLocks noGrp="1"/>
          </p:cNvGraphicFramePr>
          <p:nvPr/>
        </p:nvGraphicFramePr>
        <p:xfrm>
          <a:off x="1413994" y="820775"/>
          <a:ext cx="9213516" cy="4906257"/>
        </p:xfrm>
        <a:graphic>
          <a:graphicData uri="http://schemas.openxmlformats.org/drawingml/2006/table">
            <a:tbl>
              <a:tblPr firstRow="1" bandRow="1">
                <a:tableStyleId>{00A15C55-8517-42AA-B614-E9B94910E393}</a:tableStyleId>
              </a:tblPr>
              <a:tblGrid>
                <a:gridCol w="2275690">
                  <a:extLst>
                    <a:ext uri="{9D8B030D-6E8A-4147-A177-3AD203B41FA5}">
                      <a16:colId xmlns:a16="http://schemas.microsoft.com/office/drawing/2014/main" val="1664950822"/>
                    </a:ext>
                  </a:extLst>
                </a:gridCol>
                <a:gridCol w="6937826">
                  <a:extLst>
                    <a:ext uri="{9D8B030D-6E8A-4147-A177-3AD203B41FA5}">
                      <a16:colId xmlns:a16="http://schemas.microsoft.com/office/drawing/2014/main" val="1943486852"/>
                    </a:ext>
                  </a:extLst>
                </a:gridCol>
              </a:tblGrid>
              <a:tr h="708082">
                <a:tc>
                  <a:txBody>
                    <a:bodyPr/>
                    <a:lstStyle/>
                    <a:p>
                      <a:pPr algn="ctr"/>
                      <a:r>
                        <a:rPr lang="en-VN" sz="3200" dirty="0">
                          <a:solidFill>
                            <a:srgbClr val="FF0000"/>
                          </a:solidFill>
                        </a:rPr>
                        <a:t>Giác quan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solidFill>
                            <a:srgbClr val="FF0000"/>
                          </a:solidFill>
                        </a:rPr>
                        <a:t>Chi tiết miêu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576402"/>
                  </a:ext>
                </a:extLst>
              </a:tr>
              <a:tr h="1839985">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0049442"/>
                  </a:ext>
                </a:extLst>
              </a:tr>
              <a:tr h="1432516">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858266"/>
                  </a:ext>
                </a:extLst>
              </a:tr>
              <a:tr h="925674">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414147"/>
                  </a:ext>
                </a:extLst>
              </a:tr>
            </a:tbl>
          </a:graphicData>
        </a:graphic>
      </p:graphicFrame>
      <p:sp>
        <p:nvSpPr>
          <p:cNvPr id="4" name="Rectangle 3">
            <a:extLst>
              <a:ext uri="{FF2B5EF4-FFF2-40B4-BE49-F238E27FC236}">
                <a16:creationId xmlns:a16="http://schemas.microsoft.com/office/drawing/2014/main" id="{7821D4EE-65FD-F147-BF54-572388F51193}"/>
              </a:ext>
            </a:extLst>
          </p:cNvPr>
          <p:cNvSpPr/>
          <p:nvPr/>
        </p:nvSpPr>
        <p:spPr>
          <a:xfrm>
            <a:off x="1768349" y="2167117"/>
            <a:ext cx="1311578" cy="523220"/>
          </a:xfrm>
          <a:prstGeom prst="rect">
            <a:avLst/>
          </a:prstGeom>
        </p:spPr>
        <p:txBody>
          <a:bodyPr wrap="none">
            <a:spAutoFit/>
          </a:bodyPr>
          <a:lstStyle/>
          <a:p>
            <a:r>
              <a:rPr lang="en-US" sz="2800" b="1" dirty="0" err="1">
                <a:solidFill>
                  <a:srgbClr val="7030A0"/>
                </a:solidFill>
                <a:latin typeface="OpenSans"/>
              </a:rPr>
              <a:t>Thị</a:t>
            </a:r>
            <a:r>
              <a:rPr lang="en-US" sz="2800" b="1" dirty="0">
                <a:solidFill>
                  <a:srgbClr val="7030A0"/>
                </a:solidFill>
                <a:latin typeface="OpenSans"/>
              </a:rPr>
              <a:t> </a:t>
            </a:r>
            <a:r>
              <a:rPr lang="en-US" sz="2800" b="1" dirty="0" err="1">
                <a:solidFill>
                  <a:srgbClr val="7030A0"/>
                </a:solidFill>
                <a:latin typeface="OpenSans"/>
              </a:rPr>
              <a:t>giác</a:t>
            </a:r>
            <a:endParaRPr lang="en-VN" sz="2800" b="1" dirty="0">
              <a:solidFill>
                <a:srgbClr val="7030A0"/>
              </a:solidFill>
            </a:endParaRPr>
          </a:p>
        </p:txBody>
      </p:sp>
      <p:sp>
        <p:nvSpPr>
          <p:cNvPr id="9" name="Rectangle 8">
            <a:extLst>
              <a:ext uri="{FF2B5EF4-FFF2-40B4-BE49-F238E27FC236}">
                <a16:creationId xmlns:a16="http://schemas.microsoft.com/office/drawing/2014/main" id="{6D294B34-9AC4-344C-BC1E-08C571DAF2C3}"/>
              </a:ext>
            </a:extLst>
          </p:cNvPr>
          <p:cNvSpPr/>
          <p:nvPr/>
        </p:nvSpPr>
        <p:spPr>
          <a:xfrm>
            <a:off x="1753922" y="3819223"/>
            <a:ext cx="1696298" cy="523220"/>
          </a:xfrm>
          <a:prstGeom prst="rect">
            <a:avLst/>
          </a:prstGeom>
        </p:spPr>
        <p:txBody>
          <a:bodyPr wrap="none">
            <a:spAutoFit/>
          </a:bodyPr>
          <a:lstStyle/>
          <a:p>
            <a:r>
              <a:rPr lang="en-US" sz="2800" b="1" dirty="0" err="1">
                <a:solidFill>
                  <a:schemeClr val="accent6">
                    <a:lumMod val="75000"/>
                  </a:schemeClr>
                </a:solidFill>
                <a:latin typeface="OpenSans"/>
              </a:rPr>
              <a:t>Thính</a:t>
            </a:r>
            <a:r>
              <a:rPr lang="en-US" sz="2800" b="1" dirty="0">
                <a:solidFill>
                  <a:schemeClr val="accent6">
                    <a:lumMod val="75000"/>
                  </a:schemeClr>
                </a:solidFill>
                <a:latin typeface="OpenSans"/>
              </a:rPr>
              <a:t> </a:t>
            </a:r>
            <a:r>
              <a:rPr lang="en-US" sz="2800" b="1" dirty="0" err="1">
                <a:solidFill>
                  <a:schemeClr val="accent6">
                    <a:lumMod val="75000"/>
                  </a:schemeClr>
                </a:solidFill>
                <a:latin typeface="OpenSans"/>
              </a:rPr>
              <a:t>giác</a:t>
            </a:r>
            <a:endParaRPr lang="en-VN" sz="2800" b="1" dirty="0">
              <a:solidFill>
                <a:schemeClr val="accent6">
                  <a:lumMod val="75000"/>
                </a:schemeClr>
              </a:solidFill>
            </a:endParaRPr>
          </a:p>
        </p:txBody>
      </p:sp>
      <p:sp>
        <p:nvSpPr>
          <p:cNvPr id="10" name="Rectangle 9">
            <a:extLst>
              <a:ext uri="{FF2B5EF4-FFF2-40B4-BE49-F238E27FC236}">
                <a16:creationId xmlns:a16="http://schemas.microsoft.com/office/drawing/2014/main" id="{83042B7F-E7EB-804D-AE91-EFDF81077F10}"/>
              </a:ext>
            </a:extLst>
          </p:cNvPr>
          <p:cNvSpPr/>
          <p:nvPr/>
        </p:nvSpPr>
        <p:spPr>
          <a:xfrm>
            <a:off x="1768349" y="4975696"/>
            <a:ext cx="1667444" cy="523220"/>
          </a:xfrm>
          <a:prstGeom prst="rect">
            <a:avLst/>
          </a:prstGeom>
        </p:spPr>
        <p:txBody>
          <a:bodyPr wrap="none">
            <a:spAutoFit/>
          </a:bodyPr>
          <a:lstStyle/>
          <a:p>
            <a:r>
              <a:rPr lang="en-US" sz="2800" b="1" dirty="0" err="1">
                <a:solidFill>
                  <a:schemeClr val="accent4">
                    <a:lumMod val="50000"/>
                  </a:schemeClr>
                </a:solidFill>
              </a:rPr>
              <a:t>Khứu</a:t>
            </a:r>
            <a:r>
              <a:rPr lang="en-US" sz="2800" b="1" dirty="0">
                <a:solidFill>
                  <a:schemeClr val="accent4">
                    <a:lumMod val="50000"/>
                  </a:schemeClr>
                </a:solidFill>
              </a:rPr>
              <a:t> </a:t>
            </a:r>
            <a:r>
              <a:rPr lang="en-US" sz="2800" b="1" dirty="0" err="1">
                <a:solidFill>
                  <a:schemeClr val="accent4">
                    <a:lumMod val="50000"/>
                  </a:schemeClr>
                </a:solidFill>
              </a:rPr>
              <a:t>giác</a:t>
            </a:r>
            <a:endParaRPr lang="en-VN" sz="4000" b="1" dirty="0">
              <a:solidFill>
                <a:schemeClr val="accent4">
                  <a:lumMod val="50000"/>
                </a:schemeClr>
              </a:solidFill>
            </a:endParaRPr>
          </a:p>
        </p:txBody>
      </p:sp>
      <p:sp>
        <p:nvSpPr>
          <p:cNvPr id="6" name="Rectangle 5">
            <a:extLst>
              <a:ext uri="{FF2B5EF4-FFF2-40B4-BE49-F238E27FC236}">
                <a16:creationId xmlns:a16="http://schemas.microsoft.com/office/drawing/2014/main" id="{E16F5DF7-DC33-7A42-8E3B-3DA4E6ED88CA}"/>
              </a:ext>
            </a:extLst>
          </p:cNvPr>
          <p:cNvSpPr/>
          <p:nvPr/>
        </p:nvSpPr>
        <p:spPr>
          <a:xfrm>
            <a:off x="3684210" y="1711894"/>
            <a:ext cx="7093796" cy="1569660"/>
          </a:xfrm>
          <a:prstGeom prst="rect">
            <a:avLst/>
          </a:prstGeom>
        </p:spPr>
        <p:txBody>
          <a:bodyPr wrap="square">
            <a:spAutoFit/>
          </a:bodyPr>
          <a:lstStyle/>
          <a:p>
            <a:r>
              <a:rPr lang="vi-VN" sz="2400" b="1" dirty="0">
                <a:solidFill>
                  <a:srgbClr val="7030A0"/>
                </a:solidFill>
                <a:latin typeface="OpenSans"/>
              </a:rPr>
              <a:t>để thấy hoa xương rồng chói đỏ, những em bé da nâu tóc khét nắng màu râu bắp, chim bay phía vầng mây như đám cháy / võng dừa đưa song</a:t>
            </a:r>
            <a:r>
              <a:rPr lang="en-US" sz="2400" b="1" dirty="0">
                <a:solidFill>
                  <a:srgbClr val="7030A0"/>
                </a:solidFill>
                <a:latin typeface="OpenSans"/>
              </a:rPr>
              <a:t>/</a:t>
            </a:r>
            <a:r>
              <a:rPr lang="vi-VN" sz="2400" b="1" dirty="0">
                <a:solidFill>
                  <a:srgbClr val="7030A0"/>
                </a:solidFill>
                <a:latin typeface="OpenSans"/>
              </a:rPr>
              <a:t> những ngọn </a:t>
            </a:r>
            <a:r>
              <a:rPr lang="vi-VN" sz="2400" b="1" dirty="0" err="1">
                <a:solidFill>
                  <a:srgbClr val="7030A0"/>
                </a:solidFill>
                <a:latin typeface="OpenSans"/>
              </a:rPr>
              <a:t>đèn</a:t>
            </a:r>
            <a:r>
              <a:rPr lang="vi-VN" sz="2400" b="1" dirty="0">
                <a:solidFill>
                  <a:srgbClr val="7030A0"/>
                </a:solidFill>
                <a:latin typeface="OpenSans"/>
              </a:rPr>
              <a:t> </a:t>
            </a:r>
            <a:r>
              <a:rPr lang="en-US" sz="2400" b="1" dirty="0">
                <a:solidFill>
                  <a:srgbClr val="7030A0"/>
                </a:solidFill>
                <a:latin typeface="OpenSans"/>
              </a:rPr>
              <a:t>t</a:t>
            </a:r>
            <a:r>
              <a:rPr lang="vi-VN" sz="2400" b="1" dirty="0" err="1">
                <a:solidFill>
                  <a:srgbClr val="7030A0"/>
                </a:solidFill>
                <a:latin typeface="OpenSans"/>
              </a:rPr>
              <a:t>ắt</a:t>
            </a:r>
            <a:r>
              <a:rPr lang="vi-VN" sz="2400" b="1" dirty="0">
                <a:solidFill>
                  <a:srgbClr val="7030A0"/>
                </a:solidFill>
                <a:latin typeface="OpenSans"/>
              </a:rPr>
              <a:t> vội dưới màn sao, những con bò nhai cỏ...</a:t>
            </a:r>
            <a:endParaRPr lang="en-VN" sz="2400" b="1" dirty="0">
              <a:solidFill>
                <a:srgbClr val="7030A0"/>
              </a:solidFill>
            </a:endParaRPr>
          </a:p>
        </p:txBody>
      </p:sp>
      <p:sp>
        <p:nvSpPr>
          <p:cNvPr id="11" name="Rectangle 10">
            <a:extLst>
              <a:ext uri="{FF2B5EF4-FFF2-40B4-BE49-F238E27FC236}">
                <a16:creationId xmlns:a16="http://schemas.microsoft.com/office/drawing/2014/main" id="{C0E7F7EF-125D-8045-8F85-594BC1598520}"/>
              </a:ext>
            </a:extLst>
          </p:cNvPr>
          <p:cNvSpPr/>
          <p:nvPr/>
        </p:nvSpPr>
        <p:spPr>
          <a:xfrm>
            <a:off x="3684210" y="3509011"/>
            <a:ext cx="6943300" cy="1200329"/>
          </a:xfrm>
          <a:prstGeom prst="rect">
            <a:avLst/>
          </a:prstGeom>
        </p:spPr>
        <p:txBody>
          <a:bodyPr wrap="square">
            <a:spAutoFit/>
          </a:bodyPr>
          <a:lstStyle/>
          <a:p>
            <a:r>
              <a:rPr lang="en-US" sz="2400" b="1" dirty="0" err="1">
                <a:solidFill>
                  <a:schemeClr val="accent6">
                    <a:lumMod val="75000"/>
                  </a:schemeClr>
                </a:solidFill>
                <a:latin typeface="OpenSans"/>
              </a:rPr>
              <a:t>để</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nghe</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tiếng</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hát</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của</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những</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đứa</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trẻ</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thả</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bò</a:t>
            </a:r>
            <a:r>
              <a:rPr lang="en-US" sz="2400" b="1" dirty="0">
                <a:solidFill>
                  <a:schemeClr val="accent6">
                    <a:lumMod val="75000"/>
                  </a:schemeClr>
                </a:solidFill>
                <a:latin typeface="OpenSans"/>
              </a:rPr>
              <a:t> / </a:t>
            </a:r>
            <a:r>
              <a:rPr lang="en-US" sz="2400" b="1" dirty="0" err="1">
                <a:solidFill>
                  <a:schemeClr val="accent6">
                    <a:lumMod val="75000"/>
                  </a:schemeClr>
                </a:solidFill>
                <a:latin typeface="OpenSans"/>
              </a:rPr>
              <a:t>nghe</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thấy</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lời</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ru</a:t>
            </a:r>
            <a:r>
              <a:rPr lang="en-US" sz="2400" b="1" dirty="0">
                <a:solidFill>
                  <a:schemeClr val="accent6">
                    <a:lumMod val="75000"/>
                  </a:schemeClr>
                </a:solidFill>
                <a:latin typeface="OpenSans"/>
              </a:rPr>
              <a:t> / </a:t>
            </a:r>
            <a:r>
              <a:rPr lang="en-US" sz="2400" b="1" dirty="0" err="1">
                <a:solidFill>
                  <a:schemeClr val="accent6">
                    <a:lumMod val="75000"/>
                  </a:schemeClr>
                </a:solidFill>
                <a:latin typeface="OpenSans"/>
              </a:rPr>
              <a:t>nghe</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thấy</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tiếng</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đập</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đuôi</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của</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những</a:t>
            </a:r>
            <a:r>
              <a:rPr lang="en-US" sz="2400" b="1" dirty="0">
                <a:solidFill>
                  <a:schemeClr val="accent6">
                    <a:lumMod val="75000"/>
                  </a:schemeClr>
                </a:solidFill>
                <a:latin typeface="OpenSans"/>
              </a:rPr>
              <a:t> con </a:t>
            </a:r>
            <a:r>
              <a:rPr lang="en-US" sz="2400" b="1" dirty="0" err="1">
                <a:solidFill>
                  <a:schemeClr val="accent6">
                    <a:lumMod val="75000"/>
                  </a:schemeClr>
                </a:solidFill>
                <a:latin typeface="OpenSans"/>
              </a:rPr>
              <a:t>bò</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đang</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nhai</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lại</a:t>
            </a:r>
            <a:r>
              <a:rPr lang="en-US" sz="2400" b="1" dirty="0">
                <a:solidFill>
                  <a:schemeClr val="accent6">
                    <a:lumMod val="75000"/>
                  </a:schemeClr>
                </a:solidFill>
                <a:latin typeface="OpenSans"/>
              </a:rPr>
              <a:t> </a:t>
            </a:r>
            <a:r>
              <a:rPr lang="en-US" sz="2400" b="1" dirty="0" err="1">
                <a:solidFill>
                  <a:schemeClr val="accent6">
                    <a:lumMod val="75000"/>
                  </a:schemeClr>
                </a:solidFill>
                <a:latin typeface="OpenSans"/>
              </a:rPr>
              <a:t>cỏ</a:t>
            </a:r>
            <a:r>
              <a:rPr lang="en-US" sz="2400" b="1" dirty="0">
                <a:solidFill>
                  <a:schemeClr val="accent6">
                    <a:lumMod val="75000"/>
                  </a:schemeClr>
                </a:solidFill>
                <a:latin typeface="OpenSans"/>
              </a:rPr>
              <a:t>.</a:t>
            </a:r>
            <a:endParaRPr lang="en-VN" sz="2400" b="1" dirty="0">
              <a:solidFill>
                <a:schemeClr val="accent6">
                  <a:lumMod val="75000"/>
                </a:schemeClr>
              </a:solidFill>
            </a:endParaRPr>
          </a:p>
        </p:txBody>
      </p:sp>
      <p:sp>
        <p:nvSpPr>
          <p:cNvPr id="12" name="Rectangle 11">
            <a:extLst>
              <a:ext uri="{FF2B5EF4-FFF2-40B4-BE49-F238E27FC236}">
                <a16:creationId xmlns:a16="http://schemas.microsoft.com/office/drawing/2014/main" id="{B6668B72-599B-F44B-A7E0-513B8A027156}"/>
              </a:ext>
            </a:extLst>
          </p:cNvPr>
          <p:cNvSpPr/>
          <p:nvPr/>
        </p:nvSpPr>
        <p:spPr>
          <a:xfrm>
            <a:off x="3677854" y="5021175"/>
            <a:ext cx="6633503" cy="461665"/>
          </a:xfrm>
          <a:prstGeom prst="rect">
            <a:avLst/>
          </a:prstGeom>
        </p:spPr>
        <p:txBody>
          <a:bodyPr wrap="square">
            <a:spAutoFit/>
          </a:bodyPr>
          <a:lstStyle/>
          <a:p>
            <a:r>
              <a:rPr lang="vi-VN" sz="2400" b="1" dirty="0">
                <a:solidFill>
                  <a:schemeClr val="accent2">
                    <a:lumMod val="50000"/>
                  </a:schemeClr>
                </a:solidFill>
                <a:latin typeface="OpenSans"/>
              </a:rPr>
              <a:t>để ngửi thấy mùi rơm nồng len lỏi giữa cơn mơ.</a:t>
            </a:r>
            <a:endParaRPr lang="en-VN" sz="2400" b="1" dirty="0">
              <a:solidFill>
                <a:schemeClr val="accent2">
                  <a:lumMod val="50000"/>
                </a:schemeClr>
              </a:solidFill>
            </a:endParaRPr>
          </a:p>
        </p:txBody>
      </p:sp>
    </p:spTree>
    <p:extLst>
      <p:ext uri="{BB962C8B-B14F-4D97-AF65-F5344CB8AC3E}">
        <p14:creationId xmlns:p14="http://schemas.microsoft.com/office/powerpoint/2010/main" val="967072546"/>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ccb8bc6dbe83c6ae811819d70909b6f"/>
          <p:cNvPicPr>
            <a:picLocks noChangeAspect="1"/>
          </p:cNvPicPr>
          <p:nvPr/>
        </p:nvPicPr>
        <p:blipFill>
          <a:blip r:embed="rId3"/>
          <a:stretch>
            <a:fillRect/>
          </a:stretch>
        </p:blipFill>
        <p:spPr>
          <a:xfrm>
            <a:off x="-62230" y="3323590"/>
            <a:ext cx="12261215" cy="3552190"/>
          </a:xfrm>
          <a:prstGeom prst="rect">
            <a:avLst/>
          </a:prstGeom>
        </p:spPr>
      </p:pic>
      <p:pic>
        <p:nvPicPr>
          <p:cNvPr id="8" name="图片 7" descr="5b84d581c090e"/>
          <p:cNvPicPr>
            <a:picLocks noChangeAspect="1"/>
          </p:cNvPicPr>
          <p:nvPr/>
        </p:nvPicPr>
        <p:blipFill>
          <a:blip r:embed="rId4"/>
          <a:stretch>
            <a:fillRect/>
          </a:stretch>
        </p:blipFill>
        <p:spPr>
          <a:xfrm>
            <a:off x="7315200" y="3020060"/>
            <a:ext cx="4152900" cy="3530600"/>
          </a:xfrm>
          <a:prstGeom prst="rect">
            <a:avLst/>
          </a:prstGeom>
        </p:spPr>
      </p:pic>
      <p:pic>
        <p:nvPicPr>
          <p:cNvPr id="15" name="图片 14" descr="5b7e6729cdfb4"/>
          <p:cNvPicPr>
            <a:picLocks noChangeAspect="1"/>
          </p:cNvPicPr>
          <p:nvPr/>
        </p:nvPicPr>
        <p:blipFill>
          <a:blip r:embed="rId5"/>
          <a:stretch>
            <a:fillRect/>
          </a:stretch>
        </p:blipFill>
        <p:spPr>
          <a:xfrm>
            <a:off x="-3023870" y="-2660015"/>
            <a:ext cx="18564860" cy="13013055"/>
          </a:xfrm>
          <a:prstGeom prst="rect">
            <a:avLst/>
          </a:prstGeom>
        </p:spPr>
      </p:pic>
      <p:pic>
        <p:nvPicPr>
          <p:cNvPr id="10" name="图片 9" descr="4882b81963c7890ba359219a1cae8499"/>
          <p:cNvPicPr>
            <a:picLocks noChangeAspect="1"/>
          </p:cNvPicPr>
          <p:nvPr/>
        </p:nvPicPr>
        <p:blipFill>
          <a:blip r:embed="rId6"/>
          <a:stretch>
            <a:fillRect/>
          </a:stretch>
        </p:blipFill>
        <p:spPr>
          <a:xfrm rot="17416590" flipH="1">
            <a:off x="1215890" y="334360"/>
            <a:ext cx="5897852" cy="6407510"/>
          </a:xfrm>
          <a:prstGeom prst="rect">
            <a:avLst/>
          </a:prstGeom>
        </p:spPr>
      </p:pic>
      <p:sp>
        <p:nvSpPr>
          <p:cNvPr id="16" name="文本框 15"/>
          <p:cNvSpPr txBox="1"/>
          <p:nvPr/>
        </p:nvSpPr>
        <p:spPr>
          <a:xfrm>
            <a:off x="1710511" y="1371821"/>
            <a:ext cx="3681095" cy="4031873"/>
          </a:xfrm>
          <a:prstGeom prst="rect">
            <a:avLst/>
          </a:prstGeom>
          <a:noFill/>
        </p:spPr>
        <p:txBody>
          <a:bodyPr wrap="square" rtlCol="0">
            <a:spAutoFit/>
          </a:bodyPr>
          <a:lstStyle/>
          <a:p>
            <a:pPr algn="ctr"/>
            <a:r>
              <a:rPr lang="en-US" sz="3200" dirty="0" err="1">
                <a:solidFill>
                  <a:schemeClr val="accent6">
                    <a:lumMod val="50000"/>
                  </a:schemeClr>
                </a:solidFill>
                <a:latin typeface="UTM Cooper Black" panose="02040603050506020204" pitchFamily="18"/>
              </a:rPr>
              <a:t>Hãy</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nêu</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một</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hình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ảnh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hoặc</a:t>
            </a:r>
            <a:r>
              <a:rPr lang="en-US" sz="3200" dirty="0">
                <a:solidFill>
                  <a:schemeClr val="accent6">
                    <a:lumMod val="50000"/>
                  </a:schemeClr>
                </a:solidFill>
                <a:latin typeface="UTM Cooper Black" panose="02040603050506020204" pitchFamily="18"/>
              </a:rPr>
              <a:t> chi </a:t>
            </a:r>
            <a:r>
              <a:rPr lang="en-US" sz="3200" dirty="0" err="1">
                <a:solidFill>
                  <a:schemeClr val="accent6">
                    <a:lumMod val="50000"/>
                  </a:schemeClr>
                </a:solidFill>
                <a:latin typeface="UTM Cooper Black" panose="02040603050506020204" pitchFamily="18"/>
              </a:rPr>
              <a:t>tiết</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mà</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em</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thích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trong</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bức</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tranh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buổi</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chiều</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tối</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và</a:t>
            </a:r>
            <a:r>
              <a:rPr lang="en-US" sz="3200" dirty="0">
                <a:solidFill>
                  <a:schemeClr val="accent6">
                    <a:lumMod val="50000"/>
                  </a:schemeClr>
                </a:solidFill>
                <a:latin typeface="UTM Cooper Black" panose="02040603050506020204" pitchFamily="18"/>
              </a:rPr>
              <a:t> ban </a:t>
            </a:r>
            <a:r>
              <a:rPr lang="en-US" sz="3200" dirty="0" err="1">
                <a:solidFill>
                  <a:schemeClr val="accent6">
                    <a:lumMod val="50000"/>
                  </a:schemeClr>
                </a:solidFill>
                <a:latin typeface="UTM Cooper Black" panose="02040603050506020204" pitchFamily="18"/>
              </a:rPr>
              <a:t>đêm</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ở</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vùng</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quê</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ven</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biển</a:t>
            </a:r>
            <a:r>
              <a:rPr lang="en-US" sz="3200" dirty="0">
                <a:solidFill>
                  <a:schemeClr val="accent6">
                    <a:lumMod val="50000"/>
                  </a:schemeClr>
                </a:solidFill>
                <a:latin typeface="UTM Cooper Black" panose="02040603050506020204" pitchFamily="18"/>
              </a:rPr>
              <a:t>.</a:t>
            </a:r>
            <a:endParaRPr lang="en-VN" sz="3200" dirty="0"/>
          </a:p>
        </p:txBody>
      </p:sp>
    </p:spTree>
    <p:extLst>
      <p:ext uri="{BB962C8B-B14F-4D97-AF65-F5344CB8AC3E}">
        <p14:creationId xmlns:p14="http://schemas.microsoft.com/office/powerpoint/2010/main" val="91825720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7" name="图片 6" descr="867fccc7a7f4dc3eafea3185e791ec01"/>
          <p:cNvPicPr>
            <a:picLocks noChangeAspect="1"/>
          </p:cNvPicPr>
          <p:nvPr/>
        </p:nvPicPr>
        <p:blipFill>
          <a:blip r:embed="rId4"/>
          <a:stretch>
            <a:fillRect/>
          </a:stretch>
        </p:blipFill>
        <p:spPr>
          <a:xfrm>
            <a:off x="547132" y="229235"/>
            <a:ext cx="9968468" cy="6251776"/>
          </a:xfrm>
          <a:prstGeom prst="rect">
            <a:avLst/>
          </a:prstGeom>
        </p:spPr>
      </p:pic>
      <p:sp>
        <p:nvSpPr>
          <p:cNvPr id="10" name="文本框 9"/>
          <p:cNvSpPr txBox="1"/>
          <p:nvPr/>
        </p:nvSpPr>
        <p:spPr>
          <a:xfrm>
            <a:off x="1676400" y="1637274"/>
            <a:ext cx="8430126" cy="3046988"/>
          </a:xfrm>
          <a:prstGeom prst="rect">
            <a:avLst/>
          </a:prstGeom>
          <a:noFill/>
        </p:spPr>
        <p:txBody>
          <a:bodyPr wrap="square" rtlCol="0">
            <a:spAutoFit/>
          </a:bodyPr>
          <a:lstStyle/>
          <a:p>
            <a:pPr indent="587375"/>
            <a:r>
              <a:rPr lang="vi-VN" sz="3200" b="1" dirty="0">
                <a:latin typeface="Calibri" panose="020F0502020204030204" pitchFamily="34" charset="0"/>
                <a:cs typeface="Calibri" panose="020F0502020204030204" pitchFamily="34" charset="0"/>
              </a:rPr>
              <a:t>Tuổi thơ đứa bé da nâu</a:t>
            </a:r>
          </a:p>
          <a:p>
            <a:pPr indent="587375"/>
            <a:r>
              <a:rPr lang="vi-VN" sz="3200" b="1" dirty="0">
                <a:latin typeface="Calibri" panose="020F0502020204030204" pitchFamily="34" charset="0"/>
                <a:cs typeface="Calibri" panose="020F0502020204030204" pitchFamily="34" charset="0"/>
              </a:rPr>
              <a:t>Tóc khét nắng màu râu bắp</a:t>
            </a:r>
          </a:p>
          <a:p>
            <a:pPr indent="587375"/>
            <a:r>
              <a:rPr lang="vi-VN" sz="3200" b="1" dirty="0">
                <a:latin typeface="Calibri" panose="020F0502020204030204" pitchFamily="34" charset="0"/>
                <a:cs typeface="Calibri" panose="020F0502020204030204" pitchFamily="34" charset="0"/>
              </a:rPr>
              <a:t>Thả bò những ngọn đồi vòng quanh tiếng hát</a:t>
            </a:r>
          </a:p>
          <a:p>
            <a:pPr indent="587375"/>
            <a:r>
              <a:rPr lang="vi-VN" sz="3200" b="1" dirty="0">
                <a:latin typeface="Calibri" panose="020F0502020204030204" pitchFamily="34" charset="0"/>
                <a:cs typeface="Calibri" panose="020F0502020204030204" pitchFamily="34" charset="0"/>
              </a:rPr>
              <a:t>Nắm cơm khoai ăn với cá chuồn. </a:t>
            </a:r>
          </a:p>
          <a:p>
            <a:r>
              <a:rPr lang="vi-VN" sz="3200" b="1" dirty="0">
                <a:solidFill>
                  <a:srgbClr val="7030A0"/>
                </a:solidFill>
                <a:latin typeface="Calibri" panose="020F0502020204030204" pitchFamily="34" charset="0"/>
                <a:cs typeface="Calibri" panose="020F0502020204030204" pitchFamily="34" charset="0"/>
              </a:rPr>
              <a:t>Những hình ảnh đó gợi cho em nhớ lại lời ba kể về tuổi thơ nghèo khổ của bố mẹ ngày xưa…</a:t>
            </a:r>
            <a:endParaRPr lang="zh-CN" altLang="en-US" sz="3600" b="1" dirty="0">
              <a:solidFill>
                <a:srgbClr val="7030A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17" name="图片 16" descr="E:\aaa\包图网_910019手绘卡通白色猫咪元素\5b874a3b62370.png5b874a3b62370"/>
          <p:cNvPicPr>
            <a:picLocks noChangeAspect="1"/>
          </p:cNvPicPr>
          <p:nvPr/>
        </p:nvPicPr>
        <p:blipFill>
          <a:blip r:embed="rId5"/>
          <a:srcRect/>
          <a:stretch>
            <a:fillRect/>
          </a:stretch>
        </p:blipFill>
        <p:spPr>
          <a:xfrm>
            <a:off x="9033512" y="4732549"/>
            <a:ext cx="3158490" cy="2230755"/>
          </a:xfrm>
          <a:prstGeom prst="rect">
            <a:avLst/>
          </a:prstGeom>
        </p:spPr>
      </p:pic>
      <p:pic>
        <p:nvPicPr>
          <p:cNvPr id="5" name="图片 4" descr="E:\aaa\包图网_910019手绘卡通白色猫咪元素\5b874a3b62370.png5b874a3b62370"/>
          <p:cNvPicPr>
            <a:picLocks noChangeAspect="1"/>
          </p:cNvPicPr>
          <p:nvPr/>
        </p:nvPicPr>
        <p:blipFill>
          <a:blip r:embed="rId5"/>
          <a:srcRect/>
          <a:stretch>
            <a:fillRect/>
          </a:stretch>
        </p:blipFill>
        <p:spPr>
          <a:xfrm flipH="1">
            <a:off x="0" y="4627245"/>
            <a:ext cx="3158490" cy="2230755"/>
          </a:xfrm>
          <a:prstGeom prst="rect">
            <a:avLst/>
          </a:prstGeom>
        </p:spPr>
      </p:pic>
      <p:sp>
        <p:nvSpPr>
          <p:cNvPr id="3" name="TextBox 2">
            <a:extLst>
              <a:ext uri="{FF2B5EF4-FFF2-40B4-BE49-F238E27FC236}">
                <a16:creationId xmlns:a16="http://schemas.microsoft.com/office/drawing/2014/main" id="{B314BD42-B96D-634F-93D1-DCBA1BA274C1}"/>
              </a:ext>
            </a:extLst>
          </p:cNvPr>
          <p:cNvSpPr txBox="1"/>
          <p:nvPr/>
        </p:nvSpPr>
        <p:spPr>
          <a:xfrm>
            <a:off x="458900" y="316708"/>
            <a:ext cx="1776448" cy="707886"/>
          </a:xfrm>
          <a:prstGeom prst="rect">
            <a:avLst/>
          </a:prstGeom>
          <a:noFill/>
        </p:spPr>
        <p:txBody>
          <a:bodyPr wrap="none" rtlCol="0">
            <a:spAutoFit/>
          </a:bodyPr>
          <a:lstStyle/>
          <a:p>
            <a:r>
              <a:rPr lang="en-VN" sz="4000" b="1" dirty="0">
                <a:solidFill>
                  <a:srgbClr val="FF0000"/>
                </a:solidFill>
                <a:latin typeface="UTM Cooper Black" panose="02040603050506020204" pitchFamily="18"/>
              </a:rPr>
              <a:t>Ví dụ:</a:t>
            </a:r>
          </a:p>
        </p:txBody>
      </p:sp>
    </p:spTree>
    <p:extLst>
      <p:ext uri="{BB962C8B-B14F-4D97-AF65-F5344CB8AC3E}">
        <p14:creationId xmlns:p14="http://schemas.microsoft.com/office/powerpoint/2010/main" val="14344902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2834323" y="-2769302"/>
            <a:ext cx="17860645" cy="13013055"/>
          </a:xfrm>
          <a:prstGeom prst="rect">
            <a:avLst/>
          </a:prstGeom>
        </p:spPr>
      </p:pic>
      <p:sp>
        <p:nvSpPr>
          <p:cNvPr id="19" name="文本框 18"/>
          <p:cNvSpPr txBox="1"/>
          <p:nvPr/>
        </p:nvSpPr>
        <p:spPr>
          <a:xfrm>
            <a:off x="4477702" y="405874"/>
            <a:ext cx="2908935" cy="830997"/>
          </a:xfrm>
          <a:prstGeom prst="rect">
            <a:avLst/>
          </a:prstGeom>
          <a:noFill/>
        </p:spPr>
        <p:txBody>
          <a:bodyPr wrap="square" rtlCol="0">
            <a:spAutoFit/>
          </a:bodyPr>
          <a:lstStyle/>
          <a:p>
            <a:pPr algn="dist"/>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Mục</a:t>
            </a:r>
            <a:r>
              <a:rPr lang="en-US" altLang="zh-CN"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 </a:t>
            </a:r>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tiêu</a:t>
            </a:r>
            <a:endParaRPr lang="zh-CN" altLang="en-US"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endParaRPr>
          </a:p>
        </p:txBody>
      </p:sp>
      <p:sp>
        <p:nvSpPr>
          <p:cNvPr id="6" name="文本框 5"/>
          <p:cNvSpPr txBox="1"/>
          <p:nvPr/>
        </p:nvSpPr>
        <p:spPr>
          <a:xfrm>
            <a:off x="2748280" y="1572330"/>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trôi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chảy</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diễn</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và</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nêu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được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nội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dung,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nghĩa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các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tập</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đã</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0" name="文本框 5">
            <a:extLst>
              <a:ext uri="{FF2B5EF4-FFF2-40B4-BE49-F238E27FC236}">
                <a16:creationId xmlns:a16="http://schemas.microsoft.com/office/drawing/2014/main" id="{9F7B4D86-B8B7-D84B-866F-3A23CBD67B1E}"/>
              </a:ext>
            </a:extLst>
          </p:cNvPr>
          <p:cNvSpPr txBox="1"/>
          <p:nvPr/>
        </p:nvSpPr>
        <p:spPr>
          <a:xfrm>
            <a:off x="2677344" y="3030592"/>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hiểu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nội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dung,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nghĩa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Trẻ</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con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ở</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Sơn</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Mỹ</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文本框 5">
            <a:extLst>
              <a:ext uri="{FF2B5EF4-FFF2-40B4-BE49-F238E27FC236}">
                <a16:creationId xmlns:a16="http://schemas.microsoft.com/office/drawing/2014/main" id="{9409D6B6-9181-2545-8ECC-2BEBCDF3AECC}"/>
              </a:ext>
            </a:extLst>
          </p:cNvPr>
          <p:cNvSpPr txBox="1"/>
          <p:nvPr/>
        </p:nvSpPr>
        <p:spPr>
          <a:xfrm>
            <a:off x="2661302" y="4630212"/>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Nêu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được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hình</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ảnh</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chi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yêu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thích</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có</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thơ</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Trẻ</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con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ở</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Sơn</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Mỹ</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23" name="图片 7" descr="图片1">
            <a:extLst>
              <a:ext uri="{FF2B5EF4-FFF2-40B4-BE49-F238E27FC236}">
                <a16:creationId xmlns:a16="http://schemas.microsoft.com/office/drawing/2014/main" id="{D1A3E5B9-C461-454C-BA34-BA81F617CCF6}"/>
              </a:ext>
            </a:extLst>
          </p:cNvPr>
          <p:cNvPicPr>
            <a:picLocks noChangeAspect="1"/>
          </p:cNvPicPr>
          <p:nvPr/>
        </p:nvPicPr>
        <p:blipFill>
          <a:blip r:embed="rId4"/>
          <a:stretch>
            <a:fillRect/>
          </a:stretch>
        </p:blipFill>
        <p:spPr>
          <a:xfrm>
            <a:off x="1219200" y="1094469"/>
            <a:ext cx="1290956" cy="1555079"/>
          </a:xfrm>
          <a:prstGeom prst="rect">
            <a:avLst/>
          </a:prstGeom>
        </p:spPr>
      </p:pic>
      <p:pic>
        <p:nvPicPr>
          <p:cNvPr id="24" name="图片 7" descr="图片1">
            <a:extLst>
              <a:ext uri="{FF2B5EF4-FFF2-40B4-BE49-F238E27FC236}">
                <a16:creationId xmlns:a16="http://schemas.microsoft.com/office/drawing/2014/main" id="{35701A79-F71B-8D49-87C5-88A9CB320BFE}"/>
              </a:ext>
            </a:extLst>
          </p:cNvPr>
          <p:cNvPicPr>
            <a:picLocks noChangeAspect="1"/>
          </p:cNvPicPr>
          <p:nvPr/>
        </p:nvPicPr>
        <p:blipFill>
          <a:blip r:embed="rId4"/>
          <a:stretch>
            <a:fillRect/>
          </a:stretch>
        </p:blipFill>
        <p:spPr>
          <a:xfrm>
            <a:off x="1219200" y="2649548"/>
            <a:ext cx="1290956" cy="1555079"/>
          </a:xfrm>
          <a:prstGeom prst="rect">
            <a:avLst/>
          </a:prstGeom>
        </p:spPr>
      </p:pic>
      <p:pic>
        <p:nvPicPr>
          <p:cNvPr id="25" name="图片 7" descr="图片1">
            <a:extLst>
              <a:ext uri="{FF2B5EF4-FFF2-40B4-BE49-F238E27FC236}">
                <a16:creationId xmlns:a16="http://schemas.microsoft.com/office/drawing/2014/main" id="{E566E481-E84B-1945-8137-F921B935E6E6}"/>
              </a:ext>
            </a:extLst>
          </p:cNvPr>
          <p:cNvPicPr>
            <a:picLocks noChangeAspect="1"/>
          </p:cNvPicPr>
          <p:nvPr/>
        </p:nvPicPr>
        <p:blipFill>
          <a:blip r:embed="rId4"/>
          <a:stretch>
            <a:fillRect/>
          </a:stretch>
        </p:blipFill>
        <p:spPr>
          <a:xfrm>
            <a:off x="1213719" y="4204627"/>
            <a:ext cx="1290956" cy="1555079"/>
          </a:xfrm>
          <a:prstGeom prst="rect">
            <a:avLst/>
          </a:prstGeom>
        </p:spPr>
      </p:pic>
    </p:spTree>
    <p:extLst>
      <p:ext uri="{BB962C8B-B14F-4D97-AF65-F5344CB8AC3E}">
        <p14:creationId xmlns:p14="http://schemas.microsoft.com/office/powerpoint/2010/main" val="30596427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45c407e3387dca278e382816eec1a0d2"/>
          <p:cNvPicPr>
            <a:picLocks noChangeAspect="1"/>
          </p:cNvPicPr>
          <p:nvPr/>
        </p:nvPicPr>
        <p:blipFill>
          <a:blip r:embed="rId3"/>
          <a:stretch>
            <a:fillRect/>
          </a:stretch>
        </p:blipFill>
        <p:spPr>
          <a:xfrm>
            <a:off x="-28575" y="3237230"/>
            <a:ext cx="12268200" cy="3679190"/>
          </a:xfrm>
          <a:prstGeom prst="rect">
            <a:avLst/>
          </a:prstGeom>
        </p:spPr>
      </p:pic>
      <p:pic>
        <p:nvPicPr>
          <p:cNvPr id="9" name="图片 8" descr="5b8fd8191745a"/>
          <p:cNvPicPr>
            <a:picLocks noChangeAspect="1"/>
          </p:cNvPicPr>
          <p:nvPr/>
        </p:nvPicPr>
        <p:blipFill>
          <a:blip r:embed="rId4"/>
          <a:stretch>
            <a:fillRect/>
          </a:stretch>
        </p:blipFill>
        <p:spPr>
          <a:xfrm>
            <a:off x="5898515" y="1949737"/>
            <a:ext cx="7356475" cy="5191760"/>
          </a:xfrm>
          <a:prstGeom prst="rect">
            <a:avLst/>
          </a:prstGeom>
        </p:spPr>
      </p:pic>
      <p:pic>
        <p:nvPicPr>
          <p:cNvPr id="6" name="图片 13" descr="fe62fe86d5ca0d955d04475c6e231d75">
            <a:extLst>
              <a:ext uri="{FF2B5EF4-FFF2-40B4-BE49-F238E27FC236}">
                <a16:creationId xmlns:a16="http://schemas.microsoft.com/office/drawing/2014/main" id="{733FB908-C284-6F4B-AE28-6D13E06A95A2}"/>
              </a:ext>
            </a:extLst>
          </p:cNvPr>
          <p:cNvPicPr>
            <a:picLocks noChangeAspect="1"/>
          </p:cNvPicPr>
          <p:nvPr/>
        </p:nvPicPr>
        <p:blipFill>
          <a:blip r:embed="rId5"/>
          <a:stretch>
            <a:fillRect/>
          </a:stretch>
        </p:blipFill>
        <p:spPr>
          <a:xfrm rot="16200000">
            <a:off x="2582425" y="33244"/>
            <a:ext cx="3550024" cy="7119620"/>
          </a:xfrm>
          <a:prstGeom prst="rect">
            <a:avLst/>
          </a:prstGeom>
        </p:spPr>
      </p:pic>
      <p:sp>
        <p:nvSpPr>
          <p:cNvPr id="10" name="文本框 14">
            <a:extLst>
              <a:ext uri="{FF2B5EF4-FFF2-40B4-BE49-F238E27FC236}">
                <a16:creationId xmlns:a16="http://schemas.microsoft.com/office/drawing/2014/main" id="{C6EAA52F-CC78-0A44-AC24-33C2289FB6BE}"/>
              </a:ext>
            </a:extLst>
          </p:cNvPr>
          <p:cNvSpPr txBox="1"/>
          <p:nvPr/>
        </p:nvSpPr>
        <p:spPr>
          <a:xfrm>
            <a:off x="1448810" y="462789"/>
            <a:ext cx="4905375" cy="1007392"/>
          </a:xfrm>
          <a:prstGeom prst="rect">
            <a:avLst/>
          </a:prstGeom>
          <a:noFill/>
        </p:spPr>
        <p:txBody>
          <a:bodyPr wrap="square" rtlCol="0">
            <a:spAutoFit/>
          </a:bodyPr>
          <a:lstStyle/>
          <a:p>
            <a:pPr algn="ctr">
              <a:lnSpc>
                <a:spcPct val="150000"/>
              </a:lnSpc>
            </a:pPr>
            <a:r>
              <a:rPr lang="en-US" altLang="zh-CN" sz="4400" b="1" dirty="0">
                <a:solidFill>
                  <a:srgbClr val="FF0000"/>
                </a:solidFill>
                <a:latin typeface="UTM Cooper Black" panose="02040603050506020204" pitchFamily="18"/>
                <a:ea typeface="字魂36号-正文宋楷" panose="02000000000000000000" pitchFamily="2" charset="-122"/>
                <a:cs typeface="Calibri" panose="020F0502020204030204" pitchFamily="34" charset="0"/>
              </a:rPr>
              <a:t>NỘI DUNG</a:t>
            </a:r>
            <a:endParaRPr lang="zh-CN" altLang="en-US" sz="4400" b="1" dirty="0">
              <a:solidFill>
                <a:srgbClr val="FF0000"/>
              </a:solidFill>
              <a:latin typeface="UTM Cooper Black" panose="02040603050506020204" pitchFamily="18"/>
              <a:ea typeface="字魂36号-正文宋楷" panose="02000000000000000000" pitchFamily="2" charset="-122"/>
              <a:cs typeface="Calibri" panose="020F0502020204030204" pitchFamily="34" charset="0"/>
            </a:endParaRPr>
          </a:p>
        </p:txBody>
      </p:sp>
      <p:sp>
        <p:nvSpPr>
          <p:cNvPr id="11" name="文本框 14">
            <a:extLst>
              <a:ext uri="{FF2B5EF4-FFF2-40B4-BE49-F238E27FC236}">
                <a16:creationId xmlns:a16="http://schemas.microsoft.com/office/drawing/2014/main" id="{083CBC96-F9E6-5B49-94E6-60919FE47E71}"/>
              </a:ext>
            </a:extLst>
          </p:cNvPr>
          <p:cNvSpPr txBox="1"/>
          <p:nvPr/>
        </p:nvSpPr>
        <p:spPr>
          <a:xfrm>
            <a:off x="1050812" y="2513765"/>
            <a:ext cx="5787691" cy="1938992"/>
          </a:xfrm>
          <a:prstGeom prst="rect">
            <a:avLst/>
          </a:prstGeom>
          <a:noFill/>
        </p:spPr>
        <p:txBody>
          <a:bodyPr wrap="square" rtlCol="0">
            <a:spAutoFit/>
          </a:bodyPr>
          <a:lstStyle/>
          <a:p>
            <a:pPr algn="just"/>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Bài</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thơ</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thể</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hiện</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sự</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ngây</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thơ</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trong</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sáng</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của</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trẻ</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em</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ở</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Sơn</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Mỹ</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a:t>
            </a:r>
            <a:endParaRPr lang="zh-CN" altLang="en-US"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endParaRPr>
          </a:p>
        </p:txBody>
      </p:sp>
      <p:pic>
        <p:nvPicPr>
          <p:cNvPr id="3" name="Picture 2">
            <a:extLst>
              <a:ext uri="{FF2B5EF4-FFF2-40B4-BE49-F238E27FC236}">
                <a16:creationId xmlns:a16="http://schemas.microsoft.com/office/drawing/2014/main" id="{73C3E811-1D59-8A4D-8295-2E60B8B52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9403" y="1454437"/>
            <a:ext cx="1320800" cy="990600"/>
          </a:xfrm>
          <a:prstGeom prst="rect">
            <a:avLst/>
          </a:prstGeom>
        </p:spPr>
      </p:pic>
      <p:pic>
        <p:nvPicPr>
          <p:cNvPr id="12" name="Picture 11">
            <a:extLst>
              <a:ext uri="{FF2B5EF4-FFF2-40B4-BE49-F238E27FC236}">
                <a16:creationId xmlns:a16="http://schemas.microsoft.com/office/drawing/2014/main" id="{2AE0E16C-6C7F-F54F-8337-85BABC99F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81191" y="616259"/>
            <a:ext cx="1804269" cy="1355786"/>
          </a:xfrm>
          <a:prstGeom prst="rect">
            <a:avLst/>
          </a:prstGeom>
        </p:spPr>
      </p:pic>
    </p:spTree>
    <p:extLst>
      <p:ext uri="{BB962C8B-B14F-4D97-AF65-F5344CB8AC3E}">
        <p14:creationId xmlns:p14="http://schemas.microsoft.com/office/powerpoint/2010/main" val="327810704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2638749" y="-2640965"/>
            <a:ext cx="17860645" cy="13013055"/>
          </a:xfrm>
          <a:prstGeom prst="rect">
            <a:avLst/>
          </a:prstGeom>
        </p:spPr>
      </p:pic>
      <p:sp>
        <p:nvSpPr>
          <p:cNvPr id="19" name="文本框 18"/>
          <p:cNvSpPr txBox="1"/>
          <p:nvPr/>
        </p:nvSpPr>
        <p:spPr>
          <a:xfrm>
            <a:off x="2882626" y="579125"/>
            <a:ext cx="6817894" cy="830997"/>
          </a:xfrm>
          <a:prstGeom prst="rect">
            <a:avLst/>
          </a:prstGeom>
          <a:noFill/>
        </p:spPr>
        <p:txBody>
          <a:bodyPr wrap="square" rtlCol="0">
            <a:spAutoFit/>
          </a:bodyPr>
          <a:lstStyle/>
          <a:p>
            <a:pPr algn="dist"/>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Đánh</a:t>
            </a:r>
            <a:r>
              <a:rPr lang="en-US" altLang="zh-CN"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 </a:t>
            </a:r>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giá</a:t>
            </a:r>
            <a:r>
              <a:rPr lang="en-US" altLang="zh-CN"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 </a:t>
            </a:r>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mục</a:t>
            </a:r>
            <a:r>
              <a:rPr lang="en-US" altLang="zh-CN"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 </a:t>
            </a:r>
            <a:r>
              <a:rPr lang="en-US" altLang="zh-CN" sz="4800" b="1" dirty="0" err="1">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rPr>
              <a:t>tiêu</a:t>
            </a:r>
            <a:endParaRPr lang="zh-CN" altLang="en-US" sz="4800" b="1" dirty="0">
              <a:solidFill>
                <a:srgbClr val="FF0000"/>
              </a:solidFill>
              <a:latin typeface="UTM Cooper Black" panose="02040603050506020204" pitchFamily="18"/>
              <a:ea typeface="字魂36号-正文宋楷" panose="02000000000000000000" pitchFamily="2" charset="-122"/>
              <a:cs typeface="★儿童字体——迷你简卡通" panose="03000509000000000000" charset="-122"/>
            </a:endParaRPr>
          </a:p>
        </p:txBody>
      </p:sp>
      <p:sp>
        <p:nvSpPr>
          <p:cNvPr id="6" name="文本框 5"/>
          <p:cNvSpPr txBox="1"/>
          <p:nvPr/>
        </p:nvSpPr>
        <p:spPr>
          <a:xfrm>
            <a:off x="2748280" y="1572330"/>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trôi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chảy</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diễn</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và</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nêu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được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nội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dung,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nghĩa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các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tập</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đã</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0" name="文本框 5">
            <a:extLst>
              <a:ext uri="{FF2B5EF4-FFF2-40B4-BE49-F238E27FC236}">
                <a16:creationId xmlns:a16="http://schemas.microsoft.com/office/drawing/2014/main" id="{9F7B4D86-B8B7-D84B-866F-3A23CBD67B1E}"/>
              </a:ext>
            </a:extLst>
          </p:cNvPr>
          <p:cNvSpPr txBox="1"/>
          <p:nvPr/>
        </p:nvSpPr>
        <p:spPr>
          <a:xfrm>
            <a:off x="2677344" y="3030592"/>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Đọc</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hiểu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nội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dung,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nghĩa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Trẻ</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con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ở</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Sơn</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Mỹ</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文本框 5">
            <a:extLst>
              <a:ext uri="{FF2B5EF4-FFF2-40B4-BE49-F238E27FC236}">
                <a16:creationId xmlns:a16="http://schemas.microsoft.com/office/drawing/2014/main" id="{9409D6B6-9181-2545-8ECC-2BEBCDF3AECC}"/>
              </a:ext>
            </a:extLst>
          </p:cNvPr>
          <p:cNvSpPr txBox="1"/>
          <p:nvPr/>
        </p:nvSpPr>
        <p:spPr>
          <a:xfrm>
            <a:off x="2629218" y="4630212"/>
            <a:ext cx="8224520" cy="1077218"/>
          </a:xfrm>
          <a:prstGeom prst="rect">
            <a:avLst/>
          </a:prstGeom>
          <a:noFill/>
        </p:spPr>
        <p:txBody>
          <a:bodyPr wrap="square" rtlCol="0">
            <a:spAutoFit/>
          </a:bodyPr>
          <a:lstStyle/>
          <a:p>
            <a:pPr algn="just"/>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Biết</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miêu</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tả</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một</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hình</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ảnh</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có</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bài</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40749F"/>
                </a:solidFill>
                <a:latin typeface="Calibri" panose="020F0502020204030204" pitchFamily="34" charset="0"/>
                <a:ea typeface="字魂36号-正文宋楷" panose="02000000000000000000" pitchFamily="2" charset="-122"/>
                <a:cs typeface="Calibri" panose="020F0502020204030204" pitchFamily="34" charset="0"/>
              </a:rPr>
              <a:t>thơ</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Trẻ</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con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ở</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Sơn</a:t>
            </a:r>
            <a:r>
              <a:rPr lang="en-US" altLang="zh-CN" sz="3200" b="1" i="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i="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Mỹ</a:t>
            </a:r>
            <a:r>
              <a:rPr lang="en-US" altLang="zh-CN"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rPr>
              <a:t>. </a:t>
            </a:r>
            <a:endParaRPr lang="zh-CN" altLang="en-US" sz="3200" b="1" dirty="0">
              <a:solidFill>
                <a:srgbClr val="40749F"/>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23" name="图片 7" descr="图片1">
            <a:extLst>
              <a:ext uri="{FF2B5EF4-FFF2-40B4-BE49-F238E27FC236}">
                <a16:creationId xmlns:a16="http://schemas.microsoft.com/office/drawing/2014/main" id="{D1A3E5B9-C461-454C-BA34-BA81F617CCF6}"/>
              </a:ext>
            </a:extLst>
          </p:cNvPr>
          <p:cNvPicPr>
            <a:picLocks noChangeAspect="1"/>
          </p:cNvPicPr>
          <p:nvPr/>
        </p:nvPicPr>
        <p:blipFill>
          <a:blip r:embed="rId4"/>
          <a:stretch>
            <a:fillRect/>
          </a:stretch>
        </p:blipFill>
        <p:spPr>
          <a:xfrm>
            <a:off x="1219200" y="1094469"/>
            <a:ext cx="1290956" cy="1555079"/>
          </a:xfrm>
          <a:prstGeom prst="rect">
            <a:avLst/>
          </a:prstGeom>
        </p:spPr>
      </p:pic>
      <p:pic>
        <p:nvPicPr>
          <p:cNvPr id="24" name="图片 7" descr="图片1">
            <a:extLst>
              <a:ext uri="{FF2B5EF4-FFF2-40B4-BE49-F238E27FC236}">
                <a16:creationId xmlns:a16="http://schemas.microsoft.com/office/drawing/2014/main" id="{35701A79-F71B-8D49-87C5-88A9CB320BFE}"/>
              </a:ext>
            </a:extLst>
          </p:cNvPr>
          <p:cNvPicPr>
            <a:picLocks noChangeAspect="1"/>
          </p:cNvPicPr>
          <p:nvPr/>
        </p:nvPicPr>
        <p:blipFill>
          <a:blip r:embed="rId4"/>
          <a:stretch>
            <a:fillRect/>
          </a:stretch>
        </p:blipFill>
        <p:spPr>
          <a:xfrm>
            <a:off x="1219200" y="2649548"/>
            <a:ext cx="1290956" cy="1555079"/>
          </a:xfrm>
          <a:prstGeom prst="rect">
            <a:avLst/>
          </a:prstGeom>
        </p:spPr>
      </p:pic>
      <p:pic>
        <p:nvPicPr>
          <p:cNvPr id="25" name="图片 7" descr="图片1">
            <a:extLst>
              <a:ext uri="{FF2B5EF4-FFF2-40B4-BE49-F238E27FC236}">
                <a16:creationId xmlns:a16="http://schemas.microsoft.com/office/drawing/2014/main" id="{E566E481-E84B-1945-8137-F921B935E6E6}"/>
              </a:ext>
            </a:extLst>
          </p:cNvPr>
          <p:cNvPicPr>
            <a:picLocks noChangeAspect="1"/>
          </p:cNvPicPr>
          <p:nvPr/>
        </p:nvPicPr>
        <p:blipFill>
          <a:blip r:embed="rId4"/>
          <a:stretch>
            <a:fillRect/>
          </a:stretch>
        </p:blipFill>
        <p:spPr>
          <a:xfrm>
            <a:off x="1213719" y="4204627"/>
            <a:ext cx="1290956" cy="1555079"/>
          </a:xfrm>
          <a:prstGeom prst="rect">
            <a:avLst/>
          </a:prstGeom>
        </p:spPr>
      </p:pic>
    </p:spTree>
    <p:extLst>
      <p:ext uri="{BB962C8B-B14F-4D97-AF65-F5344CB8AC3E}">
        <p14:creationId xmlns:p14="http://schemas.microsoft.com/office/powerpoint/2010/main" val="17698356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4"/>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5"/>
          <a:stretch>
            <a:fillRect/>
          </a:stretch>
        </p:blipFill>
        <p:spPr>
          <a:xfrm>
            <a:off x="0" y="-845218"/>
            <a:ext cx="11692890" cy="8256537"/>
          </a:xfrm>
          <a:prstGeom prst="rect">
            <a:avLst/>
          </a:prstGeom>
        </p:spPr>
      </p:pic>
      <p:pic>
        <p:nvPicPr>
          <p:cNvPr id="5" name="图片 4" descr="5b874a3b62370"/>
          <p:cNvPicPr>
            <a:picLocks noChangeAspect="1"/>
          </p:cNvPicPr>
          <p:nvPr/>
        </p:nvPicPr>
        <p:blipFill>
          <a:blip r:embed="rId6"/>
          <a:stretch>
            <a:fillRect/>
          </a:stretch>
        </p:blipFill>
        <p:spPr>
          <a:xfrm>
            <a:off x="6830194" y="4074190"/>
            <a:ext cx="4208145" cy="2971800"/>
          </a:xfrm>
          <a:prstGeom prst="rect">
            <a:avLst/>
          </a:prstGeom>
        </p:spPr>
      </p:pic>
      <p:sp>
        <p:nvSpPr>
          <p:cNvPr id="4" name="文本框 3"/>
          <p:cNvSpPr txBox="1"/>
          <p:nvPr/>
        </p:nvSpPr>
        <p:spPr>
          <a:xfrm>
            <a:off x="2365513" y="2049592"/>
            <a:ext cx="6155419" cy="3046988"/>
          </a:xfrm>
          <a:prstGeom prst="rect">
            <a:avLst/>
          </a:prstGeom>
          <a:noFill/>
        </p:spPr>
        <p:txBody>
          <a:bodyPr wrap="square" rtlCol="0">
            <a:spAutoFit/>
          </a:bodyPr>
          <a:lstStyle/>
          <a:p>
            <a:pPr algn="ctr"/>
            <a:r>
              <a:rPr lang="en-US" altLang="zh-CN" sz="4800" dirty="0" err="1">
                <a:solidFill>
                  <a:srgbClr val="FFFF00"/>
                </a:solidFill>
                <a:latin typeface="UTM Cooper Black" panose="02040603050506020204" pitchFamily="18"/>
                <a:ea typeface="字魂36号-正文宋楷" panose="02000000000000000000" pitchFamily="2" charset="-122"/>
              </a:rPr>
              <a:t>Dặn</a:t>
            </a:r>
            <a:r>
              <a:rPr lang="en-US" altLang="zh-CN" sz="4800" dirty="0">
                <a:solidFill>
                  <a:srgbClr val="FFFF00"/>
                </a:solidFill>
                <a:latin typeface="UTM Cooper Black" panose="02040603050506020204" pitchFamily="18"/>
                <a:ea typeface="字魂36号-正文宋楷" panose="02000000000000000000" pitchFamily="2" charset="-122"/>
              </a:rPr>
              <a:t> </a:t>
            </a:r>
            <a:r>
              <a:rPr lang="en-US" altLang="zh-CN" sz="4800" dirty="0" err="1">
                <a:solidFill>
                  <a:srgbClr val="FFFF00"/>
                </a:solidFill>
                <a:latin typeface="UTM Cooper Black" panose="02040603050506020204" pitchFamily="18"/>
                <a:ea typeface="字魂36号-正文宋楷" panose="02000000000000000000" pitchFamily="2" charset="-122"/>
              </a:rPr>
              <a:t>dò</a:t>
            </a:r>
            <a:r>
              <a:rPr lang="en-US" altLang="zh-CN" sz="4800" dirty="0">
                <a:solidFill>
                  <a:srgbClr val="FFFF00"/>
                </a:solidFill>
                <a:latin typeface="UTM Cooper Black" panose="02040603050506020204" pitchFamily="18"/>
                <a:ea typeface="字魂36号-正文宋楷" panose="02000000000000000000" pitchFamily="2" charset="-122"/>
              </a:rPr>
              <a:t>:</a:t>
            </a:r>
          </a:p>
          <a:p>
            <a:pPr marL="685800" indent="-685800" algn="ctr">
              <a:buFontTx/>
              <a:buChar char="-"/>
            </a:pPr>
            <a:r>
              <a:rPr lang="en-US" altLang="zh-CN" sz="4800" dirty="0" err="1">
                <a:solidFill>
                  <a:schemeClr val="bg1"/>
                </a:solidFill>
                <a:latin typeface="UTM Cooper Black" panose="02040603050506020204" pitchFamily="18"/>
                <a:ea typeface="字魂36号-正文宋楷" panose="02000000000000000000" pitchFamily="2" charset="-122"/>
              </a:rPr>
              <a:t>Chuẩn</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bị</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bài</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sau</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Ôn</a:t>
            </a:r>
            <a:r>
              <a:rPr lang="en-US" altLang="zh-CN" sz="4800" dirty="0">
                <a:solidFill>
                  <a:srgbClr val="00B0F0"/>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tập</a:t>
            </a:r>
            <a:r>
              <a:rPr lang="en-US" altLang="zh-CN" sz="4800" dirty="0">
                <a:solidFill>
                  <a:srgbClr val="00B0F0"/>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cuối</a:t>
            </a:r>
            <a:r>
              <a:rPr lang="en-US" altLang="zh-CN" sz="4800" dirty="0">
                <a:solidFill>
                  <a:srgbClr val="00B0F0"/>
                </a:solidFill>
                <a:latin typeface="UTM Cooper Black" panose="02040603050506020204" pitchFamily="18"/>
                <a:ea typeface="字魂36号-正文宋楷" panose="02000000000000000000" pitchFamily="2" charset="-122"/>
              </a:rPr>
              <a:t> HK2 </a:t>
            </a:r>
            <a:r>
              <a:rPr lang="en-US" altLang="zh-CN" sz="4800" dirty="0" err="1">
                <a:solidFill>
                  <a:srgbClr val="00B0F0"/>
                </a:solidFill>
                <a:latin typeface="UTM Cooper Black" panose="02040603050506020204" pitchFamily="18"/>
                <a:ea typeface="字魂36号-正文宋楷" panose="02000000000000000000" pitchFamily="2" charset="-122"/>
              </a:rPr>
              <a:t>tiết</a:t>
            </a:r>
            <a:r>
              <a:rPr lang="en-US" altLang="zh-CN" sz="4800" dirty="0">
                <a:solidFill>
                  <a:srgbClr val="00B0F0"/>
                </a:solidFill>
                <a:latin typeface="UTM Cooper Black" panose="02040603050506020204" pitchFamily="18"/>
                <a:ea typeface="字魂36号-正文宋楷" panose="02000000000000000000" pitchFamily="2" charset="-122"/>
              </a:rPr>
              <a:t> 7.</a:t>
            </a:r>
          </a:p>
        </p:txBody>
      </p:sp>
    </p:spTree>
    <p:extLst>
      <p:ext uri="{BB962C8B-B14F-4D97-AF65-F5344CB8AC3E}">
        <p14:creationId xmlns:p14="http://schemas.microsoft.com/office/powerpoint/2010/main" val="116836650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48705" y="2507428"/>
            <a:ext cx="2392495" cy="25217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32877" y="2200391"/>
            <a:ext cx="1604911" cy="113948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82194" y="1205592"/>
            <a:ext cx="3627612" cy="382357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03835" y="-204296"/>
            <a:ext cx="4937366" cy="532461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1349" y="2081557"/>
            <a:ext cx="2120452" cy="18582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5469" y="1475920"/>
            <a:ext cx="8901063" cy="382745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94402" y="4215174"/>
            <a:ext cx="1961729" cy="2067698"/>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70936" y="846349"/>
            <a:ext cx="1823466" cy="2164351"/>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71535" y="1928523"/>
            <a:ext cx="1361307" cy="1683223"/>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0823061" y="4215174"/>
            <a:ext cx="1185268" cy="913523"/>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96594" y="5846671"/>
            <a:ext cx="541559" cy="436201"/>
          </a:xfrm>
          <a:prstGeom prst="rect">
            <a:avLst/>
          </a:prstGeom>
        </p:spPr>
      </p:pic>
      <p:sp>
        <p:nvSpPr>
          <p:cNvPr id="22" name="TextBox 22"/>
          <p:cNvSpPr txBox="1"/>
          <p:nvPr/>
        </p:nvSpPr>
        <p:spPr>
          <a:xfrm>
            <a:off x="2231427" y="2143242"/>
            <a:ext cx="7729147" cy="2272482"/>
          </a:xfrm>
          <a:prstGeom prst="rect">
            <a:avLst/>
          </a:prstGeom>
        </p:spPr>
        <p:txBody>
          <a:bodyPr lIns="0" tIns="0" rIns="0" bIns="0" rtlCol="0" anchor="t">
            <a:spAutoFit/>
          </a:bodyPr>
          <a:lstStyle/>
          <a:p>
            <a:pPr algn="ctr">
              <a:lnSpc>
                <a:spcPts val="4483"/>
              </a:lnSpc>
            </a:pPr>
            <a:r>
              <a:rPr lang="en-US" sz="3202" dirty="0" err="1">
                <a:solidFill>
                  <a:srgbClr val="441F0A"/>
                </a:solidFill>
                <a:latin typeface="Lobster"/>
              </a:rPr>
              <a:t>Chào</a:t>
            </a:r>
            <a:r>
              <a:rPr lang="en-US" sz="3202" dirty="0">
                <a:solidFill>
                  <a:srgbClr val="441F0A"/>
                </a:solidFill>
                <a:latin typeface="Lobster"/>
              </a:rPr>
              <a:t>  </a:t>
            </a:r>
            <a:r>
              <a:rPr lang="en-US" sz="3202" dirty="0" err="1">
                <a:solidFill>
                  <a:srgbClr val="441F0A"/>
                </a:solidFill>
                <a:latin typeface="Lobster"/>
              </a:rPr>
              <a:t>mừng</a:t>
            </a:r>
            <a:r>
              <a:rPr lang="en-US" sz="3202" dirty="0">
                <a:solidFill>
                  <a:srgbClr val="441F0A"/>
                </a:solidFill>
                <a:latin typeface="Lobster"/>
              </a:rPr>
              <a:t> </a:t>
            </a:r>
            <a:r>
              <a:rPr lang="en-US" sz="3202" dirty="0" err="1">
                <a:solidFill>
                  <a:srgbClr val="441F0A"/>
                </a:solidFill>
                <a:latin typeface="Lobster"/>
              </a:rPr>
              <a:t>các</a:t>
            </a:r>
            <a:r>
              <a:rPr lang="en-US" sz="3202" dirty="0">
                <a:solidFill>
                  <a:srgbClr val="441F0A"/>
                </a:solidFill>
                <a:latin typeface="Lobster"/>
              </a:rPr>
              <a:t> </a:t>
            </a:r>
            <a:r>
              <a:rPr lang="en-US" sz="3202" dirty="0" err="1">
                <a:solidFill>
                  <a:srgbClr val="441F0A"/>
                </a:solidFill>
                <a:latin typeface="Lobster"/>
              </a:rPr>
              <a:t>em</a:t>
            </a:r>
            <a:r>
              <a:rPr lang="en-US" sz="3202" dirty="0">
                <a:solidFill>
                  <a:srgbClr val="441F0A"/>
                </a:solidFill>
                <a:latin typeface="Lobster"/>
              </a:rPr>
              <a:t> </a:t>
            </a:r>
            <a:r>
              <a:rPr lang="en-US" sz="3202" dirty="0" err="1">
                <a:solidFill>
                  <a:srgbClr val="441F0A"/>
                </a:solidFill>
                <a:latin typeface="Lobster"/>
              </a:rPr>
              <a:t>đến</a:t>
            </a:r>
            <a:r>
              <a:rPr lang="en-US" sz="3202" dirty="0">
                <a:solidFill>
                  <a:srgbClr val="441F0A"/>
                </a:solidFill>
                <a:latin typeface="Lobster"/>
              </a:rPr>
              <a:t> </a:t>
            </a:r>
            <a:r>
              <a:rPr lang="en-US" sz="3202" dirty="0" err="1">
                <a:solidFill>
                  <a:srgbClr val="441F0A"/>
                </a:solidFill>
                <a:latin typeface="Lobster"/>
              </a:rPr>
              <a:t>thăm</a:t>
            </a:r>
            <a:r>
              <a:rPr lang="en-US" sz="3202" dirty="0">
                <a:solidFill>
                  <a:srgbClr val="441F0A"/>
                </a:solidFill>
                <a:latin typeface="Lobster"/>
              </a:rPr>
              <a:t> </a:t>
            </a:r>
            <a:r>
              <a:rPr lang="en-US" sz="3202" dirty="0" err="1">
                <a:solidFill>
                  <a:srgbClr val="441F0A"/>
                </a:solidFill>
                <a:latin typeface="Lobster"/>
              </a:rPr>
              <a:t>khu</a:t>
            </a:r>
            <a:r>
              <a:rPr lang="en-US" sz="3202" dirty="0">
                <a:solidFill>
                  <a:srgbClr val="441F0A"/>
                </a:solidFill>
                <a:latin typeface="Lobster"/>
              </a:rPr>
              <a:t> </a:t>
            </a:r>
            <a:r>
              <a:rPr lang="en-US" sz="3202" dirty="0" err="1">
                <a:solidFill>
                  <a:srgbClr val="441F0A"/>
                </a:solidFill>
                <a:latin typeface="Lobster"/>
              </a:rPr>
              <a:t>rừng</a:t>
            </a:r>
            <a:r>
              <a:rPr lang="en-US" sz="3202" dirty="0">
                <a:solidFill>
                  <a:srgbClr val="441F0A"/>
                </a:solidFill>
                <a:latin typeface="Lobster"/>
              </a:rPr>
              <a:t> </a:t>
            </a:r>
            <a:r>
              <a:rPr lang="en-US" sz="3202" dirty="0" err="1">
                <a:solidFill>
                  <a:srgbClr val="441F0A"/>
                </a:solidFill>
                <a:latin typeface="Lobster"/>
              </a:rPr>
              <a:t>nhỏ</a:t>
            </a:r>
            <a:r>
              <a:rPr lang="en-US" sz="3202" dirty="0">
                <a:solidFill>
                  <a:srgbClr val="441F0A"/>
                </a:solidFill>
                <a:latin typeface="Lobster"/>
              </a:rPr>
              <a:t> , </a:t>
            </a:r>
            <a:r>
              <a:rPr lang="en-US" sz="3202" dirty="0" err="1">
                <a:solidFill>
                  <a:srgbClr val="441F0A"/>
                </a:solidFill>
                <a:latin typeface="Lobster"/>
              </a:rPr>
              <a:t>nơi</a:t>
            </a:r>
            <a:r>
              <a:rPr lang="en-US" sz="3202" dirty="0">
                <a:solidFill>
                  <a:srgbClr val="441F0A"/>
                </a:solidFill>
                <a:latin typeface="Lobster"/>
              </a:rPr>
              <a:t> </a:t>
            </a:r>
            <a:r>
              <a:rPr lang="en-US" sz="3202" dirty="0" err="1">
                <a:solidFill>
                  <a:srgbClr val="441F0A"/>
                </a:solidFill>
                <a:latin typeface="Lobster"/>
              </a:rPr>
              <a:t>các</a:t>
            </a:r>
            <a:r>
              <a:rPr lang="en-US" sz="3202" dirty="0">
                <a:solidFill>
                  <a:srgbClr val="441F0A"/>
                </a:solidFill>
                <a:latin typeface="Lobster"/>
              </a:rPr>
              <a:t>  </a:t>
            </a:r>
            <a:r>
              <a:rPr lang="en-US" sz="3202" dirty="0" err="1">
                <a:solidFill>
                  <a:srgbClr val="441F0A"/>
                </a:solidFill>
                <a:latin typeface="Lobster"/>
              </a:rPr>
              <a:t>chú</a:t>
            </a:r>
            <a:r>
              <a:rPr lang="en-US" sz="3202" dirty="0">
                <a:solidFill>
                  <a:srgbClr val="441F0A"/>
                </a:solidFill>
                <a:latin typeface="Lobster"/>
              </a:rPr>
              <a:t> </a:t>
            </a:r>
            <a:r>
              <a:rPr lang="en-US" sz="3202" dirty="0" err="1">
                <a:solidFill>
                  <a:srgbClr val="441F0A"/>
                </a:solidFill>
                <a:latin typeface="Lobster"/>
              </a:rPr>
              <a:t>khỉ</a:t>
            </a:r>
            <a:r>
              <a:rPr lang="en-US" sz="3202" dirty="0">
                <a:solidFill>
                  <a:srgbClr val="441F0A"/>
                </a:solidFill>
                <a:latin typeface="Lobster"/>
              </a:rPr>
              <a:t> </a:t>
            </a:r>
            <a:r>
              <a:rPr lang="en-US" sz="3202" dirty="0" err="1">
                <a:solidFill>
                  <a:srgbClr val="441F0A"/>
                </a:solidFill>
                <a:latin typeface="Lobster"/>
              </a:rPr>
              <a:t>đáng</a:t>
            </a:r>
            <a:r>
              <a:rPr lang="en-US" sz="3202" dirty="0">
                <a:solidFill>
                  <a:srgbClr val="441F0A"/>
                </a:solidFill>
                <a:latin typeface="Lobster"/>
              </a:rPr>
              <a:t> </a:t>
            </a:r>
            <a:r>
              <a:rPr lang="en-US" sz="3202" dirty="0" err="1">
                <a:solidFill>
                  <a:srgbClr val="441F0A"/>
                </a:solidFill>
                <a:latin typeface="Lobster"/>
              </a:rPr>
              <a:t>yêu</a:t>
            </a:r>
            <a:r>
              <a:rPr lang="en-US" sz="3202" dirty="0">
                <a:solidFill>
                  <a:srgbClr val="441F0A"/>
                </a:solidFill>
                <a:latin typeface="Lobster"/>
              </a:rPr>
              <a:t> </a:t>
            </a:r>
            <a:r>
              <a:rPr lang="en-US" sz="3202" dirty="0" err="1">
                <a:solidFill>
                  <a:srgbClr val="441F0A"/>
                </a:solidFill>
                <a:latin typeface="Lobster"/>
              </a:rPr>
              <a:t>đang</a:t>
            </a:r>
            <a:r>
              <a:rPr lang="en-US" sz="3202" dirty="0">
                <a:solidFill>
                  <a:srgbClr val="441F0A"/>
                </a:solidFill>
                <a:latin typeface="Lobster"/>
              </a:rPr>
              <a:t> </a:t>
            </a:r>
            <a:r>
              <a:rPr lang="en-US" sz="3202" dirty="0" err="1">
                <a:solidFill>
                  <a:srgbClr val="441F0A"/>
                </a:solidFill>
                <a:latin typeface="Lobster"/>
              </a:rPr>
              <a:t>sinh</a:t>
            </a:r>
            <a:r>
              <a:rPr lang="en-US" sz="3202" dirty="0">
                <a:solidFill>
                  <a:srgbClr val="441F0A"/>
                </a:solidFill>
                <a:latin typeface="Lobster"/>
              </a:rPr>
              <a:t> </a:t>
            </a:r>
            <a:r>
              <a:rPr lang="en-US" sz="3202" dirty="0" err="1">
                <a:solidFill>
                  <a:srgbClr val="441F0A"/>
                </a:solidFill>
                <a:latin typeface="Lobster"/>
              </a:rPr>
              <a:t>sống</a:t>
            </a:r>
            <a:r>
              <a:rPr lang="en-US" sz="3202" dirty="0">
                <a:solidFill>
                  <a:srgbClr val="441F0A"/>
                </a:solidFill>
                <a:latin typeface="Lobster"/>
              </a:rPr>
              <a:t>. </a:t>
            </a:r>
            <a:r>
              <a:rPr lang="en-US" sz="3202" dirty="0" err="1">
                <a:solidFill>
                  <a:srgbClr val="441F0A"/>
                </a:solidFill>
                <a:latin typeface="Lobster"/>
              </a:rPr>
              <a:t>Các</a:t>
            </a:r>
            <a:r>
              <a:rPr lang="en-US" sz="3202" dirty="0">
                <a:solidFill>
                  <a:srgbClr val="441F0A"/>
                </a:solidFill>
                <a:latin typeface="Lobster"/>
              </a:rPr>
              <a:t> </a:t>
            </a:r>
            <a:r>
              <a:rPr lang="en-US" sz="3202" dirty="0" err="1">
                <a:solidFill>
                  <a:srgbClr val="441F0A"/>
                </a:solidFill>
                <a:latin typeface="Lobster"/>
              </a:rPr>
              <a:t>em</a:t>
            </a:r>
            <a:r>
              <a:rPr lang="en-US" sz="3202" dirty="0">
                <a:solidFill>
                  <a:srgbClr val="441F0A"/>
                </a:solidFill>
                <a:latin typeface="Lobster"/>
              </a:rPr>
              <a:t> </a:t>
            </a:r>
            <a:r>
              <a:rPr lang="en-US" sz="3202" dirty="0" err="1">
                <a:solidFill>
                  <a:srgbClr val="441F0A"/>
                </a:solidFill>
                <a:latin typeface="Lobster"/>
              </a:rPr>
              <a:t>hãy</a:t>
            </a:r>
            <a:r>
              <a:rPr lang="en-US" sz="3202" dirty="0">
                <a:solidFill>
                  <a:srgbClr val="441F0A"/>
                </a:solidFill>
                <a:latin typeface="Lobster"/>
              </a:rPr>
              <a:t> </a:t>
            </a:r>
            <a:r>
              <a:rPr lang="en-US" sz="3202" dirty="0" err="1">
                <a:solidFill>
                  <a:srgbClr val="441F0A"/>
                </a:solidFill>
                <a:latin typeface="Lobster"/>
              </a:rPr>
              <a:t>giúp</a:t>
            </a:r>
            <a:r>
              <a:rPr lang="en-US" sz="3202" dirty="0">
                <a:solidFill>
                  <a:srgbClr val="441F0A"/>
                </a:solidFill>
                <a:latin typeface="Lobster"/>
              </a:rPr>
              <a:t> </a:t>
            </a:r>
            <a:r>
              <a:rPr lang="en-US" sz="3202" dirty="0" err="1">
                <a:solidFill>
                  <a:srgbClr val="441F0A"/>
                </a:solidFill>
                <a:latin typeface="Lobster"/>
              </a:rPr>
              <a:t>các</a:t>
            </a:r>
            <a:r>
              <a:rPr lang="en-US" sz="3202" dirty="0">
                <a:solidFill>
                  <a:srgbClr val="441F0A"/>
                </a:solidFill>
                <a:latin typeface="Lobster"/>
              </a:rPr>
              <a:t> </a:t>
            </a:r>
            <a:r>
              <a:rPr lang="en-US" sz="3202" dirty="0" err="1">
                <a:solidFill>
                  <a:srgbClr val="441F0A"/>
                </a:solidFill>
                <a:latin typeface="Lobster"/>
              </a:rPr>
              <a:t>chú</a:t>
            </a:r>
            <a:r>
              <a:rPr lang="en-US" sz="3202" dirty="0">
                <a:solidFill>
                  <a:srgbClr val="441F0A"/>
                </a:solidFill>
                <a:latin typeface="Lobster"/>
              </a:rPr>
              <a:t> </a:t>
            </a:r>
            <a:r>
              <a:rPr lang="en-US" sz="3202" dirty="0" err="1">
                <a:solidFill>
                  <a:srgbClr val="441F0A"/>
                </a:solidFill>
                <a:latin typeface="Lobster"/>
              </a:rPr>
              <a:t>khỉ</a:t>
            </a:r>
            <a:r>
              <a:rPr lang="en-US" sz="3202" dirty="0">
                <a:solidFill>
                  <a:srgbClr val="441F0A"/>
                </a:solidFill>
                <a:latin typeface="Lobster"/>
              </a:rPr>
              <a:t> </a:t>
            </a:r>
            <a:r>
              <a:rPr lang="en-US" sz="3202" dirty="0" err="1">
                <a:solidFill>
                  <a:srgbClr val="441F0A"/>
                </a:solidFill>
                <a:latin typeface="Lobster"/>
              </a:rPr>
              <a:t>kiếm</a:t>
            </a:r>
            <a:r>
              <a:rPr lang="en-US" sz="3202" dirty="0">
                <a:solidFill>
                  <a:srgbClr val="441F0A"/>
                </a:solidFill>
                <a:latin typeface="Lobster"/>
              </a:rPr>
              <a:t> </a:t>
            </a:r>
            <a:r>
              <a:rPr lang="en-US" sz="3202" dirty="0" err="1">
                <a:solidFill>
                  <a:srgbClr val="441F0A"/>
                </a:solidFill>
                <a:latin typeface="Lobster"/>
              </a:rPr>
              <a:t>được</a:t>
            </a:r>
            <a:r>
              <a:rPr lang="en-US" sz="3202" dirty="0">
                <a:solidFill>
                  <a:srgbClr val="441F0A"/>
                </a:solidFill>
                <a:latin typeface="Lobster"/>
              </a:rPr>
              <a:t> </a:t>
            </a:r>
            <a:r>
              <a:rPr lang="en-US" sz="3202" dirty="0" err="1">
                <a:solidFill>
                  <a:srgbClr val="441F0A"/>
                </a:solidFill>
                <a:latin typeface="Lobster"/>
              </a:rPr>
              <a:t>thức</a:t>
            </a:r>
            <a:r>
              <a:rPr lang="en-US" sz="3202" dirty="0">
                <a:solidFill>
                  <a:srgbClr val="441F0A"/>
                </a:solidFill>
                <a:latin typeface="Lobster"/>
              </a:rPr>
              <a:t> </a:t>
            </a:r>
            <a:r>
              <a:rPr lang="en-US" sz="3202" dirty="0" err="1">
                <a:solidFill>
                  <a:srgbClr val="441F0A"/>
                </a:solidFill>
                <a:latin typeface="Lobster"/>
              </a:rPr>
              <a:t>ăn</a:t>
            </a:r>
            <a:r>
              <a:rPr lang="en-US" sz="3202" dirty="0">
                <a:solidFill>
                  <a:srgbClr val="441F0A"/>
                </a:solidFill>
                <a:latin typeface="Lobster"/>
              </a:rPr>
              <a:t> </a:t>
            </a:r>
            <a:r>
              <a:rPr lang="en-US" sz="3202" dirty="0" err="1">
                <a:solidFill>
                  <a:srgbClr val="441F0A"/>
                </a:solidFill>
                <a:latin typeface="Lobster"/>
              </a:rPr>
              <a:t>bằng</a:t>
            </a:r>
            <a:r>
              <a:rPr lang="en-US" sz="3202" dirty="0">
                <a:solidFill>
                  <a:srgbClr val="441F0A"/>
                </a:solidFill>
                <a:latin typeface="Lobster"/>
              </a:rPr>
              <a:t> </a:t>
            </a:r>
            <a:r>
              <a:rPr lang="en-US" sz="3202" dirty="0" err="1">
                <a:solidFill>
                  <a:srgbClr val="441F0A"/>
                </a:solidFill>
                <a:latin typeface="Lobster"/>
              </a:rPr>
              <a:t>cách</a:t>
            </a:r>
            <a:r>
              <a:rPr lang="en-US" sz="3202" dirty="0">
                <a:solidFill>
                  <a:srgbClr val="441F0A"/>
                </a:solidFill>
                <a:latin typeface="Lobster"/>
              </a:rPr>
              <a:t> </a:t>
            </a:r>
            <a:r>
              <a:rPr lang="en-US" sz="3202" dirty="0" err="1">
                <a:solidFill>
                  <a:srgbClr val="441F0A"/>
                </a:solidFill>
                <a:latin typeface="Lobster"/>
              </a:rPr>
              <a:t>vượt</a:t>
            </a:r>
            <a:r>
              <a:rPr lang="en-US" sz="3202" dirty="0">
                <a:solidFill>
                  <a:srgbClr val="441F0A"/>
                </a:solidFill>
                <a:latin typeface="Lobster"/>
              </a:rPr>
              <a:t> qua </a:t>
            </a:r>
            <a:r>
              <a:rPr lang="en-US" sz="3202" dirty="0" err="1">
                <a:solidFill>
                  <a:srgbClr val="441F0A"/>
                </a:solidFill>
                <a:latin typeface="Lobster"/>
              </a:rPr>
              <a:t>các</a:t>
            </a:r>
            <a:r>
              <a:rPr lang="en-US" sz="3202" dirty="0">
                <a:solidFill>
                  <a:srgbClr val="441F0A"/>
                </a:solidFill>
                <a:latin typeface="Lobster"/>
              </a:rPr>
              <a:t> </a:t>
            </a:r>
            <a:r>
              <a:rPr lang="en-US" sz="3202" dirty="0" err="1">
                <a:solidFill>
                  <a:srgbClr val="441F0A"/>
                </a:solidFill>
                <a:latin typeface="Lobster"/>
              </a:rPr>
              <a:t>thử</a:t>
            </a:r>
            <a:r>
              <a:rPr lang="en-US" sz="3202" dirty="0">
                <a:solidFill>
                  <a:srgbClr val="441F0A"/>
                </a:solidFill>
                <a:latin typeface="Lobster"/>
              </a:rPr>
              <a:t> </a:t>
            </a:r>
            <a:r>
              <a:rPr lang="en-US" sz="3202" dirty="0" err="1">
                <a:solidFill>
                  <a:srgbClr val="441F0A"/>
                </a:solidFill>
                <a:latin typeface="Lobster"/>
              </a:rPr>
              <a:t>thách</a:t>
            </a:r>
            <a:r>
              <a:rPr lang="en-US" sz="3202" dirty="0">
                <a:solidFill>
                  <a:srgbClr val="441F0A"/>
                </a:solidFill>
                <a:latin typeface="Lobster"/>
              </a:rPr>
              <a:t> </a:t>
            </a:r>
            <a:r>
              <a:rPr lang="en-US" sz="3202" dirty="0" err="1">
                <a:solidFill>
                  <a:srgbClr val="441F0A"/>
                </a:solidFill>
                <a:latin typeface="Lobster"/>
              </a:rPr>
              <a:t>nhé</a:t>
            </a:r>
            <a:r>
              <a:rPr lang="en-US" sz="3202" dirty="0">
                <a:solidFill>
                  <a:srgbClr val="441F0A"/>
                </a:solidFill>
                <a:latin typeface="Lobster"/>
              </a:rPr>
              <a:t>!</a:t>
            </a: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64331" y="5359361"/>
            <a:ext cx="4419600" cy="2242947"/>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494035" y="5161399"/>
            <a:ext cx="4419600" cy="2242947"/>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486794" y="5178529"/>
            <a:ext cx="4419600" cy="2242947"/>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38153" y="5183713"/>
            <a:ext cx="4419600" cy="2242947"/>
          </a:xfrm>
          <a:prstGeom prst="rect">
            <a:avLst/>
          </a:prstGeom>
        </p:spPr>
      </p:pic>
    </p:spTree>
    <p:extLst>
      <p:ext uri="{BB962C8B-B14F-4D97-AF65-F5344CB8AC3E}">
        <p14:creationId xmlns:p14="http://schemas.microsoft.com/office/powerpoint/2010/main" val="3904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48705" y="2507428"/>
            <a:ext cx="2392495" cy="25217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32877" y="2200391"/>
            <a:ext cx="1604911" cy="113948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82194" y="1205592"/>
            <a:ext cx="3627612" cy="382357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03835" y="-204296"/>
            <a:ext cx="4937366" cy="532461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1349" y="2081557"/>
            <a:ext cx="2120452" cy="18582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66882" y="4790302"/>
            <a:ext cx="1961729" cy="2067698"/>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605784"/>
            <a:ext cx="1823466" cy="216435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641200" y="3738879"/>
            <a:ext cx="1361307" cy="1683223"/>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302248" y="5422102"/>
            <a:ext cx="1946458" cy="1500197"/>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673826">
            <a:off x="1190068" y="4499343"/>
            <a:ext cx="1805825" cy="2379999"/>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19517" y="5099623"/>
            <a:ext cx="1464613" cy="1930297"/>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44953" y="4671935"/>
            <a:ext cx="4876800" cy="2474976"/>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946261" y="4671935"/>
            <a:ext cx="4876800" cy="2474976"/>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902043" y="1046455"/>
            <a:ext cx="8088436" cy="2921947"/>
          </a:xfrm>
          <a:prstGeom prst="rect">
            <a:avLst/>
          </a:prstGeom>
        </p:spPr>
      </p:pic>
      <p:pic>
        <p:nvPicPr>
          <p:cNvPr id="17" name="Picture 1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092980" y="1025095"/>
            <a:ext cx="2734951" cy="2743200"/>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204188" y="2769514"/>
            <a:ext cx="1199189" cy="1140728"/>
          </a:xfrm>
          <a:prstGeom prst="rect">
            <a:avLst/>
          </a:prstGeom>
        </p:spPr>
      </p:pic>
      <p:sp>
        <p:nvSpPr>
          <p:cNvPr id="19" name="TextBox 19"/>
          <p:cNvSpPr txBox="1"/>
          <p:nvPr/>
        </p:nvSpPr>
        <p:spPr>
          <a:xfrm>
            <a:off x="2466882" y="1508888"/>
            <a:ext cx="6772828" cy="1732975"/>
          </a:xfrm>
          <a:prstGeom prst="rect">
            <a:avLst/>
          </a:prstGeom>
        </p:spPr>
        <p:txBody>
          <a:bodyPr lIns="0" tIns="0" rIns="0" bIns="0" rtlCol="0" anchor="t">
            <a:spAutoFit/>
          </a:bodyPr>
          <a:lstStyle/>
          <a:p>
            <a:pPr algn="ctr">
              <a:lnSpc>
                <a:spcPts val="4582"/>
              </a:lnSpc>
            </a:pPr>
            <a:r>
              <a:rPr lang="en-US" sz="3272" dirty="0" err="1">
                <a:solidFill>
                  <a:srgbClr val="104438"/>
                </a:solidFill>
                <a:latin typeface="Lobster"/>
              </a:rPr>
              <a:t>Các</a:t>
            </a:r>
            <a:r>
              <a:rPr lang="en-US" sz="3272" dirty="0">
                <a:solidFill>
                  <a:srgbClr val="104438"/>
                </a:solidFill>
                <a:latin typeface="Lobster"/>
              </a:rPr>
              <a:t> </a:t>
            </a:r>
            <a:r>
              <a:rPr lang="en-US" sz="3272" dirty="0" err="1">
                <a:solidFill>
                  <a:srgbClr val="104438"/>
                </a:solidFill>
                <a:latin typeface="Lobster"/>
              </a:rPr>
              <a:t>em</a:t>
            </a:r>
            <a:r>
              <a:rPr lang="en-US" sz="3272" dirty="0">
                <a:solidFill>
                  <a:srgbClr val="104438"/>
                </a:solidFill>
                <a:latin typeface="Lobster"/>
              </a:rPr>
              <a:t> </a:t>
            </a:r>
            <a:r>
              <a:rPr lang="en-US" sz="3272" dirty="0" err="1">
                <a:solidFill>
                  <a:srgbClr val="104438"/>
                </a:solidFill>
                <a:latin typeface="Lobster"/>
              </a:rPr>
              <a:t>hãy</a:t>
            </a:r>
            <a:r>
              <a:rPr lang="en-US" sz="3272" dirty="0">
                <a:solidFill>
                  <a:srgbClr val="104438"/>
                </a:solidFill>
                <a:latin typeface="Lobster"/>
              </a:rPr>
              <a:t> </a:t>
            </a:r>
            <a:r>
              <a:rPr lang="en-US" sz="3272" dirty="0" err="1">
                <a:solidFill>
                  <a:srgbClr val="104438"/>
                </a:solidFill>
                <a:latin typeface="Lobster"/>
              </a:rPr>
              <a:t>giúp</a:t>
            </a:r>
            <a:r>
              <a:rPr lang="en-US" sz="3272" dirty="0">
                <a:solidFill>
                  <a:srgbClr val="104438"/>
                </a:solidFill>
                <a:latin typeface="Lobster"/>
              </a:rPr>
              <a:t> </a:t>
            </a:r>
            <a:r>
              <a:rPr lang="en-US" sz="3272" dirty="0" err="1">
                <a:solidFill>
                  <a:srgbClr val="104438"/>
                </a:solidFill>
                <a:latin typeface="Lobster"/>
              </a:rPr>
              <a:t>các</a:t>
            </a:r>
            <a:r>
              <a:rPr lang="en-US" sz="3272" dirty="0">
                <a:solidFill>
                  <a:srgbClr val="104438"/>
                </a:solidFill>
                <a:latin typeface="Lobster"/>
              </a:rPr>
              <a:t> </a:t>
            </a:r>
            <a:r>
              <a:rPr lang="en-US" sz="3272" dirty="0" err="1">
                <a:solidFill>
                  <a:srgbClr val="104438"/>
                </a:solidFill>
                <a:latin typeface="Lobster"/>
              </a:rPr>
              <a:t>chú</a:t>
            </a:r>
            <a:r>
              <a:rPr lang="en-US" sz="3272" dirty="0">
                <a:solidFill>
                  <a:srgbClr val="104438"/>
                </a:solidFill>
                <a:latin typeface="Lobster"/>
              </a:rPr>
              <a:t> </a:t>
            </a:r>
            <a:r>
              <a:rPr lang="en-US" sz="3272" dirty="0" err="1">
                <a:solidFill>
                  <a:srgbClr val="104438"/>
                </a:solidFill>
                <a:latin typeface="Lobster"/>
              </a:rPr>
              <a:t>khỉ</a:t>
            </a:r>
            <a:r>
              <a:rPr lang="en-US" sz="3272" dirty="0">
                <a:solidFill>
                  <a:srgbClr val="104438"/>
                </a:solidFill>
                <a:latin typeface="Lobster"/>
              </a:rPr>
              <a:t> </a:t>
            </a:r>
            <a:r>
              <a:rPr lang="en-US" sz="3272" dirty="0" err="1">
                <a:solidFill>
                  <a:srgbClr val="104438"/>
                </a:solidFill>
                <a:latin typeface="Lobster"/>
              </a:rPr>
              <a:t>mang</a:t>
            </a:r>
            <a:r>
              <a:rPr lang="en-US" sz="3272" dirty="0">
                <a:solidFill>
                  <a:srgbClr val="104438"/>
                </a:solidFill>
                <a:latin typeface="Lobster"/>
              </a:rPr>
              <a:t> </a:t>
            </a:r>
            <a:r>
              <a:rPr lang="en-US" sz="3272" dirty="0" err="1">
                <a:solidFill>
                  <a:srgbClr val="104438"/>
                </a:solidFill>
                <a:latin typeface="Lobster"/>
              </a:rPr>
              <a:t>về</a:t>
            </a:r>
            <a:r>
              <a:rPr lang="en-US" sz="3272" dirty="0">
                <a:solidFill>
                  <a:srgbClr val="104438"/>
                </a:solidFill>
                <a:latin typeface="Lobster"/>
              </a:rPr>
              <a:t> </a:t>
            </a:r>
            <a:r>
              <a:rPr lang="en-US" sz="3272" dirty="0" err="1">
                <a:solidFill>
                  <a:srgbClr val="104438"/>
                </a:solidFill>
                <a:latin typeface="Lobster"/>
              </a:rPr>
              <a:t>những</a:t>
            </a:r>
            <a:r>
              <a:rPr lang="en-US" sz="3272" dirty="0">
                <a:solidFill>
                  <a:srgbClr val="104438"/>
                </a:solidFill>
                <a:latin typeface="Lobster"/>
              </a:rPr>
              <a:t> </a:t>
            </a:r>
            <a:r>
              <a:rPr lang="en-US" sz="3272" dirty="0" err="1">
                <a:solidFill>
                  <a:srgbClr val="104438"/>
                </a:solidFill>
                <a:latin typeface="Lobster"/>
              </a:rPr>
              <a:t>quả</a:t>
            </a:r>
            <a:r>
              <a:rPr lang="en-US" sz="3272" dirty="0">
                <a:solidFill>
                  <a:srgbClr val="104438"/>
                </a:solidFill>
                <a:latin typeface="Lobster"/>
              </a:rPr>
              <a:t> </a:t>
            </a:r>
            <a:r>
              <a:rPr lang="en-US" sz="3272" dirty="0" err="1">
                <a:solidFill>
                  <a:srgbClr val="104438"/>
                </a:solidFill>
                <a:latin typeface="Lobster"/>
              </a:rPr>
              <a:t>chuối</a:t>
            </a:r>
            <a:r>
              <a:rPr lang="en-US" sz="3272" dirty="0">
                <a:solidFill>
                  <a:srgbClr val="104438"/>
                </a:solidFill>
                <a:latin typeface="Lobster"/>
              </a:rPr>
              <a:t> </a:t>
            </a:r>
            <a:r>
              <a:rPr lang="en-US" sz="3272" dirty="0" err="1">
                <a:solidFill>
                  <a:srgbClr val="104438"/>
                </a:solidFill>
                <a:latin typeface="Lobster"/>
              </a:rPr>
              <a:t>tươi</a:t>
            </a:r>
            <a:r>
              <a:rPr lang="en-US" sz="3272" dirty="0">
                <a:solidFill>
                  <a:srgbClr val="104438"/>
                </a:solidFill>
                <a:latin typeface="Lobster"/>
              </a:rPr>
              <a:t> </a:t>
            </a:r>
            <a:r>
              <a:rPr lang="en-US" sz="3272" dirty="0" err="1">
                <a:solidFill>
                  <a:srgbClr val="104438"/>
                </a:solidFill>
                <a:latin typeface="Lobster"/>
              </a:rPr>
              <a:t>ngon</a:t>
            </a:r>
            <a:r>
              <a:rPr lang="en-US" sz="3272" dirty="0">
                <a:solidFill>
                  <a:srgbClr val="104438"/>
                </a:solidFill>
                <a:latin typeface="Lobster"/>
              </a:rPr>
              <a:t>, </a:t>
            </a:r>
            <a:r>
              <a:rPr lang="en-US" sz="3272" dirty="0" err="1">
                <a:solidFill>
                  <a:srgbClr val="104438"/>
                </a:solidFill>
                <a:latin typeface="Lobster"/>
              </a:rPr>
              <a:t>bằng</a:t>
            </a:r>
            <a:r>
              <a:rPr lang="en-US" sz="3272" dirty="0">
                <a:solidFill>
                  <a:srgbClr val="104438"/>
                </a:solidFill>
                <a:latin typeface="Lobster"/>
              </a:rPr>
              <a:t> </a:t>
            </a:r>
            <a:r>
              <a:rPr lang="en-US" sz="3272" dirty="0" err="1">
                <a:solidFill>
                  <a:srgbClr val="104438"/>
                </a:solidFill>
                <a:latin typeface="Lobster"/>
              </a:rPr>
              <a:t>cách</a:t>
            </a:r>
            <a:r>
              <a:rPr lang="en-US" sz="3272" dirty="0">
                <a:solidFill>
                  <a:srgbClr val="104438"/>
                </a:solidFill>
                <a:latin typeface="Lobster"/>
              </a:rPr>
              <a:t> </a:t>
            </a:r>
            <a:r>
              <a:rPr lang="en-US" sz="3272" dirty="0" err="1">
                <a:solidFill>
                  <a:srgbClr val="104438"/>
                </a:solidFill>
                <a:latin typeface="Lobster"/>
              </a:rPr>
              <a:t>vượt</a:t>
            </a:r>
            <a:r>
              <a:rPr lang="en-US" sz="3272" dirty="0">
                <a:solidFill>
                  <a:srgbClr val="104438"/>
                </a:solidFill>
                <a:latin typeface="Lobster"/>
              </a:rPr>
              <a:t> qua </a:t>
            </a:r>
            <a:r>
              <a:rPr lang="en-US" sz="3272" dirty="0" err="1">
                <a:solidFill>
                  <a:srgbClr val="104438"/>
                </a:solidFill>
                <a:latin typeface="Lobster"/>
              </a:rPr>
              <a:t>thử</a:t>
            </a:r>
            <a:r>
              <a:rPr lang="en-US" sz="3272" dirty="0">
                <a:solidFill>
                  <a:srgbClr val="104438"/>
                </a:solidFill>
                <a:latin typeface="Lobster"/>
              </a:rPr>
              <a:t> </a:t>
            </a:r>
            <a:r>
              <a:rPr lang="en-US" sz="3272" dirty="0" err="1">
                <a:solidFill>
                  <a:srgbClr val="104438"/>
                </a:solidFill>
                <a:latin typeface="Lobster"/>
              </a:rPr>
              <a:t>thách</a:t>
            </a:r>
            <a:r>
              <a:rPr lang="en-US" sz="3272" dirty="0">
                <a:solidFill>
                  <a:srgbClr val="104438"/>
                </a:solidFill>
                <a:latin typeface="Lobster"/>
              </a:rPr>
              <a:t> </a:t>
            </a:r>
            <a:r>
              <a:rPr lang="en-US" sz="3272" dirty="0" err="1">
                <a:solidFill>
                  <a:srgbClr val="104438"/>
                </a:solidFill>
                <a:latin typeface="Lobster"/>
              </a:rPr>
              <a:t>sau</a:t>
            </a:r>
            <a:r>
              <a:rPr lang="en-US" sz="3272" dirty="0">
                <a:solidFill>
                  <a:srgbClr val="104438"/>
                </a:solidFill>
                <a:latin typeface="Lobster"/>
              </a:rPr>
              <a:t> </a:t>
            </a:r>
            <a:r>
              <a:rPr lang="en-US" sz="3272" dirty="0" err="1">
                <a:solidFill>
                  <a:srgbClr val="104438"/>
                </a:solidFill>
                <a:latin typeface="Lobster"/>
              </a:rPr>
              <a:t>đây</a:t>
            </a:r>
            <a:r>
              <a:rPr lang="en-US" sz="3272" dirty="0">
                <a:solidFill>
                  <a:srgbClr val="104438"/>
                </a:solidFill>
                <a:latin typeface="Lobster"/>
              </a:rPr>
              <a:t>.</a:t>
            </a:r>
          </a:p>
        </p:txBody>
      </p:sp>
    </p:spTree>
    <p:extLst>
      <p:ext uri="{BB962C8B-B14F-4D97-AF65-F5344CB8AC3E}">
        <p14:creationId xmlns:p14="http://schemas.microsoft.com/office/powerpoint/2010/main" val="3721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534144" y="230337"/>
            <a:ext cx="11491087" cy="631399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7" y="128065"/>
            <a:ext cx="1361307" cy="168322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1068" y="2074111"/>
            <a:ext cx="729866" cy="751735"/>
          </a:xfrm>
          <a:prstGeom prst="rect">
            <a:avLst/>
          </a:prstGeom>
        </p:spPr>
      </p:pic>
      <p:sp>
        <p:nvSpPr>
          <p:cNvPr id="6" name="TextBox 6"/>
          <p:cNvSpPr txBox="1"/>
          <p:nvPr/>
        </p:nvSpPr>
        <p:spPr>
          <a:xfrm>
            <a:off x="877351" y="487339"/>
            <a:ext cx="10628849" cy="626838"/>
          </a:xfrm>
          <a:prstGeom prst="rect">
            <a:avLst/>
          </a:prstGeom>
        </p:spPr>
        <p:txBody>
          <a:bodyPr lIns="0" tIns="0" rIns="0" bIns="0" rtlCol="0" anchor="t">
            <a:spAutoFit/>
          </a:bodyPr>
          <a:lstStyle/>
          <a:p>
            <a:pPr algn="ctr">
              <a:lnSpc>
                <a:spcPts val="5238"/>
              </a:lnSpc>
            </a:pPr>
            <a:r>
              <a:rPr lang="vi-VN" sz="3742" b="1" dirty="0">
                <a:solidFill>
                  <a:srgbClr val="FF0000"/>
                </a:solidFill>
                <a:effectLst>
                  <a:outerShdw blurRad="38100" dist="38100" dir="2700000" algn="tl">
                    <a:srgbClr val="000000">
                      <a:alpha val="43137"/>
                    </a:srgbClr>
                  </a:outerShdw>
                </a:effectLst>
                <a:latin typeface="Lobster" charset="0"/>
              </a:rPr>
              <a:t>TIÊU CHÍ ĐỌC VÀ NHẬN XÉT</a:t>
            </a:r>
            <a:endParaRPr lang="en-US" sz="3742" b="1" dirty="0">
              <a:solidFill>
                <a:srgbClr val="FF0000"/>
              </a:solidFill>
              <a:effectLst>
                <a:outerShdw blurRad="38100" dist="38100" dir="2700000" algn="tl">
                  <a:srgbClr val="000000">
                    <a:alpha val="43137"/>
                  </a:srgbClr>
                </a:outerShdw>
              </a:effectLst>
              <a:latin typeface="Lobster" charset="0"/>
            </a:endParaRPr>
          </a:p>
        </p:txBody>
      </p:sp>
      <p:sp>
        <p:nvSpPr>
          <p:cNvPr id="7" name="TextBox 7"/>
          <p:cNvSpPr txBox="1"/>
          <p:nvPr/>
        </p:nvSpPr>
        <p:spPr>
          <a:xfrm>
            <a:off x="4353262" y="1274926"/>
            <a:ext cx="3485477" cy="529247"/>
          </a:xfrm>
          <a:prstGeom prst="rect">
            <a:avLst/>
          </a:prstGeom>
        </p:spPr>
        <p:txBody>
          <a:bodyPr lIns="0" tIns="0" rIns="0" bIns="0" rtlCol="0" anchor="t">
            <a:spAutoFit/>
          </a:bodyPr>
          <a:lstStyle/>
          <a:p>
            <a:pPr algn="ctr">
              <a:lnSpc>
                <a:spcPts val="4387"/>
              </a:lnSpc>
            </a:pPr>
            <a:r>
              <a:rPr lang="en-US" sz="3133" dirty="0" err="1">
                <a:solidFill>
                  <a:srgbClr val="295A25"/>
                </a:solidFill>
                <a:latin typeface="Lobster"/>
              </a:rPr>
              <a:t>Bình</a:t>
            </a:r>
            <a:r>
              <a:rPr lang="en-US" sz="3133" dirty="0">
                <a:solidFill>
                  <a:srgbClr val="295A25"/>
                </a:solidFill>
                <a:latin typeface="Lobster"/>
              </a:rPr>
              <a:t> </a:t>
            </a:r>
            <a:r>
              <a:rPr lang="en-US" sz="3133" dirty="0" err="1">
                <a:solidFill>
                  <a:srgbClr val="295A25"/>
                </a:solidFill>
                <a:latin typeface="Lobster"/>
              </a:rPr>
              <a:t>thường</a:t>
            </a:r>
            <a:endParaRPr lang="en-US" sz="3133" dirty="0">
              <a:solidFill>
                <a:srgbClr val="295A25"/>
              </a:solidFill>
              <a:latin typeface="Lobster"/>
            </a:endParaRPr>
          </a:p>
        </p:txBody>
      </p:sp>
      <p:sp>
        <p:nvSpPr>
          <p:cNvPr id="8" name="TextBox 8"/>
          <p:cNvSpPr txBox="1"/>
          <p:nvPr/>
        </p:nvSpPr>
        <p:spPr>
          <a:xfrm>
            <a:off x="6096000" y="1274926"/>
            <a:ext cx="4247477" cy="529247"/>
          </a:xfrm>
          <a:prstGeom prst="rect">
            <a:avLst/>
          </a:prstGeom>
        </p:spPr>
        <p:txBody>
          <a:bodyPr lIns="0" tIns="0" rIns="0" bIns="0" rtlCol="0" anchor="t">
            <a:spAutoFit/>
          </a:bodyPr>
          <a:lstStyle/>
          <a:p>
            <a:pPr algn="ctr">
              <a:lnSpc>
                <a:spcPts val="4387"/>
              </a:lnSpc>
            </a:pPr>
            <a:r>
              <a:rPr lang="en-US" sz="3133" dirty="0" err="1">
                <a:solidFill>
                  <a:srgbClr val="295A25"/>
                </a:solidFill>
                <a:latin typeface="Lobster"/>
              </a:rPr>
              <a:t>Tốt</a:t>
            </a:r>
            <a:endParaRPr lang="en-US" sz="3133" dirty="0">
              <a:solidFill>
                <a:srgbClr val="295A25"/>
              </a:solidFill>
              <a:latin typeface="Lobster"/>
            </a:endParaRPr>
          </a:p>
        </p:txBody>
      </p:sp>
      <p:sp>
        <p:nvSpPr>
          <p:cNvPr id="9" name="TextBox 9"/>
          <p:cNvSpPr txBox="1"/>
          <p:nvPr/>
        </p:nvSpPr>
        <p:spPr>
          <a:xfrm>
            <a:off x="7848765" y="1274926"/>
            <a:ext cx="4989425" cy="529247"/>
          </a:xfrm>
          <a:prstGeom prst="rect">
            <a:avLst/>
          </a:prstGeom>
        </p:spPr>
        <p:txBody>
          <a:bodyPr lIns="0" tIns="0" rIns="0" bIns="0" rtlCol="0" anchor="t">
            <a:spAutoFit/>
          </a:bodyPr>
          <a:lstStyle/>
          <a:p>
            <a:pPr algn="ctr">
              <a:lnSpc>
                <a:spcPts val="4387"/>
              </a:lnSpc>
            </a:pPr>
            <a:r>
              <a:rPr lang="en-US" sz="3133">
                <a:solidFill>
                  <a:srgbClr val="295A25"/>
                </a:solidFill>
                <a:latin typeface="Lobster"/>
              </a:rPr>
              <a:t>Rất tốt</a:t>
            </a:r>
          </a:p>
        </p:txBody>
      </p:sp>
      <p:grpSp>
        <p:nvGrpSpPr>
          <p:cNvPr id="10" name="Group 10"/>
          <p:cNvGrpSpPr/>
          <p:nvPr/>
        </p:nvGrpSpPr>
        <p:grpSpPr>
          <a:xfrm>
            <a:off x="7967331" y="1990558"/>
            <a:ext cx="866446" cy="918840"/>
            <a:chOff x="0" y="0"/>
            <a:chExt cx="1732892" cy="1837679"/>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13" name="Group 13"/>
          <p:cNvGrpSpPr/>
          <p:nvPr/>
        </p:nvGrpSpPr>
        <p:grpSpPr>
          <a:xfrm>
            <a:off x="10039480" y="1990558"/>
            <a:ext cx="866446" cy="1002392"/>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1068" y="3223795"/>
            <a:ext cx="729866" cy="751735"/>
          </a:xfrm>
          <a:prstGeom prst="rect">
            <a:avLst/>
          </a:prstGeom>
        </p:spPr>
      </p:pic>
      <p:grpSp>
        <p:nvGrpSpPr>
          <p:cNvPr id="18" name="Group 18"/>
          <p:cNvGrpSpPr/>
          <p:nvPr/>
        </p:nvGrpSpPr>
        <p:grpSpPr>
          <a:xfrm>
            <a:off x="7967331" y="3140242"/>
            <a:ext cx="866446" cy="918840"/>
            <a:chOff x="0" y="0"/>
            <a:chExt cx="1732892" cy="1837679"/>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1" name="Group 21"/>
          <p:cNvGrpSpPr/>
          <p:nvPr/>
        </p:nvGrpSpPr>
        <p:grpSpPr>
          <a:xfrm>
            <a:off x="10039480" y="3140242"/>
            <a:ext cx="866446" cy="1002392"/>
            <a:chOff x="0" y="0"/>
            <a:chExt cx="1732892" cy="2004785"/>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1068" y="4255937"/>
            <a:ext cx="729866" cy="751735"/>
          </a:xfrm>
          <a:prstGeom prst="rect">
            <a:avLst/>
          </a:prstGeom>
        </p:spPr>
      </p:pic>
      <p:grpSp>
        <p:nvGrpSpPr>
          <p:cNvPr id="26" name="Group 26"/>
          <p:cNvGrpSpPr/>
          <p:nvPr/>
        </p:nvGrpSpPr>
        <p:grpSpPr>
          <a:xfrm>
            <a:off x="7967331" y="4172385"/>
            <a:ext cx="866446" cy="918840"/>
            <a:chOff x="0" y="0"/>
            <a:chExt cx="1732892" cy="1837679"/>
          </a:xfrm>
        </p:grpSpPr>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9" name="Group 29"/>
          <p:cNvGrpSpPr/>
          <p:nvPr/>
        </p:nvGrpSpPr>
        <p:grpSpPr>
          <a:xfrm>
            <a:off x="10039480" y="4172385"/>
            <a:ext cx="866446" cy="1002392"/>
            <a:chOff x="0" y="0"/>
            <a:chExt cx="1732892" cy="2004785"/>
          </a:xfrm>
        </p:grpSpPr>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65006" y="5424967"/>
            <a:ext cx="729866" cy="751735"/>
          </a:xfrm>
          <a:prstGeom prst="rect">
            <a:avLst/>
          </a:prstGeom>
        </p:spPr>
      </p:pic>
      <p:grpSp>
        <p:nvGrpSpPr>
          <p:cNvPr id="34" name="Group 34"/>
          <p:cNvGrpSpPr/>
          <p:nvPr/>
        </p:nvGrpSpPr>
        <p:grpSpPr>
          <a:xfrm>
            <a:off x="7986966" y="5341414"/>
            <a:ext cx="866446" cy="918840"/>
            <a:chOff x="0" y="0"/>
            <a:chExt cx="1732892" cy="1837679"/>
          </a:xfrm>
        </p:grpSpPr>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37" name="Group 37"/>
          <p:cNvGrpSpPr/>
          <p:nvPr/>
        </p:nvGrpSpPr>
        <p:grpSpPr>
          <a:xfrm>
            <a:off x="10173419" y="5341414"/>
            <a:ext cx="866446" cy="1002392"/>
            <a:chOff x="0" y="0"/>
            <a:chExt cx="1732892" cy="2004785"/>
          </a:xfrm>
        </p:grpSpPr>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grpSp>
        <p:nvGrpSpPr>
          <p:cNvPr id="47" name="Group 46"/>
          <p:cNvGrpSpPr/>
          <p:nvPr/>
        </p:nvGrpSpPr>
        <p:grpSpPr>
          <a:xfrm>
            <a:off x="807678" y="1862505"/>
            <a:ext cx="4478696" cy="958203"/>
            <a:chOff x="1011819" y="1655332"/>
            <a:chExt cx="6718045" cy="1437305"/>
          </a:xfrm>
        </p:grpSpPr>
        <p:sp>
          <p:nvSpPr>
            <p:cNvPr id="46" name="Flowchart: Terminator 45"/>
            <p:cNvSpPr/>
            <p:nvPr/>
          </p:nvSpPr>
          <p:spPr>
            <a:xfrm>
              <a:off x="1098680" y="1655332"/>
              <a:ext cx="6631184"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37CF3634-518D-4E29-98F8-CDF5DA4EC137}"/>
                </a:ext>
              </a:extLst>
            </p:cNvPr>
            <p:cNvSpPr txBox="1"/>
            <p:nvPr/>
          </p:nvSpPr>
          <p:spPr>
            <a:xfrm>
              <a:off x="1011819" y="1787964"/>
              <a:ext cx="6683459" cy="1246496"/>
            </a:xfrm>
            <a:prstGeom prst="rect">
              <a:avLst/>
            </a:prstGeom>
            <a:noFill/>
            <a:ln>
              <a:noFill/>
            </a:ln>
          </p:spPr>
          <p:txBody>
            <a:bodyPr wrap="square" rtlCol="0">
              <a:spAutoFit/>
            </a:bodyPr>
            <a:lstStyle/>
            <a:p>
              <a:pPr algn="ctr"/>
              <a:r>
                <a:rPr lang="vi-VN" sz="2400" b="1" dirty="0">
                  <a:solidFill>
                    <a:schemeClr val="tx1">
                      <a:lumMod val="75000"/>
                      <a:lumOff val="25000"/>
                    </a:schemeClr>
                  </a:solidFill>
                  <a:latin typeface="Lobster" charset="0"/>
                  <a:ea typeface="Tahoma" panose="020B0604030504040204" pitchFamily="34" charset="0"/>
                  <a:cs typeface="Calibri" panose="020F0502020204030204" pitchFamily="34" charset="0"/>
                </a:rPr>
                <a:t>Đọc đúng tiếng, đúng từ, lưu loát, mạch lạc</a:t>
              </a:r>
              <a:r>
                <a:rPr lang="en-US" sz="2400" b="1" dirty="0">
                  <a:solidFill>
                    <a:schemeClr val="tx1">
                      <a:lumMod val="75000"/>
                      <a:lumOff val="25000"/>
                    </a:schemeClr>
                  </a:solidFill>
                  <a:latin typeface="Lobster" charset="0"/>
                  <a:ea typeface="Tahoma" panose="020B0604030504040204" pitchFamily="34" charset="0"/>
                  <a:cs typeface="Calibri" panose="020F0502020204030204" pitchFamily="34" charset="0"/>
                </a:rPr>
                <a:t>.</a:t>
              </a:r>
            </a:p>
          </p:txBody>
        </p:sp>
      </p:grpSp>
      <p:sp>
        <p:nvSpPr>
          <p:cNvPr id="45" name="TextBox 44">
            <a:extLst>
              <a:ext uri="{FF2B5EF4-FFF2-40B4-BE49-F238E27FC236}">
                <a16:creationId xmlns:a16="http://schemas.microsoft.com/office/drawing/2014/main" id="{37CF3634-518D-4E29-98F8-CDF5DA4EC137}"/>
              </a:ext>
            </a:extLst>
          </p:cNvPr>
          <p:cNvSpPr txBox="1"/>
          <p:nvPr/>
        </p:nvSpPr>
        <p:spPr>
          <a:xfrm>
            <a:off x="743423" y="6421523"/>
            <a:ext cx="4050249" cy="461665"/>
          </a:xfrm>
          <a:prstGeom prst="rect">
            <a:avLst/>
          </a:prstGeom>
          <a:noFill/>
        </p:spPr>
        <p:txBody>
          <a:bodyPr wrap="square" rtlCol="0">
            <a:spAutoFit/>
          </a:bodyPr>
          <a:lstStyle/>
          <a:p>
            <a:pPr algn="ctr"/>
            <a:endParaRPr lang="vi-VN" sz="2400" b="1" dirty="0">
              <a:solidFill>
                <a:schemeClr val="accent3">
                  <a:lumMod val="50000"/>
                </a:schemeClr>
              </a:solidFill>
              <a:latin typeface="Lobster" charset="0"/>
              <a:ea typeface="Tahoma" panose="020B0604030504040204" pitchFamily="34" charset="0"/>
              <a:cs typeface="Calibri" panose="020F0502020204030204" pitchFamily="34" charset="0"/>
            </a:endParaRPr>
          </a:p>
        </p:txBody>
      </p:sp>
      <p:grpSp>
        <p:nvGrpSpPr>
          <p:cNvPr id="48" name="Group 47"/>
          <p:cNvGrpSpPr/>
          <p:nvPr/>
        </p:nvGrpSpPr>
        <p:grpSpPr>
          <a:xfrm>
            <a:off x="845023" y="3099727"/>
            <a:ext cx="4455640" cy="958203"/>
            <a:chOff x="915437" y="1655332"/>
            <a:chExt cx="6683460" cy="1437305"/>
          </a:xfrm>
        </p:grpSpPr>
        <p:sp>
          <p:nvSpPr>
            <p:cNvPr id="49" name="Flowchart: Terminator 48"/>
            <p:cNvSpPr/>
            <p:nvPr/>
          </p:nvSpPr>
          <p:spPr>
            <a:xfrm>
              <a:off x="915437" y="1655332"/>
              <a:ext cx="6683460"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TextBox 49">
              <a:extLst>
                <a:ext uri="{FF2B5EF4-FFF2-40B4-BE49-F238E27FC236}">
                  <a16:creationId xmlns:a16="http://schemas.microsoft.com/office/drawing/2014/main" id="{37CF3634-518D-4E29-98F8-CDF5DA4EC137}"/>
                </a:ext>
              </a:extLst>
            </p:cNvPr>
            <p:cNvSpPr txBox="1"/>
            <p:nvPr/>
          </p:nvSpPr>
          <p:spPr>
            <a:xfrm>
              <a:off x="1002027" y="1785646"/>
              <a:ext cx="6075375" cy="1246496"/>
            </a:xfrm>
            <a:prstGeom prst="rect">
              <a:avLst/>
            </a:prstGeom>
            <a:noFill/>
          </p:spPr>
          <p:txBody>
            <a:bodyPr wrap="square" rtlCol="0">
              <a:spAutoFit/>
            </a:bodyPr>
            <a:lstStyle/>
            <a:p>
              <a:pPr algn="ctr"/>
              <a:r>
                <a:rPr lang="vi-VN" sz="2400" b="1" dirty="0">
                  <a:solidFill>
                    <a:schemeClr val="tx1">
                      <a:lumMod val="75000"/>
                      <a:lumOff val="25000"/>
                    </a:schemeClr>
                  </a:solidFill>
                  <a:latin typeface="Lobster" charset="0"/>
                  <a:ea typeface="Tahoma" panose="020B0604030504040204" pitchFamily="34" charset="0"/>
                  <a:cs typeface="Calibri" panose="020F0502020204030204" pitchFamily="34" charset="0"/>
                </a:rPr>
                <a:t>Ngắt nghỉ hơi đúng ở các dấu câu, cụm từ rõ nghĩa.</a:t>
              </a:r>
            </a:p>
          </p:txBody>
        </p:sp>
      </p:grpSp>
      <p:grpSp>
        <p:nvGrpSpPr>
          <p:cNvPr id="51" name="Group 50"/>
          <p:cNvGrpSpPr/>
          <p:nvPr/>
        </p:nvGrpSpPr>
        <p:grpSpPr>
          <a:xfrm>
            <a:off x="909279" y="5316142"/>
            <a:ext cx="4377096" cy="771416"/>
            <a:chOff x="1059119" y="1646947"/>
            <a:chExt cx="6565644" cy="1157124"/>
          </a:xfrm>
        </p:grpSpPr>
        <p:sp>
          <p:nvSpPr>
            <p:cNvPr id="52" name="Flowchart: Terminator 51"/>
            <p:cNvSpPr/>
            <p:nvPr/>
          </p:nvSpPr>
          <p:spPr>
            <a:xfrm>
              <a:off x="1059119" y="1646947"/>
              <a:ext cx="6565644" cy="1157124"/>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TextBox 52">
              <a:extLst>
                <a:ext uri="{FF2B5EF4-FFF2-40B4-BE49-F238E27FC236}">
                  <a16:creationId xmlns:a16="http://schemas.microsoft.com/office/drawing/2014/main" id="{37CF3634-518D-4E29-98F8-CDF5DA4EC137}"/>
                </a:ext>
              </a:extLst>
            </p:cNvPr>
            <p:cNvSpPr txBox="1"/>
            <p:nvPr/>
          </p:nvSpPr>
          <p:spPr>
            <a:xfrm>
              <a:off x="1145709" y="1874597"/>
              <a:ext cx="6075374" cy="692498"/>
            </a:xfrm>
            <a:prstGeom prst="rect">
              <a:avLst/>
            </a:prstGeom>
            <a:noFill/>
          </p:spPr>
          <p:txBody>
            <a:bodyPr wrap="square" rtlCol="0">
              <a:spAutoFit/>
            </a:bodyPr>
            <a:lstStyle/>
            <a:p>
              <a:pPr algn="ctr"/>
              <a:r>
                <a:rPr lang="vi-VN" sz="2400" b="1" dirty="0">
                  <a:solidFill>
                    <a:schemeClr val="tx1">
                      <a:lumMod val="75000"/>
                      <a:lumOff val="25000"/>
                    </a:schemeClr>
                  </a:solidFill>
                  <a:latin typeface="Lobster" charset="0"/>
                  <a:ea typeface="Tahoma" panose="020B0604030504040204" pitchFamily="34" charset="0"/>
                  <a:cs typeface="Calibri" panose="020F0502020204030204" pitchFamily="34" charset="0"/>
                </a:rPr>
                <a:t>Giọng đọc phù hợp.</a:t>
              </a:r>
            </a:p>
          </p:txBody>
        </p:sp>
      </p:grpSp>
      <p:grpSp>
        <p:nvGrpSpPr>
          <p:cNvPr id="54" name="Group 53"/>
          <p:cNvGrpSpPr/>
          <p:nvPr/>
        </p:nvGrpSpPr>
        <p:grpSpPr>
          <a:xfrm>
            <a:off x="865586" y="4268050"/>
            <a:ext cx="4549377" cy="844811"/>
            <a:chOff x="849898" y="1548172"/>
            <a:chExt cx="6824064" cy="1267216"/>
          </a:xfrm>
        </p:grpSpPr>
        <p:sp>
          <p:nvSpPr>
            <p:cNvPr id="55" name="Flowchart: Terminator 54"/>
            <p:cNvSpPr/>
            <p:nvPr/>
          </p:nvSpPr>
          <p:spPr>
            <a:xfrm>
              <a:off x="894005" y="1548172"/>
              <a:ext cx="6587075" cy="1267216"/>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TextBox 55">
              <a:extLst>
                <a:ext uri="{FF2B5EF4-FFF2-40B4-BE49-F238E27FC236}">
                  <a16:creationId xmlns:a16="http://schemas.microsoft.com/office/drawing/2014/main" id="{37CF3634-518D-4E29-98F8-CDF5DA4EC137}"/>
                </a:ext>
              </a:extLst>
            </p:cNvPr>
            <p:cNvSpPr txBox="1"/>
            <p:nvPr/>
          </p:nvSpPr>
          <p:spPr>
            <a:xfrm>
              <a:off x="849898" y="1823158"/>
              <a:ext cx="6824064" cy="692497"/>
            </a:xfrm>
            <a:prstGeom prst="rect">
              <a:avLst/>
            </a:prstGeom>
            <a:noFill/>
          </p:spPr>
          <p:txBody>
            <a:bodyPr wrap="square" rtlCol="0">
              <a:spAutoFit/>
            </a:bodyPr>
            <a:lstStyle/>
            <a:p>
              <a:pPr algn="ctr"/>
              <a:r>
                <a:rPr lang="vi-VN" sz="2400" b="1" dirty="0">
                  <a:solidFill>
                    <a:schemeClr val="tx1">
                      <a:lumMod val="75000"/>
                      <a:lumOff val="25000"/>
                    </a:schemeClr>
                  </a:solidFill>
                  <a:latin typeface="Lobster" charset="0"/>
                  <a:ea typeface="Tahoma" panose="020B0604030504040204" pitchFamily="34" charset="0"/>
                  <a:cs typeface="Calibri" panose="020F0502020204030204" pitchFamily="34" charset="0"/>
                </a:rPr>
                <a:t>Cường độ, tốc độ đọc đạt yêu cầu.</a:t>
              </a:r>
            </a:p>
          </p:txBody>
        </p:sp>
      </p:grpSp>
    </p:spTree>
    <p:extLst>
      <p:ext uri="{BB962C8B-B14F-4D97-AF65-F5344CB8AC3E}">
        <p14:creationId xmlns:p14="http://schemas.microsoft.com/office/powerpoint/2010/main" val="373945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2192000" cy="6858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6184" y="4800600"/>
            <a:ext cx="4876800" cy="2474976"/>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7492" y="4800600"/>
            <a:ext cx="4876800" cy="2474976"/>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0692" y="4807343"/>
            <a:ext cx="4876800" cy="2474976"/>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0" y="4807343"/>
            <a:ext cx="4876800" cy="2474976"/>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154545" y="3299841"/>
            <a:ext cx="10261600" cy="228369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380623 h 2283691"/>
                      <a:gd name="connsiteX1" fmla="*/ 380623 w 10261600"/>
                      <a:gd name="connsiteY1" fmla="*/ 0 h 2283691"/>
                      <a:gd name="connsiteX2" fmla="*/ 772995 w 10261600"/>
                      <a:gd name="connsiteY2" fmla="*/ 0 h 2283691"/>
                      <a:gd name="connsiteX3" fmla="*/ 1389579 w 10261600"/>
                      <a:gd name="connsiteY3" fmla="*/ 0 h 2283691"/>
                      <a:gd name="connsiteX4" fmla="*/ 2062216 w 10261600"/>
                      <a:gd name="connsiteY4" fmla="*/ 0 h 2283691"/>
                      <a:gd name="connsiteX5" fmla="*/ 2510641 w 10261600"/>
                      <a:gd name="connsiteY5" fmla="*/ 0 h 2283691"/>
                      <a:gd name="connsiteX6" fmla="*/ 3183278 w 10261600"/>
                      <a:gd name="connsiteY6" fmla="*/ 0 h 2283691"/>
                      <a:gd name="connsiteX7" fmla="*/ 3743809 w 10261600"/>
                      <a:gd name="connsiteY7" fmla="*/ 0 h 2283691"/>
                      <a:gd name="connsiteX8" fmla="*/ 4136181 w 10261600"/>
                      <a:gd name="connsiteY8" fmla="*/ 0 h 2283691"/>
                      <a:gd name="connsiteX9" fmla="*/ 4640659 w 10261600"/>
                      <a:gd name="connsiteY9" fmla="*/ 0 h 2283691"/>
                      <a:gd name="connsiteX10" fmla="*/ 5257243 w 10261600"/>
                      <a:gd name="connsiteY10" fmla="*/ 0 h 2283691"/>
                      <a:gd name="connsiteX11" fmla="*/ 5985933 w 10261600"/>
                      <a:gd name="connsiteY11" fmla="*/ 0 h 2283691"/>
                      <a:gd name="connsiteX12" fmla="*/ 6598139 w 10261600"/>
                      <a:gd name="connsiteY12" fmla="*/ 0 h 2283691"/>
                      <a:gd name="connsiteX13" fmla="*/ 7156851 w 10261600"/>
                      <a:gd name="connsiteY13" fmla="*/ 0 h 2283691"/>
                      <a:gd name="connsiteX14" fmla="*/ 7769057 w 10261600"/>
                      <a:gd name="connsiteY14" fmla="*/ 0 h 2283691"/>
                      <a:gd name="connsiteX15" fmla="*/ 8168018 w 10261600"/>
                      <a:gd name="connsiteY15" fmla="*/ 0 h 2283691"/>
                      <a:gd name="connsiteX16" fmla="*/ 8551333 w 10261600"/>
                      <a:gd name="connsiteY16" fmla="*/ 0 h 2283691"/>
                      <a:gd name="connsiteX17" fmla="*/ 8994548 w 10261600"/>
                      <a:gd name="connsiteY17" fmla="*/ 0 h 2283691"/>
                      <a:gd name="connsiteX18" fmla="*/ 9411169 w 10261600"/>
                      <a:gd name="connsiteY18" fmla="*/ 0 h 2283691"/>
                      <a:gd name="connsiteX19" fmla="*/ 9880977 w 10261600"/>
                      <a:gd name="connsiteY19" fmla="*/ 0 h 2283691"/>
                      <a:gd name="connsiteX20" fmla="*/ 10261600 w 10261600"/>
                      <a:gd name="connsiteY20" fmla="*/ 380623 h 2283691"/>
                      <a:gd name="connsiteX21" fmla="*/ 10261600 w 10261600"/>
                      <a:gd name="connsiteY21" fmla="*/ 380615 h 2283691"/>
                      <a:gd name="connsiteX22" fmla="*/ 10261600 w 10261600"/>
                      <a:gd name="connsiteY22" fmla="*/ 380615 h 2283691"/>
                      <a:gd name="connsiteX23" fmla="*/ 10261600 w 10261600"/>
                      <a:gd name="connsiteY23" fmla="*/ 951538 h 2283691"/>
                      <a:gd name="connsiteX24" fmla="*/ 10261600 w 10261600"/>
                      <a:gd name="connsiteY24" fmla="*/ 1417788 h 2283691"/>
                      <a:gd name="connsiteX25" fmla="*/ 10261600 w 10261600"/>
                      <a:gd name="connsiteY25" fmla="*/ 1903068 h 2283691"/>
                      <a:gd name="connsiteX26" fmla="*/ 9880977 w 10261600"/>
                      <a:gd name="connsiteY26" fmla="*/ 2283691 h 2283691"/>
                      <a:gd name="connsiteX27" fmla="*/ 9464355 w 10261600"/>
                      <a:gd name="connsiteY27" fmla="*/ 2283691 h 2283691"/>
                      <a:gd name="connsiteX28" fmla="*/ 9021141 w 10261600"/>
                      <a:gd name="connsiteY28" fmla="*/ 2283691 h 2283691"/>
                      <a:gd name="connsiteX29" fmla="*/ 8551333 w 10261600"/>
                      <a:gd name="connsiteY29" fmla="*/ 2283691 h 2283691"/>
                      <a:gd name="connsiteX30" fmla="*/ 8038253 w 10261600"/>
                      <a:gd name="connsiteY30" fmla="*/ 2283691 h 2283691"/>
                      <a:gd name="connsiteX31" fmla="*/ 7602135 w 10261600"/>
                      <a:gd name="connsiteY31" fmla="*/ 2283691 h 2283691"/>
                      <a:gd name="connsiteX32" fmla="*/ 7037747 w 10261600"/>
                      <a:gd name="connsiteY32" fmla="*/ 2283691 h 2283691"/>
                      <a:gd name="connsiteX33" fmla="*/ 6550321 w 10261600"/>
                      <a:gd name="connsiteY33" fmla="*/ 2283691 h 2283691"/>
                      <a:gd name="connsiteX34" fmla="*/ 5985933 w 10261600"/>
                      <a:gd name="connsiteY34" fmla="*/ 2283691 h 2283691"/>
                      <a:gd name="connsiteX35" fmla="*/ 5985933 w 10261600"/>
                      <a:gd name="connsiteY35" fmla="*/ 2283691 h 2283691"/>
                      <a:gd name="connsiteX36" fmla="*/ 5593561 w 10261600"/>
                      <a:gd name="connsiteY36" fmla="*/ 2283691 h 2283691"/>
                      <a:gd name="connsiteX37" fmla="*/ 4976977 w 10261600"/>
                      <a:gd name="connsiteY37" fmla="*/ 2283691 h 2283691"/>
                      <a:gd name="connsiteX38" fmla="*/ 4528552 w 10261600"/>
                      <a:gd name="connsiteY38" fmla="*/ 2283691 h 2283691"/>
                      <a:gd name="connsiteX39" fmla="*/ 3968021 w 10261600"/>
                      <a:gd name="connsiteY39" fmla="*/ 2283691 h 2283691"/>
                      <a:gd name="connsiteX40" fmla="*/ 3351437 w 10261600"/>
                      <a:gd name="connsiteY40" fmla="*/ 2283691 h 2283691"/>
                      <a:gd name="connsiteX41" fmla="*/ 2959066 w 10261600"/>
                      <a:gd name="connsiteY41" fmla="*/ 2283691 h 2283691"/>
                      <a:gd name="connsiteX42" fmla="*/ 2454588 w 10261600"/>
                      <a:gd name="connsiteY42" fmla="*/ 2283691 h 2283691"/>
                      <a:gd name="connsiteX43" fmla="*/ 1781951 w 10261600"/>
                      <a:gd name="connsiteY43" fmla="*/ 2283691 h 2283691"/>
                      <a:gd name="connsiteX44" fmla="*/ 1389579 w 10261600"/>
                      <a:gd name="connsiteY44" fmla="*/ 2283691 h 2283691"/>
                      <a:gd name="connsiteX45" fmla="*/ 997207 w 10261600"/>
                      <a:gd name="connsiteY45" fmla="*/ 2283691 h 2283691"/>
                      <a:gd name="connsiteX46" fmla="*/ 380623 w 10261600"/>
                      <a:gd name="connsiteY46" fmla="*/ 2283691 h 2283691"/>
                      <a:gd name="connsiteX47" fmla="*/ 0 w 10261600"/>
                      <a:gd name="connsiteY47" fmla="*/ 1903068 h 2283691"/>
                      <a:gd name="connsiteX48" fmla="*/ 0 w 10261600"/>
                      <a:gd name="connsiteY48" fmla="*/ 1408272 h 2283691"/>
                      <a:gd name="connsiteX49" fmla="*/ 0 w 10261600"/>
                      <a:gd name="connsiteY49" fmla="*/ 951538 h 2283691"/>
                      <a:gd name="connsiteX50" fmla="*/ 0 w 10261600"/>
                      <a:gd name="connsiteY50" fmla="*/ 380615 h 2283691"/>
                      <a:gd name="connsiteX51" fmla="*/ 0 w 10261600"/>
                      <a:gd name="connsiteY51" fmla="*/ 380615 h 2283691"/>
                      <a:gd name="connsiteX52" fmla="*/ 0 w 10261600"/>
                      <a:gd name="connsiteY52" fmla="*/ 380623 h 2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61600" h="2283691" fill="none" extrusionOk="0">
                        <a:moveTo>
                          <a:pt x="0" y="380623"/>
                        </a:moveTo>
                        <a:cubicBezTo>
                          <a:pt x="15018" y="139510"/>
                          <a:pt x="174544" y="-2275"/>
                          <a:pt x="380623" y="0"/>
                        </a:cubicBezTo>
                        <a:cubicBezTo>
                          <a:pt x="506444" y="-38729"/>
                          <a:pt x="591594" y="44046"/>
                          <a:pt x="772995" y="0"/>
                        </a:cubicBezTo>
                        <a:cubicBezTo>
                          <a:pt x="954396" y="-44046"/>
                          <a:pt x="1112447" y="46259"/>
                          <a:pt x="1389579" y="0"/>
                        </a:cubicBezTo>
                        <a:cubicBezTo>
                          <a:pt x="1666711" y="-46259"/>
                          <a:pt x="1818349" y="39194"/>
                          <a:pt x="2062216" y="0"/>
                        </a:cubicBezTo>
                        <a:cubicBezTo>
                          <a:pt x="2306083" y="-39194"/>
                          <a:pt x="2314238" y="24847"/>
                          <a:pt x="2510641" y="0"/>
                        </a:cubicBezTo>
                        <a:cubicBezTo>
                          <a:pt x="2707044" y="-24847"/>
                          <a:pt x="2897068" y="23657"/>
                          <a:pt x="3183278" y="0"/>
                        </a:cubicBezTo>
                        <a:cubicBezTo>
                          <a:pt x="3469488" y="-23657"/>
                          <a:pt x="3474559" y="34959"/>
                          <a:pt x="3743809" y="0"/>
                        </a:cubicBezTo>
                        <a:cubicBezTo>
                          <a:pt x="4013059" y="-34959"/>
                          <a:pt x="3953860" y="23895"/>
                          <a:pt x="4136181" y="0"/>
                        </a:cubicBezTo>
                        <a:cubicBezTo>
                          <a:pt x="4318502" y="-23895"/>
                          <a:pt x="4472443" y="38463"/>
                          <a:pt x="4640659" y="0"/>
                        </a:cubicBezTo>
                        <a:cubicBezTo>
                          <a:pt x="4808875" y="-38463"/>
                          <a:pt x="5107721" y="46496"/>
                          <a:pt x="5257243" y="0"/>
                        </a:cubicBezTo>
                        <a:cubicBezTo>
                          <a:pt x="5406765" y="-46496"/>
                          <a:pt x="5833033" y="10419"/>
                          <a:pt x="5985933" y="0"/>
                        </a:cubicBezTo>
                        <a:cubicBezTo>
                          <a:pt x="6148550" y="-65728"/>
                          <a:pt x="6444964" y="65583"/>
                          <a:pt x="6598139" y="0"/>
                        </a:cubicBezTo>
                        <a:cubicBezTo>
                          <a:pt x="6751314" y="-65583"/>
                          <a:pt x="7021668" y="23275"/>
                          <a:pt x="7156851" y="0"/>
                        </a:cubicBezTo>
                        <a:cubicBezTo>
                          <a:pt x="7292034" y="-23275"/>
                          <a:pt x="7610792" y="22547"/>
                          <a:pt x="7769057" y="0"/>
                        </a:cubicBezTo>
                        <a:cubicBezTo>
                          <a:pt x="7944496" y="-10435"/>
                          <a:pt x="8046800" y="25962"/>
                          <a:pt x="8168018" y="0"/>
                        </a:cubicBezTo>
                        <a:cubicBezTo>
                          <a:pt x="8289236" y="-25962"/>
                          <a:pt x="8366004" y="30726"/>
                          <a:pt x="8551333" y="0"/>
                        </a:cubicBezTo>
                        <a:cubicBezTo>
                          <a:pt x="8708179" y="-11880"/>
                          <a:pt x="8811129" y="52352"/>
                          <a:pt x="8994548" y="0"/>
                        </a:cubicBezTo>
                        <a:cubicBezTo>
                          <a:pt x="9177968" y="-52352"/>
                          <a:pt x="9217360" y="26234"/>
                          <a:pt x="9411169" y="0"/>
                        </a:cubicBezTo>
                        <a:cubicBezTo>
                          <a:pt x="9604978" y="-26234"/>
                          <a:pt x="9696842" y="35563"/>
                          <a:pt x="9880977" y="0"/>
                        </a:cubicBezTo>
                        <a:cubicBezTo>
                          <a:pt x="10073061" y="-23739"/>
                          <a:pt x="10293374" y="179468"/>
                          <a:pt x="10261600" y="380623"/>
                        </a:cubicBezTo>
                        <a:lnTo>
                          <a:pt x="10261600" y="380615"/>
                        </a:lnTo>
                        <a:lnTo>
                          <a:pt x="10261600" y="380615"/>
                        </a:lnTo>
                        <a:cubicBezTo>
                          <a:pt x="10265911" y="584477"/>
                          <a:pt x="10242794" y="696463"/>
                          <a:pt x="10261600" y="951538"/>
                        </a:cubicBezTo>
                        <a:cubicBezTo>
                          <a:pt x="10286626" y="1158897"/>
                          <a:pt x="10210080" y="1211701"/>
                          <a:pt x="10261600" y="1417788"/>
                        </a:cubicBezTo>
                        <a:cubicBezTo>
                          <a:pt x="10313120" y="1623875"/>
                          <a:pt x="10257178" y="1671531"/>
                          <a:pt x="10261600" y="1903068"/>
                        </a:cubicBezTo>
                        <a:cubicBezTo>
                          <a:pt x="10226898" y="2107486"/>
                          <a:pt x="10088651" y="2258608"/>
                          <a:pt x="9880977" y="2283691"/>
                        </a:cubicBezTo>
                        <a:cubicBezTo>
                          <a:pt x="9714046" y="2288019"/>
                          <a:pt x="9661630" y="2256576"/>
                          <a:pt x="9464355" y="2283691"/>
                        </a:cubicBezTo>
                        <a:cubicBezTo>
                          <a:pt x="9267080" y="2310806"/>
                          <a:pt x="9160597" y="2267932"/>
                          <a:pt x="9021141" y="2283691"/>
                        </a:cubicBezTo>
                        <a:cubicBezTo>
                          <a:pt x="8881685" y="2299450"/>
                          <a:pt x="8737755" y="2276488"/>
                          <a:pt x="8551333" y="2283691"/>
                        </a:cubicBezTo>
                        <a:cubicBezTo>
                          <a:pt x="8309295" y="2321944"/>
                          <a:pt x="8194549" y="2258771"/>
                          <a:pt x="8038253" y="2283691"/>
                        </a:cubicBezTo>
                        <a:cubicBezTo>
                          <a:pt x="7881957" y="2308611"/>
                          <a:pt x="7784866" y="2246020"/>
                          <a:pt x="7602135" y="2283691"/>
                        </a:cubicBezTo>
                        <a:cubicBezTo>
                          <a:pt x="7419404" y="2321362"/>
                          <a:pt x="7161515" y="2278302"/>
                          <a:pt x="7037747" y="2283691"/>
                        </a:cubicBezTo>
                        <a:cubicBezTo>
                          <a:pt x="6913979" y="2289080"/>
                          <a:pt x="6707637" y="2225962"/>
                          <a:pt x="6550321" y="2283691"/>
                        </a:cubicBezTo>
                        <a:cubicBezTo>
                          <a:pt x="6393005" y="2341420"/>
                          <a:pt x="6245938" y="2227526"/>
                          <a:pt x="5985933" y="2283691"/>
                        </a:cubicBezTo>
                        <a:lnTo>
                          <a:pt x="5985933" y="2283691"/>
                        </a:lnTo>
                        <a:cubicBezTo>
                          <a:pt x="5902415" y="2311930"/>
                          <a:pt x="5728338" y="2254536"/>
                          <a:pt x="5593561" y="2283691"/>
                        </a:cubicBezTo>
                        <a:cubicBezTo>
                          <a:pt x="5458784" y="2312846"/>
                          <a:pt x="5235458" y="2237657"/>
                          <a:pt x="4976977" y="2283691"/>
                        </a:cubicBezTo>
                        <a:cubicBezTo>
                          <a:pt x="4718496" y="2329725"/>
                          <a:pt x="4734241" y="2261021"/>
                          <a:pt x="4528552" y="2283691"/>
                        </a:cubicBezTo>
                        <a:cubicBezTo>
                          <a:pt x="4322864" y="2306361"/>
                          <a:pt x="4149401" y="2229593"/>
                          <a:pt x="3968021" y="2283691"/>
                        </a:cubicBezTo>
                        <a:cubicBezTo>
                          <a:pt x="3786641" y="2337789"/>
                          <a:pt x="3602312" y="2246156"/>
                          <a:pt x="3351437" y="2283691"/>
                        </a:cubicBezTo>
                        <a:cubicBezTo>
                          <a:pt x="3100562" y="2321226"/>
                          <a:pt x="3129299" y="2241030"/>
                          <a:pt x="2959066" y="2283691"/>
                        </a:cubicBezTo>
                        <a:cubicBezTo>
                          <a:pt x="2788833" y="2326352"/>
                          <a:pt x="2626725" y="2227456"/>
                          <a:pt x="2454588" y="2283691"/>
                        </a:cubicBezTo>
                        <a:cubicBezTo>
                          <a:pt x="2282451" y="2339926"/>
                          <a:pt x="2009126" y="2241494"/>
                          <a:pt x="1781951" y="2283691"/>
                        </a:cubicBezTo>
                        <a:cubicBezTo>
                          <a:pt x="1554776" y="2325888"/>
                          <a:pt x="1479965" y="2278064"/>
                          <a:pt x="1389579" y="2283691"/>
                        </a:cubicBezTo>
                        <a:cubicBezTo>
                          <a:pt x="1299193" y="2289318"/>
                          <a:pt x="1183493" y="2250982"/>
                          <a:pt x="997207" y="2283691"/>
                        </a:cubicBezTo>
                        <a:cubicBezTo>
                          <a:pt x="810921" y="2316400"/>
                          <a:pt x="609964" y="2254253"/>
                          <a:pt x="380623" y="2283691"/>
                        </a:cubicBezTo>
                        <a:cubicBezTo>
                          <a:pt x="122011" y="2296747"/>
                          <a:pt x="-44959" y="2116951"/>
                          <a:pt x="0" y="1903068"/>
                        </a:cubicBezTo>
                        <a:cubicBezTo>
                          <a:pt x="-18528" y="1742450"/>
                          <a:pt x="33819" y="1602360"/>
                          <a:pt x="0" y="1408272"/>
                        </a:cubicBezTo>
                        <a:cubicBezTo>
                          <a:pt x="-33819" y="1214184"/>
                          <a:pt x="43324" y="1172195"/>
                          <a:pt x="0" y="951538"/>
                        </a:cubicBezTo>
                        <a:cubicBezTo>
                          <a:pt x="-37947" y="747932"/>
                          <a:pt x="6325" y="522376"/>
                          <a:pt x="0" y="380615"/>
                        </a:cubicBezTo>
                        <a:lnTo>
                          <a:pt x="0" y="380615"/>
                        </a:lnTo>
                        <a:lnTo>
                          <a:pt x="0" y="380623"/>
                        </a:lnTo>
                        <a:close/>
                      </a:path>
                      <a:path w="10261600" h="2283691" stroke="0" extrusionOk="0">
                        <a:moveTo>
                          <a:pt x="0" y="380623"/>
                        </a:moveTo>
                        <a:cubicBezTo>
                          <a:pt x="-9459" y="229337"/>
                          <a:pt x="197674" y="26144"/>
                          <a:pt x="380623" y="0"/>
                        </a:cubicBezTo>
                        <a:cubicBezTo>
                          <a:pt x="569723" y="-25192"/>
                          <a:pt x="872224" y="24894"/>
                          <a:pt x="1053260" y="0"/>
                        </a:cubicBezTo>
                        <a:cubicBezTo>
                          <a:pt x="1234296" y="-24894"/>
                          <a:pt x="1284028" y="19303"/>
                          <a:pt x="1501685" y="0"/>
                        </a:cubicBezTo>
                        <a:cubicBezTo>
                          <a:pt x="1719342" y="-19303"/>
                          <a:pt x="1784272" y="1235"/>
                          <a:pt x="1950110" y="0"/>
                        </a:cubicBezTo>
                        <a:cubicBezTo>
                          <a:pt x="2115949" y="-1235"/>
                          <a:pt x="2479616" y="14557"/>
                          <a:pt x="2622747" y="0"/>
                        </a:cubicBezTo>
                        <a:cubicBezTo>
                          <a:pt x="2765878" y="-14557"/>
                          <a:pt x="2988923" y="58827"/>
                          <a:pt x="3295384" y="0"/>
                        </a:cubicBezTo>
                        <a:cubicBezTo>
                          <a:pt x="3601845" y="-58827"/>
                          <a:pt x="3638724" y="56392"/>
                          <a:pt x="3855915" y="0"/>
                        </a:cubicBezTo>
                        <a:cubicBezTo>
                          <a:pt x="4073106" y="-56392"/>
                          <a:pt x="4247308" y="33068"/>
                          <a:pt x="4528552" y="0"/>
                        </a:cubicBezTo>
                        <a:cubicBezTo>
                          <a:pt x="4809796" y="-33068"/>
                          <a:pt x="4833767" y="13765"/>
                          <a:pt x="5089083" y="0"/>
                        </a:cubicBezTo>
                        <a:cubicBezTo>
                          <a:pt x="5344399" y="-13765"/>
                          <a:pt x="5606496" y="40609"/>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763758" y="-38257"/>
                          <a:pt x="8821959" y="25295"/>
                          <a:pt x="8981251" y="0"/>
                        </a:cubicBezTo>
                        <a:cubicBezTo>
                          <a:pt x="9140543" y="-25295"/>
                          <a:pt x="9233153" y="53171"/>
                          <a:pt x="9437762" y="0"/>
                        </a:cubicBezTo>
                        <a:cubicBezTo>
                          <a:pt x="9642371" y="-53171"/>
                          <a:pt x="9773998" y="11472"/>
                          <a:pt x="9880977" y="0"/>
                        </a:cubicBezTo>
                        <a:cubicBezTo>
                          <a:pt x="10085732" y="-22883"/>
                          <a:pt x="10268784" y="230186"/>
                          <a:pt x="10261600" y="380623"/>
                        </a:cubicBezTo>
                        <a:lnTo>
                          <a:pt x="10261600" y="380615"/>
                        </a:lnTo>
                        <a:lnTo>
                          <a:pt x="10261600" y="380615"/>
                        </a:lnTo>
                        <a:cubicBezTo>
                          <a:pt x="10303077" y="518882"/>
                          <a:pt x="10206523" y="816608"/>
                          <a:pt x="10261600" y="951538"/>
                        </a:cubicBezTo>
                        <a:cubicBezTo>
                          <a:pt x="10277742" y="1165355"/>
                          <a:pt x="10226782" y="1191885"/>
                          <a:pt x="10261600" y="1408272"/>
                        </a:cubicBezTo>
                        <a:cubicBezTo>
                          <a:pt x="10296418" y="1624659"/>
                          <a:pt x="10249683" y="1784206"/>
                          <a:pt x="10261600" y="1903068"/>
                        </a:cubicBezTo>
                        <a:cubicBezTo>
                          <a:pt x="10255101" y="2082199"/>
                          <a:pt x="10093785" y="2298342"/>
                          <a:pt x="9880977" y="2283691"/>
                        </a:cubicBezTo>
                        <a:cubicBezTo>
                          <a:pt x="9678757" y="2328903"/>
                          <a:pt x="9582900" y="2280921"/>
                          <a:pt x="9451059" y="2283691"/>
                        </a:cubicBezTo>
                        <a:cubicBezTo>
                          <a:pt x="9319218" y="2286461"/>
                          <a:pt x="9147753" y="2256895"/>
                          <a:pt x="8994548" y="2283691"/>
                        </a:cubicBezTo>
                        <a:cubicBezTo>
                          <a:pt x="8841343" y="2310487"/>
                          <a:pt x="8761954" y="2269758"/>
                          <a:pt x="8551333" y="2283691"/>
                        </a:cubicBezTo>
                        <a:cubicBezTo>
                          <a:pt x="8430727" y="2295508"/>
                          <a:pt x="8282078" y="2236067"/>
                          <a:pt x="8089561" y="2283691"/>
                        </a:cubicBezTo>
                        <a:cubicBezTo>
                          <a:pt x="7897044" y="2331315"/>
                          <a:pt x="7850957" y="2257545"/>
                          <a:pt x="7627789" y="2283691"/>
                        </a:cubicBezTo>
                        <a:cubicBezTo>
                          <a:pt x="7404621" y="2309837"/>
                          <a:pt x="7276868" y="2274585"/>
                          <a:pt x="7063401" y="2283691"/>
                        </a:cubicBezTo>
                        <a:cubicBezTo>
                          <a:pt x="6849934" y="2292797"/>
                          <a:pt x="6759733" y="2271771"/>
                          <a:pt x="6499013" y="2283691"/>
                        </a:cubicBezTo>
                        <a:cubicBezTo>
                          <a:pt x="6238293" y="2295611"/>
                          <a:pt x="6176165" y="2260286"/>
                          <a:pt x="5985933" y="2283691"/>
                        </a:cubicBezTo>
                        <a:lnTo>
                          <a:pt x="5985933" y="2283691"/>
                        </a:lnTo>
                        <a:cubicBezTo>
                          <a:pt x="5825673" y="2296647"/>
                          <a:pt x="5584121" y="2265063"/>
                          <a:pt x="5481455" y="2283691"/>
                        </a:cubicBezTo>
                        <a:cubicBezTo>
                          <a:pt x="5378789" y="2302319"/>
                          <a:pt x="5031742" y="2210899"/>
                          <a:pt x="4808818" y="2283691"/>
                        </a:cubicBezTo>
                        <a:cubicBezTo>
                          <a:pt x="4585894" y="2356483"/>
                          <a:pt x="4541785" y="2266627"/>
                          <a:pt x="4360393" y="2283691"/>
                        </a:cubicBezTo>
                        <a:cubicBezTo>
                          <a:pt x="4179002" y="2300755"/>
                          <a:pt x="3870866" y="2249543"/>
                          <a:pt x="3743809" y="2283691"/>
                        </a:cubicBezTo>
                        <a:cubicBezTo>
                          <a:pt x="3616752" y="2317839"/>
                          <a:pt x="3464888" y="2251833"/>
                          <a:pt x="3295384" y="2283691"/>
                        </a:cubicBezTo>
                        <a:cubicBezTo>
                          <a:pt x="3125880" y="2315549"/>
                          <a:pt x="2908952" y="2252954"/>
                          <a:pt x="2790906" y="2283691"/>
                        </a:cubicBezTo>
                        <a:cubicBezTo>
                          <a:pt x="2672860" y="2314428"/>
                          <a:pt x="2369597" y="2234871"/>
                          <a:pt x="2118269" y="2283691"/>
                        </a:cubicBezTo>
                        <a:cubicBezTo>
                          <a:pt x="1866941" y="2332511"/>
                          <a:pt x="1673962" y="2227577"/>
                          <a:pt x="1445632" y="2283691"/>
                        </a:cubicBezTo>
                        <a:cubicBezTo>
                          <a:pt x="1217302" y="2339805"/>
                          <a:pt x="670450" y="2163904"/>
                          <a:pt x="380623" y="2283691"/>
                        </a:cubicBezTo>
                        <a:cubicBezTo>
                          <a:pt x="146334" y="2253618"/>
                          <a:pt x="19029" y="2073275"/>
                          <a:pt x="0" y="1903068"/>
                        </a:cubicBezTo>
                        <a:cubicBezTo>
                          <a:pt x="-22108" y="1718558"/>
                          <a:pt x="19165" y="1648134"/>
                          <a:pt x="0" y="1417788"/>
                        </a:cubicBezTo>
                        <a:cubicBezTo>
                          <a:pt x="-19165" y="1187442"/>
                          <a:pt x="49297" y="1178004"/>
                          <a:pt x="0" y="951538"/>
                        </a:cubicBezTo>
                        <a:cubicBezTo>
                          <a:pt x="-24868" y="718145"/>
                          <a:pt x="57267" y="643868"/>
                          <a:pt x="0" y="380615"/>
                        </a:cubicBezTo>
                        <a:lnTo>
                          <a:pt x="0" y="380615"/>
                        </a:lnTo>
                        <a:lnTo>
                          <a:pt x="0" y="380623"/>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8" name="Rectangle 7"/>
          <p:cNvSpPr/>
          <p:nvPr/>
        </p:nvSpPr>
        <p:spPr>
          <a:xfrm>
            <a:off x="1306945" y="3733800"/>
            <a:ext cx="10007600" cy="699422"/>
          </a:xfrm>
          <a:prstGeom prst="rect">
            <a:avLst/>
          </a:prstGeom>
          <a:noFill/>
        </p:spPr>
        <p:txBody>
          <a:bodyPr wrap="square">
            <a:spAutoFit/>
          </a:bodyPr>
          <a:lstStyle/>
          <a:p>
            <a:pPr>
              <a:lnSpc>
                <a:spcPct val="150000"/>
              </a:lnSpc>
            </a:pPr>
            <a:r>
              <a:rPr lang="vi-VN" sz="2933" dirty="0">
                <a:solidFill>
                  <a:srgbClr val="002060"/>
                </a:solidFill>
                <a:latin typeface="Lobster" charset="0"/>
              </a:rPr>
              <a:t>Câu trả lời</a:t>
            </a:r>
          </a:p>
        </p:txBody>
      </p:sp>
      <p:grpSp>
        <p:nvGrpSpPr>
          <p:cNvPr id="11" name="Group 10"/>
          <p:cNvGrpSpPr/>
          <p:nvPr/>
        </p:nvGrpSpPr>
        <p:grpSpPr>
          <a:xfrm>
            <a:off x="1066800" y="320965"/>
            <a:ext cx="10261600" cy="2650835"/>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441815 h 2650835"/>
                        <a:gd name="connsiteX1" fmla="*/ 441815 w 10261600"/>
                        <a:gd name="connsiteY1" fmla="*/ 0 h 2650835"/>
                        <a:gd name="connsiteX2" fmla="*/ 885344 w 10261600"/>
                        <a:gd name="connsiteY2" fmla="*/ 0 h 2650835"/>
                        <a:gd name="connsiteX3" fmla="*/ 1550639 w 10261600"/>
                        <a:gd name="connsiteY3" fmla="*/ 0 h 2650835"/>
                        <a:gd name="connsiteX4" fmla="*/ 2105050 w 10261600"/>
                        <a:gd name="connsiteY4" fmla="*/ 0 h 2650835"/>
                        <a:gd name="connsiteX5" fmla="*/ 2493139 w 10261600"/>
                        <a:gd name="connsiteY5" fmla="*/ 0 h 2650835"/>
                        <a:gd name="connsiteX6" fmla="*/ 2992109 w 10261600"/>
                        <a:gd name="connsiteY6" fmla="*/ 0 h 2650835"/>
                        <a:gd name="connsiteX7" fmla="*/ 3601962 w 10261600"/>
                        <a:gd name="connsiteY7" fmla="*/ 0 h 2650835"/>
                        <a:gd name="connsiteX8" fmla="*/ 4045492 w 10261600"/>
                        <a:gd name="connsiteY8" fmla="*/ 0 h 2650835"/>
                        <a:gd name="connsiteX9" fmla="*/ 4655345 w 10261600"/>
                        <a:gd name="connsiteY9" fmla="*/ 0 h 2650835"/>
                        <a:gd name="connsiteX10" fmla="*/ 5320639 w 10261600"/>
                        <a:gd name="connsiteY10" fmla="*/ 0 h 2650835"/>
                        <a:gd name="connsiteX11" fmla="*/ 5985933 w 10261600"/>
                        <a:gd name="connsiteY11" fmla="*/ 0 h 2650835"/>
                        <a:gd name="connsiteX12" fmla="*/ 6526814 w 10261600"/>
                        <a:gd name="connsiteY12" fmla="*/ 0 h 2650835"/>
                        <a:gd name="connsiteX13" fmla="*/ 7085526 w 10261600"/>
                        <a:gd name="connsiteY13" fmla="*/ 0 h 2650835"/>
                        <a:gd name="connsiteX14" fmla="*/ 7769057 w 10261600"/>
                        <a:gd name="connsiteY14" fmla="*/ 0 h 2650835"/>
                        <a:gd name="connsiteX15" fmla="*/ 8175841 w 10261600"/>
                        <a:gd name="connsiteY15" fmla="*/ 0 h 2650835"/>
                        <a:gd name="connsiteX16" fmla="*/ 8551333 w 10261600"/>
                        <a:gd name="connsiteY16" fmla="*/ 0 h 2650835"/>
                        <a:gd name="connsiteX17" fmla="*/ 8974150 w 10261600"/>
                        <a:gd name="connsiteY17" fmla="*/ 0 h 2650835"/>
                        <a:gd name="connsiteX18" fmla="*/ 9358914 w 10261600"/>
                        <a:gd name="connsiteY18" fmla="*/ 0 h 2650835"/>
                        <a:gd name="connsiteX19" fmla="*/ 9819785 w 10261600"/>
                        <a:gd name="connsiteY19" fmla="*/ 0 h 2650835"/>
                        <a:gd name="connsiteX20" fmla="*/ 10261600 w 10261600"/>
                        <a:gd name="connsiteY20" fmla="*/ 441815 h 2650835"/>
                        <a:gd name="connsiteX21" fmla="*/ 10261600 w 10261600"/>
                        <a:gd name="connsiteY21" fmla="*/ 441806 h 2650835"/>
                        <a:gd name="connsiteX22" fmla="*/ 10261600 w 10261600"/>
                        <a:gd name="connsiteY22" fmla="*/ 441806 h 2650835"/>
                        <a:gd name="connsiteX23" fmla="*/ 10261600 w 10261600"/>
                        <a:gd name="connsiteY23" fmla="*/ 779788 h 2650835"/>
                        <a:gd name="connsiteX24" fmla="*/ 10261600 w 10261600"/>
                        <a:gd name="connsiteY24" fmla="*/ 1104515 h 2650835"/>
                        <a:gd name="connsiteX25" fmla="*/ 10261600 w 10261600"/>
                        <a:gd name="connsiteY25" fmla="*/ 1634677 h 2650835"/>
                        <a:gd name="connsiteX26" fmla="*/ 10261600 w 10261600"/>
                        <a:gd name="connsiteY26" fmla="*/ 2209020 h 2650835"/>
                        <a:gd name="connsiteX27" fmla="*/ 9819785 w 10261600"/>
                        <a:gd name="connsiteY27" fmla="*/ 2650835 h 2650835"/>
                        <a:gd name="connsiteX28" fmla="*/ 9384283 w 10261600"/>
                        <a:gd name="connsiteY28" fmla="*/ 2650835 h 2650835"/>
                        <a:gd name="connsiteX29" fmla="*/ 8936097 w 10261600"/>
                        <a:gd name="connsiteY29" fmla="*/ 2650835 h 2650835"/>
                        <a:gd name="connsiteX30" fmla="*/ 8551333 w 10261600"/>
                        <a:gd name="connsiteY30" fmla="*/ 2650835 h 2650835"/>
                        <a:gd name="connsiteX31" fmla="*/ 8089561 w 10261600"/>
                        <a:gd name="connsiteY31" fmla="*/ 2650835 h 2650835"/>
                        <a:gd name="connsiteX32" fmla="*/ 7653443 w 10261600"/>
                        <a:gd name="connsiteY32" fmla="*/ 2650835 h 2650835"/>
                        <a:gd name="connsiteX33" fmla="*/ 7191671 w 10261600"/>
                        <a:gd name="connsiteY33" fmla="*/ 2650835 h 2650835"/>
                        <a:gd name="connsiteX34" fmla="*/ 6627283 w 10261600"/>
                        <a:gd name="connsiteY34" fmla="*/ 2650835 h 2650835"/>
                        <a:gd name="connsiteX35" fmla="*/ 5985933 w 10261600"/>
                        <a:gd name="connsiteY35" fmla="*/ 2650835 h 2650835"/>
                        <a:gd name="connsiteX36" fmla="*/ 5985933 w 10261600"/>
                        <a:gd name="connsiteY36" fmla="*/ 2650835 h 2650835"/>
                        <a:gd name="connsiteX37" fmla="*/ 5431521 w 10261600"/>
                        <a:gd name="connsiteY37" fmla="*/ 2650835 h 2650835"/>
                        <a:gd name="connsiteX38" fmla="*/ 5043433 w 10261600"/>
                        <a:gd name="connsiteY38" fmla="*/ 2650835 h 2650835"/>
                        <a:gd name="connsiteX39" fmla="*/ 4544462 w 10261600"/>
                        <a:gd name="connsiteY39" fmla="*/ 2650835 h 2650835"/>
                        <a:gd name="connsiteX40" fmla="*/ 3879168 w 10261600"/>
                        <a:gd name="connsiteY40" fmla="*/ 2650835 h 2650835"/>
                        <a:gd name="connsiteX41" fmla="*/ 3491080 w 10261600"/>
                        <a:gd name="connsiteY41" fmla="*/ 2650835 h 2650835"/>
                        <a:gd name="connsiteX42" fmla="*/ 3102992 w 10261600"/>
                        <a:gd name="connsiteY42" fmla="*/ 2650835 h 2650835"/>
                        <a:gd name="connsiteX43" fmla="*/ 2493139 w 10261600"/>
                        <a:gd name="connsiteY43" fmla="*/ 2650835 h 2650835"/>
                        <a:gd name="connsiteX44" fmla="*/ 1883286 w 10261600"/>
                        <a:gd name="connsiteY44" fmla="*/ 2650835 h 2650835"/>
                        <a:gd name="connsiteX45" fmla="*/ 1495197 w 10261600"/>
                        <a:gd name="connsiteY45" fmla="*/ 2650835 h 2650835"/>
                        <a:gd name="connsiteX46" fmla="*/ 996227 w 10261600"/>
                        <a:gd name="connsiteY46" fmla="*/ 2650835 h 2650835"/>
                        <a:gd name="connsiteX47" fmla="*/ 441815 w 10261600"/>
                        <a:gd name="connsiteY47" fmla="*/ 2650835 h 2650835"/>
                        <a:gd name="connsiteX48" fmla="*/ 0 w 10261600"/>
                        <a:gd name="connsiteY48" fmla="*/ 2209020 h 2650835"/>
                        <a:gd name="connsiteX49" fmla="*/ 0 w 10261600"/>
                        <a:gd name="connsiteY49" fmla="*/ 1667813 h 2650835"/>
                        <a:gd name="connsiteX50" fmla="*/ 0 w 10261600"/>
                        <a:gd name="connsiteY50" fmla="*/ 1104515 h 2650835"/>
                        <a:gd name="connsiteX51" fmla="*/ 0 w 10261600"/>
                        <a:gd name="connsiteY51" fmla="*/ 759906 h 2650835"/>
                        <a:gd name="connsiteX52" fmla="*/ 0 w 10261600"/>
                        <a:gd name="connsiteY52" fmla="*/ 441806 h 2650835"/>
                        <a:gd name="connsiteX53" fmla="*/ 0 w 10261600"/>
                        <a:gd name="connsiteY53" fmla="*/ 441806 h 2650835"/>
                        <a:gd name="connsiteX54" fmla="*/ 0 w 10261600"/>
                        <a:gd name="connsiteY54" fmla="*/ 441815 h 265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261600" h="2650835" fill="none" extrusionOk="0">
                          <a:moveTo>
                            <a:pt x="0" y="441815"/>
                          </a:moveTo>
                          <a:cubicBezTo>
                            <a:pt x="-3467" y="184915"/>
                            <a:pt x="188618" y="39476"/>
                            <a:pt x="441815" y="0"/>
                          </a:cubicBezTo>
                          <a:cubicBezTo>
                            <a:pt x="645260" y="-27656"/>
                            <a:pt x="745146" y="7792"/>
                            <a:pt x="885344" y="0"/>
                          </a:cubicBezTo>
                          <a:cubicBezTo>
                            <a:pt x="1025542" y="-7792"/>
                            <a:pt x="1415335" y="19662"/>
                            <a:pt x="1550639" y="0"/>
                          </a:cubicBezTo>
                          <a:cubicBezTo>
                            <a:pt x="1685944" y="-19662"/>
                            <a:pt x="1917610" y="23475"/>
                            <a:pt x="2105050" y="0"/>
                          </a:cubicBezTo>
                          <a:cubicBezTo>
                            <a:pt x="2292490" y="-23475"/>
                            <a:pt x="2387971" y="44693"/>
                            <a:pt x="2493139" y="0"/>
                          </a:cubicBezTo>
                          <a:cubicBezTo>
                            <a:pt x="2598307" y="-44693"/>
                            <a:pt x="2795779" y="30501"/>
                            <a:pt x="2992109" y="0"/>
                          </a:cubicBezTo>
                          <a:cubicBezTo>
                            <a:pt x="3188439" y="-30501"/>
                            <a:pt x="3431005" y="48647"/>
                            <a:pt x="3601962" y="0"/>
                          </a:cubicBezTo>
                          <a:cubicBezTo>
                            <a:pt x="3772919" y="-48647"/>
                            <a:pt x="3830780" y="37064"/>
                            <a:pt x="4045492" y="0"/>
                          </a:cubicBezTo>
                          <a:cubicBezTo>
                            <a:pt x="4260204" y="-37064"/>
                            <a:pt x="4462076" y="1235"/>
                            <a:pt x="4655345" y="0"/>
                          </a:cubicBezTo>
                          <a:cubicBezTo>
                            <a:pt x="4848614" y="-1235"/>
                            <a:pt x="5032415" y="57255"/>
                            <a:pt x="5320639" y="0"/>
                          </a:cubicBezTo>
                          <a:cubicBezTo>
                            <a:pt x="5608863" y="-57255"/>
                            <a:pt x="5713492" y="13053"/>
                            <a:pt x="5985933" y="0"/>
                          </a:cubicBezTo>
                          <a:cubicBezTo>
                            <a:pt x="6255909" y="-19143"/>
                            <a:pt x="6406965" y="55823"/>
                            <a:pt x="6526814" y="0"/>
                          </a:cubicBezTo>
                          <a:cubicBezTo>
                            <a:pt x="6646663" y="-55823"/>
                            <a:pt x="6870026" y="21477"/>
                            <a:pt x="7085526" y="0"/>
                          </a:cubicBezTo>
                          <a:cubicBezTo>
                            <a:pt x="7301026" y="-21477"/>
                            <a:pt x="7451466" y="44297"/>
                            <a:pt x="7769057" y="0"/>
                          </a:cubicBezTo>
                          <a:cubicBezTo>
                            <a:pt x="7873238" y="-47032"/>
                            <a:pt x="8001942" y="48579"/>
                            <a:pt x="8175841" y="0"/>
                          </a:cubicBezTo>
                          <a:cubicBezTo>
                            <a:pt x="8349740" y="-48579"/>
                            <a:pt x="8469083" y="7835"/>
                            <a:pt x="8551333" y="0"/>
                          </a:cubicBezTo>
                          <a:cubicBezTo>
                            <a:pt x="8709626" y="-20600"/>
                            <a:pt x="8790590" y="3547"/>
                            <a:pt x="8974150" y="0"/>
                          </a:cubicBezTo>
                          <a:cubicBezTo>
                            <a:pt x="9157710" y="-3547"/>
                            <a:pt x="9186709" y="28373"/>
                            <a:pt x="9358914" y="0"/>
                          </a:cubicBezTo>
                          <a:cubicBezTo>
                            <a:pt x="9531119" y="-28373"/>
                            <a:pt x="9608836" y="21756"/>
                            <a:pt x="9819785" y="0"/>
                          </a:cubicBezTo>
                          <a:cubicBezTo>
                            <a:pt x="10086907" y="55263"/>
                            <a:pt x="10293667" y="149973"/>
                            <a:pt x="10261600" y="441815"/>
                          </a:cubicBezTo>
                          <a:lnTo>
                            <a:pt x="10261600" y="441806"/>
                          </a:lnTo>
                          <a:lnTo>
                            <a:pt x="10261600" y="441806"/>
                          </a:lnTo>
                          <a:cubicBezTo>
                            <a:pt x="10273016" y="576543"/>
                            <a:pt x="10222587" y="648115"/>
                            <a:pt x="10261600" y="779788"/>
                          </a:cubicBezTo>
                          <a:cubicBezTo>
                            <a:pt x="10300613" y="911461"/>
                            <a:pt x="10253222" y="1008798"/>
                            <a:pt x="10261600" y="1104515"/>
                          </a:cubicBezTo>
                          <a:cubicBezTo>
                            <a:pt x="10294867" y="1326569"/>
                            <a:pt x="10230939" y="1487141"/>
                            <a:pt x="10261600" y="1634677"/>
                          </a:cubicBezTo>
                          <a:cubicBezTo>
                            <a:pt x="10292261" y="1782213"/>
                            <a:pt x="10230457" y="2071107"/>
                            <a:pt x="10261600" y="2209020"/>
                          </a:cubicBezTo>
                          <a:cubicBezTo>
                            <a:pt x="10275380" y="2512719"/>
                            <a:pt x="10071517" y="2660125"/>
                            <a:pt x="9819785" y="2650835"/>
                          </a:cubicBezTo>
                          <a:cubicBezTo>
                            <a:pt x="9618389" y="2664335"/>
                            <a:pt x="9485410" y="2643241"/>
                            <a:pt x="9384283" y="2650835"/>
                          </a:cubicBezTo>
                          <a:cubicBezTo>
                            <a:pt x="9283156" y="2658429"/>
                            <a:pt x="9085772" y="2631629"/>
                            <a:pt x="8936097" y="2650835"/>
                          </a:cubicBezTo>
                          <a:cubicBezTo>
                            <a:pt x="8786422" y="2670041"/>
                            <a:pt x="8663764" y="2608826"/>
                            <a:pt x="8551333" y="2650835"/>
                          </a:cubicBezTo>
                          <a:cubicBezTo>
                            <a:pt x="8343583" y="2702584"/>
                            <a:pt x="8254152" y="2650083"/>
                            <a:pt x="8089561" y="2650835"/>
                          </a:cubicBezTo>
                          <a:cubicBezTo>
                            <a:pt x="7924970" y="2651587"/>
                            <a:pt x="7850078" y="2623855"/>
                            <a:pt x="7653443" y="2650835"/>
                          </a:cubicBezTo>
                          <a:cubicBezTo>
                            <a:pt x="7456808" y="2677815"/>
                            <a:pt x="7358071" y="2601347"/>
                            <a:pt x="7191671" y="2650835"/>
                          </a:cubicBezTo>
                          <a:cubicBezTo>
                            <a:pt x="7025271" y="2700323"/>
                            <a:pt x="6746614" y="2583134"/>
                            <a:pt x="6627283" y="2650835"/>
                          </a:cubicBezTo>
                          <a:cubicBezTo>
                            <a:pt x="6507952" y="2718536"/>
                            <a:pt x="6257632" y="2575532"/>
                            <a:pt x="5985933" y="2650835"/>
                          </a:cubicBezTo>
                          <a:lnTo>
                            <a:pt x="5985933" y="2650835"/>
                          </a:lnTo>
                          <a:cubicBezTo>
                            <a:pt x="5742423" y="2695168"/>
                            <a:pt x="5665213" y="2639766"/>
                            <a:pt x="5431521" y="2650835"/>
                          </a:cubicBezTo>
                          <a:cubicBezTo>
                            <a:pt x="5197829" y="2661904"/>
                            <a:pt x="5207763" y="2647504"/>
                            <a:pt x="5043433" y="2650835"/>
                          </a:cubicBezTo>
                          <a:cubicBezTo>
                            <a:pt x="4879103" y="2654166"/>
                            <a:pt x="4674864" y="2641533"/>
                            <a:pt x="4544462" y="2650835"/>
                          </a:cubicBezTo>
                          <a:cubicBezTo>
                            <a:pt x="4414060" y="2660137"/>
                            <a:pt x="4171706" y="2611194"/>
                            <a:pt x="3879168" y="2650835"/>
                          </a:cubicBezTo>
                          <a:cubicBezTo>
                            <a:pt x="3586630" y="2690476"/>
                            <a:pt x="3638089" y="2615043"/>
                            <a:pt x="3491080" y="2650835"/>
                          </a:cubicBezTo>
                          <a:cubicBezTo>
                            <a:pt x="3344071" y="2686627"/>
                            <a:pt x="3230696" y="2629912"/>
                            <a:pt x="3102992" y="2650835"/>
                          </a:cubicBezTo>
                          <a:cubicBezTo>
                            <a:pt x="2975288" y="2671758"/>
                            <a:pt x="2762268" y="2603714"/>
                            <a:pt x="2493139" y="2650835"/>
                          </a:cubicBezTo>
                          <a:cubicBezTo>
                            <a:pt x="2224010" y="2697956"/>
                            <a:pt x="2171482" y="2578771"/>
                            <a:pt x="1883286" y="2650835"/>
                          </a:cubicBezTo>
                          <a:cubicBezTo>
                            <a:pt x="1595090" y="2722899"/>
                            <a:pt x="1627796" y="2627782"/>
                            <a:pt x="1495197" y="2650835"/>
                          </a:cubicBezTo>
                          <a:cubicBezTo>
                            <a:pt x="1362598" y="2673888"/>
                            <a:pt x="1161036" y="2600233"/>
                            <a:pt x="996227" y="2650835"/>
                          </a:cubicBezTo>
                          <a:cubicBezTo>
                            <a:pt x="831418" y="2701437"/>
                            <a:pt x="687313" y="2625083"/>
                            <a:pt x="441815" y="2650835"/>
                          </a:cubicBezTo>
                          <a:cubicBezTo>
                            <a:pt x="211438" y="2645237"/>
                            <a:pt x="13646" y="2523865"/>
                            <a:pt x="0" y="2209020"/>
                          </a:cubicBezTo>
                          <a:cubicBezTo>
                            <a:pt x="-29405" y="2048323"/>
                            <a:pt x="31965" y="1849670"/>
                            <a:pt x="0" y="1667813"/>
                          </a:cubicBezTo>
                          <a:cubicBezTo>
                            <a:pt x="-31965" y="1485956"/>
                            <a:pt x="64701" y="1258572"/>
                            <a:pt x="0" y="1104515"/>
                          </a:cubicBezTo>
                          <a:cubicBezTo>
                            <a:pt x="-5680" y="1006022"/>
                            <a:pt x="13898" y="856126"/>
                            <a:pt x="0" y="759906"/>
                          </a:cubicBezTo>
                          <a:cubicBezTo>
                            <a:pt x="-13898" y="663686"/>
                            <a:pt x="25528" y="593849"/>
                            <a:pt x="0" y="441806"/>
                          </a:cubicBezTo>
                          <a:lnTo>
                            <a:pt x="0" y="441806"/>
                          </a:lnTo>
                          <a:lnTo>
                            <a:pt x="0" y="441815"/>
                          </a:lnTo>
                          <a:close/>
                        </a:path>
                        <a:path w="10261600" h="2650835" stroke="0" extrusionOk="0">
                          <a:moveTo>
                            <a:pt x="0" y="441815"/>
                          </a:moveTo>
                          <a:cubicBezTo>
                            <a:pt x="-4198" y="223958"/>
                            <a:pt x="231081" y="31908"/>
                            <a:pt x="441815" y="0"/>
                          </a:cubicBezTo>
                          <a:cubicBezTo>
                            <a:pt x="706291" y="-20023"/>
                            <a:pt x="882386" y="44477"/>
                            <a:pt x="1107109" y="0"/>
                          </a:cubicBezTo>
                          <a:cubicBezTo>
                            <a:pt x="1331832" y="-44477"/>
                            <a:pt x="1367998" y="10509"/>
                            <a:pt x="1550639" y="0"/>
                          </a:cubicBezTo>
                          <a:cubicBezTo>
                            <a:pt x="1733280" y="-10509"/>
                            <a:pt x="1812692" y="15987"/>
                            <a:pt x="1994168" y="0"/>
                          </a:cubicBezTo>
                          <a:cubicBezTo>
                            <a:pt x="2175644" y="-15987"/>
                            <a:pt x="2525121" y="78539"/>
                            <a:pt x="2659462" y="0"/>
                          </a:cubicBezTo>
                          <a:cubicBezTo>
                            <a:pt x="2793803" y="-78539"/>
                            <a:pt x="3091131" y="28425"/>
                            <a:pt x="3324756" y="0"/>
                          </a:cubicBezTo>
                          <a:cubicBezTo>
                            <a:pt x="3558381" y="-28425"/>
                            <a:pt x="3731055" y="56458"/>
                            <a:pt x="3879168" y="0"/>
                          </a:cubicBezTo>
                          <a:cubicBezTo>
                            <a:pt x="4027281" y="-56458"/>
                            <a:pt x="4282731" y="38712"/>
                            <a:pt x="4544462" y="0"/>
                          </a:cubicBezTo>
                          <a:cubicBezTo>
                            <a:pt x="4806193" y="-38712"/>
                            <a:pt x="4889797" y="38015"/>
                            <a:pt x="5098874" y="0"/>
                          </a:cubicBezTo>
                          <a:cubicBezTo>
                            <a:pt x="5307951" y="-38015"/>
                            <a:pt x="5611443" y="95180"/>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690990" y="-6608"/>
                            <a:pt x="8804120" y="34602"/>
                            <a:pt x="8961466" y="0"/>
                          </a:cubicBezTo>
                          <a:cubicBezTo>
                            <a:pt x="9118812" y="-34602"/>
                            <a:pt x="9251479" y="10470"/>
                            <a:pt x="9396968" y="0"/>
                          </a:cubicBezTo>
                          <a:cubicBezTo>
                            <a:pt x="9542457" y="-10470"/>
                            <a:pt x="9688728" y="50215"/>
                            <a:pt x="9819785" y="0"/>
                          </a:cubicBezTo>
                          <a:cubicBezTo>
                            <a:pt x="10056366" y="-31148"/>
                            <a:pt x="10268717" y="257022"/>
                            <a:pt x="10261600" y="441815"/>
                          </a:cubicBezTo>
                          <a:lnTo>
                            <a:pt x="10261600" y="441806"/>
                          </a:lnTo>
                          <a:lnTo>
                            <a:pt x="10261600" y="441806"/>
                          </a:lnTo>
                          <a:cubicBezTo>
                            <a:pt x="10294867" y="513805"/>
                            <a:pt x="10226308" y="646665"/>
                            <a:pt x="10261600" y="779788"/>
                          </a:cubicBezTo>
                          <a:cubicBezTo>
                            <a:pt x="10296892" y="912911"/>
                            <a:pt x="10247302" y="952554"/>
                            <a:pt x="10261600" y="1104515"/>
                          </a:cubicBezTo>
                          <a:cubicBezTo>
                            <a:pt x="10303806" y="1279384"/>
                            <a:pt x="10222741" y="1426820"/>
                            <a:pt x="10261600" y="1667813"/>
                          </a:cubicBezTo>
                          <a:cubicBezTo>
                            <a:pt x="10300459" y="1908806"/>
                            <a:pt x="10218861" y="2041176"/>
                            <a:pt x="10261600" y="2209020"/>
                          </a:cubicBezTo>
                          <a:cubicBezTo>
                            <a:pt x="10254311" y="2433039"/>
                            <a:pt x="10096288" y="2642166"/>
                            <a:pt x="9819785" y="2650835"/>
                          </a:cubicBezTo>
                          <a:cubicBezTo>
                            <a:pt x="9623038" y="2676441"/>
                            <a:pt x="9597718" y="2622272"/>
                            <a:pt x="9396968" y="2650835"/>
                          </a:cubicBezTo>
                          <a:cubicBezTo>
                            <a:pt x="9196218" y="2679398"/>
                            <a:pt x="9096468" y="2602427"/>
                            <a:pt x="8948781" y="2650835"/>
                          </a:cubicBezTo>
                          <a:cubicBezTo>
                            <a:pt x="8801094" y="2699243"/>
                            <a:pt x="8747869" y="2629487"/>
                            <a:pt x="8551333" y="2650835"/>
                          </a:cubicBezTo>
                          <a:cubicBezTo>
                            <a:pt x="8342870" y="2695017"/>
                            <a:pt x="8157037" y="2596983"/>
                            <a:pt x="8012599" y="2650835"/>
                          </a:cubicBezTo>
                          <a:cubicBezTo>
                            <a:pt x="7868161" y="2704687"/>
                            <a:pt x="7661678" y="2641729"/>
                            <a:pt x="7448211" y="2650835"/>
                          </a:cubicBezTo>
                          <a:cubicBezTo>
                            <a:pt x="7234744" y="2659941"/>
                            <a:pt x="7144543" y="2638915"/>
                            <a:pt x="6883823" y="2650835"/>
                          </a:cubicBezTo>
                          <a:cubicBezTo>
                            <a:pt x="6623103" y="2662755"/>
                            <a:pt x="6546196" y="2605880"/>
                            <a:pt x="6447705" y="2650835"/>
                          </a:cubicBezTo>
                          <a:cubicBezTo>
                            <a:pt x="6349214" y="2695790"/>
                            <a:pt x="6161836" y="2644632"/>
                            <a:pt x="5985933" y="2650835"/>
                          </a:cubicBezTo>
                          <a:lnTo>
                            <a:pt x="5985933" y="2650835"/>
                          </a:lnTo>
                          <a:cubicBezTo>
                            <a:pt x="5827749" y="2696560"/>
                            <a:pt x="5778148" y="2627306"/>
                            <a:pt x="5597845" y="2650835"/>
                          </a:cubicBezTo>
                          <a:cubicBezTo>
                            <a:pt x="5417542" y="2674364"/>
                            <a:pt x="5298475" y="2650690"/>
                            <a:pt x="5154315" y="2650835"/>
                          </a:cubicBezTo>
                          <a:cubicBezTo>
                            <a:pt x="5010155" y="2650980"/>
                            <a:pt x="4674960" y="2635812"/>
                            <a:pt x="4544462" y="2650835"/>
                          </a:cubicBezTo>
                          <a:cubicBezTo>
                            <a:pt x="4413964" y="2665858"/>
                            <a:pt x="4260837" y="2637103"/>
                            <a:pt x="4100933" y="2650835"/>
                          </a:cubicBezTo>
                          <a:cubicBezTo>
                            <a:pt x="3941029" y="2664567"/>
                            <a:pt x="3790650" y="2610064"/>
                            <a:pt x="3601962" y="2650835"/>
                          </a:cubicBezTo>
                          <a:cubicBezTo>
                            <a:pt x="3413274" y="2691606"/>
                            <a:pt x="3240204" y="2639071"/>
                            <a:pt x="2936668" y="2650835"/>
                          </a:cubicBezTo>
                          <a:cubicBezTo>
                            <a:pt x="2633132" y="2662599"/>
                            <a:pt x="2432600" y="2590318"/>
                            <a:pt x="2271374" y="2650835"/>
                          </a:cubicBezTo>
                          <a:cubicBezTo>
                            <a:pt x="2110148" y="2711352"/>
                            <a:pt x="1956710" y="2594566"/>
                            <a:pt x="1661521" y="2650835"/>
                          </a:cubicBezTo>
                          <a:cubicBezTo>
                            <a:pt x="1366332" y="2707104"/>
                            <a:pt x="1243336" y="2633394"/>
                            <a:pt x="1107109" y="2650835"/>
                          </a:cubicBezTo>
                          <a:cubicBezTo>
                            <a:pt x="970882" y="2668276"/>
                            <a:pt x="760934" y="2571652"/>
                            <a:pt x="441815" y="2650835"/>
                          </a:cubicBezTo>
                          <a:cubicBezTo>
                            <a:pt x="214086" y="2644213"/>
                            <a:pt x="25949" y="2506379"/>
                            <a:pt x="0" y="2209020"/>
                          </a:cubicBezTo>
                          <a:cubicBezTo>
                            <a:pt x="-22812" y="2031020"/>
                            <a:pt x="52028" y="1795903"/>
                            <a:pt x="0" y="1634677"/>
                          </a:cubicBezTo>
                          <a:cubicBezTo>
                            <a:pt x="-52028" y="1473451"/>
                            <a:pt x="23350" y="1302244"/>
                            <a:pt x="0" y="1104515"/>
                          </a:cubicBezTo>
                          <a:cubicBezTo>
                            <a:pt x="-8215" y="962769"/>
                            <a:pt x="11067" y="896112"/>
                            <a:pt x="0" y="793042"/>
                          </a:cubicBezTo>
                          <a:cubicBezTo>
                            <a:pt x="-11067" y="689972"/>
                            <a:pt x="29350" y="544742"/>
                            <a:pt x="0" y="441806"/>
                          </a:cubicBezTo>
                          <a:lnTo>
                            <a:pt x="0" y="441806"/>
                          </a:lnTo>
                          <a:lnTo>
                            <a:pt x="0" y="4418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10" name="Rectangle 9"/>
            <p:cNvSpPr/>
            <p:nvPr/>
          </p:nvSpPr>
          <p:spPr>
            <a:xfrm>
              <a:off x="1933838" y="918612"/>
              <a:ext cx="13508181" cy="1890134"/>
            </a:xfrm>
            <a:prstGeom prst="rect">
              <a:avLst/>
            </a:prstGeom>
            <a:noFill/>
          </p:spPr>
          <p:txBody>
            <a:bodyPr wrap="square">
              <a:spAutoFit/>
            </a:bodyPr>
            <a:lstStyle/>
            <a:p>
              <a:pPr>
                <a:lnSpc>
                  <a:spcPct val="150000"/>
                </a:lnSpc>
              </a:pP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Thầy</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cô</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điền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tên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bài</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học</a:t>
              </a:r>
              <a:r>
                <a:rPr lang="en-US" sz="2667" dirty="0">
                  <a:solidFill>
                    <a:schemeClr val="accent6">
                      <a:lumMod val="75000"/>
                    </a:schemeClr>
                  </a:solidFill>
                  <a:latin typeface="Lobster" charset="0"/>
                </a:rPr>
                <a:t>.</a:t>
              </a:r>
            </a:p>
            <a:p>
              <a:pPr>
                <a:lnSpc>
                  <a:spcPct val="150000"/>
                </a:lnSpc>
              </a:pPr>
              <a:r>
                <a:rPr lang="vi-VN" sz="2667" dirty="0">
                  <a:solidFill>
                    <a:srgbClr val="FF0000"/>
                  </a:solidFill>
                  <a:latin typeface="Lobster" charset="0"/>
                </a:rPr>
                <a:t>- Câu hỏi tương ứng</a:t>
              </a:r>
            </a:p>
          </p:txBody>
        </p:sp>
      </p:grpSp>
      <p:grpSp>
        <p:nvGrpSpPr>
          <p:cNvPr id="13" name="Group 13"/>
          <p:cNvGrpSpPr/>
          <p:nvPr/>
        </p:nvGrpSpPr>
        <p:grpSpPr>
          <a:xfrm>
            <a:off x="5144214" y="1625084"/>
            <a:ext cx="1903573" cy="2166950"/>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spTree>
    <p:extLst>
      <p:ext uri="{BB962C8B-B14F-4D97-AF65-F5344CB8AC3E}">
        <p14:creationId xmlns:p14="http://schemas.microsoft.com/office/powerpoint/2010/main" val="29164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2192000" cy="6858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6184" y="4800600"/>
            <a:ext cx="4876800" cy="2474976"/>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7492" y="4800600"/>
            <a:ext cx="4876800" cy="2474976"/>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0692" y="4807343"/>
            <a:ext cx="4876800" cy="2474976"/>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0" y="4807343"/>
            <a:ext cx="4876800" cy="2474976"/>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154545" y="3299841"/>
            <a:ext cx="10261600" cy="228369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380623 h 2283691"/>
                      <a:gd name="connsiteX1" fmla="*/ 380623 w 10261600"/>
                      <a:gd name="connsiteY1" fmla="*/ 0 h 2283691"/>
                      <a:gd name="connsiteX2" fmla="*/ 772995 w 10261600"/>
                      <a:gd name="connsiteY2" fmla="*/ 0 h 2283691"/>
                      <a:gd name="connsiteX3" fmla="*/ 1389579 w 10261600"/>
                      <a:gd name="connsiteY3" fmla="*/ 0 h 2283691"/>
                      <a:gd name="connsiteX4" fmla="*/ 2062216 w 10261600"/>
                      <a:gd name="connsiteY4" fmla="*/ 0 h 2283691"/>
                      <a:gd name="connsiteX5" fmla="*/ 2510641 w 10261600"/>
                      <a:gd name="connsiteY5" fmla="*/ 0 h 2283691"/>
                      <a:gd name="connsiteX6" fmla="*/ 3183278 w 10261600"/>
                      <a:gd name="connsiteY6" fmla="*/ 0 h 2283691"/>
                      <a:gd name="connsiteX7" fmla="*/ 3743809 w 10261600"/>
                      <a:gd name="connsiteY7" fmla="*/ 0 h 2283691"/>
                      <a:gd name="connsiteX8" fmla="*/ 4136181 w 10261600"/>
                      <a:gd name="connsiteY8" fmla="*/ 0 h 2283691"/>
                      <a:gd name="connsiteX9" fmla="*/ 4640659 w 10261600"/>
                      <a:gd name="connsiteY9" fmla="*/ 0 h 2283691"/>
                      <a:gd name="connsiteX10" fmla="*/ 5257243 w 10261600"/>
                      <a:gd name="connsiteY10" fmla="*/ 0 h 2283691"/>
                      <a:gd name="connsiteX11" fmla="*/ 5985933 w 10261600"/>
                      <a:gd name="connsiteY11" fmla="*/ 0 h 2283691"/>
                      <a:gd name="connsiteX12" fmla="*/ 6598139 w 10261600"/>
                      <a:gd name="connsiteY12" fmla="*/ 0 h 2283691"/>
                      <a:gd name="connsiteX13" fmla="*/ 7156851 w 10261600"/>
                      <a:gd name="connsiteY13" fmla="*/ 0 h 2283691"/>
                      <a:gd name="connsiteX14" fmla="*/ 7769057 w 10261600"/>
                      <a:gd name="connsiteY14" fmla="*/ 0 h 2283691"/>
                      <a:gd name="connsiteX15" fmla="*/ 8168018 w 10261600"/>
                      <a:gd name="connsiteY15" fmla="*/ 0 h 2283691"/>
                      <a:gd name="connsiteX16" fmla="*/ 8551333 w 10261600"/>
                      <a:gd name="connsiteY16" fmla="*/ 0 h 2283691"/>
                      <a:gd name="connsiteX17" fmla="*/ 8994548 w 10261600"/>
                      <a:gd name="connsiteY17" fmla="*/ 0 h 2283691"/>
                      <a:gd name="connsiteX18" fmla="*/ 9411169 w 10261600"/>
                      <a:gd name="connsiteY18" fmla="*/ 0 h 2283691"/>
                      <a:gd name="connsiteX19" fmla="*/ 9880977 w 10261600"/>
                      <a:gd name="connsiteY19" fmla="*/ 0 h 2283691"/>
                      <a:gd name="connsiteX20" fmla="*/ 10261600 w 10261600"/>
                      <a:gd name="connsiteY20" fmla="*/ 380623 h 2283691"/>
                      <a:gd name="connsiteX21" fmla="*/ 10261600 w 10261600"/>
                      <a:gd name="connsiteY21" fmla="*/ 380615 h 2283691"/>
                      <a:gd name="connsiteX22" fmla="*/ 10261600 w 10261600"/>
                      <a:gd name="connsiteY22" fmla="*/ 380615 h 2283691"/>
                      <a:gd name="connsiteX23" fmla="*/ 10261600 w 10261600"/>
                      <a:gd name="connsiteY23" fmla="*/ 951538 h 2283691"/>
                      <a:gd name="connsiteX24" fmla="*/ 10261600 w 10261600"/>
                      <a:gd name="connsiteY24" fmla="*/ 1417788 h 2283691"/>
                      <a:gd name="connsiteX25" fmla="*/ 10261600 w 10261600"/>
                      <a:gd name="connsiteY25" fmla="*/ 1903068 h 2283691"/>
                      <a:gd name="connsiteX26" fmla="*/ 9880977 w 10261600"/>
                      <a:gd name="connsiteY26" fmla="*/ 2283691 h 2283691"/>
                      <a:gd name="connsiteX27" fmla="*/ 9464355 w 10261600"/>
                      <a:gd name="connsiteY27" fmla="*/ 2283691 h 2283691"/>
                      <a:gd name="connsiteX28" fmla="*/ 9021141 w 10261600"/>
                      <a:gd name="connsiteY28" fmla="*/ 2283691 h 2283691"/>
                      <a:gd name="connsiteX29" fmla="*/ 8551333 w 10261600"/>
                      <a:gd name="connsiteY29" fmla="*/ 2283691 h 2283691"/>
                      <a:gd name="connsiteX30" fmla="*/ 8038253 w 10261600"/>
                      <a:gd name="connsiteY30" fmla="*/ 2283691 h 2283691"/>
                      <a:gd name="connsiteX31" fmla="*/ 7602135 w 10261600"/>
                      <a:gd name="connsiteY31" fmla="*/ 2283691 h 2283691"/>
                      <a:gd name="connsiteX32" fmla="*/ 7037747 w 10261600"/>
                      <a:gd name="connsiteY32" fmla="*/ 2283691 h 2283691"/>
                      <a:gd name="connsiteX33" fmla="*/ 6550321 w 10261600"/>
                      <a:gd name="connsiteY33" fmla="*/ 2283691 h 2283691"/>
                      <a:gd name="connsiteX34" fmla="*/ 5985933 w 10261600"/>
                      <a:gd name="connsiteY34" fmla="*/ 2283691 h 2283691"/>
                      <a:gd name="connsiteX35" fmla="*/ 5985933 w 10261600"/>
                      <a:gd name="connsiteY35" fmla="*/ 2283691 h 2283691"/>
                      <a:gd name="connsiteX36" fmla="*/ 5593561 w 10261600"/>
                      <a:gd name="connsiteY36" fmla="*/ 2283691 h 2283691"/>
                      <a:gd name="connsiteX37" fmla="*/ 4976977 w 10261600"/>
                      <a:gd name="connsiteY37" fmla="*/ 2283691 h 2283691"/>
                      <a:gd name="connsiteX38" fmla="*/ 4528552 w 10261600"/>
                      <a:gd name="connsiteY38" fmla="*/ 2283691 h 2283691"/>
                      <a:gd name="connsiteX39" fmla="*/ 3968021 w 10261600"/>
                      <a:gd name="connsiteY39" fmla="*/ 2283691 h 2283691"/>
                      <a:gd name="connsiteX40" fmla="*/ 3351437 w 10261600"/>
                      <a:gd name="connsiteY40" fmla="*/ 2283691 h 2283691"/>
                      <a:gd name="connsiteX41" fmla="*/ 2959066 w 10261600"/>
                      <a:gd name="connsiteY41" fmla="*/ 2283691 h 2283691"/>
                      <a:gd name="connsiteX42" fmla="*/ 2454588 w 10261600"/>
                      <a:gd name="connsiteY42" fmla="*/ 2283691 h 2283691"/>
                      <a:gd name="connsiteX43" fmla="*/ 1781951 w 10261600"/>
                      <a:gd name="connsiteY43" fmla="*/ 2283691 h 2283691"/>
                      <a:gd name="connsiteX44" fmla="*/ 1389579 w 10261600"/>
                      <a:gd name="connsiteY44" fmla="*/ 2283691 h 2283691"/>
                      <a:gd name="connsiteX45" fmla="*/ 997207 w 10261600"/>
                      <a:gd name="connsiteY45" fmla="*/ 2283691 h 2283691"/>
                      <a:gd name="connsiteX46" fmla="*/ 380623 w 10261600"/>
                      <a:gd name="connsiteY46" fmla="*/ 2283691 h 2283691"/>
                      <a:gd name="connsiteX47" fmla="*/ 0 w 10261600"/>
                      <a:gd name="connsiteY47" fmla="*/ 1903068 h 2283691"/>
                      <a:gd name="connsiteX48" fmla="*/ 0 w 10261600"/>
                      <a:gd name="connsiteY48" fmla="*/ 1408272 h 2283691"/>
                      <a:gd name="connsiteX49" fmla="*/ 0 w 10261600"/>
                      <a:gd name="connsiteY49" fmla="*/ 951538 h 2283691"/>
                      <a:gd name="connsiteX50" fmla="*/ 0 w 10261600"/>
                      <a:gd name="connsiteY50" fmla="*/ 380615 h 2283691"/>
                      <a:gd name="connsiteX51" fmla="*/ 0 w 10261600"/>
                      <a:gd name="connsiteY51" fmla="*/ 380615 h 2283691"/>
                      <a:gd name="connsiteX52" fmla="*/ 0 w 10261600"/>
                      <a:gd name="connsiteY52" fmla="*/ 380623 h 2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61600" h="2283691" fill="none" extrusionOk="0">
                        <a:moveTo>
                          <a:pt x="0" y="380623"/>
                        </a:moveTo>
                        <a:cubicBezTo>
                          <a:pt x="15018" y="139510"/>
                          <a:pt x="174544" y="-2275"/>
                          <a:pt x="380623" y="0"/>
                        </a:cubicBezTo>
                        <a:cubicBezTo>
                          <a:pt x="506444" y="-38729"/>
                          <a:pt x="591594" y="44046"/>
                          <a:pt x="772995" y="0"/>
                        </a:cubicBezTo>
                        <a:cubicBezTo>
                          <a:pt x="954396" y="-44046"/>
                          <a:pt x="1112447" y="46259"/>
                          <a:pt x="1389579" y="0"/>
                        </a:cubicBezTo>
                        <a:cubicBezTo>
                          <a:pt x="1666711" y="-46259"/>
                          <a:pt x="1818349" y="39194"/>
                          <a:pt x="2062216" y="0"/>
                        </a:cubicBezTo>
                        <a:cubicBezTo>
                          <a:pt x="2306083" y="-39194"/>
                          <a:pt x="2314238" y="24847"/>
                          <a:pt x="2510641" y="0"/>
                        </a:cubicBezTo>
                        <a:cubicBezTo>
                          <a:pt x="2707044" y="-24847"/>
                          <a:pt x="2897068" y="23657"/>
                          <a:pt x="3183278" y="0"/>
                        </a:cubicBezTo>
                        <a:cubicBezTo>
                          <a:pt x="3469488" y="-23657"/>
                          <a:pt x="3474559" y="34959"/>
                          <a:pt x="3743809" y="0"/>
                        </a:cubicBezTo>
                        <a:cubicBezTo>
                          <a:pt x="4013059" y="-34959"/>
                          <a:pt x="3953860" y="23895"/>
                          <a:pt x="4136181" y="0"/>
                        </a:cubicBezTo>
                        <a:cubicBezTo>
                          <a:pt x="4318502" y="-23895"/>
                          <a:pt x="4472443" y="38463"/>
                          <a:pt x="4640659" y="0"/>
                        </a:cubicBezTo>
                        <a:cubicBezTo>
                          <a:pt x="4808875" y="-38463"/>
                          <a:pt x="5107721" y="46496"/>
                          <a:pt x="5257243" y="0"/>
                        </a:cubicBezTo>
                        <a:cubicBezTo>
                          <a:pt x="5406765" y="-46496"/>
                          <a:pt x="5833033" y="10419"/>
                          <a:pt x="5985933" y="0"/>
                        </a:cubicBezTo>
                        <a:cubicBezTo>
                          <a:pt x="6148550" y="-65728"/>
                          <a:pt x="6444964" y="65583"/>
                          <a:pt x="6598139" y="0"/>
                        </a:cubicBezTo>
                        <a:cubicBezTo>
                          <a:pt x="6751314" y="-65583"/>
                          <a:pt x="7021668" y="23275"/>
                          <a:pt x="7156851" y="0"/>
                        </a:cubicBezTo>
                        <a:cubicBezTo>
                          <a:pt x="7292034" y="-23275"/>
                          <a:pt x="7610792" y="22547"/>
                          <a:pt x="7769057" y="0"/>
                        </a:cubicBezTo>
                        <a:cubicBezTo>
                          <a:pt x="7944496" y="-10435"/>
                          <a:pt x="8046800" y="25962"/>
                          <a:pt x="8168018" y="0"/>
                        </a:cubicBezTo>
                        <a:cubicBezTo>
                          <a:pt x="8289236" y="-25962"/>
                          <a:pt x="8366004" y="30726"/>
                          <a:pt x="8551333" y="0"/>
                        </a:cubicBezTo>
                        <a:cubicBezTo>
                          <a:pt x="8708179" y="-11880"/>
                          <a:pt x="8811129" y="52352"/>
                          <a:pt x="8994548" y="0"/>
                        </a:cubicBezTo>
                        <a:cubicBezTo>
                          <a:pt x="9177968" y="-52352"/>
                          <a:pt x="9217360" y="26234"/>
                          <a:pt x="9411169" y="0"/>
                        </a:cubicBezTo>
                        <a:cubicBezTo>
                          <a:pt x="9604978" y="-26234"/>
                          <a:pt x="9696842" y="35563"/>
                          <a:pt x="9880977" y="0"/>
                        </a:cubicBezTo>
                        <a:cubicBezTo>
                          <a:pt x="10073061" y="-23739"/>
                          <a:pt x="10293374" y="179468"/>
                          <a:pt x="10261600" y="380623"/>
                        </a:cubicBezTo>
                        <a:lnTo>
                          <a:pt x="10261600" y="380615"/>
                        </a:lnTo>
                        <a:lnTo>
                          <a:pt x="10261600" y="380615"/>
                        </a:lnTo>
                        <a:cubicBezTo>
                          <a:pt x="10265911" y="584477"/>
                          <a:pt x="10242794" y="696463"/>
                          <a:pt x="10261600" y="951538"/>
                        </a:cubicBezTo>
                        <a:cubicBezTo>
                          <a:pt x="10286626" y="1158897"/>
                          <a:pt x="10210080" y="1211701"/>
                          <a:pt x="10261600" y="1417788"/>
                        </a:cubicBezTo>
                        <a:cubicBezTo>
                          <a:pt x="10313120" y="1623875"/>
                          <a:pt x="10257178" y="1671531"/>
                          <a:pt x="10261600" y="1903068"/>
                        </a:cubicBezTo>
                        <a:cubicBezTo>
                          <a:pt x="10226898" y="2107486"/>
                          <a:pt x="10088651" y="2258608"/>
                          <a:pt x="9880977" y="2283691"/>
                        </a:cubicBezTo>
                        <a:cubicBezTo>
                          <a:pt x="9714046" y="2288019"/>
                          <a:pt x="9661630" y="2256576"/>
                          <a:pt x="9464355" y="2283691"/>
                        </a:cubicBezTo>
                        <a:cubicBezTo>
                          <a:pt x="9267080" y="2310806"/>
                          <a:pt x="9160597" y="2267932"/>
                          <a:pt x="9021141" y="2283691"/>
                        </a:cubicBezTo>
                        <a:cubicBezTo>
                          <a:pt x="8881685" y="2299450"/>
                          <a:pt x="8737755" y="2276488"/>
                          <a:pt x="8551333" y="2283691"/>
                        </a:cubicBezTo>
                        <a:cubicBezTo>
                          <a:pt x="8309295" y="2321944"/>
                          <a:pt x="8194549" y="2258771"/>
                          <a:pt x="8038253" y="2283691"/>
                        </a:cubicBezTo>
                        <a:cubicBezTo>
                          <a:pt x="7881957" y="2308611"/>
                          <a:pt x="7784866" y="2246020"/>
                          <a:pt x="7602135" y="2283691"/>
                        </a:cubicBezTo>
                        <a:cubicBezTo>
                          <a:pt x="7419404" y="2321362"/>
                          <a:pt x="7161515" y="2278302"/>
                          <a:pt x="7037747" y="2283691"/>
                        </a:cubicBezTo>
                        <a:cubicBezTo>
                          <a:pt x="6913979" y="2289080"/>
                          <a:pt x="6707637" y="2225962"/>
                          <a:pt x="6550321" y="2283691"/>
                        </a:cubicBezTo>
                        <a:cubicBezTo>
                          <a:pt x="6393005" y="2341420"/>
                          <a:pt x="6245938" y="2227526"/>
                          <a:pt x="5985933" y="2283691"/>
                        </a:cubicBezTo>
                        <a:lnTo>
                          <a:pt x="5985933" y="2283691"/>
                        </a:lnTo>
                        <a:cubicBezTo>
                          <a:pt x="5902415" y="2311930"/>
                          <a:pt x="5728338" y="2254536"/>
                          <a:pt x="5593561" y="2283691"/>
                        </a:cubicBezTo>
                        <a:cubicBezTo>
                          <a:pt x="5458784" y="2312846"/>
                          <a:pt x="5235458" y="2237657"/>
                          <a:pt x="4976977" y="2283691"/>
                        </a:cubicBezTo>
                        <a:cubicBezTo>
                          <a:pt x="4718496" y="2329725"/>
                          <a:pt x="4734241" y="2261021"/>
                          <a:pt x="4528552" y="2283691"/>
                        </a:cubicBezTo>
                        <a:cubicBezTo>
                          <a:pt x="4322864" y="2306361"/>
                          <a:pt x="4149401" y="2229593"/>
                          <a:pt x="3968021" y="2283691"/>
                        </a:cubicBezTo>
                        <a:cubicBezTo>
                          <a:pt x="3786641" y="2337789"/>
                          <a:pt x="3602312" y="2246156"/>
                          <a:pt x="3351437" y="2283691"/>
                        </a:cubicBezTo>
                        <a:cubicBezTo>
                          <a:pt x="3100562" y="2321226"/>
                          <a:pt x="3129299" y="2241030"/>
                          <a:pt x="2959066" y="2283691"/>
                        </a:cubicBezTo>
                        <a:cubicBezTo>
                          <a:pt x="2788833" y="2326352"/>
                          <a:pt x="2626725" y="2227456"/>
                          <a:pt x="2454588" y="2283691"/>
                        </a:cubicBezTo>
                        <a:cubicBezTo>
                          <a:pt x="2282451" y="2339926"/>
                          <a:pt x="2009126" y="2241494"/>
                          <a:pt x="1781951" y="2283691"/>
                        </a:cubicBezTo>
                        <a:cubicBezTo>
                          <a:pt x="1554776" y="2325888"/>
                          <a:pt x="1479965" y="2278064"/>
                          <a:pt x="1389579" y="2283691"/>
                        </a:cubicBezTo>
                        <a:cubicBezTo>
                          <a:pt x="1299193" y="2289318"/>
                          <a:pt x="1183493" y="2250982"/>
                          <a:pt x="997207" y="2283691"/>
                        </a:cubicBezTo>
                        <a:cubicBezTo>
                          <a:pt x="810921" y="2316400"/>
                          <a:pt x="609964" y="2254253"/>
                          <a:pt x="380623" y="2283691"/>
                        </a:cubicBezTo>
                        <a:cubicBezTo>
                          <a:pt x="122011" y="2296747"/>
                          <a:pt x="-44959" y="2116951"/>
                          <a:pt x="0" y="1903068"/>
                        </a:cubicBezTo>
                        <a:cubicBezTo>
                          <a:pt x="-18528" y="1742450"/>
                          <a:pt x="33819" y="1602360"/>
                          <a:pt x="0" y="1408272"/>
                        </a:cubicBezTo>
                        <a:cubicBezTo>
                          <a:pt x="-33819" y="1214184"/>
                          <a:pt x="43324" y="1172195"/>
                          <a:pt x="0" y="951538"/>
                        </a:cubicBezTo>
                        <a:cubicBezTo>
                          <a:pt x="-37947" y="747932"/>
                          <a:pt x="6325" y="522376"/>
                          <a:pt x="0" y="380615"/>
                        </a:cubicBezTo>
                        <a:lnTo>
                          <a:pt x="0" y="380615"/>
                        </a:lnTo>
                        <a:lnTo>
                          <a:pt x="0" y="380623"/>
                        </a:lnTo>
                        <a:close/>
                      </a:path>
                      <a:path w="10261600" h="2283691" stroke="0" extrusionOk="0">
                        <a:moveTo>
                          <a:pt x="0" y="380623"/>
                        </a:moveTo>
                        <a:cubicBezTo>
                          <a:pt x="-9459" y="229337"/>
                          <a:pt x="197674" y="26144"/>
                          <a:pt x="380623" y="0"/>
                        </a:cubicBezTo>
                        <a:cubicBezTo>
                          <a:pt x="569723" y="-25192"/>
                          <a:pt x="872224" y="24894"/>
                          <a:pt x="1053260" y="0"/>
                        </a:cubicBezTo>
                        <a:cubicBezTo>
                          <a:pt x="1234296" y="-24894"/>
                          <a:pt x="1284028" y="19303"/>
                          <a:pt x="1501685" y="0"/>
                        </a:cubicBezTo>
                        <a:cubicBezTo>
                          <a:pt x="1719342" y="-19303"/>
                          <a:pt x="1784272" y="1235"/>
                          <a:pt x="1950110" y="0"/>
                        </a:cubicBezTo>
                        <a:cubicBezTo>
                          <a:pt x="2115949" y="-1235"/>
                          <a:pt x="2479616" y="14557"/>
                          <a:pt x="2622747" y="0"/>
                        </a:cubicBezTo>
                        <a:cubicBezTo>
                          <a:pt x="2765878" y="-14557"/>
                          <a:pt x="2988923" y="58827"/>
                          <a:pt x="3295384" y="0"/>
                        </a:cubicBezTo>
                        <a:cubicBezTo>
                          <a:pt x="3601845" y="-58827"/>
                          <a:pt x="3638724" y="56392"/>
                          <a:pt x="3855915" y="0"/>
                        </a:cubicBezTo>
                        <a:cubicBezTo>
                          <a:pt x="4073106" y="-56392"/>
                          <a:pt x="4247308" y="33068"/>
                          <a:pt x="4528552" y="0"/>
                        </a:cubicBezTo>
                        <a:cubicBezTo>
                          <a:pt x="4809796" y="-33068"/>
                          <a:pt x="4833767" y="13765"/>
                          <a:pt x="5089083" y="0"/>
                        </a:cubicBezTo>
                        <a:cubicBezTo>
                          <a:pt x="5344399" y="-13765"/>
                          <a:pt x="5606496" y="40609"/>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763758" y="-38257"/>
                          <a:pt x="8821959" y="25295"/>
                          <a:pt x="8981251" y="0"/>
                        </a:cubicBezTo>
                        <a:cubicBezTo>
                          <a:pt x="9140543" y="-25295"/>
                          <a:pt x="9233153" y="53171"/>
                          <a:pt x="9437762" y="0"/>
                        </a:cubicBezTo>
                        <a:cubicBezTo>
                          <a:pt x="9642371" y="-53171"/>
                          <a:pt x="9773998" y="11472"/>
                          <a:pt x="9880977" y="0"/>
                        </a:cubicBezTo>
                        <a:cubicBezTo>
                          <a:pt x="10085732" y="-22883"/>
                          <a:pt x="10268784" y="230186"/>
                          <a:pt x="10261600" y="380623"/>
                        </a:cubicBezTo>
                        <a:lnTo>
                          <a:pt x="10261600" y="380615"/>
                        </a:lnTo>
                        <a:lnTo>
                          <a:pt x="10261600" y="380615"/>
                        </a:lnTo>
                        <a:cubicBezTo>
                          <a:pt x="10303077" y="518882"/>
                          <a:pt x="10206523" y="816608"/>
                          <a:pt x="10261600" y="951538"/>
                        </a:cubicBezTo>
                        <a:cubicBezTo>
                          <a:pt x="10277742" y="1165355"/>
                          <a:pt x="10226782" y="1191885"/>
                          <a:pt x="10261600" y="1408272"/>
                        </a:cubicBezTo>
                        <a:cubicBezTo>
                          <a:pt x="10296418" y="1624659"/>
                          <a:pt x="10249683" y="1784206"/>
                          <a:pt x="10261600" y="1903068"/>
                        </a:cubicBezTo>
                        <a:cubicBezTo>
                          <a:pt x="10255101" y="2082199"/>
                          <a:pt x="10093785" y="2298342"/>
                          <a:pt x="9880977" y="2283691"/>
                        </a:cubicBezTo>
                        <a:cubicBezTo>
                          <a:pt x="9678757" y="2328903"/>
                          <a:pt x="9582900" y="2280921"/>
                          <a:pt x="9451059" y="2283691"/>
                        </a:cubicBezTo>
                        <a:cubicBezTo>
                          <a:pt x="9319218" y="2286461"/>
                          <a:pt x="9147753" y="2256895"/>
                          <a:pt x="8994548" y="2283691"/>
                        </a:cubicBezTo>
                        <a:cubicBezTo>
                          <a:pt x="8841343" y="2310487"/>
                          <a:pt x="8761954" y="2269758"/>
                          <a:pt x="8551333" y="2283691"/>
                        </a:cubicBezTo>
                        <a:cubicBezTo>
                          <a:pt x="8430727" y="2295508"/>
                          <a:pt x="8282078" y="2236067"/>
                          <a:pt x="8089561" y="2283691"/>
                        </a:cubicBezTo>
                        <a:cubicBezTo>
                          <a:pt x="7897044" y="2331315"/>
                          <a:pt x="7850957" y="2257545"/>
                          <a:pt x="7627789" y="2283691"/>
                        </a:cubicBezTo>
                        <a:cubicBezTo>
                          <a:pt x="7404621" y="2309837"/>
                          <a:pt x="7276868" y="2274585"/>
                          <a:pt x="7063401" y="2283691"/>
                        </a:cubicBezTo>
                        <a:cubicBezTo>
                          <a:pt x="6849934" y="2292797"/>
                          <a:pt x="6759733" y="2271771"/>
                          <a:pt x="6499013" y="2283691"/>
                        </a:cubicBezTo>
                        <a:cubicBezTo>
                          <a:pt x="6238293" y="2295611"/>
                          <a:pt x="6176165" y="2260286"/>
                          <a:pt x="5985933" y="2283691"/>
                        </a:cubicBezTo>
                        <a:lnTo>
                          <a:pt x="5985933" y="2283691"/>
                        </a:lnTo>
                        <a:cubicBezTo>
                          <a:pt x="5825673" y="2296647"/>
                          <a:pt x="5584121" y="2265063"/>
                          <a:pt x="5481455" y="2283691"/>
                        </a:cubicBezTo>
                        <a:cubicBezTo>
                          <a:pt x="5378789" y="2302319"/>
                          <a:pt x="5031742" y="2210899"/>
                          <a:pt x="4808818" y="2283691"/>
                        </a:cubicBezTo>
                        <a:cubicBezTo>
                          <a:pt x="4585894" y="2356483"/>
                          <a:pt x="4541785" y="2266627"/>
                          <a:pt x="4360393" y="2283691"/>
                        </a:cubicBezTo>
                        <a:cubicBezTo>
                          <a:pt x="4179002" y="2300755"/>
                          <a:pt x="3870866" y="2249543"/>
                          <a:pt x="3743809" y="2283691"/>
                        </a:cubicBezTo>
                        <a:cubicBezTo>
                          <a:pt x="3616752" y="2317839"/>
                          <a:pt x="3464888" y="2251833"/>
                          <a:pt x="3295384" y="2283691"/>
                        </a:cubicBezTo>
                        <a:cubicBezTo>
                          <a:pt x="3125880" y="2315549"/>
                          <a:pt x="2908952" y="2252954"/>
                          <a:pt x="2790906" y="2283691"/>
                        </a:cubicBezTo>
                        <a:cubicBezTo>
                          <a:pt x="2672860" y="2314428"/>
                          <a:pt x="2369597" y="2234871"/>
                          <a:pt x="2118269" y="2283691"/>
                        </a:cubicBezTo>
                        <a:cubicBezTo>
                          <a:pt x="1866941" y="2332511"/>
                          <a:pt x="1673962" y="2227577"/>
                          <a:pt x="1445632" y="2283691"/>
                        </a:cubicBezTo>
                        <a:cubicBezTo>
                          <a:pt x="1217302" y="2339805"/>
                          <a:pt x="670450" y="2163904"/>
                          <a:pt x="380623" y="2283691"/>
                        </a:cubicBezTo>
                        <a:cubicBezTo>
                          <a:pt x="146334" y="2253618"/>
                          <a:pt x="19029" y="2073275"/>
                          <a:pt x="0" y="1903068"/>
                        </a:cubicBezTo>
                        <a:cubicBezTo>
                          <a:pt x="-22108" y="1718558"/>
                          <a:pt x="19165" y="1648134"/>
                          <a:pt x="0" y="1417788"/>
                        </a:cubicBezTo>
                        <a:cubicBezTo>
                          <a:pt x="-19165" y="1187442"/>
                          <a:pt x="49297" y="1178004"/>
                          <a:pt x="0" y="951538"/>
                        </a:cubicBezTo>
                        <a:cubicBezTo>
                          <a:pt x="-24868" y="718145"/>
                          <a:pt x="57267" y="643868"/>
                          <a:pt x="0" y="380615"/>
                        </a:cubicBezTo>
                        <a:lnTo>
                          <a:pt x="0" y="380615"/>
                        </a:lnTo>
                        <a:lnTo>
                          <a:pt x="0" y="380623"/>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8" name="Rectangle 7"/>
          <p:cNvSpPr/>
          <p:nvPr/>
        </p:nvSpPr>
        <p:spPr>
          <a:xfrm>
            <a:off x="1306945" y="3733800"/>
            <a:ext cx="10007600" cy="699422"/>
          </a:xfrm>
          <a:prstGeom prst="rect">
            <a:avLst/>
          </a:prstGeom>
          <a:noFill/>
        </p:spPr>
        <p:txBody>
          <a:bodyPr wrap="square">
            <a:spAutoFit/>
          </a:bodyPr>
          <a:lstStyle/>
          <a:p>
            <a:pPr>
              <a:lnSpc>
                <a:spcPct val="150000"/>
              </a:lnSpc>
            </a:pPr>
            <a:r>
              <a:rPr lang="vi-VN" sz="2933" dirty="0">
                <a:solidFill>
                  <a:srgbClr val="002060"/>
                </a:solidFill>
                <a:latin typeface="Lobster" charset="0"/>
              </a:rPr>
              <a:t>Câu trả lời</a:t>
            </a:r>
          </a:p>
        </p:txBody>
      </p:sp>
      <p:grpSp>
        <p:nvGrpSpPr>
          <p:cNvPr id="11" name="Group 10"/>
          <p:cNvGrpSpPr/>
          <p:nvPr/>
        </p:nvGrpSpPr>
        <p:grpSpPr>
          <a:xfrm>
            <a:off x="1066800" y="320965"/>
            <a:ext cx="10261600" cy="2650835"/>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441815 h 2650835"/>
                        <a:gd name="connsiteX1" fmla="*/ 441815 w 10261600"/>
                        <a:gd name="connsiteY1" fmla="*/ 0 h 2650835"/>
                        <a:gd name="connsiteX2" fmla="*/ 885344 w 10261600"/>
                        <a:gd name="connsiteY2" fmla="*/ 0 h 2650835"/>
                        <a:gd name="connsiteX3" fmla="*/ 1550639 w 10261600"/>
                        <a:gd name="connsiteY3" fmla="*/ 0 h 2650835"/>
                        <a:gd name="connsiteX4" fmla="*/ 2105050 w 10261600"/>
                        <a:gd name="connsiteY4" fmla="*/ 0 h 2650835"/>
                        <a:gd name="connsiteX5" fmla="*/ 2493139 w 10261600"/>
                        <a:gd name="connsiteY5" fmla="*/ 0 h 2650835"/>
                        <a:gd name="connsiteX6" fmla="*/ 2992109 w 10261600"/>
                        <a:gd name="connsiteY6" fmla="*/ 0 h 2650835"/>
                        <a:gd name="connsiteX7" fmla="*/ 3601962 w 10261600"/>
                        <a:gd name="connsiteY7" fmla="*/ 0 h 2650835"/>
                        <a:gd name="connsiteX8" fmla="*/ 4045492 w 10261600"/>
                        <a:gd name="connsiteY8" fmla="*/ 0 h 2650835"/>
                        <a:gd name="connsiteX9" fmla="*/ 4655345 w 10261600"/>
                        <a:gd name="connsiteY9" fmla="*/ 0 h 2650835"/>
                        <a:gd name="connsiteX10" fmla="*/ 5320639 w 10261600"/>
                        <a:gd name="connsiteY10" fmla="*/ 0 h 2650835"/>
                        <a:gd name="connsiteX11" fmla="*/ 5985933 w 10261600"/>
                        <a:gd name="connsiteY11" fmla="*/ 0 h 2650835"/>
                        <a:gd name="connsiteX12" fmla="*/ 6526814 w 10261600"/>
                        <a:gd name="connsiteY12" fmla="*/ 0 h 2650835"/>
                        <a:gd name="connsiteX13" fmla="*/ 7085526 w 10261600"/>
                        <a:gd name="connsiteY13" fmla="*/ 0 h 2650835"/>
                        <a:gd name="connsiteX14" fmla="*/ 7769057 w 10261600"/>
                        <a:gd name="connsiteY14" fmla="*/ 0 h 2650835"/>
                        <a:gd name="connsiteX15" fmla="*/ 8175841 w 10261600"/>
                        <a:gd name="connsiteY15" fmla="*/ 0 h 2650835"/>
                        <a:gd name="connsiteX16" fmla="*/ 8551333 w 10261600"/>
                        <a:gd name="connsiteY16" fmla="*/ 0 h 2650835"/>
                        <a:gd name="connsiteX17" fmla="*/ 8974150 w 10261600"/>
                        <a:gd name="connsiteY17" fmla="*/ 0 h 2650835"/>
                        <a:gd name="connsiteX18" fmla="*/ 9358914 w 10261600"/>
                        <a:gd name="connsiteY18" fmla="*/ 0 h 2650835"/>
                        <a:gd name="connsiteX19" fmla="*/ 9819785 w 10261600"/>
                        <a:gd name="connsiteY19" fmla="*/ 0 h 2650835"/>
                        <a:gd name="connsiteX20" fmla="*/ 10261600 w 10261600"/>
                        <a:gd name="connsiteY20" fmla="*/ 441815 h 2650835"/>
                        <a:gd name="connsiteX21" fmla="*/ 10261600 w 10261600"/>
                        <a:gd name="connsiteY21" fmla="*/ 441806 h 2650835"/>
                        <a:gd name="connsiteX22" fmla="*/ 10261600 w 10261600"/>
                        <a:gd name="connsiteY22" fmla="*/ 441806 h 2650835"/>
                        <a:gd name="connsiteX23" fmla="*/ 10261600 w 10261600"/>
                        <a:gd name="connsiteY23" fmla="*/ 779788 h 2650835"/>
                        <a:gd name="connsiteX24" fmla="*/ 10261600 w 10261600"/>
                        <a:gd name="connsiteY24" fmla="*/ 1104515 h 2650835"/>
                        <a:gd name="connsiteX25" fmla="*/ 10261600 w 10261600"/>
                        <a:gd name="connsiteY25" fmla="*/ 1634677 h 2650835"/>
                        <a:gd name="connsiteX26" fmla="*/ 10261600 w 10261600"/>
                        <a:gd name="connsiteY26" fmla="*/ 2209020 h 2650835"/>
                        <a:gd name="connsiteX27" fmla="*/ 9819785 w 10261600"/>
                        <a:gd name="connsiteY27" fmla="*/ 2650835 h 2650835"/>
                        <a:gd name="connsiteX28" fmla="*/ 9384283 w 10261600"/>
                        <a:gd name="connsiteY28" fmla="*/ 2650835 h 2650835"/>
                        <a:gd name="connsiteX29" fmla="*/ 8936097 w 10261600"/>
                        <a:gd name="connsiteY29" fmla="*/ 2650835 h 2650835"/>
                        <a:gd name="connsiteX30" fmla="*/ 8551333 w 10261600"/>
                        <a:gd name="connsiteY30" fmla="*/ 2650835 h 2650835"/>
                        <a:gd name="connsiteX31" fmla="*/ 8089561 w 10261600"/>
                        <a:gd name="connsiteY31" fmla="*/ 2650835 h 2650835"/>
                        <a:gd name="connsiteX32" fmla="*/ 7653443 w 10261600"/>
                        <a:gd name="connsiteY32" fmla="*/ 2650835 h 2650835"/>
                        <a:gd name="connsiteX33" fmla="*/ 7191671 w 10261600"/>
                        <a:gd name="connsiteY33" fmla="*/ 2650835 h 2650835"/>
                        <a:gd name="connsiteX34" fmla="*/ 6627283 w 10261600"/>
                        <a:gd name="connsiteY34" fmla="*/ 2650835 h 2650835"/>
                        <a:gd name="connsiteX35" fmla="*/ 5985933 w 10261600"/>
                        <a:gd name="connsiteY35" fmla="*/ 2650835 h 2650835"/>
                        <a:gd name="connsiteX36" fmla="*/ 5985933 w 10261600"/>
                        <a:gd name="connsiteY36" fmla="*/ 2650835 h 2650835"/>
                        <a:gd name="connsiteX37" fmla="*/ 5431521 w 10261600"/>
                        <a:gd name="connsiteY37" fmla="*/ 2650835 h 2650835"/>
                        <a:gd name="connsiteX38" fmla="*/ 5043433 w 10261600"/>
                        <a:gd name="connsiteY38" fmla="*/ 2650835 h 2650835"/>
                        <a:gd name="connsiteX39" fmla="*/ 4544462 w 10261600"/>
                        <a:gd name="connsiteY39" fmla="*/ 2650835 h 2650835"/>
                        <a:gd name="connsiteX40" fmla="*/ 3879168 w 10261600"/>
                        <a:gd name="connsiteY40" fmla="*/ 2650835 h 2650835"/>
                        <a:gd name="connsiteX41" fmla="*/ 3491080 w 10261600"/>
                        <a:gd name="connsiteY41" fmla="*/ 2650835 h 2650835"/>
                        <a:gd name="connsiteX42" fmla="*/ 3102992 w 10261600"/>
                        <a:gd name="connsiteY42" fmla="*/ 2650835 h 2650835"/>
                        <a:gd name="connsiteX43" fmla="*/ 2493139 w 10261600"/>
                        <a:gd name="connsiteY43" fmla="*/ 2650835 h 2650835"/>
                        <a:gd name="connsiteX44" fmla="*/ 1883286 w 10261600"/>
                        <a:gd name="connsiteY44" fmla="*/ 2650835 h 2650835"/>
                        <a:gd name="connsiteX45" fmla="*/ 1495197 w 10261600"/>
                        <a:gd name="connsiteY45" fmla="*/ 2650835 h 2650835"/>
                        <a:gd name="connsiteX46" fmla="*/ 996227 w 10261600"/>
                        <a:gd name="connsiteY46" fmla="*/ 2650835 h 2650835"/>
                        <a:gd name="connsiteX47" fmla="*/ 441815 w 10261600"/>
                        <a:gd name="connsiteY47" fmla="*/ 2650835 h 2650835"/>
                        <a:gd name="connsiteX48" fmla="*/ 0 w 10261600"/>
                        <a:gd name="connsiteY48" fmla="*/ 2209020 h 2650835"/>
                        <a:gd name="connsiteX49" fmla="*/ 0 w 10261600"/>
                        <a:gd name="connsiteY49" fmla="*/ 1667813 h 2650835"/>
                        <a:gd name="connsiteX50" fmla="*/ 0 w 10261600"/>
                        <a:gd name="connsiteY50" fmla="*/ 1104515 h 2650835"/>
                        <a:gd name="connsiteX51" fmla="*/ 0 w 10261600"/>
                        <a:gd name="connsiteY51" fmla="*/ 759906 h 2650835"/>
                        <a:gd name="connsiteX52" fmla="*/ 0 w 10261600"/>
                        <a:gd name="connsiteY52" fmla="*/ 441806 h 2650835"/>
                        <a:gd name="connsiteX53" fmla="*/ 0 w 10261600"/>
                        <a:gd name="connsiteY53" fmla="*/ 441806 h 2650835"/>
                        <a:gd name="connsiteX54" fmla="*/ 0 w 10261600"/>
                        <a:gd name="connsiteY54" fmla="*/ 441815 h 265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261600" h="2650835" fill="none" extrusionOk="0">
                          <a:moveTo>
                            <a:pt x="0" y="441815"/>
                          </a:moveTo>
                          <a:cubicBezTo>
                            <a:pt x="-3467" y="184915"/>
                            <a:pt x="188618" y="39476"/>
                            <a:pt x="441815" y="0"/>
                          </a:cubicBezTo>
                          <a:cubicBezTo>
                            <a:pt x="645260" y="-27656"/>
                            <a:pt x="745146" y="7792"/>
                            <a:pt x="885344" y="0"/>
                          </a:cubicBezTo>
                          <a:cubicBezTo>
                            <a:pt x="1025542" y="-7792"/>
                            <a:pt x="1415335" y="19662"/>
                            <a:pt x="1550639" y="0"/>
                          </a:cubicBezTo>
                          <a:cubicBezTo>
                            <a:pt x="1685944" y="-19662"/>
                            <a:pt x="1917610" y="23475"/>
                            <a:pt x="2105050" y="0"/>
                          </a:cubicBezTo>
                          <a:cubicBezTo>
                            <a:pt x="2292490" y="-23475"/>
                            <a:pt x="2387971" y="44693"/>
                            <a:pt x="2493139" y="0"/>
                          </a:cubicBezTo>
                          <a:cubicBezTo>
                            <a:pt x="2598307" y="-44693"/>
                            <a:pt x="2795779" y="30501"/>
                            <a:pt x="2992109" y="0"/>
                          </a:cubicBezTo>
                          <a:cubicBezTo>
                            <a:pt x="3188439" y="-30501"/>
                            <a:pt x="3431005" y="48647"/>
                            <a:pt x="3601962" y="0"/>
                          </a:cubicBezTo>
                          <a:cubicBezTo>
                            <a:pt x="3772919" y="-48647"/>
                            <a:pt x="3830780" y="37064"/>
                            <a:pt x="4045492" y="0"/>
                          </a:cubicBezTo>
                          <a:cubicBezTo>
                            <a:pt x="4260204" y="-37064"/>
                            <a:pt x="4462076" y="1235"/>
                            <a:pt x="4655345" y="0"/>
                          </a:cubicBezTo>
                          <a:cubicBezTo>
                            <a:pt x="4848614" y="-1235"/>
                            <a:pt x="5032415" y="57255"/>
                            <a:pt x="5320639" y="0"/>
                          </a:cubicBezTo>
                          <a:cubicBezTo>
                            <a:pt x="5608863" y="-57255"/>
                            <a:pt x="5713492" y="13053"/>
                            <a:pt x="5985933" y="0"/>
                          </a:cubicBezTo>
                          <a:cubicBezTo>
                            <a:pt x="6255909" y="-19143"/>
                            <a:pt x="6406965" y="55823"/>
                            <a:pt x="6526814" y="0"/>
                          </a:cubicBezTo>
                          <a:cubicBezTo>
                            <a:pt x="6646663" y="-55823"/>
                            <a:pt x="6870026" y="21477"/>
                            <a:pt x="7085526" y="0"/>
                          </a:cubicBezTo>
                          <a:cubicBezTo>
                            <a:pt x="7301026" y="-21477"/>
                            <a:pt x="7451466" y="44297"/>
                            <a:pt x="7769057" y="0"/>
                          </a:cubicBezTo>
                          <a:cubicBezTo>
                            <a:pt x="7873238" y="-47032"/>
                            <a:pt x="8001942" y="48579"/>
                            <a:pt x="8175841" y="0"/>
                          </a:cubicBezTo>
                          <a:cubicBezTo>
                            <a:pt x="8349740" y="-48579"/>
                            <a:pt x="8469083" y="7835"/>
                            <a:pt x="8551333" y="0"/>
                          </a:cubicBezTo>
                          <a:cubicBezTo>
                            <a:pt x="8709626" y="-20600"/>
                            <a:pt x="8790590" y="3547"/>
                            <a:pt x="8974150" y="0"/>
                          </a:cubicBezTo>
                          <a:cubicBezTo>
                            <a:pt x="9157710" y="-3547"/>
                            <a:pt x="9186709" y="28373"/>
                            <a:pt x="9358914" y="0"/>
                          </a:cubicBezTo>
                          <a:cubicBezTo>
                            <a:pt x="9531119" y="-28373"/>
                            <a:pt x="9608836" y="21756"/>
                            <a:pt x="9819785" y="0"/>
                          </a:cubicBezTo>
                          <a:cubicBezTo>
                            <a:pt x="10086907" y="55263"/>
                            <a:pt x="10293667" y="149973"/>
                            <a:pt x="10261600" y="441815"/>
                          </a:cubicBezTo>
                          <a:lnTo>
                            <a:pt x="10261600" y="441806"/>
                          </a:lnTo>
                          <a:lnTo>
                            <a:pt x="10261600" y="441806"/>
                          </a:lnTo>
                          <a:cubicBezTo>
                            <a:pt x="10273016" y="576543"/>
                            <a:pt x="10222587" y="648115"/>
                            <a:pt x="10261600" y="779788"/>
                          </a:cubicBezTo>
                          <a:cubicBezTo>
                            <a:pt x="10300613" y="911461"/>
                            <a:pt x="10253222" y="1008798"/>
                            <a:pt x="10261600" y="1104515"/>
                          </a:cubicBezTo>
                          <a:cubicBezTo>
                            <a:pt x="10294867" y="1326569"/>
                            <a:pt x="10230939" y="1487141"/>
                            <a:pt x="10261600" y="1634677"/>
                          </a:cubicBezTo>
                          <a:cubicBezTo>
                            <a:pt x="10292261" y="1782213"/>
                            <a:pt x="10230457" y="2071107"/>
                            <a:pt x="10261600" y="2209020"/>
                          </a:cubicBezTo>
                          <a:cubicBezTo>
                            <a:pt x="10275380" y="2512719"/>
                            <a:pt x="10071517" y="2660125"/>
                            <a:pt x="9819785" y="2650835"/>
                          </a:cubicBezTo>
                          <a:cubicBezTo>
                            <a:pt x="9618389" y="2664335"/>
                            <a:pt x="9485410" y="2643241"/>
                            <a:pt x="9384283" y="2650835"/>
                          </a:cubicBezTo>
                          <a:cubicBezTo>
                            <a:pt x="9283156" y="2658429"/>
                            <a:pt x="9085772" y="2631629"/>
                            <a:pt x="8936097" y="2650835"/>
                          </a:cubicBezTo>
                          <a:cubicBezTo>
                            <a:pt x="8786422" y="2670041"/>
                            <a:pt x="8663764" y="2608826"/>
                            <a:pt x="8551333" y="2650835"/>
                          </a:cubicBezTo>
                          <a:cubicBezTo>
                            <a:pt x="8343583" y="2702584"/>
                            <a:pt x="8254152" y="2650083"/>
                            <a:pt x="8089561" y="2650835"/>
                          </a:cubicBezTo>
                          <a:cubicBezTo>
                            <a:pt x="7924970" y="2651587"/>
                            <a:pt x="7850078" y="2623855"/>
                            <a:pt x="7653443" y="2650835"/>
                          </a:cubicBezTo>
                          <a:cubicBezTo>
                            <a:pt x="7456808" y="2677815"/>
                            <a:pt x="7358071" y="2601347"/>
                            <a:pt x="7191671" y="2650835"/>
                          </a:cubicBezTo>
                          <a:cubicBezTo>
                            <a:pt x="7025271" y="2700323"/>
                            <a:pt x="6746614" y="2583134"/>
                            <a:pt x="6627283" y="2650835"/>
                          </a:cubicBezTo>
                          <a:cubicBezTo>
                            <a:pt x="6507952" y="2718536"/>
                            <a:pt x="6257632" y="2575532"/>
                            <a:pt x="5985933" y="2650835"/>
                          </a:cubicBezTo>
                          <a:lnTo>
                            <a:pt x="5985933" y="2650835"/>
                          </a:lnTo>
                          <a:cubicBezTo>
                            <a:pt x="5742423" y="2695168"/>
                            <a:pt x="5665213" y="2639766"/>
                            <a:pt x="5431521" y="2650835"/>
                          </a:cubicBezTo>
                          <a:cubicBezTo>
                            <a:pt x="5197829" y="2661904"/>
                            <a:pt x="5207763" y="2647504"/>
                            <a:pt x="5043433" y="2650835"/>
                          </a:cubicBezTo>
                          <a:cubicBezTo>
                            <a:pt x="4879103" y="2654166"/>
                            <a:pt x="4674864" y="2641533"/>
                            <a:pt x="4544462" y="2650835"/>
                          </a:cubicBezTo>
                          <a:cubicBezTo>
                            <a:pt x="4414060" y="2660137"/>
                            <a:pt x="4171706" y="2611194"/>
                            <a:pt x="3879168" y="2650835"/>
                          </a:cubicBezTo>
                          <a:cubicBezTo>
                            <a:pt x="3586630" y="2690476"/>
                            <a:pt x="3638089" y="2615043"/>
                            <a:pt x="3491080" y="2650835"/>
                          </a:cubicBezTo>
                          <a:cubicBezTo>
                            <a:pt x="3344071" y="2686627"/>
                            <a:pt x="3230696" y="2629912"/>
                            <a:pt x="3102992" y="2650835"/>
                          </a:cubicBezTo>
                          <a:cubicBezTo>
                            <a:pt x="2975288" y="2671758"/>
                            <a:pt x="2762268" y="2603714"/>
                            <a:pt x="2493139" y="2650835"/>
                          </a:cubicBezTo>
                          <a:cubicBezTo>
                            <a:pt x="2224010" y="2697956"/>
                            <a:pt x="2171482" y="2578771"/>
                            <a:pt x="1883286" y="2650835"/>
                          </a:cubicBezTo>
                          <a:cubicBezTo>
                            <a:pt x="1595090" y="2722899"/>
                            <a:pt x="1627796" y="2627782"/>
                            <a:pt x="1495197" y="2650835"/>
                          </a:cubicBezTo>
                          <a:cubicBezTo>
                            <a:pt x="1362598" y="2673888"/>
                            <a:pt x="1161036" y="2600233"/>
                            <a:pt x="996227" y="2650835"/>
                          </a:cubicBezTo>
                          <a:cubicBezTo>
                            <a:pt x="831418" y="2701437"/>
                            <a:pt x="687313" y="2625083"/>
                            <a:pt x="441815" y="2650835"/>
                          </a:cubicBezTo>
                          <a:cubicBezTo>
                            <a:pt x="211438" y="2645237"/>
                            <a:pt x="13646" y="2523865"/>
                            <a:pt x="0" y="2209020"/>
                          </a:cubicBezTo>
                          <a:cubicBezTo>
                            <a:pt x="-29405" y="2048323"/>
                            <a:pt x="31965" y="1849670"/>
                            <a:pt x="0" y="1667813"/>
                          </a:cubicBezTo>
                          <a:cubicBezTo>
                            <a:pt x="-31965" y="1485956"/>
                            <a:pt x="64701" y="1258572"/>
                            <a:pt x="0" y="1104515"/>
                          </a:cubicBezTo>
                          <a:cubicBezTo>
                            <a:pt x="-5680" y="1006022"/>
                            <a:pt x="13898" y="856126"/>
                            <a:pt x="0" y="759906"/>
                          </a:cubicBezTo>
                          <a:cubicBezTo>
                            <a:pt x="-13898" y="663686"/>
                            <a:pt x="25528" y="593849"/>
                            <a:pt x="0" y="441806"/>
                          </a:cubicBezTo>
                          <a:lnTo>
                            <a:pt x="0" y="441806"/>
                          </a:lnTo>
                          <a:lnTo>
                            <a:pt x="0" y="441815"/>
                          </a:lnTo>
                          <a:close/>
                        </a:path>
                        <a:path w="10261600" h="2650835" stroke="0" extrusionOk="0">
                          <a:moveTo>
                            <a:pt x="0" y="441815"/>
                          </a:moveTo>
                          <a:cubicBezTo>
                            <a:pt x="-4198" y="223958"/>
                            <a:pt x="231081" y="31908"/>
                            <a:pt x="441815" y="0"/>
                          </a:cubicBezTo>
                          <a:cubicBezTo>
                            <a:pt x="706291" y="-20023"/>
                            <a:pt x="882386" y="44477"/>
                            <a:pt x="1107109" y="0"/>
                          </a:cubicBezTo>
                          <a:cubicBezTo>
                            <a:pt x="1331832" y="-44477"/>
                            <a:pt x="1367998" y="10509"/>
                            <a:pt x="1550639" y="0"/>
                          </a:cubicBezTo>
                          <a:cubicBezTo>
                            <a:pt x="1733280" y="-10509"/>
                            <a:pt x="1812692" y="15987"/>
                            <a:pt x="1994168" y="0"/>
                          </a:cubicBezTo>
                          <a:cubicBezTo>
                            <a:pt x="2175644" y="-15987"/>
                            <a:pt x="2525121" y="78539"/>
                            <a:pt x="2659462" y="0"/>
                          </a:cubicBezTo>
                          <a:cubicBezTo>
                            <a:pt x="2793803" y="-78539"/>
                            <a:pt x="3091131" y="28425"/>
                            <a:pt x="3324756" y="0"/>
                          </a:cubicBezTo>
                          <a:cubicBezTo>
                            <a:pt x="3558381" y="-28425"/>
                            <a:pt x="3731055" y="56458"/>
                            <a:pt x="3879168" y="0"/>
                          </a:cubicBezTo>
                          <a:cubicBezTo>
                            <a:pt x="4027281" y="-56458"/>
                            <a:pt x="4282731" y="38712"/>
                            <a:pt x="4544462" y="0"/>
                          </a:cubicBezTo>
                          <a:cubicBezTo>
                            <a:pt x="4806193" y="-38712"/>
                            <a:pt x="4889797" y="38015"/>
                            <a:pt x="5098874" y="0"/>
                          </a:cubicBezTo>
                          <a:cubicBezTo>
                            <a:pt x="5307951" y="-38015"/>
                            <a:pt x="5611443" y="95180"/>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690990" y="-6608"/>
                            <a:pt x="8804120" y="34602"/>
                            <a:pt x="8961466" y="0"/>
                          </a:cubicBezTo>
                          <a:cubicBezTo>
                            <a:pt x="9118812" y="-34602"/>
                            <a:pt x="9251479" y="10470"/>
                            <a:pt x="9396968" y="0"/>
                          </a:cubicBezTo>
                          <a:cubicBezTo>
                            <a:pt x="9542457" y="-10470"/>
                            <a:pt x="9688728" y="50215"/>
                            <a:pt x="9819785" y="0"/>
                          </a:cubicBezTo>
                          <a:cubicBezTo>
                            <a:pt x="10056366" y="-31148"/>
                            <a:pt x="10268717" y="257022"/>
                            <a:pt x="10261600" y="441815"/>
                          </a:cubicBezTo>
                          <a:lnTo>
                            <a:pt x="10261600" y="441806"/>
                          </a:lnTo>
                          <a:lnTo>
                            <a:pt x="10261600" y="441806"/>
                          </a:lnTo>
                          <a:cubicBezTo>
                            <a:pt x="10294867" y="513805"/>
                            <a:pt x="10226308" y="646665"/>
                            <a:pt x="10261600" y="779788"/>
                          </a:cubicBezTo>
                          <a:cubicBezTo>
                            <a:pt x="10296892" y="912911"/>
                            <a:pt x="10247302" y="952554"/>
                            <a:pt x="10261600" y="1104515"/>
                          </a:cubicBezTo>
                          <a:cubicBezTo>
                            <a:pt x="10303806" y="1279384"/>
                            <a:pt x="10222741" y="1426820"/>
                            <a:pt x="10261600" y="1667813"/>
                          </a:cubicBezTo>
                          <a:cubicBezTo>
                            <a:pt x="10300459" y="1908806"/>
                            <a:pt x="10218861" y="2041176"/>
                            <a:pt x="10261600" y="2209020"/>
                          </a:cubicBezTo>
                          <a:cubicBezTo>
                            <a:pt x="10254311" y="2433039"/>
                            <a:pt x="10096288" y="2642166"/>
                            <a:pt x="9819785" y="2650835"/>
                          </a:cubicBezTo>
                          <a:cubicBezTo>
                            <a:pt x="9623038" y="2676441"/>
                            <a:pt x="9597718" y="2622272"/>
                            <a:pt x="9396968" y="2650835"/>
                          </a:cubicBezTo>
                          <a:cubicBezTo>
                            <a:pt x="9196218" y="2679398"/>
                            <a:pt x="9096468" y="2602427"/>
                            <a:pt x="8948781" y="2650835"/>
                          </a:cubicBezTo>
                          <a:cubicBezTo>
                            <a:pt x="8801094" y="2699243"/>
                            <a:pt x="8747869" y="2629487"/>
                            <a:pt x="8551333" y="2650835"/>
                          </a:cubicBezTo>
                          <a:cubicBezTo>
                            <a:pt x="8342870" y="2695017"/>
                            <a:pt x="8157037" y="2596983"/>
                            <a:pt x="8012599" y="2650835"/>
                          </a:cubicBezTo>
                          <a:cubicBezTo>
                            <a:pt x="7868161" y="2704687"/>
                            <a:pt x="7661678" y="2641729"/>
                            <a:pt x="7448211" y="2650835"/>
                          </a:cubicBezTo>
                          <a:cubicBezTo>
                            <a:pt x="7234744" y="2659941"/>
                            <a:pt x="7144543" y="2638915"/>
                            <a:pt x="6883823" y="2650835"/>
                          </a:cubicBezTo>
                          <a:cubicBezTo>
                            <a:pt x="6623103" y="2662755"/>
                            <a:pt x="6546196" y="2605880"/>
                            <a:pt x="6447705" y="2650835"/>
                          </a:cubicBezTo>
                          <a:cubicBezTo>
                            <a:pt x="6349214" y="2695790"/>
                            <a:pt x="6161836" y="2644632"/>
                            <a:pt x="5985933" y="2650835"/>
                          </a:cubicBezTo>
                          <a:lnTo>
                            <a:pt x="5985933" y="2650835"/>
                          </a:lnTo>
                          <a:cubicBezTo>
                            <a:pt x="5827749" y="2696560"/>
                            <a:pt x="5778148" y="2627306"/>
                            <a:pt x="5597845" y="2650835"/>
                          </a:cubicBezTo>
                          <a:cubicBezTo>
                            <a:pt x="5417542" y="2674364"/>
                            <a:pt x="5298475" y="2650690"/>
                            <a:pt x="5154315" y="2650835"/>
                          </a:cubicBezTo>
                          <a:cubicBezTo>
                            <a:pt x="5010155" y="2650980"/>
                            <a:pt x="4674960" y="2635812"/>
                            <a:pt x="4544462" y="2650835"/>
                          </a:cubicBezTo>
                          <a:cubicBezTo>
                            <a:pt x="4413964" y="2665858"/>
                            <a:pt x="4260837" y="2637103"/>
                            <a:pt x="4100933" y="2650835"/>
                          </a:cubicBezTo>
                          <a:cubicBezTo>
                            <a:pt x="3941029" y="2664567"/>
                            <a:pt x="3790650" y="2610064"/>
                            <a:pt x="3601962" y="2650835"/>
                          </a:cubicBezTo>
                          <a:cubicBezTo>
                            <a:pt x="3413274" y="2691606"/>
                            <a:pt x="3240204" y="2639071"/>
                            <a:pt x="2936668" y="2650835"/>
                          </a:cubicBezTo>
                          <a:cubicBezTo>
                            <a:pt x="2633132" y="2662599"/>
                            <a:pt x="2432600" y="2590318"/>
                            <a:pt x="2271374" y="2650835"/>
                          </a:cubicBezTo>
                          <a:cubicBezTo>
                            <a:pt x="2110148" y="2711352"/>
                            <a:pt x="1956710" y="2594566"/>
                            <a:pt x="1661521" y="2650835"/>
                          </a:cubicBezTo>
                          <a:cubicBezTo>
                            <a:pt x="1366332" y="2707104"/>
                            <a:pt x="1243336" y="2633394"/>
                            <a:pt x="1107109" y="2650835"/>
                          </a:cubicBezTo>
                          <a:cubicBezTo>
                            <a:pt x="970882" y="2668276"/>
                            <a:pt x="760934" y="2571652"/>
                            <a:pt x="441815" y="2650835"/>
                          </a:cubicBezTo>
                          <a:cubicBezTo>
                            <a:pt x="214086" y="2644213"/>
                            <a:pt x="25949" y="2506379"/>
                            <a:pt x="0" y="2209020"/>
                          </a:cubicBezTo>
                          <a:cubicBezTo>
                            <a:pt x="-22812" y="2031020"/>
                            <a:pt x="52028" y="1795903"/>
                            <a:pt x="0" y="1634677"/>
                          </a:cubicBezTo>
                          <a:cubicBezTo>
                            <a:pt x="-52028" y="1473451"/>
                            <a:pt x="23350" y="1302244"/>
                            <a:pt x="0" y="1104515"/>
                          </a:cubicBezTo>
                          <a:cubicBezTo>
                            <a:pt x="-8215" y="962769"/>
                            <a:pt x="11067" y="896112"/>
                            <a:pt x="0" y="793042"/>
                          </a:cubicBezTo>
                          <a:cubicBezTo>
                            <a:pt x="-11067" y="689972"/>
                            <a:pt x="29350" y="544742"/>
                            <a:pt x="0" y="441806"/>
                          </a:cubicBezTo>
                          <a:lnTo>
                            <a:pt x="0" y="441806"/>
                          </a:lnTo>
                          <a:lnTo>
                            <a:pt x="0" y="4418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10" name="Rectangle 9"/>
            <p:cNvSpPr/>
            <p:nvPr/>
          </p:nvSpPr>
          <p:spPr>
            <a:xfrm>
              <a:off x="1933838" y="918612"/>
              <a:ext cx="13508181" cy="1890134"/>
            </a:xfrm>
            <a:prstGeom prst="rect">
              <a:avLst/>
            </a:prstGeom>
            <a:noFill/>
          </p:spPr>
          <p:txBody>
            <a:bodyPr wrap="square">
              <a:spAutoFit/>
            </a:bodyPr>
            <a:lstStyle/>
            <a:p>
              <a:pPr>
                <a:lnSpc>
                  <a:spcPct val="150000"/>
                </a:lnSpc>
              </a:pP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Thầy</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cô</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điền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tên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bài</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học</a:t>
              </a:r>
              <a:r>
                <a:rPr lang="en-US" sz="2667" dirty="0">
                  <a:solidFill>
                    <a:schemeClr val="accent6">
                      <a:lumMod val="75000"/>
                    </a:schemeClr>
                  </a:solidFill>
                  <a:latin typeface="Lobster" charset="0"/>
                </a:rPr>
                <a:t>.</a:t>
              </a:r>
            </a:p>
            <a:p>
              <a:pPr>
                <a:lnSpc>
                  <a:spcPct val="150000"/>
                </a:lnSpc>
              </a:pPr>
              <a:r>
                <a:rPr lang="vi-VN" sz="2667" dirty="0">
                  <a:solidFill>
                    <a:srgbClr val="FF0000"/>
                  </a:solidFill>
                  <a:latin typeface="Lobster" charset="0"/>
                </a:rPr>
                <a:t>- Câu hỏi tương ứng</a:t>
              </a:r>
            </a:p>
          </p:txBody>
        </p:sp>
      </p:grpSp>
      <p:grpSp>
        <p:nvGrpSpPr>
          <p:cNvPr id="13" name="Group 13"/>
          <p:cNvGrpSpPr/>
          <p:nvPr/>
        </p:nvGrpSpPr>
        <p:grpSpPr>
          <a:xfrm>
            <a:off x="5144214" y="1625084"/>
            <a:ext cx="1903573" cy="2166950"/>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spTree>
    <p:extLst>
      <p:ext uri="{BB962C8B-B14F-4D97-AF65-F5344CB8AC3E}">
        <p14:creationId xmlns:p14="http://schemas.microsoft.com/office/powerpoint/2010/main" val="14252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2192000" cy="6858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6184" y="4800600"/>
            <a:ext cx="4876800" cy="2474976"/>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7492" y="4800600"/>
            <a:ext cx="4876800" cy="2474976"/>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0692" y="4807343"/>
            <a:ext cx="4876800" cy="2474976"/>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0" y="4807343"/>
            <a:ext cx="4876800" cy="2474976"/>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154545" y="3299841"/>
            <a:ext cx="10261600" cy="228369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380623 h 2283691"/>
                      <a:gd name="connsiteX1" fmla="*/ 380623 w 10261600"/>
                      <a:gd name="connsiteY1" fmla="*/ 0 h 2283691"/>
                      <a:gd name="connsiteX2" fmla="*/ 772995 w 10261600"/>
                      <a:gd name="connsiteY2" fmla="*/ 0 h 2283691"/>
                      <a:gd name="connsiteX3" fmla="*/ 1389579 w 10261600"/>
                      <a:gd name="connsiteY3" fmla="*/ 0 h 2283691"/>
                      <a:gd name="connsiteX4" fmla="*/ 2062216 w 10261600"/>
                      <a:gd name="connsiteY4" fmla="*/ 0 h 2283691"/>
                      <a:gd name="connsiteX5" fmla="*/ 2510641 w 10261600"/>
                      <a:gd name="connsiteY5" fmla="*/ 0 h 2283691"/>
                      <a:gd name="connsiteX6" fmla="*/ 3183278 w 10261600"/>
                      <a:gd name="connsiteY6" fmla="*/ 0 h 2283691"/>
                      <a:gd name="connsiteX7" fmla="*/ 3743809 w 10261600"/>
                      <a:gd name="connsiteY7" fmla="*/ 0 h 2283691"/>
                      <a:gd name="connsiteX8" fmla="*/ 4136181 w 10261600"/>
                      <a:gd name="connsiteY8" fmla="*/ 0 h 2283691"/>
                      <a:gd name="connsiteX9" fmla="*/ 4640659 w 10261600"/>
                      <a:gd name="connsiteY9" fmla="*/ 0 h 2283691"/>
                      <a:gd name="connsiteX10" fmla="*/ 5257243 w 10261600"/>
                      <a:gd name="connsiteY10" fmla="*/ 0 h 2283691"/>
                      <a:gd name="connsiteX11" fmla="*/ 5985933 w 10261600"/>
                      <a:gd name="connsiteY11" fmla="*/ 0 h 2283691"/>
                      <a:gd name="connsiteX12" fmla="*/ 6598139 w 10261600"/>
                      <a:gd name="connsiteY12" fmla="*/ 0 h 2283691"/>
                      <a:gd name="connsiteX13" fmla="*/ 7156851 w 10261600"/>
                      <a:gd name="connsiteY13" fmla="*/ 0 h 2283691"/>
                      <a:gd name="connsiteX14" fmla="*/ 7769057 w 10261600"/>
                      <a:gd name="connsiteY14" fmla="*/ 0 h 2283691"/>
                      <a:gd name="connsiteX15" fmla="*/ 8168018 w 10261600"/>
                      <a:gd name="connsiteY15" fmla="*/ 0 h 2283691"/>
                      <a:gd name="connsiteX16" fmla="*/ 8551333 w 10261600"/>
                      <a:gd name="connsiteY16" fmla="*/ 0 h 2283691"/>
                      <a:gd name="connsiteX17" fmla="*/ 8994548 w 10261600"/>
                      <a:gd name="connsiteY17" fmla="*/ 0 h 2283691"/>
                      <a:gd name="connsiteX18" fmla="*/ 9411169 w 10261600"/>
                      <a:gd name="connsiteY18" fmla="*/ 0 h 2283691"/>
                      <a:gd name="connsiteX19" fmla="*/ 9880977 w 10261600"/>
                      <a:gd name="connsiteY19" fmla="*/ 0 h 2283691"/>
                      <a:gd name="connsiteX20" fmla="*/ 10261600 w 10261600"/>
                      <a:gd name="connsiteY20" fmla="*/ 380623 h 2283691"/>
                      <a:gd name="connsiteX21" fmla="*/ 10261600 w 10261600"/>
                      <a:gd name="connsiteY21" fmla="*/ 380615 h 2283691"/>
                      <a:gd name="connsiteX22" fmla="*/ 10261600 w 10261600"/>
                      <a:gd name="connsiteY22" fmla="*/ 380615 h 2283691"/>
                      <a:gd name="connsiteX23" fmla="*/ 10261600 w 10261600"/>
                      <a:gd name="connsiteY23" fmla="*/ 951538 h 2283691"/>
                      <a:gd name="connsiteX24" fmla="*/ 10261600 w 10261600"/>
                      <a:gd name="connsiteY24" fmla="*/ 1417788 h 2283691"/>
                      <a:gd name="connsiteX25" fmla="*/ 10261600 w 10261600"/>
                      <a:gd name="connsiteY25" fmla="*/ 1903068 h 2283691"/>
                      <a:gd name="connsiteX26" fmla="*/ 9880977 w 10261600"/>
                      <a:gd name="connsiteY26" fmla="*/ 2283691 h 2283691"/>
                      <a:gd name="connsiteX27" fmla="*/ 9464355 w 10261600"/>
                      <a:gd name="connsiteY27" fmla="*/ 2283691 h 2283691"/>
                      <a:gd name="connsiteX28" fmla="*/ 9021141 w 10261600"/>
                      <a:gd name="connsiteY28" fmla="*/ 2283691 h 2283691"/>
                      <a:gd name="connsiteX29" fmla="*/ 8551333 w 10261600"/>
                      <a:gd name="connsiteY29" fmla="*/ 2283691 h 2283691"/>
                      <a:gd name="connsiteX30" fmla="*/ 8038253 w 10261600"/>
                      <a:gd name="connsiteY30" fmla="*/ 2283691 h 2283691"/>
                      <a:gd name="connsiteX31" fmla="*/ 7602135 w 10261600"/>
                      <a:gd name="connsiteY31" fmla="*/ 2283691 h 2283691"/>
                      <a:gd name="connsiteX32" fmla="*/ 7037747 w 10261600"/>
                      <a:gd name="connsiteY32" fmla="*/ 2283691 h 2283691"/>
                      <a:gd name="connsiteX33" fmla="*/ 6550321 w 10261600"/>
                      <a:gd name="connsiteY33" fmla="*/ 2283691 h 2283691"/>
                      <a:gd name="connsiteX34" fmla="*/ 5985933 w 10261600"/>
                      <a:gd name="connsiteY34" fmla="*/ 2283691 h 2283691"/>
                      <a:gd name="connsiteX35" fmla="*/ 5985933 w 10261600"/>
                      <a:gd name="connsiteY35" fmla="*/ 2283691 h 2283691"/>
                      <a:gd name="connsiteX36" fmla="*/ 5593561 w 10261600"/>
                      <a:gd name="connsiteY36" fmla="*/ 2283691 h 2283691"/>
                      <a:gd name="connsiteX37" fmla="*/ 4976977 w 10261600"/>
                      <a:gd name="connsiteY37" fmla="*/ 2283691 h 2283691"/>
                      <a:gd name="connsiteX38" fmla="*/ 4528552 w 10261600"/>
                      <a:gd name="connsiteY38" fmla="*/ 2283691 h 2283691"/>
                      <a:gd name="connsiteX39" fmla="*/ 3968021 w 10261600"/>
                      <a:gd name="connsiteY39" fmla="*/ 2283691 h 2283691"/>
                      <a:gd name="connsiteX40" fmla="*/ 3351437 w 10261600"/>
                      <a:gd name="connsiteY40" fmla="*/ 2283691 h 2283691"/>
                      <a:gd name="connsiteX41" fmla="*/ 2959066 w 10261600"/>
                      <a:gd name="connsiteY41" fmla="*/ 2283691 h 2283691"/>
                      <a:gd name="connsiteX42" fmla="*/ 2454588 w 10261600"/>
                      <a:gd name="connsiteY42" fmla="*/ 2283691 h 2283691"/>
                      <a:gd name="connsiteX43" fmla="*/ 1781951 w 10261600"/>
                      <a:gd name="connsiteY43" fmla="*/ 2283691 h 2283691"/>
                      <a:gd name="connsiteX44" fmla="*/ 1389579 w 10261600"/>
                      <a:gd name="connsiteY44" fmla="*/ 2283691 h 2283691"/>
                      <a:gd name="connsiteX45" fmla="*/ 997207 w 10261600"/>
                      <a:gd name="connsiteY45" fmla="*/ 2283691 h 2283691"/>
                      <a:gd name="connsiteX46" fmla="*/ 380623 w 10261600"/>
                      <a:gd name="connsiteY46" fmla="*/ 2283691 h 2283691"/>
                      <a:gd name="connsiteX47" fmla="*/ 0 w 10261600"/>
                      <a:gd name="connsiteY47" fmla="*/ 1903068 h 2283691"/>
                      <a:gd name="connsiteX48" fmla="*/ 0 w 10261600"/>
                      <a:gd name="connsiteY48" fmla="*/ 1408272 h 2283691"/>
                      <a:gd name="connsiteX49" fmla="*/ 0 w 10261600"/>
                      <a:gd name="connsiteY49" fmla="*/ 951538 h 2283691"/>
                      <a:gd name="connsiteX50" fmla="*/ 0 w 10261600"/>
                      <a:gd name="connsiteY50" fmla="*/ 380615 h 2283691"/>
                      <a:gd name="connsiteX51" fmla="*/ 0 w 10261600"/>
                      <a:gd name="connsiteY51" fmla="*/ 380615 h 2283691"/>
                      <a:gd name="connsiteX52" fmla="*/ 0 w 10261600"/>
                      <a:gd name="connsiteY52" fmla="*/ 380623 h 2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61600" h="2283691" fill="none" extrusionOk="0">
                        <a:moveTo>
                          <a:pt x="0" y="380623"/>
                        </a:moveTo>
                        <a:cubicBezTo>
                          <a:pt x="15018" y="139510"/>
                          <a:pt x="174544" y="-2275"/>
                          <a:pt x="380623" y="0"/>
                        </a:cubicBezTo>
                        <a:cubicBezTo>
                          <a:pt x="506444" y="-38729"/>
                          <a:pt x="591594" y="44046"/>
                          <a:pt x="772995" y="0"/>
                        </a:cubicBezTo>
                        <a:cubicBezTo>
                          <a:pt x="954396" y="-44046"/>
                          <a:pt x="1112447" y="46259"/>
                          <a:pt x="1389579" y="0"/>
                        </a:cubicBezTo>
                        <a:cubicBezTo>
                          <a:pt x="1666711" y="-46259"/>
                          <a:pt x="1818349" y="39194"/>
                          <a:pt x="2062216" y="0"/>
                        </a:cubicBezTo>
                        <a:cubicBezTo>
                          <a:pt x="2306083" y="-39194"/>
                          <a:pt x="2314238" y="24847"/>
                          <a:pt x="2510641" y="0"/>
                        </a:cubicBezTo>
                        <a:cubicBezTo>
                          <a:pt x="2707044" y="-24847"/>
                          <a:pt x="2897068" y="23657"/>
                          <a:pt x="3183278" y="0"/>
                        </a:cubicBezTo>
                        <a:cubicBezTo>
                          <a:pt x="3469488" y="-23657"/>
                          <a:pt x="3474559" y="34959"/>
                          <a:pt x="3743809" y="0"/>
                        </a:cubicBezTo>
                        <a:cubicBezTo>
                          <a:pt x="4013059" y="-34959"/>
                          <a:pt x="3953860" y="23895"/>
                          <a:pt x="4136181" y="0"/>
                        </a:cubicBezTo>
                        <a:cubicBezTo>
                          <a:pt x="4318502" y="-23895"/>
                          <a:pt x="4472443" y="38463"/>
                          <a:pt x="4640659" y="0"/>
                        </a:cubicBezTo>
                        <a:cubicBezTo>
                          <a:pt x="4808875" y="-38463"/>
                          <a:pt x="5107721" y="46496"/>
                          <a:pt x="5257243" y="0"/>
                        </a:cubicBezTo>
                        <a:cubicBezTo>
                          <a:pt x="5406765" y="-46496"/>
                          <a:pt x="5833033" y="10419"/>
                          <a:pt x="5985933" y="0"/>
                        </a:cubicBezTo>
                        <a:cubicBezTo>
                          <a:pt x="6148550" y="-65728"/>
                          <a:pt x="6444964" y="65583"/>
                          <a:pt x="6598139" y="0"/>
                        </a:cubicBezTo>
                        <a:cubicBezTo>
                          <a:pt x="6751314" y="-65583"/>
                          <a:pt x="7021668" y="23275"/>
                          <a:pt x="7156851" y="0"/>
                        </a:cubicBezTo>
                        <a:cubicBezTo>
                          <a:pt x="7292034" y="-23275"/>
                          <a:pt x="7610792" y="22547"/>
                          <a:pt x="7769057" y="0"/>
                        </a:cubicBezTo>
                        <a:cubicBezTo>
                          <a:pt x="7944496" y="-10435"/>
                          <a:pt x="8046800" y="25962"/>
                          <a:pt x="8168018" y="0"/>
                        </a:cubicBezTo>
                        <a:cubicBezTo>
                          <a:pt x="8289236" y="-25962"/>
                          <a:pt x="8366004" y="30726"/>
                          <a:pt x="8551333" y="0"/>
                        </a:cubicBezTo>
                        <a:cubicBezTo>
                          <a:pt x="8708179" y="-11880"/>
                          <a:pt x="8811129" y="52352"/>
                          <a:pt x="8994548" y="0"/>
                        </a:cubicBezTo>
                        <a:cubicBezTo>
                          <a:pt x="9177968" y="-52352"/>
                          <a:pt x="9217360" y="26234"/>
                          <a:pt x="9411169" y="0"/>
                        </a:cubicBezTo>
                        <a:cubicBezTo>
                          <a:pt x="9604978" y="-26234"/>
                          <a:pt x="9696842" y="35563"/>
                          <a:pt x="9880977" y="0"/>
                        </a:cubicBezTo>
                        <a:cubicBezTo>
                          <a:pt x="10073061" y="-23739"/>
                          <a:pt x="10293374" y="179468"/>
                          <a:pt x="10261600" y="380623"/>
                        </a:cubicBezTo>
                        <a:lnTo>
                          <a:pt x="10261600" y="380615"/>
                        </a:lnTo>
                        <a:lnTo>
                          <a:pt x="10261600" y="380615"/>
                        </a:lnTo>
                        <a:cubicBezTo>
                          <a:pt x="10265911" y="584477"/>
                          <a:pt x="10242794" y="696463"/>
                          <a:pt x="10261600" y="951538"/>
                        </a:cubicBezTo>
                        <a:cubicBezTo>
                          <a:pt x="10286626" y="1158897"/>
                          <a:pt x="10210080" y="1211701"/>
                          <a:pt x="10261600" y="1417788"/>
                        </a:cubicBezTo>
                        <a:cubicBezTo>
                          <a:pt x="10313120" y="1623875"/>
                          <a:pt x="10257178" y="1671531"/>
                          <a:pt x="10261600" y="1903068"/>
                        </a:cubicBezTo>
                        <a:cubicBezTo>
                          <a:pt x="10226898" y="2107486"/>
                          <a:pt x="10088651" y="2258608"/>
                          <a:pt x="9880977" y="2283691"/>
                        </a:cubicBezTo>
                        <a:cubicBezTo>
                          <a:pt x="9714046" y="2288019"/>
                          <a:pt x="9661630" y="2256576"/>
                          <a:pt x="9464355" y="2283691"/>
                        </a:cubicBezTo>
                        <a:cubicBezTo>
                          <a:pt x="9267080" y="2310806"/>
                          <a:pt x="9160597" y="2267932"/>
                          <a:pt x="9021141" y="2283691"/>
                        </a:cubicBezTo>
                        <a:cubicBezTo>
                          <a:pt x="8881685" y="2299450"/>
                          <a:pt x="8737755" y="2276488"/>
                          <a:pt x="8551333" y="2283691"/>
                        </a:cubicBezTo>
                        <a:cubicBezTo>
                          <a:pt x="8309295" y="2321944"/>
                          <a:pt x="8194549" y="2258771"/>
                          <a:pt x="8038253" y="2283691"/>
                        </a:cubicBezTo>
                        <a:cubicBezTo>
                          <a:pt x="7881957" y="2308611"/>
                          <a:pt x="7784866" y="2246020"/>
                          <a:pt x="7602135" y="2283691"/>
                        </a:cubicBezTo>
                        <a:cubicBezTo>
                          <a:pt x="7419404" y="2321362"/>
                          <a:pt x="7161515" y="2278302"/>
                          <a:pt x="7037747" y="2283691"/>
                        </a:cubicBezTo>
                        <a:cubicBezTo>
                          <a:pt x="6913979" y="2289080"/>
                          <a:pt x="6707637" y="2225962"/>
                          <a:pt x="6550321" y="2283691"/>
                        </a:cubicBezTo>
                        <a:cubicBezTo>
                          <a:pt x="6393005" y="2341420"/>
                          <a:pt x="6245938" y="2227526"/>
                          <a:pt x="5985933" y="2283691"/>
                        </a:cubicBezTo>
                        <a:lnTo>
                          <a:pt x="5985933" y="2283691"/>
                        </a:lnTo>
                        <a:cubicBezTo>
                          <a:pt x="5902415" y="2311930"/>
                          <a:pt x="5728338" y="2254536"/>
                          <a:pt x="5593561" y="2283691"/>
                        </a:cubicBezTo>
                        <a:cubicBezTo>
                          <a:pt x="5458784" y="2312846"/>
                          <a:pt x="5235458" y="2237657"/>
                          <a:pt x="4976977" y="2283691"/>
                        </a:cubicBezTo>
                        <a:cubicBezTo>
                          <a:pt x="4718496" y="2329725"/>
                          <a:pt x="4734241" y="2261021"/>
                          <a:pt x="4528552" y="2283691"/>
                        </a:cubicBezTo>
                        <a:cubicBezTo>
                          <a:pt x="4322864" y="2306361"/>
                          <a:pt x="4149401" y="2229593"/>
                          <a:pt x="3968021" y="2283691"/>
                        </a:cubicBezTo>
                        <a:cubicBezTo>
                          <a:pt x="3786641" y="2337789"/>
                          <a:pt x="3602312" y="2246156"/>
                          <a:pt x="3351437" y="2283691"/>
                        </a:cubicBezTo>
                        <a:cubicBezTo>
                          <a:pt x="3100562" y="2321226"/>
                          <a:pt x="3129299" y="2241030"/>
                          <a:pt x="2959066" y="2283691"/>
                        </a:cubicBezTo>
                        <a:cubicBezTo>
                          <a:pt x="2788833" y="2326352"/>
                          <a:pt x="2626725" y="2227456"/>
                          <a:pt x="2454588" y="2283691"/>
                        </a:cubicBezTo>
                        <a:cubicBezTo>
                          <a:pt x="2282451" y="2339926"/>
                          <a:pt x="2009126" y="2241494"/>
                          <a:pt x="1781951" y="2283691"/>
                        </a:cubicBezTo>
                        <a:cubicBezTo>
                          <a:pt x="1554776" y="2325888"/>
                          <a:pt x="1479965" y="2278064"/>
                          <a:pt x="1389579" y="2283691"/>
                        </a:cubicBezTo>
                        <a:cubicBezTo>
                          <a:pt x="1299193" y="2289318"/>
                          <a:pt x="1183493" y="2250982"/>
                          <a:pt x="997207" y="2283691"/>
                        </a:cubicBezTo>
                        <a:cubicBezTo>
                          <a:pt x="810921" y="2316400"/>
                          <a:pt x="609964" y="2254253"/>
                          <a:pt x="380623" y="2283691"/>
                        </a:cubicBezTo>
                        <a:cubicBezTo>
                          <a:pt x="122011" y="2296747"/>
                          <a:pt x="-44959" y="2116951"/>
                          <a:pt x="0" y="1903068"/>
                        </a:cubicBezTo>
                        <a:cubicBezTo>
                          <a:pt x="-18528" y="1742450"/>
                          <a:pt x="33819" y="1602360"/>
                          <a:pt x="0" y="1408272"/>
                        </a:cubicBezTo>
                        <a:cubicBezTo>
                          <a:pt x="-33819" y="1214184"/>
                          <a:pt x="43324" y="1172195"/>
                          <a:pt x="0" y="951538"/>
                        </a:cubicBezTo>
                        <a:cubicBezTo>
                          <a:pt x="-37947" y="747932"/>
                          <a:pt x="6325" y="522376"/>
                          <a:pt x="0" y="380615"/>
                        </a:cubicBezTo>
                        <a:lnTo>
                          <a:pt x="0" y="380615"/>
                        </a:lnTo>
                        <a:lnTo>
                          <a:pt x="0" y="380623"/>
                        </a:lnTo>
                        <a:close/>
                      </a:path>
                      <a:path w="10261600" h="2283691" stroke="0" extrusionOk="0">
                        <a:moveTo>
                          <a:pt x="0" y="380623"/>
                        </a:moveTo>
                        <a:cubicBezTo>
                          <a:pt x="-9459" y="229337"/>
                          <a:pt x="197674" y="26144"/>
                          <a:pt x="380623" y="0"/>
                        </a:cubicBezTo>
                        <a:cubicBezTo>
                          <a:pt x="569723" y="-25192"/>
                          <a:pt x="872224" y="24894"/>
                          <a:pt x="1053260" y="0"/>
                        </a:cubicBezTo>
                        <a:cubicBezTo>
                          <a:pt x="1234296" y="-24894"/>
                          <a:pt x="1284028" y="19303"/>
                          <a:pt x="1501685" y="0"/>
                        </a:cubicBezTo>
                        <a:cubicBezTo>
                          <a:pt x="1719342" y="-19303"/>
                          <a:pt x="1784272" y="1235"/>
                          <a:pt x="1950110" y="0"/>
                        </a:cubicBezTo>
                        <a:cubicBezTo>
                          <a:pt x="2115949" y="-1235"/>
                          <a:pt x="2479616" y="14557"/>
                          <a:pt x="2622747" y="0"/>
                        </a:cubicBezTo>
                        <a:cubicBezTo>
                          <a:pt x="2765878" y="-14557"/>
                          <a:pt x="2988923" y="58827"/>
                          <a:pt x="3295384" y="0"/>
                        </a:cubicBezTo>
                        <a:cubicBezTo>
                          <a:pt x="3601845" y="-58827"/>
                          <a:pt x="3638724" y="56392"/>
                          <a:pt x="3855915" y="0"/>
                        </a:cubicBezTo>
                        <a:cubicBezTo>
                          <a:pt x="4073106" y="-56392"/>
                          <a:pt x="4247308" y="33068"/>
                          <a:pt x="4528552" y="0"/>
                        </a:cubicBezTo>
                        <a:cubicBezTo>
                          <a:pt x="4809796" y="-33068"/>
                          <a:pt x="4833767" y="13765"/>
                          <a:pt x="5089083" y="0"/>
                        </a:cubicBezTo>
                        <a:cubicBezTo>
                          <a:pt x="5344399" y="-13765"/>
                          <a:pt x="5606496" y="40609"/>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763758" y="-38257"/>
                          <a:pt x="8821959" y="25295"/>
                          <a:pt x="8981251" y="0"/>
                        </a:cubicBezTo>
                        <a:cubicBezTo>
                          <a:pt x="9140543" y="-25295"/>
                          <a:pt x="9233153" y="53171"/>
                          <a:pt x="9437762" y="0"/>
                        </a:cubicBezTo>
                        <a:cubicBezTo>
                          <a:pt x="9642371" y="-53171"/>
                          <a:pt x="9773998" y="11472"/>
                          <a:pt x="9880977" y="0"/>
                        </a:cubicBezTo>
                        <a:cubicBezTo>
                          <a:pt x="10085732" y="-22883"/>
                          <a:pt x="10268784" y="230186"/>
                          <a:pt x="10261600" y="380623"/>
                        </a:cubicBezTo>
                        <a:lnTo>
                          <a:pt x="10261600" y="380615"/>
                        </a:lnTo>
                        <a:lnTo>
                          <a:pt x="10261600" y="380615"/>
                        </a:lnTo>
                        <a:cubicBezTo>
                          <a:pt x="10303077" y="518882"/>
                          <a:pt x="10206523" y="816608"/>
                          <a:pt x="10261600" y="951538"/>
                        </a:cubicBezTo>
                        <a:cubicBezTo>
                          <a:pt x="10277742" y="1165355"/>
                          <a:pt x="10226782" y="1191885"/>
                          <a:pt x="10261600" y="1408272"/>
                        </a:cubicBezTo>
                        <a:cubicBezTo>
                          <a:pt x="10296418" y="1624659"/>
                          <a:pt x="10249683" y="1784206"/>
                          <a:pt x="10261600" y="1903068"/>
                        </a:cubicBezTo>
                        <a:cubicBezTo>
                          <a:pt x="10255101" y="2082199"/>
                          <a:pt x="10093785" y="2298342"/>
                          <a:pt x="9880977" y="2283691"/>
                        </a:cubicBezTo>
                        <a:cubicBezTo>
                          <a:pt x="9678757" y="2328903"/>
                          <a:pt x="9582900" y="2280921"/>
                          <a:pt x="9451059" y="2283691"/>
                        </a:cubicBezTo>
                        <a:cubicBezTo>
                          <a:pt x="9319218" y="2286461"/>
                          <a:pt x="9147753" y="2256895"/>
                          <a:pt x="8994548" y="2283691"/>
                        </a:cubicBezTo>
                        <a:cubicBezTo>
                          <a:pt x="8841343" y="2310487"/>
                          <a:pt x="8761954" y="2269758"/>
                          <a:pt x="8551333" y="2283691"/>
                        </a:cubicBezTo>
                        <a:cubicBezTo>
                          <a:pt x="8430727" y="2295508"/>
                          <a:pt x="8282078" y="2236067"/>
                          <a:pt x="8089561" y="2283691"/>
                        </a:cubicBezTo>
                        <a:cubicBezTo>
                          <a:pt x="7897044" y="2331315"/>
                          <a:pt x="7850957" y="2257545"/>
                          <a:pt x="7627789" y="2283691"/>
                        </a:cubicBezTo>
                        <a:cubicBezTo>
                          <a:pt x="7404621" y="2309837"/>
                          <a:pt x="7276868" y="2274585"/>
                          <a:pt x="7063401" y="2283691"/>
                        </a:cubicBezTo>
                        <a:cubicBezTo>
                          <a:pt x="6849934" y="2292797"/>
                          <a:pt x="6759733" y="2271771"/>
                          <a:pt x="6499013" y="2283691"/>
                        </a:cubicBezTo>
                        <a:cubicBezTo>
                          <a:pt x="6238293" y="2295611"/>
                          <a:pt x="6176165" y="2260286"/>
                          <a:pt x="5985933" y="2283691"/>
                        </a:cubicBezTo>
                        <a:lnTo>
                          <a:pt x="5985933" y="2283691"/>
                        </a:lnTo>
                        <a:cubicBezTo>
                          <a:pt x="5825673" y="2296647"/>
                          <a:pt x="5584121" y="2265063"/>
                          <a:pt x="5481455" y="2283691"/>
                        </a:cubicBezTo>
                        <a:cubicBezTo>
                          <a:pt x="5378789" y="2302319"/>
                          <a:pt x="5031742" y="2210899"/>
                          <a:pt x="4808818" y="2283691"/>
                        </a:cubicBezTo>
                        <a:cubicBezTo>
                          <a:pt x="4585894" y="2356483"/>
                          <a:pt x="4541785" y="2266627"/>
                          <a:pt x="4360393" y="2283691"/>
                        </a:cubicBezTo>
                        <a:cubicBezTo>
                          <a:pt x="4179002" y="2300755"/>
                          <a:pt x="3870866" y="2249543"/>
                          <a:pt x="3743809" y="2283691"/>
                        </a:cubicBezTo>
                        <a:cubicBezTo>
                          <a:pt x="3616752" y="2317839"/>
                          <a:pt x="3464888" y="2251833"/>
                          <a:pt x="3295384" y="2283691"/>
                        </a:cubicBezTo>
                        <a:cubicBezTo>
                          <a:pt x="3125880" y="2315549"/>
                          <a:pt x="2908952" y="2252954"/>
                          <a:pt x="2790906" y="2283691"/>
                        </a:cubicBezTo>
                        <a:cubicBezTo>
                          <a:pt x="2672860" y="2314428"/>
                          <a:pt x="2369597" y="2234871"/>
                          <a:pt x="2118269" y="2283691"/>
                        </a:cubicBezTo>
                        <a:cubicBezTo>
                          <a:pt x="1866941" y="2332511"/>
                          <a:pt x="1673962" y="2227577"/>
                          <a:pt x="1445632" y="2283691"/>
                        </a:cubicBezTo>
                        <a:cubicBezTo>
                          <a:pt x="1217302" y="2339805"/>
                          <a:pt x="670450" y="2163904"/>
                          <a:pt x="380623" y="2283691"/>
                        </a:cubicBezTo>
                        <a:cubicBezTo>
                          <a:pt x="146334" y="2253618"/>
                          <a:pt x="19029" y="2073275"/>
                          <a:pt x="0" y="1903068"/>
                        </a:cubicBezTo>
                        <a:cubicBezTo>
                          <a:pt x="-22108" y="1718558"/>
                          <a:pt x="19165" y="1648134"/>
                          <a:pt x="0" y="1417788"/>
                        </a:cubicBezTo>
                        <a:cubicBezTo>
                          <a:pt x="-19165" y="1187442"/>
                          <a:pt x="49297" y="1178004"/>
                          <a:pt x="0" y="951538"/>
                        </a:cubicBezTo>
                        <a:cubicBezTo>
                          <a:pt x="-24868" y="718145"/>
                          <a:pt x="57267" y="643868"/>
                          <a:pt x="0" y="380615"/>
                        </a:cubicBezTo>
                        <a:lnTo>
                          <a:pt x="0" y="380615"/>
                        </a:lnTo>
                        <a:lnTo>
                          <a:pt x="0" y="380623"/>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8" name="Rectangle 7"/>
          <p:cNvSpPr/>
          <p:nvPr/>
        </p:nvSpPr>
        <p:spPr>
          <a:xfrm>
            <a:off x="1306945" y="3733800"/>
            <a:ext cx="10007600" cy="699422"/>
          </a:xfrm>
          <a:prstGeom prst="rect">
            <a:avLst/>
          </a:prstGeom>
          <a:noFill/>
        </p:spPr>
        <p:txBody>
          <a:bodyPr wrap="square">
            <a:spAutoFit/>
          </a:bodyPr>
          <a:lstStyle/>
          <a:p>
            <a:pPr>
              <a:lnSpc>
                <a:spcPct val="150000"/>
              </a:lnSpc>
            </a:pPr>
            <a:r>
              <a:rPr lang="vi-VN" sz="2933" dirty="0">
                <a:solidFill>
                  <a:srgbClr val="002060"/>
                </a:solidFill>
                <a:latin typeface="Lobster" charset="0"/>
              </a:rPr>
              <a:t>Câu trả lời</a:t>
            </a:r>
          </a:p>
        </p:txBody>
      </p:sp>
      <p:grpSp>
        <p:nvGrpSpPr>
          <p:cNvPr id="11" name="Group 10"/>
          <p:cNvGrpSpPr/>
          <p:nvPr/>
        </p:nvGrpSpPr>
        <p:grpSpPr>
          <a:xfrm>
            <a:off x="1066800" y="320965"/>
            <a:ext cx="10261600" cy="2650835"/>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441815 h 2650835"/>
                        <a:gd name="connsiteX1" fmla="*/ 441815 w 10261600"/>
                        <a:gd name="connsiteY1" fmla="*/ 0 h 2650835"/>
                        <a:gd name="connsiteX2" fmla="*/ 885344 w 10261600"/>
                        <a:gd name="connsiteY2" fmla="*/ 0 h 2650835"/>
                        <a:gd name="connsiteX3" fmla="*/ 1550639 w 10261600"/>
                        <a:gd name="connsiteY3" fmla="*/ 0 h 2650835"/>
                        <a:gd name="connsiteX4" fmla="*/ 2105050 w 10261600"/>
                        <a:gd name="connsiteY4" fmla="*/ 0 h 2650835"/>
                        <a:gd name="connsiteX5" fmla="*/ 2493139 w 10261600"/>
                        <a:gd name="connsiteY5" fmla="*/ 0 h 2650835"/>
                        <a:gd name="connsiteX6" fmla="*/ 2992109 w 10261600"/>
                        <a:gd name="connsiteY6" fmla="*/ 0 h 2650835"/>
                        <a:gd name="connsiteX7" fmla="*/ 3601962 w 10261600"/>
                        <a:gd name="connsiteY7" fmla="*/ 0 h 2650835"/>
                        <a:gd name="connsiteX8" fmla="*/ 4045492 w 10261600"/>
                        <a:gd name="connsiteY8" fmla="*/ 0 h 2650835"/>
                        <a:gd name="connsiteX9" fmla="*/ 4655345 w 10261600"/>
                        <a:gd name="connsiteY9" fmla="*/ 0 h 2650835"/>
                        <a:gd name="connsiteX10" fmla="*/ 5320639 w 10261600"/>
                        <a:gd name="connsiteY10" fmla="*/ 0 h 2650835"/>
                        <a:gd name="connsiteX11" fmla="*/ 5985933 w 10261600"/>
                        <a:gd name="connsiteY11" fmla="*/ 0 h 2650835"/>
                        <a:gd name="connsiteX12" fmla="*/ 6526814 w 10261600"/>
                        <a:gd name="connsiteY12" fmla="*/ 0 h 2650835"/>
                        <a:gd name="connsiteX13" fmla="*/ 7085526 w 10261600"/>
                        <a:gd name="connsiteY13" fmla="*/ 0 h 2650835"/>
                        <a:gd name="connsiteX14" fmla="*/ 7769057 w 10261600"/>
                        <a:gd name="connsiteY14" fmla="*/ 0 h 2650835"/>
                        <a:gd name="connsiteX15" fmla="*/ 8175841 w 10261600"/>
                        <a:gd name="connsiteY15" fmla="*/ 0 h 2650835"/>
                        <a:gd name="connsiteX16" fmla="*/ 8551333 w 10261600"/>
                        <a:gd name="connsiteY16" fmla="*/ 0 h 2650835"/>
                        <a:gd name="connsiteX17" fmla="*/ 8974150 w 10261600"/>
                        <a:gd name="connsiteY17" fmla="*/ 0 h 2650835"/>
                        <a:gd name="connsiteX18" fmla="*/ 9358914 w 10261600"/>
                        <a:gd name="connsiteY18" fmla="*/ 0 h 2650835"/>
                        <a:gd name="connsiteX19" fmla="*/ 9819785 w 10261600"/>
                        <a:gd name="connsiteY19" fmla="*/ 0 h 2650835"/>
                        <a:gd name="connsiteX20" fmla="*/ 10261600 w 10261600"/>
                        <a:gd name="connsiteY20" fmla="*/ 441815 h 2650835"/>
                        <a:gd name="connsiteX21" fmla="*/ 10261600 w 10261600"/>
                        <a:gd name="connsiteY21" fmla="*/ 441806 h 2650835"/>
                        <a:gd name="connsiteX22" fmla="*/ 10261600 w 10261600"/>
                        <a:gd name="connsiteY22" fmla="*/ 441806 h 2650835"/>
                        <a:gd name="connsiteX23" fmla="*/ 10261600 w 10261600"/>
                        <a:gd name="connsiteY23" fmla="*/ 779788 h 2650835"/>
                        <a:gd name="connsiteX24" fmla="*/ 10261600 w 10261600"/>
                        <a:gd name="connsiteY24" fmla="*/ 1104515 h 2650835"/>
                        <a:gd name="connsiteX25" fmla="*/ 10261600 w 10261600"/>
                        <a:gd name="connsiteY25" fmla="*/ 1634677 h 2650835"/>
                        <a:gd name="connsiteX26" fmla="*/ 10261600 w 10261600"/>
                        <a:gd name="connsiteY26" fmla="*/ 2209020 h 2650835"/>
                        <a:gd name="connsiteX27" fmla="*/ 9819785 w 10261600"/>
                        <a:gd name="connsiteY27" fmla="*/ 2650835 h 2650835"/>
                        <a:gd name="connsiteX28" fmla="*/ 9384283 w 10261600"/>
                        <a:gd name="connsiteY28" fmla="*/ 2650835 h 2650835"/>
                        <a:gd name="connsiteX29" fmla="*/ 8936097 w 10261600"/>
                        <a:gd name="connsiteY29" fmla="*/ 2650835 h 2650835"/>
                        <a:gd name="connsiteX30" fmla="*/ 8551333 w 10261600"/>
                        <a:gd name="connsiteY30" fmla="*/ 2650835 h 2650835"/>
                        <a:gd name="connsiteX31" fmla="*/ 8089561 w 10261600"/>
                        <a:gd name="connsiteY31" fmla="*/ 2650835 h 2650835"/>
                        <a:gd name="connsiteX32" fmla="*/ 7653443 w 10261600"/>
                        <a:gd name="connsiteY32" fmla="*/ 2650835 h 2650835"/>
                        <a:gd name="connsiteX33" fmla="*/ 7191671 w 10261600"/>
                        <a:gd name="connsiteY33" fmla="*/ 2650835 h 2650835"/>
                        <a:gd name="connsiteX34" fmla="*/ 6627283 w 10261600"/>
                        <a:gd name="connsiteY34" fmla="*/ 2650835 h 2650835"/>
                        <a:gd name="connsiteX35" fmla="*/ 5985933 w 10261600"/>
                        <a:gd name="connsiteY35" fmla="*/ 2650835 h 2650835"/>
                        <a:gd name="connsiteX36" fmla="*/ 5985933 w 10261600"/>
                        <a:gd name="connsiteY36" fmla="*/ 2650835 h 2650835"/>
                        <a:gd name="connsiteX37" fmla="*/ 5431521 w 10261600"/>
                        <a:gd name="connsiteY37" fmla="*/ 2650835 h 2650835"/>
                        <a:gd name="connsiteX38" fmla="*/ 5043433 w 10261600"/>
                        <a:gd name="connsiteY38" fmla="*/ 2650835 h 2650835"/>
                        <a:gd name="connsiteX39" fmla="*/ 4544462 w 10261600"/>
                        <a:gd name="connsiteY39" fmla="*/ 2650835 h 2650835"/>
                        <a:gd name="connsiteX40" fmla="*/ 3879168 w 10261600"/>
                        <a:gd name="connsiteY40" fmla="*/ 2650835 h 2650835"/>
                        <a:gd name="connsiteX41" fmla="*/ 3491080 w 10261600"/>
                        <a:gd name="connsiteY41" fmla="*/ 2650835 h 2650835"/>
                        <a:gd name="connsiteX42" fmla="*/ 3102992 w 10261600"/>
                        <a:gd name="connsiteY42" fmla="*/ 2650835 h 2650835"/>
                        <a:gd name="connsiteX43" fmla="*/ 2493139 w 10261600"/>
                        <a:gd name="connsiteY43" fmla="*/ 2650835 h 2650835"/>
                        <a:gd name="connsiteX44" fmla="*/ 1883286 w 10261600"/>
                        <a:gd name="connsiteY44" fmla="*/ 2650835 h 2650835"/>
                        <a:gd name="connsiteX45" fmla="*/ 1495197 w 10261600"/>
                        <a:gd name="connsiteY45" fmla="*/ 2650835 h 2650835"/>
                        <a:gd name="connsiteX46" fmla="*/ 996227 w 10261600"/>
                        <a:gd name="connsiteY46" fmla="*/ 2650835 h 2650835"/>
                        <a:gd name="connsiteX47" fmla="*/ 441815 w 10261600"/>
                        <a:gd name="connsiteY47" fmla="*/ 2650835 h 2650835"/>
                        <a:gd name="connsiteX48" fmla="*/ 0 w 10261600"/>
                        <a:gd name="connsiteY48" fmla="*/ 2209020 h 2650835"/>
                        <a:gd name="connsiteX49" fmla="*/ 0 w 10261600"/>
                        <a:gd name="connsiteY49" fmla="*/ 1667813 h 2650835"/>
                        <a:gd name="connsiteX50" fmla="*/ 0 w 10261600"/>
                        <a:gd name="connsiteY50" fmla="*/ 1104515 h 2650835"/>
                        <a:gd name="connsiteX51" fmla="*/ 0 w 10261600"/>
                        <a:gd name="connsiteY51" fmla="*/ 759906 h 2650835"/>
                        <a:gd name="connsiteX52" fmla="*/ 0 w 10261600"/>
                        <a:gd name="connsiteY52" fmla="*/ 441806 h 2650835"/>
                        <a:gd name="connsiteX53" fmla="*/ 0 w 10261600"/>
                        <a:gd name="connsiteY53" fmla="*/ 441806 h 2650835"/>
                        <a:gd name="connsiteX54" fmla="*/ 0 w 10261600"/>
                        <a:gd name="connsiteY54" fmla="*/ 441815 h 265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261600" h="2650835" fill="none" extrusionOk="0">
                          <a:moveTo>
                            <a:pt x="0" y="441815"/>
                          </a:moveTo>
                          <a:cubicBezTo>
                            <a:pt x="-3467" y="184915"/>
                            <a:pt x="188618" y="39476"/>
                            <a:pt x="441815" y="0"/>
                          </a:cubicBezTo>
                          <a:cubicBezTo>
                            <a:pt x="645260" y="-27656"/>
                            <a:pt x="745146" y="7792"/>
                            <a:pt x="885344" y="0"/>
                          </a:cubicBezTo>
                          <a:cubicBezTo>
                            <a:pt x="1025542" y="-7792"/>
                            <a:pt x="1415335" y="19662"/>
                            <a:pt x="1550639" y="0"/>
                          </a:cubicBezTo>
                          <a:cubicBezTo>
                            <a:pt x="1685944" y="-19662"/>
                            <a:pt x="1917610" y="23475"/>
                            <a:pt x="2105050" y="0"/>
                          </a:cubicBezTo>
                          <a:cubicBezTo>
                            <a:pt x="2292490" y="-23475"/>
                            <a:pt x="2387971" y="44693"/>
                            <a:pt x="2493139" y="0"/>
                          </a:cubicBezTo>
                          <a:cubicBezTo>
                            <a:pt x="2598307" y="-44693"/>
                            <a:pt x="2795779" y="30501"/>
                            <a:pt x="2992109" y="0"/>
                          </a:cubicBezTo>
                          <a:cubicBezTo>
                            <a:pt x="3188439" y="-30501"/>
                            <a:pt x="3431005" y="48647"/>
                            <a:pt x="3601962" y="0"/>
                          </a:cubicBezTo>
                          <a:cubicBezTo>
                            <a:pt x="3772919" y="-48647"/>
                            <a:pt x="3830780" y="37064"/>
                            <a:pt x="4045492" y="0"/>
                          </a:cubicBezTo>
                          <a:cubicBezTo>
                            <a:pt x="4260204" y="-37064"/>
                            <a:pt x="4462076" y="1235"/>
                            <a:pt x="4655345" y="0"/>
                          </a:cubicBezTo>
                          <a:cubicBezTo>
                            <a:pt x="4848614" y="-1235"/>
                            <a:pt x="5032415" y="57255"/>
                            <a:pt x="5320639" y="0"/>
                          </a:cubicBezTo>
                          <a:cubicBezTo>
                            <a:pt x="5608863" y="-57255"/>
                            <a:pt x="5713492" y="13053"/>
                            <a:pt x="5985933" y="0"/>
                          </a:cubicBezTo>
                          <a:cubicBezTo>
                            <a:pt x="6255909" y="-19143"/>
                            <a:pt x="6406965" y="55823"/>
                            <a:pt x="6526814" y="0"/>
                          </a:cubicBezTo>
                          <a:cubicBezTo>
                            <a:pt x="6646663" y="-55823"/>
                            <a:pt x="6870026" y="21477"/>
                            <a:pt x="7085526" y="0"/>
                          </a:cubicBezTo>
                          <a:cubicBezTo>
                            <a:pt x="7301026" y="-21477"/>
                            <a:pt x="7451466" y="44297"/>
                            <a:pt x="7769057" y="0"/>
                          </a:cubicBezTo>
                          <a:cubicBezTo>
                            <a:pt x="7873238" y="-47032"/>
                            <a:pt x="8001942" y="48579"/>
                            <a:pt x="8175841" y="0"/>
                          </a:cubicBezTo>
                          <a:cubicBezTo>
                            <a:pt x="8349740" y="-48579"/>
                            <a:pt x="8469083" y="7835"/>
                            <a:pt x="8551333" y="0"/>
                          </a:cubicBezTo>
                          <a:cubicBezTo>
                            <a:pt x="8709626" y="-20600"/>
                            <a:pt x="8790590" y="3547"/>
                            <a:pt x="8974150" y="0"/>
                          </a:cubicBezTo>
                          <a:cubicBezTo>
                            <a:pt x="9157710" y="-3547"/>
                            <a:pt x="9186709" y="28373"/>
                            <a:pt x="9358914" y="0"/>
                          </a:cubicBezTo>
                          <a:cubicBezTo>
                            <a:pt x="9531119" y="-28373"/>
                            <a:pt x="9608836" y="21756"/>
                            <a:pt x="9819785" y="0"/>
                          </a:cubicBezTo>
                          <a:cubicBezTo>
                            <a:pt x="10086907" y="55263"/>
                            <a:pt x="10293667" y="149973"/>
                            <a:pt x="10261600" y="441815"/>
                          </a:cubicBezTo>
                          <a:lnTo>
                            <a:pt x="10261600" y="441806"/>
                          </a:lnTo>
                          <a:lnTo>
                            <a:pt x="10261600" y="441806"/>
                          </a:lnTo>
                          <a:cubicBezTo>
                            <a:pt x="10273016" y="576543"/>
                            <a:pt x="10222587" y="648115"/>
                            <a:pt x="10261600" y="779788"/>
                          </a:cubicBezTo>
                          <a:cubicBezTo>
                            <a:pt x="10300613" y="911461"/>
                            <a:pt x="10253222" y="1008798"/>
                            <a:pt x="10261600" y="1104515"/>
                          </a:cubicBezTo>
                          <a:cubicBezTo>
                            <a:pt x="10294867" y="1326569"/>
                            <a:pt x="10230939" y="1487141"/>
                            <a:pt x="10261600" y="1634677"/>
                          </a:cubicBezTo>
                          <a:cubicBezTo>
                            <a:pt x="10292261" y="1782213"/>
                            <a:pt x="10230457" y="2071107"/>
                            <a:pt x="10261600" y="2209020"/>
                          </a:cubicBezTo>
                          <a:cubicBezTo>
                            <a:pt x="10275380" y="2512719"/>
                            <a:pt x="10071517" y="2660125"/>
                            <a:pt x="9819785" y="2650835"/>
                          </a:cubicBezTo>
                          <a:cubicBezTo>
                            <a:pt x="9618389" y="2664335"/>
                            <a:pt x="9485410" y="2643241"/>
                            <a:pt x="9384283" y="2650835"/>
                          </a:cubicBezTo>
                          <a:cubicBezTo>
                            <a:pt x="9283156" y="2658429"/>
                            <a:pt x="9085772" y="2631629"/>
                            <a:pt x="8936097" y="2650835"/>
                          </a:cubicBezTo>
                          <a:cubicBezTo>
                            <a:pt x="8786422" y="2670041"/>
                            <a:pt x="8663764" y="2608826"/>
                            <a:pt x="8551333" y="2650835"/>
                          </a:cubicBezTo>
                          <a:cubicBezTo>
                            <a:pt x="8343583" y="2702584"/>
                            <a:pt x="8254152" y="2650083"/>
                            <a:pt x="8089561" y="2650835"/>
                          </a:cubicBezTo>
                          <a:cubicBezTo>
                            <a:pt x="7924970" y="2651587"/>
                            <a:pt x="7850078" y="2623855"/>
                            <a:pt x="7653443" y="2650835"/>
                          </a:cubicBezTo>
                          <a:cubicBezTo>
                            <a:pt x="7456808" y="2677815"/>
                            <a:pt x="7358071" y="2601347"/>
                            <a:pt x="7191671" y="2650835"/>
                          </a:cubicBezTo>
                          <a:cubicBezTo>
                            <a:pt x="7025271" y="2700323"/>
                            <a:pt x="6746614" y="2583134"/>
                            <a:pt x="6627283" y="2650835"/>
                          </a:cubicBezTo>
                          <a:cubicBezTo>
                            <a:pt x="6507952" y="2718536"/>
                            <a:pt x="6257632" y="2575532"/>
                            <a:pt x="5985933" y="2650835"/>
                          </a:cubicBezTo>
                          <a:lnTo>
                            <a:pt x="5985933" y="2650835"/>
                          </a:lnTo>
                          <a:cubicBezTo>
                            <a:pt x="5742423" y="2695168"/>
                            <a:pt x="5665213" y="2639766"/>
                            <a:pt x="5431521" y="2650835"/>
                          </a:cubicBezTo>
                          <a:cubicBezTo>
                            <a:pt x="5197829" y="2661904"/>
                            <a:pt x="5207763" y="2647504"/>
                            <a:pt x="5043433" y="2650835"/>
                          </a:cubicBezTo>
                          <a:cubicBezTo>
                            <a:pt x="4879103" y="2654166"/>
                            <a:pt x="4674864" y="2641533"/>
                            <a:pt x="4544462" y="2650835"/>
                          </a:cubicBezTo>
                          <a:cubicBezTo>
                            <a:pt x="4414060" y="2660137"/>
                            <a:pt x="4171706" y="2611194"/>
                            <a:pt x="3879168" y="2650835"/>
                          </a:cubicBezTo>
                          <a:cubicBezTo>
                            <a:pt x="3586630" y="2690476"/>
                            <a:pt x="3638089" y="2615043"/>
                            <a:pt x="3491080" y="2650835"/>
                          </a:cubicBezTo>
                          <a:cubicBezTo>
                            <a:pt x="3344071" y="2686627"/>
                            <a:pt x="3230696" y="2629912"/>
                            <a:pt x="3102992" y="2650835"/>
                          </a:cubicBezTo>
                          <a:cubicBezTo>
                            <a:pt x="2975288" y="2671758"/>
                            <a:pt x="2762268" y="2603714"/>
                            <a:pt x="2493139" y="2650835"/>
                          </a:cubicBezTo>
                          <a:cubicBezTo>
                            <a:pt x="2224010" y="2697956"/>
                            <a:pt x="2171482" y="2578771"/>
                            <a:pt x="1883286" y="2650835"/>
                          </a:cubicBezTo>
                          <a:cubicBezTo>
                            <a:pt x="1595090" y="2722899"/>
                            <a:pt x="1627796" y="2627782"/>
                            <a:pt x="1495197" y="2650835"/>
                          </a:cubicBezTo>
                          <a:cubicBezTo>
                            <a:pt x="1362598" y="2673888"/>
                            <a:pt x="1161036" y="2600233"/>
                            <a:pt x="996227" y="2650835"/>
                          </a:cubicBezTo>
                          <a:cubicBezTo>
                            <a:pt x="831418" y="2701437"/>
                            <a:pt x="687313" y="2625083"/>
                            <a:pt x="441815" y="2650835"/>
                          </a:cubicBezTo>
                          <a:cubicBezTo>
                            <a:pt x="211438" y="2645237"/>
                            <a:pt x="13646" y="2523865"/>
                            <a:pt x="0" y="2209020"/>
                          </a:cubicBezTo>
                          <a:cubicBezTo>
                            <a:pt x="-29405" y="2048323"/>
                            <a:pt x="31965" y="1849670"/>
                            <a:pt x="0" y="1667813"/>
                          </a:cubicBezTo>
                          <a:cubicBezTo>
                            <a:pt x="-31965" y="1485956"/>
                            <a:pt x="64701" y="1258572"/>
                            <a:pt x="0" y="1104515"/>
                          </a:cubicBezTo>
                          <a:cubicBezTo>
                            <a:pt x="-5680" y="1006022"/>
                            <a:pt x="13898" y="856126"/>
                            <a:pt x="0" y="759906"/>
                          </a:cubicBezTo>
                          <a:cubicBezTo>
                            <a:pt x="-13898" y="663686"/>
                            <a:pt x="25528" y="593849"/>
                            <a:pt x="0" y="441806"/>
                          </a:cubicBezTo>
                          <a:lnTo>
                            <a:pt x="0" y="441806"/>
                          </a:lnTo>
                          <a:lnTo>
                            <a:pt x="0" y="441815"/>
                          </a:lnTo>
                          <a:close/>
                        </a:path>
                        <a:path w="10261600" h="2650835" stroke="0" extrusionOk="0">
                          <a:moveTo>
                            <a:pt x="0" y="441815"/>
                          </a:moveTo>
                          <a:cubicBezTo>
                            <a:pt x="-4198" y="223958"/>
                            <a:pt x="231081" y="31908"/>
                            <a:pt x="441815" y="0"/>
                          </a:cubicBezTo>
                          <a:cubicBezTo>
                            <a:pt x="706291" y="-20023"/>
                            <a:pt x="882386" y="44477"/>
                            <a:pt x="1107109" y="0"/>
                          </a:cubicBezTo>
                          <a:cubicBezTo>
                            <a:pt x="1331832" y="-44477"/>
                            <a:pt x="1367998" y="10509"/>
                            <a:pt x="1550639" y="0"/>
                          </a:cubicBezTo>
                          <a:cubicBezTo>
                            <a:pt x="1733280" y="-10509"/>
                            <a:pt x="1812692" y="15987"/>
                            <a:pt x="1994168" y="0"/>
                          </a:cubicBezTo>
                          <a:cubicBezTo>
                            <a:pt x="2175644" y="-15987"/>
                            <a:pt x="2525121" y="78539"/>
                            <a:pt x="2659462" y="0"/>
                          </a:cubicBezTo>
                          <a:cubicBezTo>
                            <a:pt x="2793803" y="-78539"/>
                            <a:pt x="3091131" y="28425"/>
                            <a:pt x="3324756" y="0"/>
                          </a:cubicBezTo>
                          <a:cubicBezTo>
                            <a:pt x="3558381" y="-28425"/>
                            <a:pt x="3731055" y="56458"/>
                            <a:pt x="3879168" y="0"/>
                          </a:cubicBezTo>
                          <a:cubicBezTo>
                            <a:pt x="4027281" y="-56458"/>
                            <a:pt x="4282731" y="38712"/>
                            <a:pt x="4544462" y="0"/>
                          </a:cubicBezTo>
                          <a:cubicBezTo>
                            <a:pt x="4806193" y="-38712"/>
                            <a:pt x="4889797" y="38015"/>
                            <a:pt x="5098874" y="0"/>
                          </a:cubicBezTo>
                          <a:cubicBezTo>
                            <a:pt x="5307951" y="-38015"/>
                            <a:pt x="5611443" y="95180"/>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690990" y="-6608"/>
                            <a:pt x="8804120" y="34602"/>
                            <a:pt x="8961466" y="0"/>
                          </a:cubicBezTo>
                          <a:cubicBezTo>
                            <a:pt x="9118812" y="-34602"/>
                            <a:pt x="9251479" y="10470"/>
                            <a:pt x="9396968" y="0"/>
                          </a:cubicBezTo>
                          <a:cubicBezTo>
                            <a:pt x="9542457" y="-10470"/>
                            <a:pt x="9688728" y="50215"/>
                            <a:pt x="9819785" y="0"/>
                          </a:cubicBezTo>
                          <a:cubicBezTo>
                            <a:pt x="10056366" y="-31148"/>
                            <a:pt x="10268717" y="257022"/>
                            <a:pt x="10261600" y="441815"/>
                          </a:cubicBezTo>
                          <a:lnTo>
                            <a:pt x="10261600" y="441806"/>
                          </a:lnTo>
                          <a:lnTo>
                            <a:pt x="10261600" y="441806"/>
                          </a:lnTo>
                          <a:cubicBezTo>
                            <a:pt x="10294867" y="513805"/>
                            <a:pt x="10226308" y="646665"/>
                            <a:pt x="10261600" y="779788"/>
                          </a:cubicBezTo>
                          <a:cubicBezTo>
                            <a:pt x="10296892" y="912911"/>
                            <a:pt x="10247302" y="952554"/>
                            <a:pt x="10261600" y="1104515"/>
                          </a:cubicBezTo>
                          <a:cubicBezTo>
                            <a:pt x="10303806" y="1279384"/>
                            <a:pt x="10222741" y="1426820"/>
                            <a:pt x="10261600" y="1667813"/>
                          </a:cubicBezTo>
                          <a:cubicBezTo>
                            <a:pt x="10300459" y="1908806"/>
                            <a:pt x="10218861" y="2041176"/>
                            <a:pt x="10261600" y="2209020"/>
                          </a:cubicBezTo>
                          <a:cubicBezTo>
                            <a:pt x="10254311" y="2433039"/>
                            <a:pt x="10096288" y="2642166"/>
                            <a:pt x="9819785" y="2650835"/>
                          </a:cubicBezTo>
                          <a:cubicBezTo>
                            <a:pt x="9623038" y="2676441"/>
                            <a:pt x="9597718" y="2622272"/>
                            <a:pt x="9396968" y="2650835"/>
                          </a:cubicBezTo>
                          <a:cubicBezTo>
                            <a:pt x="9196218" y="2679398"/>
                            <a:pt x="9096468" y="2602427"/>
                            <a:pt x="8948781" y="2650835"/>
                          </a:cubicBezTo>
                          <a:cubicBezTo>
                            <a:pt x="8801094" y="2699243"/>
                            <a:pt x="8747869" y="2629487"/>
                            <a:pt x="8551333" y="2650835"/>
                          </a:cubicBezTo>
                          <a:cubicBezTo>
                            <a:pt x="8342870" y="2695017"/>
                            <a:pt x="8157037" y="2596983"/>
                            <a:pt x="8012599" y="2650835"/>
                          </a:cubicBezTo>
                          <a:cubicBezTo>
                            <a:pt x="7868161" y="2704687"/>
                            <a:pt x="7661678" y="2641729"/>
                            <a:pt x="7448211" y="2650835"/>
                          </a:cubicBezTo>
                          <a:cubicBezTo>
                            <a:pt x="7234744" y="2659941"/>
                            <a:pt x="7144543" y="2638915"/>
                            <a:pt x="6883823" y="2650835"/>
                          </a:cubicBezTo>
                          <a:cubicBezTo>
                            <a:pt x="6623103" y="2662755"/>
                            <a:pt x="6546196" y="2605880"/>
                            <a:pt x="6447705" y="2650835"/>
                          </a:cubicBezTo>
                          <a:cubicBezTo>
                            <a:pt x="6349214" y="2695790"/>
                            <a:pt x="6161836" y="2644632"/>
                            <a:pt x="5985933" y="2650835"/>
                          </a:cubicBezTo>
                          <a:lnTo>
                            <a:pt x="5985933" y="2650835"/>
                          </a:lnTo>
                          <a:cubicBezTo>
                            <a:pt x="5827749" y="2696560"/>
                            <a:pt x="5778148" y="2627306"/>
                            <a:pt x="5597845" y="2650835"/>
                          </a:cubicBezTo>
                          <a:cubicBezTo>
                            <a:pt x="5417542" y="2674364"/>
                            <a:pt x="5298475" y="2650690"/>
                            <a:pt x="5154315" y="2650835"/>
                          </a:cubicBezTo>
                          <a:cubicBezTo>
                            <a:pt x="5010155" y="2650980"/>
                            <a:pt x="4674960" y="2635812"/>
                            <a:pt x="4544462" y="2650835"/>
                          </a:cubicBezTo>
                          <a:cubicBezTo>
                            <a:pt x="4413964" y="2665858"/>
                            <a:pt x="4260837" y="2637103"/>
                            <a:pt x="4100933" y="2650835"/>
                          </a:cubicBezTo>
                          <a:cubicBezTo>
                            <a:pt x="3941029" y="2664567"/>
                            <a:pt x="3790650" y="2610064"/>
                            <a:pt x="3601962" y="2650835"/>
                          </a:cubicBezTo>
                          <a:cubicBezTo>
                            <a:pt x="3413274" y="2691606"/>
                            <a:pt x="3240204" y="2639071"/>
                            <a:pt x="2936668" y="2650835"/>
                          </a:cubicBezTo>
                          <a:cubicBezTo>
                            <a:pt x="2633132" y="2662599"/>
                            <a:pt x="2432600" y="2590318"/>
                            <a:pt x="2271374" y="2650835"/>
                          </a:cubicBezTo>
                          <a:cubicBezTo>
                            <a:pt x="2110148" y="2711352"/>
                            <a:pt x="1956710" y="2594566"/>
                            <a:pt x="1661521" y="2650835"/>
                          </a:cubicBezTo>
                          <a:cubicBezTo>
                            <a:pt x="1366332" y="2707104"/>
                            <a:pt x="1243336" y="2633394"/>
                            <a:pt x="1107109" y="2650835"/>
                          </a:cubicBezTo>
                          <a:cubicBezTo>
                            <a:pt x="970882" y="2668276"/>
                            <a:pt x="760934" y="2571652"/>
                            <a:pt x="441815" y="2650835"/>
                          </a:cubicBezTo>
                          <a:cubicBezTo>
                            <a:pt x="214086" y="2644213"/>
                            <a:pt x="25949" y="2506379"/>
                            <a:pt x="0" y="2209020"/>
                          </a:cubicBezTo>
                          <a:cubicBezTo>
                            <a:pt x="-22812" y="2031020"/>
                            <a:pt x="52028" y="1795903"/>
                            <a:pt x="0" y="1634677"/>
                          </a:cubicBezTo>
                          <a:cubicBezTo>
                            <a:pt x="-52028" y="1473451"/>
                            <a:pt x="23350" y="1302244"/>
                            <a:pt x="0" y="1104515"/>
                          </a:cubicBezTo>
                          <a:cubicBezTo>
                            <a:pt x="-8215" y="962769"/>
                            <a:pt x="11067" y="896112"/>
                            <a:pt x="0" y="793042"/>
                          </a:cubicBezTo>
                          <a:cubicBezTo>
                            <a:pt x="-11067" y="689972"/>
                            <a:pt x="29350" y="544742"/>
                            <a:pt x="0" y="441806"/>
                          </a:cubicBezTo>
                          <a:lnTo>
                            <a:pt x="0" y="441806"/>
                          </a:lnTo>
                          <a:lnTo>
                            <a:pt x="0" y="4418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10" name="Rectangle 9"/>
            <p:cNvSpPr/>
            <p:nvPr/>
          </p:nvSpPr>
          <p:spPr>
            <a:xfrm>
              <a:off x="1933838" y="918612"/>
              <a:ext cx="13508181" cy="1890134"/>
            </a:xfrm>
            <a:prstGeom prst="rect">
              <a:avLst/>
            </a:prstGeom>
            <a:noFill/>
          </p:spPr>
          <p:txBody>
            <a:bodyPr wrap="square">
              <a:spAutoFit/>
            </a:bodyPr>
            <a:lstStyle/>
            <a:p>
              <a:pPr>
                <a:lnSpc>
                  <a:spcPct val="150000"/>
                </a:lnSpc>
              </a:pP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Thầy</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cô</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điền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tên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bài</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học</a:t>
              </a:r>
              <a:r>
                <a:rPr lang="en-US" sz="2667" dirty="0">
                  <a:solidFill>
                    <a:schemeClr val="accent6">
                      <a:lumMod val="75000"/>
                    </a:schemeClr>
                  </a:solidFill>
                  <a:latin typeface="Lobster" charset="0"/>
                </a:rPr>
                <a:t>.</a:t>
              </a:r>
            </a:p>
            <a:p>
              <a:pPr>
                <a:lnSpc>
                  <a:spcPct val="150000"/>
                </a:lnSpc>
              </a:pPr>
              <a:r>
                <a:rPr lang="vi-VN" sz="2667" dirty="0">
                  <a:solidFill>
                    <a:srgbClr val="FF0000"/>
                  </a:solidFill>
                  <a:latin typeface="Lobster" charset="0"/>
                </a:rPr>
                <a:t>- Câu hỏi tương ứng</a:t>
              </a:r>
            </a:p>
          </p:txBody>
        </p:sp>
      </p:grpSp>
      <p:grpSp>
        <p:nvGrpSpPr>
          <p:cNvPr id="13" name="Group 13"/>
          <p:cNvGrpSpPr/>
          <p:nvPr/>
        </p:nvGrpSpPr>
        <p:grpSpPr>
          <a:xfrm>
            <a:off x="5144214" y="1625084"/>
            <a:ext cx="1903573" cy="2166950"/>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spTree>
    <p:extLst>
      <p:ext uri="{BB962C8B-B14F-4D97-AF65-F5344CB8AC3E}">
        <p14:creationId xmlns:p14="http://schemas.microsoft.com/office/powerpoint/2010/main" val="19026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2192000" cy="6858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6184" y="4800600"/>
            <a:ext cx="4876800" cy="2474976"/>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7492" y="4800600"/>
            <a:ext cx="4876800" cy="2474976"/>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0692" y="4807343"/>
            <a:ext cx="4876800" cy="2474976"/>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0" y="4807343"/>
            <a:ext cx="4876800" cy="2474976"/>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154545" y="3299841"/>
            <a:ext cx="10261600" cy="228369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380623 h 2283691"/>
                      <a:gd name="connsiteX1" fmla="*/ 380623 w 10261600"/>
                      <a:gd name="connsiteY1" fmla="*/ 0 h 2283691"/>
                      <a:gd name="connsiteX2" fmla="*/ 772995 w 10261600"/>
                      <a:gd name="connsiteY2" fmla="*/ 0 h 2283691"/>
                      <a:gd name="connsiteX3" fmla="*/ 1389579 w 10261600"/>
                      <a:gd name="connsiteY3" fmla="*/ 0 h 2283691"/>
                      <a:gd name="connsiteX4" fmla="*/ 2062216 w 10261600"/>
                      <a:gd name="connsiteY4" fmla="*/ 0 h 2283691"/>
                      <a:gd name="connsiteX5" fmla="*/ 2510641 w 10261600"/>
                      <a:gd name="connsiteY5" fmla="*/ 0 h 2283691"/>
                      <a:gd name="connsiteX6" fmla="*/ 3183278 w 10261600"/>
                      <a:gd name="connsiteY6" fmla="*/ 0 h 2283691"/>
                      <a:gd name="connsiteX7" fmla="*/ 3743809 w 10261600"/>
                      <a:gd name="connsiteY7" fmla="*/ 0 h 2283691"/>
                      <a:gd name="connsiteX8" fmla="*/ 4136181 w 10261600"/>
                      <a:gd name="connsiteY8" fmla="*/ 0 h 2283691"/>
                      <a:gd name="connsiteX9" fmla="*/ 4640659 w 10261600"/>
                      <a:gd name="connsiteY9" fmla="*/ 0 h 2283691"/>
                      <a:gd name="connsiteX10" fmla="*/ 5257243 w 10261600"/>
                      <a:gd name="connsiteY10" fmla="*/ 0 h 2283691"/>
                      <a:gd name="connsiteX11" fmla="*/ 5985933 w 10261600"/>
                      <a:gd name="connsiteY11" fmla="*/ 0 h 2283691"/>
                      <a:gd name="connsiteX12" fmla="*/ 6598139 w 10261600"/>
                      <a:gd name="connsiteY12" fmla="*/ 0 h 2283691"/>
                      <a:gd name="connsiteX13" fmla="*/ 7156851 w 10261600"/>
                      <a:gd name="connsiteY13" fmla="*/ 0 h 2283691"/>
                      <a:gd name="connsiteX14" fmla="*/ 7769057 w 10261600"/>
                      <a:gd name="connsiteY14" fmla="*/ 0 h 2283691"/>
                      <a:gd name="connsiteX15" fmla="*/ 8168018 w 10261600"/>
                      <a:gd name="connsiteY15" fmla="*/ 0 h 2283691"/>
                      <a:gd name="connsiteX16" fmla="*/ 8551333 w 10261600"/>
                      <a:gd name="connsiteY16" fmla="*/ 0 h 2283691"/>
                      <a:gd name="connsiteX17" fmla="*/ 8994548 w 10261600"/>
                      <a:gd name="connsiteY17" fmla="*/ 0 h 2283691"/>
                      <a:gd name="connsiteX18" fmla="*/ 9411169 w 10261600"/>
                      <a:gd name="connsiteY18" fmla="*/ 0 h 2283691"/>
                      <a:gd name="connsiteX19" fmla="*/ 9880977 w 10261600"/>
                      <a:gd name="connsiteY19" fmla="*/ 0 h 2283691"/>
                      <a:gd name="connsiteX20" fmla="*/ 10261600 w 10261600"/>
                      <a:gd name="connsiteY20" fmla="*/ 380623 h 2283691"/>
                      <a:gd name="connsiteX21" fmla="*/ 10261600 w 10261600"/>
                      <a:gd name="connsiteY21" fmla="*/ 380615 h 2283691"/>
                      <a:gd name="connsiteX22" fmla="*/ 10261600 w 10261600"/>
                      <a:gd name="connsiteY22" fmla="*/ 380615 h 2283691"/>
                      <a:gd name="connsiteX23" fmla="*/ 10261600 w 10261600"/>
                      <a:gd name="connsiteY23" fmla="*/ 951538 h 2283691"/>
                      <a:gd name="connsiteX24" fmla="*/ 10261600 w 10261600"/>
                      <a:gd name="connsiteY24" fmla="*/ 1417788 h 2283691"/>
                      <a:gd name="connsiteX25" fmla="*/ 10261600 w 10261600"/>
                      <a:gd name="connsiteY25" fmla="*/ 1903068 h 2283691"/>
                      <a:gd name="connsiteX26" fmla="*/ 9880977 w 10261600"/>
                      <a:gd name="connsiteY26" fmla="*/ 2283691 h 2283691"/>
                      <a:gd name="connsiteX27" fmla="*/ 9464355 w 10261600"/>
                      <a:gd name="connsiteY27" fmla="*/ 2283691 h 2283691"/>
                      <a:gd name="connsiteX28" fmla="*/ 9021141 w 10261600"/>
                      <a:gd name="connsiteY28" fmla="*/ 2283691 h 2283691"/>
                      <a:gd name="connsiteX29" fmla="*/ 8551333 w 10261600"/>
                      <a:gd name="connsiteY29" fmla="*/ 2283691 h 2283691"/>
                      <a:gd name="connsiteX30" fmla="*/ 8038253 w 10261600"/>
                      <a:gd name="connsiteY30" fmla="*/ 2283691 h 2283691"/>
                      <a:gd name="connsiteX31" fmla="*/ 7602135 w 10261600"/>
                      <a:gd name="connsiteY31" fmla="*/ 2283691 h 2283691"/>
                      <a:gd name="connsiteX32" fmla="*/ 7037747 w 10261600"/>
                      <a:gd name="connsiteY32" fmla="*/ 2283691 h 2283691"/>
                      <a:gd name="connsiteX33" fmla="*/ 6550321 w 10261600"/>
                      <a:gd name="connsiteY33" fmla="*/ 2283691 h 2283691"/>
                      <a:gd name="connsiteX34" fmla="*/ 5985933 w 10261600"/>
                      <a:gd name="connsiteY34" fmla="*/ 2283691 h 2283691"/>
                      <a:gd name="connsiteX35" fmla="*/ 5985933 w 10261600"/>
                      <a:gd name="connsiteY35" fmla="*/ 2283691 h 2283691"/>
                      <a:gd name="connsiteX36" fmla="*/ 5593561 w 10261600"/>
                      <a:gd name="connsiteY36" fmla="*/ 2283691 h 2283691"/>
                      <a:gd name="connsiteX37" fmla="*/ 4976977 w 10261600"/>
                      <a:gd name="connsiteY37" fmla="*/ 2283691 h 2283691"/>
                      <a:gd name="connsiteX38" fmla="*/ 4528552 w 10261600"/>
                      <a:gd name="connsiteY38" fmla="*/ 2283691 h 2283691"/>
                      <a:gd name="connsiteX39" fmla="*/ 3968021 w 10261600"/>
                      <a:gd name="connsiteY39" fmla="*/ 2283691 h 2283691"/>
                      <a:gd name="connsiteX40" fmla="*/ 3351437 w 10261600"/>
                      <a:gd name="connsiteY40" fmla="*/ 2283691 h 2283691"/>
                      <a:gd name="connsiteX41" fmla="*/ 2959066 w 10261600"/>
                      <a:gd name="connsiteY41" fmla="*/ 2283691 h 2283691"/>
                      <a:gd name="connsiteX42" fmla="*/ 2454588 w 10261600"/>
                      <a:gd name="connsiteY42" fmla="*/ 2283691 h 2283691"/>
                      <a:gd name="connsiteX43" fmla="*/ 1781951 w 10261600"/>
                      <a:gd name="connsiteY43" fmla="*/ 2283691 h 2283691"/>
                      <a:gd name="connsiteX44" fmla="*/ 1389579 w 10261600"/>
                      <a:gd name="connsiteY44" fmla="*/ 2283691 h 2283691"/>
                      <a:gd name="connsiteX45" fmla="*/ 997207 w 10261600"/>
                      <a:gd name="connsiteY45" fmla="*/ 2283691 h 2283691"/>
                      <a:gd name="connsiteX46" fmla="*/ 380623 w 10261600"/>
                      <a:gd name="connsiteY46" fmla="*/ 2283691 h 2283691"/>
                      <a:gd name="connsiteX47" fmla="*/ 0 w 10261600"/>
                      <a:gd name="connsiteY47" fmla="*/ 1903068 h 2283691"/>
                      <a:gd name="connsiteX48" fmla="*/ 0 w 10261600"/>
                      <a:gd name="connsiteY48" fmla="*/ 1408272 h 2283691"/>
                      <a:gd name="connsiteX49" fmla="*/ 0 w 10261600"/>
                      <a:gd name="connsiteY49" fmla="*/ 951538 h 2283691"/>
                      <a:gd name="connsiteX50" fmla="*/ 0 w 10261600"/>
                      <a:gd name="connsiteY50" fmla="*/ 380615 h 2283691"/>
                      <a:gd name="connsiteX51" fmla="*/ 0 w 10261600"/>
                      <a:gd name="connsiteY51" fmla="*/ 380615 h 2283691"/>
                      <a:gd name="connsiteX52" fmla="*/ 0 w 10261600"/>
                      <a:gd name="connsiteY52" fmla="*/ 380623 h 2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61600" h="2283691" fill="none" extrusionOk="0">
                        <a:moveTo>
                          <a:pt x="0" y="380623"/>
                        </a:moveTo>
                        <a:cubicBezTo>
                          <a:pt x="15018" y="139510"/>
                          <a:pt x="174544" y="-2275"/>
                          <a:pt x="380623" y="0"/>
                        </a:cubicBezTo>
                        <a:cubicBezTo>
                          <a:pt x="506444" y="-38729"/>
                          <a:pt x="591594" y="44046"/>
                          <a:pt x="772995" y="0"/>
                        </a:cubicBezTo>
                        <a:cubicBezTo>
                          <a:pt x="954396" y="-44046"/>
                          <a:pt x="1112447" y="46259"/>
                          <a:pt x="1389579" y="0"/>
                        </a:cubicBezTo>
                        <a:cubicBezTo>
                          <a:pt x="1666711" y="-46259"/>
                          <a:pt x="1818349" y="39194"/>
                          <a:pt x="2062216" y="0"/>
                        </a:cubicBezTo>
                        <a:cubicBezTo>
                          <a:pt x="2306083" y="-39194"/>
                          <a:pt x="2314238" y="24847"/>
                          <a:pt x="2510641" y="0"/>
                        </a:cubicBezTo>
                        <a:cubicBezTo>
                          <a:pt x="2707044" y="-24847"/>
                          <a:pt x="2897068" y="23657"/>
                          <a:pt x="3183278" y="0"/>
                        </a:cubicBezTo>
                        <a:cubicBezTo>
                          <a:pt x="3469488" y="-23657"/>
                          <a:pt x="3474559" y="34959"/>
                          <a:pt x="3743809" y="0"/>
                        </a:cubicBezTo>
                        <a:cubicBezTo>
                          <a:pt x="4013059" y="-34959"/>
                          <a:pt x="3953860" y="23895"/>
                          <a:pt x="4136181" y="0"/>
                        </a:cubicBezTo>
                        <a:cubicBezTo>
                          <a:pt x="4318502" y="-23895"/>
                          <a:pt x="4472443" y="38463"/>
                          <a:pt x="4640659" y="0"/>
                        </a:cubicBezTo>
                        <a:cubicBezTo>
                          <a:pt x="4808875" y="-38463"/>
                          <a:pt x="5107721" y="46496"/>
                          <a:pt x="5257243" y="0"/>
                        </a:cubicBezTo>
                        <a:cubicBezTo>
                          <a:pt x="5406765" y="-46496"/>
                          <a:pt x="5833033" y="10419"/>
                          <a:pt x="5985933" y="0"/>
                        </a:cubicBezTo>
                        <a:cubicBezTo>
                          <a:pt x="6148550" y="-65728"/>
                          <a:pt x="6444964" y="65583"/>
                          <a:pt x="6598139" y="0"/>
                        </a:cubicBezTo>
                        <a:cubicBezTo>
                          <a:pt x="6751314" y="-65583"/>
                          <a:pt x="7021668" y="23275"/>
                          <a:pt x="7156851" y="0"/>
                        </a:cubicBezTo>
                        <a:cubicBezTo>
                          <a:pt x="7292034" y="-23275"/>
                          <a:pt x="7610792" y="22547"/>
                          <a:pt x="7769057" y="0"/>
                        </a:cubicBezTo>
                        <a:cubicBezTo>
                          <a:pt x="7944496" y="-10435"/>
                          <a:pt x="8046800" y="25962"/>
                          <a:pt x="8168018" y="0"/>
                        </a:cubicBezTo>
                        <a:cubicBezTo>
                          <a:pt x="8289236" y="-25962"/>
                          <a:pt x="8366004" y="30726"/>
                          <a:pt x="8551333" y="0"/>
                        </a:cubicBezTo>
                        <a:cubicBezTo>
                          <a:pt x="8708179" y="-11880"/>
                          <a:pt x="8811129" y="52352"/>
                          <a:pt x="8994548" y="0"/>
                        </a:cubicBezTo>
                        <a:cubicBezTo>
                          <a:pt x="9177968" y="-52352"/>
                          <a:pt x="9217360" y="26234"/>
                          <a:pt x="9411169" y="0"/>
                        </a:cubicBezTo>
                        <a:cubicBezTo>
                          <a:pt x="9604978" y="-26234"/>
                          <a:pt x="9696842" y="35563"/>
                          <a:pt x="9880977" y="0"/>
                        </a:cubicBezTo>
                        <a:cubicBezTo>
                          <a:pt x="10073061" y="-23739"/>
                          <a:pt x="10293374" y="179468"/>
                          <a:pt x="10261600" y="380623"/>
                        </a:cubicBezTo>
                        <a:lnTo>
                          <a:pt x="10261600" y="380615"/>
                        </a:lnTo>
                        <a:lnTo>
                          <a:pt x="10261600" y="380615"/>
                        </a:lnTo>
                        <a:cubicBezTo>
                          <a:pt x="10265911" y="584477"/>
                          <a:pt x="10242794" y="696463"/>
                          <a:pt x="10261600" y="951538"/>
                        </a:cubicBezTo>
                        <a:cubicBezTo>
                          <a:pt x="10286626" y="1158897"/>
                          <a:pt x="10210080" y="1211701"/>
                          <a:pt x="10261600" y="1417788"/>
                        </a:cubicBezTo>
                        <a:cubicBezTo>
                          <a:pt x="10313120" y="1623875"/>
                          <a:pt x="10257178" y="1671531"/>
                          <a:pt x="10261600" y="1903068"/>
                        </a:cubicBezTo>
                        <a:cubicBezTo>
                          <a:pt x="10226898" y="2107486"/>
                          <a:pt x="10088651" y="2258608"/>
                          <a:pt x="9880977" y="2283691"/>
                        </a:cubicBezTo>
                        <a:cubicBezTo>
                          <a:pt x="9714046" y="2288019"/>
                          <a:pt x="9661630" y="2256576"/>
                          <a:pt x="9464355" y="2283691"/>
                        </a:cubicBezTo>
                        <a:cubicBezTo>
                          <a:pt x="9267080" y="2310806"/>
                          <a:pt x="9160597" y="2267932"/>
                          <a:pt x="9021141" y="2283691"/>
                        </a:cubicBezTo>
                        <a:cubicBezTo>
                          <a:pt x="8881685" y="2299450"/>
                          <a:pt x="8737755" y="2276488"/>
                          <a:pt x="8551333" y="2283691"/>
                        </a:cubicBezTo>
                        <a:cubicBezTo>
                          <a:pt x="8309295" y="2321944"/>
                          <a:pt x="8194549" y="2258771"/>
                          <a:pt x="8038253" y="2283691"/>
                        </a:cubicBezTo>
                        <a:cubicBezTo>
                          <a:pt x="7881957" y="2308611"/>
                          <a:pt x="7784866" y="2246020"/>
                          <a:pt x="7602135" y="2283691"/>
                        </a:cubicBezTo>
                        <a:cubicBezTo>
                          <a:pt x="7419404" y="2321362"/>
                          <a:pt x="7161515" y="2278302"/>
                          <a:pt x="7037747" y="2283691"/>
                        </a:cubicBezTo>
                        <a:cubicBezTo>
                          <a:pt x="6913979" y="2289080"/>
                          <a:pt x="6707637" y="2225962"/>
                          <a:pt x="6550321" y="2283691"/>
                        </a:cubicBezTo>
                        <a:cubicBezTo>
                          <a:pt x="6393005" y="2341420"/>
                          <a:pt x="6245938" y="2227526"/>
                          <a:pt x="5985933" y="2283691"/>
                        </a:cubicBezTo>
                        <a:lnTo>
                          <a:pt x="5985933" y="2283691"/>
                        </a:lnTo>
                        <a:cubicBezTo>
                          <a:pt x="5902415" y="2311930"/>
                          <a:pt x="5728338" y="2254536"/>
                          <a:pt x="5593561" y="2283691"/>
                        </a:cubicBezTo>
                        <a:cubicBezTo>
                          <a:pt x="5458784" y="2312846"/>
                          <a:pt x="5235458" y="2237657"/>
                          <a:pt x="4976977" y="2283691"/>
                        </a:cubicBezTo>
                        <a:cubicBezTo>
                          <a:pt x="4718496" y="2329725"/>
                          <a:pt x="4734241" y="2261021"/>
                          <a:pt x="4528552" y="2283691"/>
                        </a:cubicBezTo>
                        <a:cubicBezTo>
                          <a:pt x="4322864" y="2306361"/>
                          <a:pt x="4149401" y="2229593"/>
                          <a:pt x="3968021" y="2283691"/>
                        </a:cubicBezTo>
                        <a:cubicBezTo>
                          <a:pt x="3786641" y="2337789"/>
                          <a:pt x="3602312" y="2246156"/>
                          <a:pt x="3351437" y="2283691"/>
                        </a:cubicBezTo>
                        <a:cubicBezTo>
                          <a:pt x="3100562" y="2321226"/>
                          <a:pt x="3129299" y="2241030"/>
                          <a:pt x="2959066" y="2283691"/>
                        </a:cubicBezTo>
                        <a:cubicBezTo>
                          <a:pt x="2788833" y="2326352"/>
                          <a:pt x="2626725" y="2227456"/>
                          <a:pt x="2454588" y="2283691"/>
                        </a:cubicBezTo>
                        <a:cubicBezTo>
                          <a:pt x="2282451" y="2339926"/>
                          <a:pt x="2009126" y="2241494"/>
                          <a:pt x="1781951" y="2283691"/>
                        </a:cubicBezTo>
                        <a:cubicBezTo>
                          <a:pt x="1554776" y="2325888"/>
                          <a:pt x="1479965" y="2278064"/>
                          <a:pt x="1389579" y="2283691"/>
                        </a:cubicBezTo>
                        <a:cubicBezTo>
                          <a:pt x="1299193" y="2289318"/>
                          <a:pt x="1183493" y="2250982"/>
                          <a:pt x="997207" y="2283691"/>
                        </a:cubicBezTo>
                        <a:cubicBezTo>
                          <a:pt x="810921" y="2316400"/>
                          <a:pt x="609964" y="2254253"/>
                          <a:pt x="380623" y="2283691"/>
                        </a:cubicBezTo>
                        <a:cubicBezTo>
                          <a:pt x="122011" y="2296747"/>
                          <a:pt x="-44959" y="2116951"/>
                          <a:pt x="0" y="1903068"/>
                        </a:cubicBezTo>
                        <a:cubicBezTo>
                          <a:pt x="-18528" y="1742450"/>
                          <a:pt x="33819" y="1602360"/>
                          <a:pt x="0" y="1408272"/>
                        </a:cubicBezTo>
                        <a:cubicBezTo>
                          <a:pt x="-33819" y="1214184"/>
                          <a:pt x="43324" y="1172195"/>
                          <a:pt x="0" y="951538"/>
                        </a:cubicBezTo>
                        <a:cubicBezTo>
                          <a:pt x="-37947" y="747932"/>
                          <a:pt x="6325" y="522376"/>
                          <a:pt x="0" y="380615"/>
                        </a:cubicBezTo>
                        <a:lnTo>
                          <a:pt x="0" y="380615"/>
                        </a:lnTo>
                        <a:lnTo>
                          <a:pt x="0" y="380623"/>
                        </a:lnTo>
                        <a:close/>
                      </a:path>
                      <a:path w="10261600" h="2283691" stroke="0" extrusionOk="0">
                        <a:moveTo>
                          <a:pt x="0" y="380623"/>
                        </a:moveTo>
                        <a:cubicBezTo>
                          <a:pt x="-9459" y="229337"/>
                          <a:pt x="197674" y="26144"/>
                          <a:pt x="380623" y="0"/>
                        </a:cubicBezTo>
                        <a:cubicBezTo>
                          <a:pt x="569723" y="-25192"/>
                          <a:pt x="872224" y="24894"/>
                          <a:pt x="1053260" y="0"/>
                        </a:cubicBezTo>
                        <a:cubicBezTo>
                          <a:pt x="1234296" y="-24894"/>
                          <a:pt x="1284028" y="19303"/>
                          <a:pt x="1501685" y="0"/>
                        </a:cubicBezTo>
                        <a:cubicBezTo>
                          <a:pt x="1719342" y="-19303"/>
                          <a:pt x="1784272" y="1235"/>
                          <a:pt x="1950110" y="0"/>
                        </a:cubicBezTo>
                        <a:cubicBezTo>
                          <a:pt x="2115949" y="-1235"/>
                          <a:pt x="2479616" y="14557"/>
                          <a:pt x="2622747" y="0"/>
                        </a:cubicBezTo>
                        <a:cubicBezTo>
                          <a:pt x="2765878" y="-14557"/>
                          <a:pt x="2988923" y="58827"/>
                          <a:pt x="3295384" y="0"/>
                        </a:cubicBezTo>
                        <a:cubicBezTo>
                          <a:pt x="3601845" y="-58827"/>
                          <a:pt x="3638724" y="56392"/>
                          <a:pt x="3855915" y="0"/>
                        </a:cubicBezTo>
                        <a:cubicBezTo>
                          <a:pt x="4073106" y="-56392"/>
                          <a:pt x="4247308" y="33068"/>
                          <a:pt x="4528552" y="0"/>
                        </a:cubicBezTo>
                        <a:cubicBezTo>
                          <a:pt x="4809796" y="-33068"/>
                          <a:pt x="4833767" y="13765"/>
                          <a:pt x="5089083" y="0"/>
                        </a:cubicBezTo>
                        <a:cubicBezTo>
                          <a:pt x="5344399" y="-13765"/>
                          <a:pt x="5606496" y="40609"/>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763758" y="-38257"/>
                          <a:pt x="8821959" y="25295"/>
                          <a:pt x="8981251" y="0"/>
                        </a:cubicBezTo>
                        <a:cubicBezTo>
                          <a:pt x="9140543" y="-25295"/>
                          <a:pt x="9233153" y="53171"/>
                          <a:pt x="9437762" y="0"/>
                        </a:cubicBezTo>
                        <a:cubicBezTo>
                          <a:pt x="9642371" y="-53171"/>
                          <a:pt x="9773998" y="11472"/>
                          <a:pt x="9880977" y="0"/>
                        </a:cubicBezTo>
                        <a:cubicBezTo>
                          <a:pt x="10085732" y="-22883"/>
                          <a:pt x="10268784" y="230186"/>
                          <a:pt x="10261600" y="380623"/>
                        </a:cubicBezTo>
                        <a:lnTo>
                          <a:pt x="10261600" y="380615"/>
                        </a:lnTo>
                        <a:lnTo>
                          <a:pt x="10261600" y="380615"/>
                        </a:lnTo>
                        <a:cubicBezTo>
                          <a:pt x="10303077" y="518882"/>
                          <a:pt x="10206523" y="816608"/>
                          <a:pt x="10261600" y="951538"/>
                        </a:cubicBezTo>
                        <a:cubicBezTo>
                          <a:pt x="10277742" y="1165355"/>
                          <a:pt x="10226782" y="1191885"/>
                          <a:pt x="10261600" y="1408272"/>
                        </a:cubicBezTo>
                        <a:cubicBezTo>
                          <a:pt x="10296418" y="1624659"/>
                          <a:pt x="10249683" y="1784206"/>
                          <a:pt x="10261600" y="1903068"/>
                        </a:cubicBezTo>
                        <a:cubicBezTo>
                          <a:pt x="10255101" y="2082199"/>
                          <a:pt x="10093785" y="2298342"/>
                          <a:pt x="9880977" y="2283691"/>
                        </a:cubicBezTo>
                        <a:cubicBezTo>
                          <a:pt x="9678757" y="2328903"/>
                          <a:pt x="9582900" y="2280921"/>
                          <a:pt x="9451059" y="2283691"/>
                        </a:cubicBezTo>
                        <a:cubicBezTo>
                          <a:pt x="9319218" y="2286461"/>
                          <a:pt x="9147753" y="2256895"/>
                          <a:pt x="8994548" y="2283691"/>
                        </a:cubicBezTo>
                        <a:cubicBezTo>
                          <a:pt x="8841343" y="2310487"/>
                          <a:pt x="8761954" y="2269758"/>
                          <a:pt x="8551333" y="2283691"/>
                        </a:cubicBezTo>
                        <a:cubicBezTo>
                          <a:pt x="8430727" y="2295508"/>
                          <a:pt x="8282078" y="2236067"/>
                          <a:pt x="8089561" y="2283691"/>
                        </a:cubicBezTo>
                        <a:cubicBezTo>
                          <a:pt x="7897044" y="2331315"/>
                          <a:pt x="7850957" y="2257545"/>
                          <a:pt x="7627789" y="2283691"/>
                        </a:cubicBezTo>
                        <a:cubicBezTo>
                          <a:pt x="7404621" y="2309837"/>
                          <a:pt x="7276868" y="2274585"/>
                          <a:pt x="7063401" y="2283691"/>
                        </a:cubicBezTo>
                        <a:cubicBezTo>
                          <a:pt x="6849934" y="2292797"/>
                          <a:pt x="6759733" y="2271771"/>
                          <a:pt x="6499013" y="2283691"/>
                        </a:cubicBezTo>
                        <a:cubicBezTo>
                          <a:pt x="6238293" y="2295611"/>
                          <a:pt x="6176165" y="2260286"/>
                          <a:pt x="5985933" y="2283691"/>
                        </a:cubicBezTo>
                        <a:lnTo>
                          <a:pt x="5985933" y="2283691"/>
                        </a:lnTo>
                        <a:cubicBezTo>
                          <a:pt x="5825673" y="2296647"/>
                          <a:pt x="5584121" y="2265063"/>
                          <a:pt x="5481455" y="2283691"/>
                        </a:cubicBezTo>
                        <a:cubicBezTo>
                          <a:pt x="5378789" y="2302319"/>
                          <a:pt x="5031742" y="2210899"/>
                          <a:pt x="4808818" y="2283691"/>
                        </a:cubicBezTo>
                        <a:cubicBezTo>
                          <a:pt x="4585894" y="2356483"/>
                          <a:pt x="4541785" y="2266627"/>
                          <a:pt x="4360393" y="2283691"/>
                        </a:cubicBezTo>
                        <a:cubicBezTo>
                          <a:pt x="4179002" y="2300755"/>
                          <a:pt x="3870866" y="2249543"/>
                          <a:pt x="3743809" y="2283691"/>
                        </a:cubicBezTo>
                        <a:cubicBezTo>
                          <a:pt x="3616752" y="2317839"/>
                          <a:pt x="3464888" y="2251833"/>
                          <a:pt x="3295384" y="2283691"/>
                        </a:cubicBezTo>
                        <a:cubicBezTo>
                          <a:pt x="3125880" y="2315549"/>
                          <a:pt x="2908952" y="2252954"/>
                          <a:pt x="2790906" y="2283691"/>
                        </a:cubicBezTo>
                        <a:cubicBezTo>
                          <a:pt x="2672860" y="2314428"/>
                          <a:pt x="2369597" y="2234871"/>
                          <a:pt x="2118269" y="2283691"/>
                        </a:cubicBezTo>
                        <a:cubicBezTo>
                          <a:pt x="1866941" y="2332511"/>
                          <a:pt x="1673962" y="2227577"/>
                          <a:pt x="1445632" y="2283691"/>
                        </a:cubicBezTo>
                        <a:cubicBezTo>
                          <a:pt x="1217302" y="2339805"/>
                          <a:pt x="670450" y="2163904"/>
                          <a:pt x="380623" y="2283691"/>
                        </a:cubicBezTo>
                        <a:cubicBezTo>
                          <a:pt x="146334" y="2253618"/>
                          <a:pt x="19029" y="2073275"/>
                          <a:pt x="0" y="1903068"/>
                        </a:cubicBezTo>
                        <a:cubicBezTo>
                          <a:pt x="-22108" y="1718558"/>
                          <a:pt x="19165" y="1648134"/>
                          <a:pt x="0" y="1417788"/>
                        </a:cubicBezTo>
                        <a:cubicBezTo>
                          <a:pt x="-19165" y="1187442"/>
                          <a:pt x="49297" y="1178004"/>
                          <a:pt x="0" y="951538"/>
                        </a:cubicBezTo>
                        <a:cubicBezTo>
                          <a:pt x="-24868" y="718145"/>
                          <a:pt x="57267" y="643868"/>
                          <a:pt x="0" y="380615"/>
                        </a:cubicBezTo>
                        <a:lnTo>
                          <a:pt x="0" y="380615"/>
                        </a:lnTo>
                        <a:lnTo>
                          <a:pt x="0" y="380623"/>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8" name="Rectangle 7"/>
          <p:cNvSpPr/>
          <p:nvPr/>
        </p:nvSpPr>
        <p:spPr>
          <a:xfrm>
            <a:off x="1306945" y="3733800"/>
            <a:ext cx="10007600" cy="699422"/>
          </a:xfrm>
          <a:prstGeom prst="rect">
            <a:avLst/>
          </a:prstGeom>
          <a:noFill/>
        </p:spPr>
        <p:txBody>
          <a:bodyPr wrap="square">
            <a:spAutoFit/>
          </a:bodyPr>
          <a:lstStyle/>
          <a:p>
            <a:pPr>
              <a:lnSpc>
                <a:spcPct val="150000"/>
              </a:lnSpc>
            </a:pPr>
            <a:r>
              <a:rPr lang="vi-VN" sz="2933" dirty="0">
                <a:solidFill>
                  <a:srgbClr val="002060"/>
                </a:solidFill>
                <a:latin typeface="Lobster" charset="0"/>
              </a:rPr>
              <a:t>Câu trả lời</a:t>
            </a:r>
          </a:p>
        </p:txBody>
      </p:sp>
      <p:grpSp>
        <p:nvGrpSpPr>
          <p:cNvPr id="11" name="Group 10"/>
          <p:cNvGrpSpPr/>
          <p:nvPr/>
        </p:nvGrpSpPr>
        <p:grpSpPr>
          <a:xfrm>
            <a:off x="1066800" y="320965"/>
            <a:ext cx="10261600" cy="2650835"/>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custGeom>
                      <a:avLst/>
                      <a:gdLst>
                        <a:gd name="connsiteX0" fmla="*/ 0 w 10261600"/>
                        <a:gd name="connsiteY0" fmla="*/ 441815 h 2650835"/>
                        <a:gd name="connsiteX1" fmla="*/ 441815 w 10261600"/>
                        <a:gd name="connsiteY1" fmla="*/ 0 h 2650835"/>
                        <a:gd name="connsiteX2" fmla="*/ 885344 w 10261600"/>
                        <a:gd name="connsiteY2" fmla="*/ 0 h 2650835"/>
                        <a:gd name="connsiteX3" fmla="*/ 1550639 w 10261600"/>
                        <a:gd name="connsiteY3" fmla="*/ 0 h 2650835"/>
                        <a:gd name="connsiteX4" fmla="*/ 2105050 w 10261600"/>
                        <a:gd name="connsiteY4" fmla="*/ 0 h 2650835"/>
                        <a:gd name="connsiteX5" fmla="*/ 2493139 w 10261600"/>
                        <a:gd name="connsiteY5" fmla="*/ 0 h 2650835"/>
                        <a:gd name="connsiteX6" fmla="*/ 2992109 w 10261600"/>
                        <a:gd name="connsiteY6" fmla="*/ 0 h 2650835"/>
                        <a:gd name="connsiteX7" fmla="*/ 3601962 w 10261600"/>
                        <a:gd name="connsiteY7" fmla="*/ 0 h 2650835"/>
                        <a:gd name="connsiteX8" fmla="*/ 4045492 w 10261600"/>
                        <a:gd name="connsiteY8" fmla="*/ 0 h 2650835"/>
                        <a:gd name="connsiteX9" fmla="*/ 4655345 w 10261600"/>
                        <a:gd name="connsiteY9" fmla="*/ 0 h 2650835"/>
                        <a:gd name="connsiteX10" fmla="*/ 5320639 w 10261600"/>
                        <a:gd name="connsiteY10" fmla="*/ 0 h 2650835"/>
                        <a:gd name="connsiteX11" fmla="*/ 5985933 w 10261600"/>
                        <a:gd name="connsiteY11" fmla="*/ 0 h 2650835"/>
                        <a:gd name="connsiteX12" fmla="*/ 6526814 w 10261600"/>
                        <a:gd name="connsiteY12" fmla="*/ 0 h 2650835"/>
                        <a:gd name="connsiteX13" fmla="*/ 7085526 w 10261600"/>
                        <a:gd name="connsiteY13" fmla="*/ 0 h 2650835"/>
                        <a:gd name="connsiteX14" fmla="*/ 7769057 w 10261600"/>
                        <a:gd name="connsiteY14" fmla="*/ 0 h 2650835"/>
                        <a:gd name="connsiteX15" fmla="*/ 8175841 w 10261600"/>
                        <a:gd name="connsiteY15" fmla="*/ 0 h 2650835"/>
                        <a:gd name="connsiteX16" fmla="*/ 8551333 w 10261600"/>
                        <a:gd name="connsiteY16" fmla="*/ 0 h 2650835"/>
                        <a:gd name="connsiteX17" fmla="*/ 8974150 w 10261600"/>
                        <a:gd name="connsiteY17" fmla="*/ 0 h 2650835"/>
                        <a:gd name="connsiteX18" fmla="*/ 9358914 w 10261600"/>
                        <a:gd name="connsiteY18" fmla="*/ 0 h 2650835"/>
                        <a:gd name="connsiteX19" fmla="*/ 9819785 w 10261600"/>
                        <a:gd name="connsiteY19" fmla="*/ 0 h 2650835"/>
                        <a:gd name="connsiteX20" fmla="*/ 10261600 w 10261600"/>
                        <a:gd name="connsiteY20" fmla="*/ 441815 h 2650835"/>
                        <a:gd name="connsiteX21" fmla="*/ 10261600 w 10261600"/>
                        <a:gd name="connsiteY21" fmla="*/ 441806 h 2650835"/>
                        <a:gd name="connsiteX22" fmla="*/ 10261600 w 10261600"/>
                        <a:gd name="connsiteY22" fmla="*/ 441806 h 2650835"/>
                        <a:gd name="connsiteX23" fmla="*/ 10261600 w 10261600"/>
                        <a:gd name="connsiteY23" fmla="*/ 779788 h 2650835"/>
                        <a:gd name="connsiteX24" fmla="*/ 10261600 w 10261600"/>
                        <a:gd name="connsiteY24" fmla="*/ 1104515 h 2650835"/>
                        <a:gd name="connsiteX25" fmla="*/ 10261600 w 10261600"/>
                        <a:gd name="connsiteY25" fmla="*/ 1634677 h 2650835"/>
                        <a:gd name="connsiteX26" fmla="*/ 10261600 w 10261600"/>
                        <a:gd name="connsiteY26" fmla="*/ 2209020 h 2650835"/>
                        <a:gd name="connsiteX27" fmla="*/ 9819785 w 10261600"/>
                        <a:gd name="connsiteY27" fmla="*/ 2650835 h 2650835"/>
                        <a:gd name="connsiteX28" fmla="*/ 9384283 w 10261600"/>
                        <a:gd name="connsiteY28" fmla="*/ 2650835 h 2650835"/>
                        <a:gd name="connsiteX29" fmla="*/ 8936097 w 10261600"/>
                        <a:gd name="connsiteY29" fmla="*/ 2650835 h 2650835"/>
                        <a:gd name="connsiteX30" fmla="*/ 8551333 w 10261600"/>
                        <a:gd name="connsiteY30" fmla="*/ 2650835 h 2650835"/>
                        <a:gd name="connsiteX31" fmla="*/ 8089561 w 10261600"/>
                        <a:gd name="connsiteY31" fmla="*/ 2650835 h 2650835"/>
                        <a:gd name="connsiteX32" fmla="*/ 7653443 w 10261600"/>
                        <a:gd name="connsiteY32" fmla="*/ 2650835 h 2650835"/>
                        <a:gd name="connsiteX33" fmla="*/ 7191671 w 10261600"/>
                        <a:gd name="connsiteY33" fmla="*/ 2650835 h 2650835"/>
                        <a:gd name="connsiteX34" fmla="*/ 6627283 w 10261600"/>
                        <a:gd name="connsiteY34" fmla="*/ 2650835 h 2650835"/>
                        <a:gd name="connsiteX35" fmla="*/ 5985933 w 10261600"/>
                        <a:gd name="connsiteY35" fmla="*/ 2650835 h 2650835"/>
                        <a:gd name="connsiteX36" fmla="*/ 5985933 w 10261600"/>
                        <a:gd name="connsiteY36" fmla="*/ 2650835 h 2650835"/>
                        <a:gd name="connsiteX37" fmla="*/ 5431521 w 10261600"/>
                        <a:gd name="connsiteY37" fmla="*/ 2650835 h 2650835"/>
                        <a:gd name="connsiteX38" fmla="*/ 5043433 w 10261600"/>
                        <a:gd name="connsiteY38" fmla="*/ 2650835 h 2650835"/>
                        <a:gd name="connsiteX39" fmla="*/ 4544462 w 10261600"/>
                        <a:gd name="connsiteY39" fmla="*/ 2650835 h 2650835"/>
                        <a:gd name="connsiteX40" fmla="*/ 3879168 w 10261600"/>
                        <a:gd name="connsiteY40" fmla="*/ 2650835 h 2650835"/>
                        <a:gd name="connsiteX41" fmla="*/ 3491080 w 10261600"/>
                        <a:gd name="connsiteY41" fmla="*/ 2650835 h 2650835"/>
                        <a:gd name="connsiteX42" fmla="*/ 3102992 w 10261600"/>
                        <a:gd name="connsiteY42" fmla="*/ 2650835 h 2650835"/>
                        <a:gd name="connsiteX43" fmla="*/ 2493139 w 10261600"/>
                        <a:gd name="connsiteY43" fmla="*/ 2650835 h 2650835"/>
                        <a:gd name="connsiteX44" fmla="*/ 1883286 w 10261600"/>
                        <a:gd name="connsiteY44" fmla="*/ 2650835 h 2650835"/>
                        <a:gd name="connsiteX45" fmla="*/ 1495197 w 10261600"/>
                        <a:gd name="connsiteY45" fmla="*/ 2650835 h 2650835"/>
                        <a:gd name="connsiteX46" fmla="*/ 996227 w 10261600"/>
                        <a:gd name="connsiteY46" fmla="*/ 2650835 h 2650835"/>
                        <a:gd name="connsiteX47" fmla="*/ 441815 w 10261600"/>
                        <a:gd name="connsiteY47" fmla="*/ 2650835 h 2650835"/>
                        <a:gd name="connsiteX48" fmla="*/ 0 w 10261600"/>
                        <a:gd name="connsiteY48" fmla="*/ 2209020 h 2650835"/>
                        <a:gd name="connsiteX49" fmla="*/ 0 w 10261600"/>
                        <a:gd name="connsiteY49" fmla="*/ 1667813 h 2650835"/>
                        <a:gd name="connsiteX50" fmla="*/ 0 w 10261600"/>
                        <a:gd name="connsiteY50" fmla="*/ 1104515 h 2650835"/>
                        <a:gd name="connsiteX51" fmla="*/ 0 w 10261600"/>
                        <a:gd name="connsiteY51" fmla="*/ 759906 h 2650835"/>
                        <a:gd name="connsiteX52" fmla="*/ 0 w 10261600"/>
                        <a:gd name="connsiteY52" fmla="*/ 441806 h 2650835"/>
                        <a:gd name="connsiteX53" fmla="*/ 0 w 10261600"/>
                        <a:gd name="connsiteY53" fmla="*/ 441806 h 2650835"/>
                        <a:gd name="connsiteX54" fmla="*/ 0 w 10261600"/>
                        <a:gd name="connsiteY54" fmla="*/ 441815 h 265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261600" h="2650835" fill="none" extrusionOk="0">
                          <a:moveTo>
                            <a:pt x="0" y="441815"/>
                          </a:moveTo>
                          <a:cubicBezTo>
                            <a:pt x="-3467" y="184915"/>
                            <a:pt x="188618" y="39476"/>
                            <a:pt x="441815" y="0"/>
                          </a:cubicBezTo>
                          <a:cubicBezTo>
                            <a:pt x="645260" y="-27656"/>
                            <a:pt x="745146" y="7792"/>
                            <a:pt x="885344" y="0"/>
                          </a:cubicBezTo>
                          <a:cubicBezTo>
                            <a:pt x="1025542" y="-7792"/>
                            <a:pt x="1415335" y="19662"/>
                            <a:pt x="1550639" y="0"/>
                          </a:cubicBezTo>
                          <a:cubicBezTo>
                            <a:pt x="1685944" y="-19662"/>
                            <a:pt x="1917610" y="23475"/>
                            <a:pt x="2105050" y="0"/>
                          </a:cubicBezTo>
                          <a:cubicBezTo>
                            <a:pt x="2292490" y="-23475"/>
                            <a:pt x="2387971" y="44693"/>
                            <a:pt x="2493139" y="0"/>
                          </a:cubicBezTo>
                          <a:cubicBezTo>
                            <a:pt x="2598307" y="-44693"/>
                            <a:pt x="2795779" y="30501"/>
                            <a:pt x="2992109" y="0"/>
                          </a:cubicBezTo>
                          <a:cubicBezTo>
                            <a:pt x="3188439" y="-30501"/>
                            <a:pt x="3431005" y="48647"/>
                            <a:pt x="3601962" y="0"/>
                          </a:cubicBezTo>
                          <a:cubicBezTo>
                            <a:pt x="3772919" y="-48647"/>
                            <a:pt x="3830780" y="37064"/>
                            <a:pt x="4045492" y="0"/>
                          </a:cubicBezTo>
                          <a:cubicBezTo>
                            <a:pt x="4260204" y="-37064"/>
                            <a:pt x="4462076" y="1235"/>
                            <a:pt x="4655345" y="0"/>
                          </a:cubicBezTo>
                          <a:cubicBezTo>
                            <a:pt x="4848614" y="-1235"/>
                            <a:pt x="5032415" y="57255"/>
                            <a:pt x="5320639" y="0"/>
                          </a:cubicBezTo>
                          <a:cubicBezTo>
                            <a:pt x="5608863" y="-57255"/>
                            <a:pt x="5713492" y="13053"/>
                            <a:pt x="5985933" y="0"/>
                          </a:cubicBezTo>
                          <a:cubicBezTo>
                            <a:pt x="6255909" y="-19143"/>
                            <a:pt x="6406965" y="55823"/>
                            <a:pt x="6526814" y="0"/>
                          </a:cubicBezTo>
                          <a:cubicBezTo>
                            <a:pt x="6646663" y="-55823"/>
                            <a:pt x="6870026" y="21477"/>
                            <a:pt x="7085526" y="0"/>
                          </a:cubicBezTo>
                          <a:cubicBezTo>
                            <a:pt x="7301026" y="-21477"/>
                            <a:pt x="7451466" y="44297"/>
                            <a:pt x="7769057" y="0"/>
                          </a:cubicBezTo>
                          <a:cubicBezTo>
                            <a:pt x="7873238" y="-47032"/>
                            <a:pt x="8001942" y="48579"/>
                            <a:pt x="8175841" y="0"/>
                          </a:cubicBezTo>
                          <a:cubicBezTo>
                            <a:pt x="8349740" y="-48579"/>
                            <a:pt x="8469083" y="7835"/>
                            <a:pt x="8551333" y="0"/>
                          </a:cubicBezTo>
                          <a:cubicBezTo>
                            <a:pt x="8709626" y="-20600"/>
                            <a:pt x="8790590" y="3547"/>
                            <a:pt x="8974150" y="0"/>
                          </a:cubicBezTo>
                          <a:cubicBezTo>
                            <a:pt x="9157710" y="-3547"/>
                            <a:pt x="9186709" y="28373"/>
                            <a:pt x="9358914" y="0"/>
                          </a:cubicBezTo>
                          <a:cubicBezTo>
                            <a:pt x="9531119" y="-28373"/>
                            <a:pt x="9608836" y="21756"/>
                            <a:pt x="9819785" y="0"/>
                          </a:cubicBezTo>
                          <a:cubicBezTo>
                            <a:pt x="10086907" y="55263"/>
                            <a:pt x="10293667" y="149973"/>
                            <a:pt x="10261600" y="441815"/>
                          </a:cubicBezTo>
                          <a:lnTo>
                            <a:pt x="10261600" y="441806"/>
                          </a:lnTo>
                          <a:lnTo>
                            <a:pt x="10261600" y="441806"/>
                          </a:lnTo>
                          <a:cubicBezTo>
                            <a:pt x="10273016" y="576543"/>
                            <a:pt x="10222587" y="648115"/>
                            <a:pt x="10261600" y="779788"/>
                          </a:cubicBezTo>
                          <a:cubicBezTo>
                            <a:pt x="10300613" y="911461"/>
                            <a:pt x="10253222" y="1008798"/>
                            <a:pt x="10261600" y="1104515"/>
                          </a:cubicBezTo>
                          <a:cubicBezTo>
                            <a:pt x="10294867" y="1326569"/>
                            <a:pt x="10230939" y="1487141"/>
                            <a:pt x="10261600" y="1634677"/>
                          </a:cubicBezTo>
                          <a:cubicBezTo>
                            <a:pt x="10292261" y="1782213"/>
                            <a:pt x="10230457" y="2071107"/>
                            <a:pt x="10261600" y="2209020"/>
                          </a:cubicBezTo>
                          <a:cubicBezTo>
                            <a:pt x="10275380" y="2512719"/>
                            <a:pt x="10071517" y="2660125"/>
                            <a:pt x="9819785" y="2650835"/>
                          </a:cubicBezTo>
                          <a:cubicBezTo>
                            <a:pt x="9618389" y="2664335"/>
                            <a:pt x="9485410" y="2643241"/>
                            <a:pt x="9384283" y="2650835"/>
                          </a:cubicBezTo>
                          <a:cubicBezTo>
                            <a:pt x="9283156" y="2658429"/>
                            <a:pt x="9085772" y="2631629"/>
                            <a:pt x="8936097" y="2650835"/>
                          </a:cubicBezTo>
                          <a:cubicBezTo>
                            <a:pt x="8786422" y="2670041"/>
                            <a:pt x="8663764" y="2608826"/>
                            <a:pt x="8551333" y="2650835"/>
                          </a:cubicBezTo>
                          <a:cubicBezTo>
                            <a:pt x="8343583" y="2702584"/>
                            <a:pt x="8254152" y="2650083"/>
                            <a:pt x="8089561" y="2650835"/>
                          </a:cubicBezTo>
                          <a:cubicBezTo>
                            <a:pt x="7924970" y="2651587"/>
                            <a:pt x="7850078" y="2623855"/>
                            <a:pt x="7653443" y="2650835"/>
                          </a:cubicBezTo>
                          <a:cubicBezTo>
                            <a:pt x="7456808" y="2677815"/>
                            <a:pt x="7358071" y="2601347"/>
                            <a:pt x="7191671" y="2650835"/>
                          </a:cubicBezTo>
                          <a:cubicBezTo>
                            <a:pt x="7025271" y="2700323"/>
                            <a:pt x="6746614" y="2583134"/>
                            <a:pt x="6627283" y="2650835"/>
                          </a:cubicBezTo>
                          <a:cubicBezTo>
                            <a:pt x="6507952" y="2718536"/>
                            <a:pt x="6257632" y="2575532"/>
                            <a:pt x="5985933" y="2650835"/>
                          </a:cubicBezTo>
                          <a:lnTo>
                            <a:pt x="5985933" y="2650835"/>
                          </a:lnTo>
                          <a:cubicBezTo>
                            <a:pt x="5742423" y="2695168"/>
                            <a:pt x="5665213" y="2639766"/>
                            <a:pt x="5431521" y="2650835"/>
                          </a:cubicBezTo>
                          <a:cubicBezTo>
                            <a:pt x="5197829" y="2661904"/>
                            <a:pt x="5207763" y="2647504"/>
                            <a:pt x="5043433" y="2650835"/>
                          </a:cubicBezTo>
                          <a:cubicBezTo>
                            <a:pt x="4879103" y="2654166"/>
                            <a:pt x="4674864" y="2641533"/>
                            <a:pt x="4544462" y="2650835"/>
                          </a:cubicBezTo>
                          <a:cubicBezTo>
                            <a:pt x="4414060" y="2660137"/>
                            <a:pt x="4171706" y="2611194"/>
                            <a:pt x="3879168" y="2650835"/>
                          </a:cubicBezTo>
                          <a:cubicBezTo>
                            <a:pt x="3586630" y="2690476"/>
                            <a:pt x="3638089" y="2615043"/>
                            <a:pt x="3491080" y="2650835"/>
                          </a:cubicBezTo>
                          <a:cubicBezTo>
                            <a:pt x="3344071" y="2686627"/>
                            <a:pt x="3230696" y="2629912"/>
                            <a:pt x="3102992" y="2650835"/>
                          </a:cubicBezTo>
                          <a:cubicBezTo>
                            <a:pt x="2975288" y="2671758"/>
                            <a:pt x="2762268" y="2603714"/>
                            <a:pt x="2493139" y="2650835"/>
                          </a:cubicBezTo>
                          <a:cubicBezTo>
                            <a:pt x="2224010" y="2697956"/>
                            <a:pt x="2171482" y="2578771"/>
                            <a:pt x="1883286" y="2650835"/>
                          </a:cubicBezTo>
                          <a:cubicBezTo>
                            <a:pt x="1595090" y="2722899"/>
                            <a:pt x="1627796" y="2627782"/>
                            <a:pt x="1495197" y="2650835"/>
                          </a:cubicBezTo>
                          <a:cubicBezTo>
                            <a:pt x="1362598" y="2673888"/>
                            <a:pt x="1161036" y="2600233"/>
                            <a:pt x="996227" y="2650835"/>
                          </a:cubicBezTo>
                          <a:cubicBezTo>
                            <a:pt x="831418" y="2701437"/>
                            <a:pt x="687313" y="2625083"/>
                            <a:pt x="441815" y="2650835"/>
                          </a:cubicBezTo>
                          <a:cubicBezTo>
                            <a:pt x="211438" y="2645237"/>
                            <a:pt x="13646" y="2523865"/>
                            <a:pt x="0" y="2209020"/>
                          </a:cubicBezTo>
                          <a:cubicBezTo>
                            <a:pt x="-29405" y="2048323"/>
                            <a:pt x="31965" y="1849670"/>
                            <a:pt x="0" y="1667813"/>
                          </a:cubicBezTo>
                          <a:cubicBezTo>
                            <a:pt x="-31965" y="1485956"/>
                            <a:pt x="64701" y="1258572"/>
                            <a:pt x="0" y="1104515"/>
                          </a:cubicBezTo>
                          <a:cubicBezTo>
                            <a:pt x="-5680" y="1006022"/>
                            <a:pt x="13898" y="856126"/>
                            <a:pt x="0" y="759906"/>
                          </a:cubicBezTo>
                          <a:cubicBezTo>
                            <a:pt x="-13898" y="663686"/>
                            <a:pt x="25528" y="593849"/>
                            <a:pt x="0" y="441806"/>
                          </a:cubicBezTo>
                          <a:lnTo>
                            <a:pt x="0" y="441806"/>
                          </a:lnTo>
                          <a:lnTo>
                            <a:pt x="0" y="441815"/>
                          </a:lnTo>
                          <a:close/>
                        </a:path>
                        <a:path w="10261600" h="2650835" stroke="0" extrusionOk="0">
                          <a:moveTo>
                            <a:pt x="0" y="441815"/>
                          </a:moveTo>
                          <a:cubicBezTo>
                            <a:pt x="-4198" y="223958"/>
                            <a:pt x="231081" y="31908"/>
                            <a:pt x="441815" y="0"/>
                          </a:cubicBezTo>
                          <a:cubicBezTo>
                            <a:pt x="706291" y="-20023"/>
                            <a:pt x="882386" y="44477"/>
                            <a:pt x="1107109" y="0"/>
                          </a:cubicBezTo>
                          <a:cubicBezTo>
                            <a:pt x="1331832" y="-44477"/>
                            <a:pt x="1367998" y="10509"/>
                            <a:pt x="1550639" y="0"/>
                          </a:cubicBezTo>
                          <a:cubicBezTo>
                            <a:pt x="1733280" y="-10509"/>
                            <a:pt x="1812692" y="15987"/>
                            <a:pt x="1994168" y="0"/>
                          </a:cubicBezTo>
                          <a:cubicBezTo>
                            <a:pt x="2175644" y="-15987"/>
                            <a:pt x="2525121" y="78539"/>
                            <a:pt x="2659462" y="0"/>
                          </a:cubicBezTo>
                          <a:cubicBezTo>
                            <a:pt x="2793803" y="-78539"/>
                            <a:pt x="3091131" y="28425"/>
                            <a:pt x="3324756" y="0"/>
                          </a:cubicBezTo>
                          <a:cubicBezTo>
                            <a:pt x="3558381" y="-28425"/>
                            <a:pt x="3731055" y="56458"/>
                            <a:pt x="3879168" y="0"/>
                          </a:cubicBezTo>
                          <a:cubicBezTo>
                            <a:pt x="4027281" y="-56458"/>
                            <a:pt x="4282731" y="38712"/>
                            <a:pt x="4544462" y="0"/>
                          </a:cubicBezTo>
                          <a:cubicBezTo>
                            <a:pt x="4806193" y="-38712"/>
                            <a:pt x="4889797" y="38015"/>
                            <a:pt x="5098874" y="0"/>
                          </a:cubicBezTo>
                          <a:cubicBezTo>
                            <a:pt x="5307951" y="-38015"/>
                            <a:pt x="5611443" y="95180"/>
                            <a:pt x="5985933" y="0"/>
                          </a:cubicBezTo>
                          <a:cubicBezTo>
                            <a:pt x="6128145" y="-6955"/>
                            <a:pt x="6478419" y="20826"/>
                            <a:pt x="6615970" y="0"/>
                          </a:cubicBezTo>
                          <a:cubicBezTo>
                            <a:pt x="6753521" y="-20826"/>
                            <a:pt x="7062447" y="47628"/>
                            <a:pt x="7174682" y="0"/>
                          </a:cubicBezTo>
                          <a:cubicBezTo>
                            <a:pt x="7286917" y="-47628"/>
                            <a:pt x="7608122" y="24851"/>
                            <a:pt x="7769057" y="0"/>
                          </a:cubicBezTo>
                          <a:cubicBezTo>
                            <a:pt x="7945955" y="-46326"/>
                            <a:pt x="8054034" y="20539"/>
                            <a:pt x="8175841" y="0"/>
                          </a:cubicBezTo>
                          <a:cubicBezTo>
                            <a:pt x="8297648" y="-20539"/>
                            <a:pt x="8433310" y="29671"/>
                            <a:pt x="8551333" y="0"/>
                          </a:cubicBezTo>
                          <a:cubicBezTo>
                            <a:pt x="8690990" y="-6608"/>
                            <a:pt x="8804120" y="34602"/>
                            <a:pt x="8961466" y="0"/>
                          </a:cubicBezTo>
                          <a:cubicBezTo>
                            <a:pt x="9118812" y="-34602"/>
                            <a:pt x="9251479" y="10470"/>
                            <a:pt x="9396968" y="0"/>
                          </a:cubicBezTo>
                          <a:cubicBezTo>
                            <a:pt x="9542457" y="-10470"/>
                            <a:pt x="9688728" y="50215"/>
                            <a:pt x="9819785" y="0"/>
                          </a:cubicBezTo>
                          <a:cubicBezTo>
                            <a:pt x="10056366" y="-31148"/>
                            <a:pt x="10268717" y="257022"/>
                            <a:pt x="10261600" y="441815"/>
                          </a:cubicBezTo>
                          <a:lnTo>
                            <a:pt x="10261600" y="441806"/>
                          </a:lnTo>
                          <a:lnTo>
                            <a:pt x="10261600" y="441806"/>
                          </a:lnTo>
                          <a:cubicBezTo>
                            <a:pt x="10294867" y="513805"/>
                            <a:pt x="10226308" y="646665"/>
                            <a:pt x="10261600" y="779788"/>
                          </a:cubicBezTo>
                          <a:cubicBezTo>
                            <a:pt x="10296892" y="912911"/>
                            <a:pt x="10247302" y="952554"/>
                            <a:pt x="10261600" y="1104515"/>
                          </a:cubicBezTo>
                          <a:cubicBezTo>
                            <a:pt x="10303806" y="1279384"/>
                            <a:pt x="10222741" y="1426820"/>
                            <a:pt x="10261600" y="1667813"/>
                          </a:cubicBezTo>
                          <a:cubicBezTo>
                            <a:pt x="10300459" y="1908806"/>
                            <a:pt x="10218861" y="2041176"/>
                            <a:pt x="10261600" y="2209020"/>
                          </a:cubicBezTo>
                          <a:cubicBezTo>
                            <a:pt x="10254311" y="2433039"/>
                            <a:pt x="10096288" y="2642166"/>
                            <a:pt x="9819785" y="2650835"/>
                          </a:cubicBezTo>
                          <a:cubicBezTo>
                            <a:pt x="9623038" y="2676441"/>
                            <a:pt x="9597718" y="2622272"/>
                            <a:pt x="9396968" y="2650835"/>
                          </a:cubicBezTo>
                          <a:cubicBezTo>
                            <a:pt x="9196218" y="2679398"/>
                            <a:pt x="9096468" y="2602427"/>
                            <a:pt x="8948781" y="2650835"/>
                          </a:cubicBezTo>
                          <a:cubicBezTo>
                            <a:pt x="8801094" y="2699243"/>
                            <a:pt x="8747869" y="2629487"/>
                            <a:pt x="8551333" y="2650835"/>
                          </a:cubicBezTo>
                          <a:cubicBezTo>
                            <a:pt x="8342870" y="2695017"/>
                            <a:pt x="8157037" y="2596983"/>
                            <a:pt x="8012599" y="2650835"/>
                          </a:cubicBezTo>
                          <a:cubicBezTo>
                            <a:pt x="7868161" y="2704687"/>
                            <a:pt x="7661678" y="2641729"/>
                            <a:pt x="7448211" y="2650835"/>
                          </a:cubicBezTo>
                          <a:cubicBezTo>
                            <a:pt x="7234744" y="2659941"/>
                            <a:pt x="7144543" y="2638915"/>
                            <a:pt x="6883823" y="2650835"/>
                          </a:cubicBezTo>
                          <a:cubicBezTo>
                            <a:pt x="6623103" y="2662755"/>
                            <a:pt x="6546196" y="2605880"/>
                            <a:pt x="6447705" y="2650835"/>
                          </a:cubicBezTo>
                          <a:cubicBezTo>
                            <a:pt x="6349214" y="2695790"/>
                            <a:pt x="6161836" y="2644632"/>
                            <a:pt x="5985933" y="2650835"/>
                          </a:cubicBezTo>
                          <a:lnTo>
                            <a:pt x="5985933" y="2650835"/>
                          </a:lnTo>
                          <a:cubicBezTo>
                            <a:pt x="5827749" y="2696560"/>
                            <a:pt x="5778148" y="2627306"/>
                            <a:pt x="5597845" y="2650835"/>
                          </a:cubicBezTo>
                          <a:cubicBezTo>
                            <a:pt x="5417542" y="2674364"/>
                            <a:pt x="5298475" y="2650690"/>
                            <a:pt x="5154315" y="2650835"/>
                          </a:cubicBezTo>
                          <a:cubicBezTo>
                            <a:pt x="5010155" y="2650980"/>
                            <a:pt x="4674960" y="2635812"/>
                            <a:pt x="4544462" y="2650835"/>
                          </a:cubicBezTo>
                          <a:cubicBezTo>
                            <a:pt x="4413964" y="2665858"/>
                            <a:pt x="4260837" y="2637103"/>
                            <a:pt x="4100933" y="2650835"/>
                          </a:cubicBezTo>
                          <a:cubicBezTo>
                            <a:pt x="3941029" y="2664567"/>
                            <a:pt x="3790650" y="2610064"/>
                            <a:pt x="3601962" y="2650835"/>
                          </a:cubicBezTo>
                          <a:cubicBezTo>
                            <a:pt x="3413274" y="2691606"/>
                            <a:pt x="3240204" y="2639071"/>
                            <a:pt x="2936668" y="2650835"/>
                          </a:cubicBezTo>
                          <a:cubicBezTo>
                            <a:pt x="2633132" y="2662599"/>
                            <a:pt x="2432600" y="2590318"/>
                            <a:pt x="2271374" y="2650835"/>
                          </a:cubicBezTo>
                          <a:cubicBezTo>
                            <a:pt x="2110148" y="2711352"/>
                            <a:pt x="1956710" y="2594566"/>
                            <a:pt x="1661521" y="2650835"/>
                          </a:cubicBezTo>
                          <a:cubicBezTo>
                            <a:pt x="1366332" y="2707104"/>
                            <a:pt x="1243336" y="2633394"/>
                            <a:pt x="1107109" y="2650835"/>
                          </a:cubicBezTo>
                          <a:cubicBezTo>
                            <a:pt x="970882" y="2668276"/>
                            <a:pt x="760934" y="2571652"/>
                            <a:pt x="441815" y="2650835"/>
                          </a:cubicBezTo>
                          <a:cubicBezTo>
                            <a:pt x="214086" y="2644213"/>
                            <a:pt x="25949" y="2506379"/>
                            <a:pt x="0" y="2209020"/>
                          </a:cubicBezTo>
                          <a:cubicBezTo>
                            <a:pt x="-22812" y="2031020"/>
                            <a:pt x="52028" y="1795903"/>
                            <a:pt x="0" y="1634677"/>
                          </a:cubicBezTo>
                          <a:cubicBezTo>
                            <a:pt x="-52028" y="1473451"/>
                            <a:pt x="23350" y="1302244"/>
                            <a:pt x="0" y="1104515"/>
                          </a:cubicBezTo>
                          <a:cubicBezTo>
                            <a:pt x="-8215" y="962769"/>
                            <a:pt x="11067" y="896112"/>
                            <a:pt x="0" y="793042"/>
                          </a:cubicBezTo>
                          <a:cubicBezTo>
                            <a:pt x="-11067" y="689972"/>
                            <a:pt x="29350" y="544742"/>
                            <a:pt x="0" y="441806"/>
                          </a:cubicBezTo>
                          <a:lnTo>
                            <a:pt x="0" y="441806"/>
                          </a:lnTo>
                          <a:lnTo>
                            <a:pt x="0" y="4418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2933" b="1" dirty="0">
                <a:solidFill>
                  <a:schemeClr val="accent6">
                    <a:lumMod val="75000"/>
                  </a:schemeClr>
                </a:solidFill>
                <a:latin typeface="Lobster" charset="0"/>
                <a:cs typeface="Calibri" panose="020F0502020204030204" pitchFamily="34" charset="0"/>
              </a:endParaRPr>
            </a:p>
            <a:p>
              <a:pPr lvl="0" algn="ctr">
                <a:lnSpc>
                  <a:spcPct val="120000"/>
                </a:lnSpc>
              </a:pPr>
              <a:endParaRPr lang="en-US" sz="2933" b="1" dirty="0">
                <a:solidFill>
                  <a:schemeClr val="accent6">
                    <a:lumMod val="75000"/>
                  </a:schemeClr>
                </a:solidFill>
                <a:latin typeface="Lobster" charset="0"/>
                <a:cs typeface="Calibri" panose="020F0502020204030204" pitchFamily="34" charset="0"/>
              </a:endParaRPr>
            </a:p>
          </p:txBody>
        </p:sp>
        <p:sp>
          <p:nvSpPr>
            <p:cNvPr id="10" name="Rectangle 9"/>
            <p:cNvSpPr/>
            <p:nvPr/>
          </p:nvSpPr>
          <p:spPr>
            <a:xfrm>
              <a:off x="1933838" y="918612"/>
              <a:ext cx="13508181" cy="1890134"/>
            </a:xfrm>
            <a:prstGeom prst="rect">
              <a:avLst/>
            </a:prstGeom>
            <a:noFill/>
          </p:spPr>
          <p:txBody>
            <a:bodyPr wrap="square">
              <a:spAutoFit/>
            </a:bodyPr>
            <a:lstStyle/>
            <a:p>
              <a:pPr>
                <a:lnSpc>
                  <a:spcPct val="150000"/>
                </a:lnSpc>
              </a:pP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Thầy</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cô</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điền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tên</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bài</a:t>
              </a:r>
              <a:r>
                <a:rPr lang="en-US" sz="2667" dirty="0">
                  <a:solidFill>
                    <a:schemeClr val="accent6">
                      <a:lumMod val="75000"/>
                    </a:schemeClr>
                  </a:solidFill>
                  <a:latin typeface="Lobster" charset="0"/>
                </a:rPr>
                <a:t> </a:t>
              </a:r>
              <a:r>
                <a:rPr lang="en-US" sz="2667" dirty="0" err="1">
                  <a:solidFill>
                    <a:schemeClr val="accent6">
                      <a:lumMod val="75000"/>
                    </a:schemeClr>
                  </a:solidFill>
                  <a:latin typeface="Lobster" charset="0"/>
                </a:rPr>
                <a:t>học</a:t>
              </a:r>
              <a:r>
                <a:rPr lang="en-US" sz="2667" dirty="0">
                  <a:solidFill>
                    <a:schemeClr val="accent6">
                      <a:lumMod val="75000"/>
                    </a:schemeClr>
                  </a:solidFill>
                  <a:latin typeface="Lobster" charset="0"/>
                </a:rPr>
                <a:t>.</a:t>
              </a:r>
            </a:p>
            <a:p>
              <a:pPr>
                <a:lnSpc>
                  <a:spcPct val="150000"/>
                </a:lnSpc>
              </a:pPr>
              <a:r>
                <a:rPr lang="vi-VN" sz="2667" dirty="0">
                  <a:solidFill>
                    <a:srgbClr val="FF0000"/>
                  </a:solidFill>
                  <a:latin typeface="Lobster" charset="0"/>
                </a:rPr>
                <a:t>- Câu hỏi tương ứng</a:t>
              </a:r>
            </a:p>
          </p:txBody>
        </p:sp>
      </p:grpSp>
      <p:grpSp>
        <p:nvGrpSpPr>
          <p:cNvPr id="13" name="Group 13"/>
          <p:cNvGrpSpPr/>
          <p:nvPr/>
        </p:nvGrpSpPr>
        <p:grpSpPr>
          <a:xfrm>
            <a:off x="5144214" y="1625084"/>
            <a:ext cx="1903573" cy="2166950"/>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spTree>
    <p:extLst>
      <p:ext uri="{BB962C8B-B14F-4D97-AF65-F5344CB8AC3E}">
        <p14:creationId xmlns:p14="http://schemas.microsoft.com/office/powerpoint/2010/main" val="38270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956</Words>
  <Application>Microsoft Office PowerPoint</Application>
  <PresentationFormat>Widescreen</PresentationFormat>
  <Paragraphs>108</Paragraphs>
  <Slides>22</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Lobster</vt:lpstr>
      <vt:lpstr>Calibri</vt:lpstr>
      <vt:lpstr>OpenSans</vt:lpstr>
      <vt:lpstr>UTM Showcard</vt:lpstr>
      <vt:lpstr>Calibri Light</vt:lpstr>
      <vt:lpstr>UTM Cooper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Ánh Lê</dc:creator>
  <cp:lastModifiedBy>Nguyen Thu Hien</cp:lastModifiedBy>
  <cp:revision>5</cp:revision>
  <dcterms:created xsi:type="dcterms:W3CDTF">2022-05-06T16:49:30Z</dcterms:created>
  <dcterms:modified xsi:type="dcterms:W3CDTF">2022-05-07T04:46:35Z</dcterms:modified>
</cp:coreProperties>
</file>