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3" r:id="rId2"/>
    <p:sldMasterId id="2147483667" r:id="rId3"/>
    <p:sldMasterId id="2147483672" r:id="rId4"/>
  </p:sldMasterIdLst>
  <p:notesMasterIdLst>
    <p:notesMasterId r:id="rId22"/>
  </p:notesMasterIdLst>
  <p:sldIdLst>
    <p:sldId id="256" r:id="rId5"/>
    <p:sldId id="484" r:id="rId6"/>
    <p:sldId id="554" r:id="rId7"/>
    <p:sldId id="559" r:id="rId8"/>
    <p:sldId id="555" r:id="rId9"/>
    <p:sldId id="558" r:id="rId10"/>
    <p:sldId id="583" r:id="rId11"/>
    <p:sldId id="582" r:id="rId12"/>
    <p:sldId id="584" r:id="rId13"/>
    <p:sldId id="585" r:id="rId14"/>
    <p:sldId id="589" r:id="rId15"/>
    <p:sldId id="590" r:id="rId16"/>
    <p:sldId id="587" r:id="rId17"/>
    <p:sldId id="557" r:id="rId18"/>
    <p:sldId id="580" r:id="rId19"/>
    <p:sldId id="588" r:id="rId20"/>
    <p:sldId id="290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#9Slide07 HoneyCream" pitchFamily="2" charset="0"/>
      <p:regular r:id="rId33"/>
    </p:embeddedFont>
    <p:embeddedFont>
      <p:font typeface="#9Slide03 AllRoundGothic" panose="020B0703020202020104" pitchFamily="34" charset="0"/>
      <p:regular r:id="rId34"/>
    </p:embeddedFont>
    <p:embeddedFont>
      <p:font typeface="宋体" panose="02010600030101010101" pitchFamily="2" charset="-122"/>
      <p:regular r:id="rId35"/>
    </p:embeddedFont>
    <p:embeddedFont>
      <p:font typeface="SVN-Rocker" panose="02040603050506020204" pitchFamily="18" charset="0"/>
      <p:regular r:id="rId36"/>
    </p:embeddedFont>
    <p:embeddedFont>
      <p:font typeface="SVN-Newton" panose="02040603050506020204" pitchFamily="18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2C04"/>
    <a:srgbClr val="6BD6DC"/>
    <a:srgbClr val="45A7AC"/>
    <a:srgbClr val="242C7E"/>
    <a:srgbClr val="F4623D"/>
    <a:srgbClr val="00C2D2"/>
    <a:srgbClr val="94CF54"/>
    <a:srgbClr val="FE4101"/>
    <a:srgbClr val="DD3A01"/>
    <a:srgbClr val="B80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314" autoAdjust="0"/>
  </p:normalViewPr>
  <p:slideViewPr>
    <p:cSldViewPr>
      <p:cViewPr varScale="1">
        <p:scale>
          <a:sx n="108" d="100"/>
          <a:sy n="108" d="100"/>
        </p:scale>
        <p:origin x="250" y="72"/>
      </p:cViewPr>
      <p:guideLst>
        <p:guide orient="horz" pos="16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630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54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122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01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081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414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9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99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9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14400" y="5018119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2024/4/7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2024/4/7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86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52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161" y="125497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800" spc="45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复活节由来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95944" y="57150"/>
            <a:ext cx="438950" cy="4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9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1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8464" y="2905127"/>
            <a:ext cx="13355914" cy="20045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6926" y="5299364"/>
            <a:ext cx="10998989" cy="2389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3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0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1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4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7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6" cy="1558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43" y="2182093"/>
            <a:ext cx="14141556" cy="6171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6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207" y="6009411"/>
            <a:ext cx="13355914" cy="1857375"/>
          </a:xfrm>
          <a:prstGeom prst="rect">
            <a:avLst/>
          </a:prstGeom>
        </p:spPr>
        <p:txBody>
          <a:bodyPr anchor="t"/>
          <a:lstStyle>
            <a:lvl1pPr algn="l">
              <a:defRPr sz="545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207" y="3963702"/>
            <a:ext cx="13355914" cy="20457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8">
                <a:solidFill>
                  <a:schemeClr val="tx1">
                    <a:tint val="75000"/>
                  </a:schemeClr>
                </a:solidFill>
              </a:defRPr>
            </a:lvl1pPr>
            <a:lvl2pPr marL="623461" indent="0">
              <a:buNone/>
              <a:defRPr sz="2455">
                <a:solidFill>
                  <a:schemeClr val="tx1">
                    <a:tint val="75000"/>
                  </a:schemeClr>
                </a:solidFill>
              </a:defRPr>
            </a:lvl2pPr>
            <a:lvl3pPr marL="1246922" indent="0">
              <a:buNone/>
              <a:defRPr sz="2182">
                <a:solidFill>
                  <a:schemeClr val="tx1">
                    <a:tint val="75000"/>
                  </a:schemeClr>
                </a:solidFill>
              </a:defRPr>
            </a:lvl3pPr>
            <a:lvl4pPr marL="1870383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4pPr>
            <a:lvl5pPr marL="2493843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5pPr>
            <a:lvl6pPr marL="3117304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6pPr>
            <a:lvl7pPr marL="3740765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7pPr>
            <a:lvl8pPr marL="4364226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8pPr>
            <a:lvl9pPr marL="4987686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6" cy="1558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643" y="2182093"/>
            <a:ext cx="6939838" cy="6171768"/>
          </a:xfrm>
          <a:prstGeom prst="rect">
            <a:avLst/>
          </a:prstGeom>
        </p:spPr>
        <p:txBody>
          <a:bodyPr/>
          <a:lstStyle>
            <a:lvl1pPr>
              <a:defRPr sz="3818"/>
            </a:lvl1pPr>
            <a:lvl2pPr>
              <a:defRPr sz="3273"/>
            </a:lvl2pPr>
            <a:lvl3pPr>
              <a:defRPr sz="2728"/>
            </a:lvl3pPr>
            <a:lvl4pPr>
              <a:defRPr sz="2455"/>
            </a:lvl4pPr>
            <a:lvl5pPr>
              <a:defRPr sz="2455"/>
            </a:lvl5pPr>
            <a:lvl6pPr>
              <a:defRPr sz="2455"/>
            </a:lvl6pPr>
            <a:lvl7pPr>
              <a:defRPr sz="2455"/>
            </a:lvl7pPr>
            <a:lvl8pPr>
              <a:defRPr sz="2455"/>
            </a:lvl8pPr>
            <a:lvl9pPr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87361" y="2182093"/>
            <a:ext cx="6939838" cy="6171768"/>
          </a:xfrm>
          <a:prstGeom prst="rect">
            <a:avLst/>
          </a:prstGeom>
        </p:spPr>
        <p:txBody>
          <a:bodyPr/>
          <a:lstStyle>
            <a:lvl1pPr>
              <a:defRPr sz="3818"/>
            </a:lvl1pPr>
            <a:lvl2pPr>
              <a:defRPr sz="3273"/>
            </a:lvl2pPr>
            <a:lvl3pPr>
              <a:defRPr sz="2728"/>
            </a:lvl3pPr>
            <a:lvl4pPr>
              <a:defRPr sz="2455"/>
            </a:lvl4pPr>
            <a:lvl5pPr>
              <a:defRPr sz="2455"/>
            </a:lvl5pPr>
            <a:lvl6pPr>
              <a:defRPr sz="2455"/>
            </a:lvl6pPr>
            <a:lvl7pPr>
              <a:defRPr sz="2455"/>
            </a:lvl7pPr>
            <a:lvl8pPr>
              <a:defRPr sz="2455"/>
            </a:lvl8pPr>
            <a:lvl9pPr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4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6" cy="1558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644" y="2093336"/>
            <a:ext cx="6942566" cy="872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73" b="1"/>
            </a:lvl1pPr>
            <a:lvl2pPr marL="623461" indent="0">
              <a:buNone/>
              <a:defRPr sz="2728" b="1"/>
            </a:lvl2pPr>
            <a:lvl3pPr marL="1246922" indent="0">
              <a:buNone/>
              <a:defRPr sz="2455" b="1"/>
            </a:lvl3pPr>
            <a:lvl4pPr marL="1870383" indent="0">
              <a:buNone/>
              <a:defRPr sz="2182" b="1"/>
            </a:lvl4pPr>
            <a:lvl5pPr marL="2493843" indent="0">
              <a:buNone/>
              <a:defRPr sz="2182" b="1"/>
            </a:lvl5pPr>
            <a:lvl6pPr marL="3117304" indent="0">
              <a:buNone/>
              <a:defRPr sz="2182" b="1"/>
            </a:lvl6pPr>
            <a:lvl7pPr marL="3740765" indent="0">
              <a:buNone/>
              <a:defRPr sz="2182" b="1"/>
            </a:lvl7pPr>
            <a:lvl8pPr marL="4364226" indent="0">
              <a:buNone/>
              <a:defRPr sz="2182" b="1"/>
            </a:lvl8pPr>
            <a:lvl9pPr marL="4987686" indent="0">
              <a:buNone/>
              <a:defRPr sz="21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5644" y="2965739"/>
            <a:ext cx="6942566" cy="5388120"/>
          </a:xfrm>
          <a:prstGeom prst="rect">
            <a:avLst/>
          </a:prstGeom>
        </p:spPr>
        <p:txBody>
          <a:bodyPr/>
          <a:lstStyle>
            <a:lvl1pPr>
              <a:defRPr sz="3273"/>
            </a:lvl1pPr>
            <a:lvl2pPr>
              <a:defRPr sz="2728"/>
            </a:lvl2pPr>
            <a:lvl3pPr>
              <a:defRPr sz="2455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81906" y="2093336"/>
            <a:ext cx="6945293" cy="872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73" b="1"/>
            </a:lvl1pPr>
            <a:lvl2pPr marL="623461" indent="0">
              <a:buNone/>
              <a:defRPr sz="2728" b="1"/>
            </a:lvl2pPr>
            <a:lvl3pPr marL="1246922" indent="0">
              <a:buNone/>
              <a:defRPr sz="2455" b="1"/>
            </a:lvl3pPr>
            <a:lvl4pPr marL="1870383" indent="0">
              <a:buNone/>
              <a:defRPr sz="2182" b="1"/>
            </a:lvl4pPr>
            <a:lvl5pPr marL="2493843" indent="0">
              <a:buNone/>
              <a:defRPr sz="2182" b="1"/>
            </a:lvl5pPr>
            <a:lvl6pPr marL="3117304" indent="0">
              <a:buNone/>
              <a:defRPr sz="2182" b="1"/>
            </a:lvl6pPr>
            <a:lvl7pPr marL="3740765" indent="0">
              <a:buNone/>
              <a:defRPr sz="2182" b="1"/>
            </a:lvl7pPr>
            <a:lvl8pPr marL="4364226" indent="0">
              <a:buNone/>
              <a:defRPr sz="2182" b="1"/>
            </a:lvl8pPr>
            <a:lvl9pPr marL="4987686" indent="0">
              <a:buNone/>
              <a:defRPr sz="21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81906" y="2965739"/>
            <a:ext cx="6945293" cy="5388120"/>
          </a:xfrm>
          <a:prstGeom prst="rect">
            <a:avLst/>
          </a:prstGeom>
        </p:spPr>
        <p:txBody>
          <a:bodyPr/>
          <a:lstStyle>
            <a:lvl1pPr>
              <a:defRPr sz="3273"/>
            </a:lvl1pPr>
            <a:lvl2pPr>
              <a:defRPr sz="2728"/>
            </a:lvl2pPr>
            <a:lvl3pPr>
              <a:defRPr sz="2455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5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6" cy="1558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7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4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4" y="372341"/>
            <a:ext cx="5169416" cy="1584614"/>
          </a:xfrm>
          <a:prstGeom prst="rect">
            <a:avLst/>
          </a:prstGeom>
        </p:spPr>
        <p:txBody>
          <a:bodyPr anchor="b"/>
          <a:lstStyle>
            <a:lvl1pPr algn="l">
              <a:defRPr sz="27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285" y="372343"/>
            <a:ext cx="8783914" cy="7981518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818"/>
            </a:lvl2pPr>
            <a:lvl3pPr>
              <a:defRPr sz="3273"/>
            </a:lvl3pPr>
            <a:lvl4pPr>
              <a:defRPr sz="2728"/>
            </a:lvl4pPr>
            <a:lvl5pPr>
              <a:defRPr sz="2728"/>
            </a:lvl5pPr>
            <a:lvl6pPr>
              <a:defRPr sz="2728"/>
            </a:lvl6pPr>
            <a:lvl7pPr>
              <a:defRPr sz="2728"/>
            </a:lvl7pPr>
            <a:lvl8pPr>
              <a:defRPr sz="2728"/>
            </a:lvl8pPr>
            <a:lvl9pPr>
              <a:defRPr sz="27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44" y="1956957"/>
            <a:ext cx="5169416" cy="6396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9"/>
            </a:lvl1pPr>
            <a:lvl2pPr marL="623461" indent="0">
              <a:buNone/>
              <a:defRPr sz="1636"/>
            </a:lvl2pPr>
            <a:lvl3pPr marL="1246922" indent="0">
              <a:buNone/>
              <a:defRPr sz="1364"/>
            </a:lvl3pPr>
            <a:lvl4pPr marL="1870383" indent="0">
              <a:buNone/>
              <a:defRPr sz="1228"/>
            </a:lvl4pPr>
            <a:lvl5pPr marL="2493843" indent="0">
              <a:buNone/>
              <a:defRPr sz="1228"/>
            </a:lvl5pPr>
            <a:lvl6pPr marL="3117304" indent="0">
              <a:buNone/>
              <a:defRPr sz="1228"/>
            </a:lvl6pPr>
            <a:lvl7pPr marL="3740765" indent="0">
              <a:buNone/>
              <a:defRPr sz="1228"/>
            </a:lvl7pPr>
            <a:lvl8pPr marL="4364226" indent="0">
              <a:buNone/>
              <a:defRPr sz="1228"/>
            </a:lvl8pPr>
            <a:lvl9pPr marL="4987686" indent="0">
              <a:buNone/>
              <a:defRPr sz="12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161" y="125497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800" spc="45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复活节彩蛋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95944" y="57150"/>
            <a:ext cx="438950" cy="4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826" y="6546273"/>
            <a:ext cx="9427705" cy="772825"/>
          </a:xfrm>
          <a:prstGeom prst="rect">
            <a:avLst/>
          </a:prstGeom>
        </p:spPr>
        <p:txBody>
          <a:bodyPr anchor="b"/>
          <a:lstStyle>
            <a:lvl1pPr algn="l">
              <a:defRPr sz="27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79826" y="835602"/>
            <a:ext cx="9427705" cy="561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64"/>
            </a:lvl1pPr>
            <a:lvl2pPr marL="623461" indent="0">
              <a:buNone/>
              <a:defRPr sz="3818"/>
            </a:lvl2pPr>
            <a:lvl3pPr marL="1246922" indent="0">
              <a:buNone/>
              <a:defRPr sz="3273"/>
            </a:lvl3pPr>
            <a:lvl4pPr marL="1870383" indent="0">
              <a:buNone/>
              <a:defRPr sz="2728"/>
            </a:lvl4pPr>
            <a:lvl5pPr marL="2493843" indent="0">
              <a:buNone/>
              <a:defRPr sz="2728"/>
            </a:lvl5pPr>
            <a:lvl6pPr marL="3117304" indent="0">
              <a:buNone/>
              <a:defRPr sz="2728"/>
            </a:lvl6pPr>
            <a:lvl7pPr marL="3740765" indent="0">
              <a:buNone/>
              <a:defRPr sz="2728"/>
            </a:lvl7pPr>
            <a:lvl8pPr marL="4364226" indent="0">
              <a:buNone/>
              <a:defRPr sz="2728"/>
            </a:lvl8pPr>
            <a:lvl9pPr marL="4987686" indent="0">
              <a:buNone/>
              <a:defRPr sz="27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79826" y="7319098"/>
            <a:ext cx="9427705" cy="1097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9"/>
            </a:lvl1pPr>
            <a:lvl2pPr marL="623461" indent="0">
              <a:buNone/>
              <a:defRPr sz="1636"/>
            </a:lvl2pPr>
            <a:lvl3pPr marL="1246922" indent="0">
              <a:buNone/>
              <a:defRPr sz="1364"/>
            </a:lvl3pPr>
            <a:lvl4pPr marL="1870383" indent="0">
              <a:buNone/>
              <a:defRPr sz="1228"/>
            </a:lvl4pPr>
            <a:lvl5pPr marL="2493843" indent="0">
              <a:buNone/>
              <a:defRPr sz="1228"/>
            </a:lvl5pPr>
            <a:lvl6pPr marL="3117304" indent="0">
              <a:buNone/>
              <a:defRPr sz="1228"/>
            </a:lvl6pPr>
            <a:lvl7pPr marL="3740765" indent="0">
              <a:buNone/>
              <a:defRPr sz="1228"/>
            </a:lvl7pPr>
            <a:lvl8pPr marL="4364226" indent="0">
              <a:buNone/>
              <a:defRPr sz="1228"/>
            </a:lvl8pPr>
            <a:lvl9pPr marL="4987686" indent="0">
              <a:buNone/>
              <a:defRPr sz="12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4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6" cy="1558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643" y="2182093"/>
            <a:ext cx="14141556" cy="617176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1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91810" y="374509"/>
            <a:ext cx="3535390" cy="797935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642" y="374509"/>
            <a:ext cx="10344287" cy="7979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2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1D8BD707-D9CF-40AE-B4C6-C98DA3205C09}" type="datetimeFigureOut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4/7/2024</a:t>
            </a:fld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endParaRPr lang="en-US" sz="245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pPr defTabSz="1246922">
              <a:defRPr/>
            </a:pPr>
            <a:fld id="{B6F15528-21DE-4FAA-801E-634DDDAF4B2B}" type="slidenum">
              <a:rPr lang="en-US" sz="2455" smtClean="0">
                <a:solidFill>
                  <a:prstClr val="black"/>
                </a:solidFill>
              </a:rPr>
              <a:pPr defTabSz="1246922">
                <a:defRPr/>
              </a:pPr>
              <a:t>‹#›</a:t>
            </a:fld>
            <a:endParaRPr lang="en-US" sz="245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161" y="125497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800" spc="45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复活节习俗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95944" y="57150"/>
            <a:ext cx="438950" cy="4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161" y="125497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800" spc="45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复活节英语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95944" y="57150"/>
            <a:ext cx="438950" cy="4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bg>
      <p:bgPr>
        <a:solidFill>
          <a:srgbClr val="76CC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377440" y="6587821"/>
            <a:ext cx="51092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-10887951"/>
            <a:ext cx="1279935" cy="135672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-10887951"/>
            <a:ext cx="1279935" cy="135672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19001499"/>
            <a:ext cx="1279935" cy="135672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19001499"/>
            <a:ext cx="1279935" cy="135672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-4772901"/>
            <a:ext cx="1279935" cy="135672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-4094541"/>
            <a:ext cx="1279935" cy="135672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14258049"/>
            <a:ext cx="1279935" cy="135672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14936410"/>
            <a:ext cx="1279935" cy="135672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507295" y="-182415"/>
            <a:ext cx="1353429" cy="190668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4011" y="5909845"/>
            <a:ext cx="1353429" cy="19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5"/>
            <a:ext cx="1639686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1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5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2"/>
            <a:ext cx="1639686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6" cy="278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6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1882480"/>
            <a:ext cx="1639686" cy="278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3" y="21882480"/>
            <a:ext cx="1639686" cy="27883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8" y="4552950"/>
            <a:ext cx="1639686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6" y="1268015"/>
            <a:ext cx="1639686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4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4" y="17753865"/>
            <a:ext cx="2720648" cy="3571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6" y="-14495067"/>
            <a:ext cx="2720648" cy="3571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5"/>
            <a:ext cx="2720648" cy="35712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08233" y="-337957"/>
            <a:ext cx="9560466" cy="581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3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246922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596" indent="-467596" algn="l" defTabSz="124692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1pPr>
      <a:lvl2pPr marL="1013124" indent="-389663" algn="l" defTabSz="1246922" rtl="0" eaLnBrk="1" latinLnBrk="0" hangingPunct="1">
        <a:spcBef>
          <a:spcPct val="20000"/>
        </a:spcBef>
        <a:buFont typeface="Arial" pitchFamily="34" charset="0"/>
        <a:buChar char="–"/>
        <a:defRPr sz="3818" kern="1200">
          <a:solidFill>
            <a:schemeClr val="tx1"/>
          </a:solidFill>
          <a:latin typeface="+mn-lt"/>
          <a:ea typeface="+mn-ea"/>
          <a:cs typeface="+mn-cs"/>
        </a:defRPr>
      </a:lvl2pPr>
      <a:lvl3pPr marL="1558652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182113" indent="-311731" algn="l" defTabSz="1246922" rtl="0" eaLnBrk="1" latinLnBrk="0" hangingPunct="1">
        <a:spcBef>
          <a:spcPct val="20000"/>
        </a:spcBef>
        <a:buFont typeface="Arial" pitchFamily="34" charset="0"/>
        <a:buChar char="–"/>
        <a:defRPr sz="2728" kern="1200">
          <a:solidFill>
            <a:schemeClr val="tx1"/>
          </a:solidFill>
          <a:latin typeface="+mn-lt"/>
          <a:ea typeface="+mn-ea"/>
          <a:cs typeface="+mn-cs"/>
        </a:defRPr>
      </a:lvl4pPr>
      <a:lvl5pPr marL="2805574" indent="-311731" algn="l" defTabSz="1246922" rtl="0" eaLnBrk="1" latinLnBrk="0" hangingPunct="1">
        <a:spcBef>
          <a:spcPct val="20000"/>
        </a:spcBef>
        <a:buFont typeface="Arial" pitchFamily="34" charset="0"/>
        <a:buChar char="»"/>
        <a:defRPr sz="2728" kern="1200">
          <a:solidFill>
            <a:schemeClr val="tx1"/>
          </a:solidFill>
          <a:latin typeface="+mn-lt"/>
          <a:ea typeface="+mn-ea"/>
          <a:cs typeface="+mn-cs"/>
        </a:defRPr>
      </a:lvl5pPr>
      <a:lvl6pPr marL="3429035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6pPr>
      <a:lvl7pPr marL="4052495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7pPr>
      <a:lvl8pPr marL="4675956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8pPr>
      <a:lvl9pPr marL="5299417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23461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2pPr>
      <a:lvl3pPr marL="1246922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3pPr>
      <a:lvl4pPr marL="1870383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4pPr>
      <a:lvl5pPr marL="2493843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5pPr>
      <a:lvl6pPr marL="3117304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6pPr>
      <a:lvl7pPr marL="3740765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7pPr>
      <a:lvl8pPr marL="4364226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8pPr>
      <a:lvl9pPr marL="4987686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1.xml"/><Relationship Id="rId7" Type="http://schemas.openxmlformats.org/officeDocument/2006/relationships/image" Target="../media/image1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4.xml"/><Relationship Id="rId7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7.xml"/><Relationship Id="rId7" Type="http://schemas.openxmlformats.org/officeDocument/2006/relationships/image" Target="../media/image1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9.png"/><Relationship Id="rId11" Type="http://schemas.openxmlformats.org/officeDocument/2006/relationships/image" Target="../media/image29.jpe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0.xml"/><Relationship Id="rId7" Type="http://schemas.openxmlformats.org/officeDocument/2006/relationships/image" Target="../media/image1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9.png"/><Relationship Id="rId11" Type="http://schemas.openxmlformats.org/officeDocument/2006/relationships/image" Target="../media/image30.jpe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png"/><Relationship Id="rId3" Type="http://schemas.openxmlformats.org/officeDocument/2006/relationships/tags" Target="../tags/tag33.xml"/><Relationship Id="rId7" Type="http://schemas.openxmlformats.org/officeDocument/2006/relationships/image" Target="../media/image10.png"/><Relationship Id="rId12" Type="http://schemas.openxmlformats.org/officeDocument/2006/relationships/image" Target="../media/image3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5.png"/><Relationship Id="rId3" Type="http://schemas.openxmlformats.org/officeDocument/2006/relationships/tags" Target="../tags/tag36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1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7.png"/><Relationship Id="rId5" Type="http://schemas.openxmlformats.org/officeDocument/2006/relationships/tags" Target="../tags/tag38.xml"/><Relationship Id="rId10" Type="http://schemas.openxmlformats.org/officeDocument/2006/relationships/image" Target="../media/image11.png"/><Relationship Id="rId4" Type="http://schemas.openxmlformats.org/officeDocument/2006/relationships/tags" Target="../tags/tag37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7.png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5.xml"/><Relationship Id="rId11" Type="http://schemas.openxmlformats.org/officeDocument/2006/relationships/image" Target="../media/image10.png"/><Relationship Id="rId5" Type="http://schemas.openxmlformats.org/officeDocument/2006/relationships/tags" Target="../tags/tag4.xml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tags" Target="../tags/tag3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.xml"/><Relationship Id="rId7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2.xml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5.xml"/><Relationship Id="rId7" Type="http://schemas.openxmlformats.org/officeDocument/2006/relationships/image" Target="../media/image1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8.xml"/><Relationship Id="rId7" Type="http://schemas.openxmlformats.org/officeDocument/2006/relationships/image" Target="../media/image1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cs typeface="+mn-cs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cs typeface="+mn-cs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6B986-88B2-FF8A-3928-BD1FBD3F20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1" y="1156694"/>
            <a:ext cx="5180686" cy="3448493"/>
          </a:xfrm>
          <a:prstGeom prst="rect">
            <a:avLst/>
          </a:prstGeom>
        </p:spPr>
      </p:pic>
      <p:sp>
        <p:nvSpPr>
          <p:cNvPr id="9" name="圆角矩形 5">
            <a:extLst>
              <a:ext uri="{FF2B5EF4-FFF2-40B4-BE49-F238E27FC236}">
                <a16:creationId xmlns:a16="http://schemas.microsoft.com/office/drawing/2014/main" id="{A5B0E6D8-D136-86D0-9F07-C6FADB1B071C}"/>
              </a:ext>
            </a:extLst>
          </p:cNvPr>
          <p:cNvSpPr/>
          <p:nvPr/>
        </p:nvSpPr>
        <p:spPr>
          <a:xfrm>
            <a:off x="1465794" y="4580937"/>
            <a:ext cx="2637054" cy="56981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Gốm </a:t>
            </a:r>
            <a:endParaRPr kumimoji="0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943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9E7ED3D6-4046-E911-C06A-36998CD5464C}"/>
              </a:ext>
            </a:extLst>
          </p:cNvPr>
          <p:cNvSpPr/>
          <p:nvPr/>
        </p:nvSpPr>
        <p:spPr>
          <a:xfrm>
            <a:off x="533400" y="4093241"/>
            <a:ext cx="5208514" cy="100380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Đồ thủ công mĩ nghệ làm từ tre, nứa</a:t>
            </a:r>
            <a:endParaRPr kumimoji="0" sz="35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D79B99-952A-75C4-9DE0-501D0B9E89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891" y="1270102"/>
            <a:ext cx="4606430" cy="26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5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9E7ED3D6-4046-E911-C06A-36998CD5464C}"/>
              </a:ext>
            </a:extLst>
          </p:cNvPr>
          <p:cNvSpPr/>
          <p:nvPr/>
        </p:nvSpPr>
        <p:spPr>
          <a:xfrm>
            <a:off x="533400" y="4093241"/>
            <a:ext cx="5208514" cy="100380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Làng dệt lụa tơ tằm –</a:t>
            </a:r>
            <a:r>
              <a:rPr kumimoji="0" lang="vi-VN" sz="30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 Vạn Phúc (Hà Đông)</a:t>
            </a:r>
            <a:endParaRPr kumimoji="0" sz="3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1028" name="Picture 4" descr="Sản phẩm rực rỡ sắc màu">
            <a:extLst>
              <a:ext uri="{FF2B5EF4-FFF2-40B4-BE49-F238E27FC236}">
                <a16:creationId xmlns:a16="http://schemas.microsoft.com/office/drawing/2014/main" id="{31639F76-835E-E92B-D863-BA7B0507E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57" y="1344580"/>
            <a:ext cx="3804153" cy="26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2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9E7ED3D6-4046-E911-C06A-36998CD5464C}"/>
              </a:ext>
            </a:extLst>
          </p:cNvPr>
          <p:cNvSpPr/>
          <p:nvPr/>
        </p:nvSpPr>
        <p:spPr>
          <a:xfrm>
            <a:off x="533400" y="4093241"/>
            <a:ext cx="5208514" cy="100380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Cốm làng </a:t>
            </a:r>
            <a:r>
              <a:rPr lang="vi-VN" sz="3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Vòng</a:t>
            </a:r>
            <a:r>
              <a:rPr 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 </a:t>
            </a:r>
            <a:endParaRPr lang="en-US" sz="35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  <a:p>
            <a:pPr algn="ctr"/>
            <a:r>
              <a:rPr lang="vi-VN" sz="3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-</a:t>
            </a:r>
            <a:r>
              <a:rPr 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 </a:t>
            </a:r>
            <a:r>
              <a:rPr lang="vi-VN" sz="3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Hà </a:t>
            </a:r>
            <a:r>
              <a:rPr lang="vi-VN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Nội</a:t>
            </a:r>
            <a:endParaRPr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1026" name="Picture 2" descr="Lò cốm làng Vòng đỏ lửa giữ nghề">
            <a:extLst>
              <a:ext uri="{FF2B5EF4-FFF2-40B4-BE49-F238E27FC236}">
                <a16:creationId xmlns:a16="http://schemas.microsoft.com/office/drawing/2014/main" id="{90F5ECFE-F9F5-C6C5-099C-56C13D1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5" y="1259779"/>
            <a:ext cx="4213800" cy="28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7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7" descr="D:\资料\图片1.png图片1">
            <a:extLst>
              <a:ext uri="{FF2B5EF4-FFF2-40B4-BE49-F238E27FC236}">
                <a16:creationId xmlns:a16="http://schemas.microsoft.com/office/drawing/2014/main" id="{883C88D9-FBFF-8569-343E-AFEE3572B9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-609600" y="-920302"/>
            <a:ext cx="11049000" cy="606380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AC1D660B-B285-2388-1C41-B9C0BDD11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0"/>
            <a:ext cx="2224930" cy="1673506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7D30179A-9996-4383-C1B1-803CC445C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070" y="0"/>
            <a:ext cx="2224930" cy="1673506"/>
          </a:xfrm>
          <a:prstGeom prst="rect">
            <a:avLst/>
          </a:prstGeom>
        </p:spPr>
      </p:pic>
      <p:sp>
        <p:nvSpPr>
          <p:cNvPr id="14" name="圆角矩形 18"/>
          <p:cNvSpPr/>
          <p:nvPr/>
        </p:nvSpPr>
        <p:spPr>
          <a:xfrm>
            <a:off x="476884" y="1992732"/>
            <a:ext cx="558165" cy="529088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4000" b="1" spc="225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2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445A54-E9C6-D1D9-B95B-30C9450C19D2}"/>
              </a:ext>
            </a:extLst>
          </p:cNvPr>
          <p:cNvSpPr txBox="1"/>
          <p:nvPr/>
        </p:nvSpPr>
        <p:spPr>
          <a:xfrm>
            <a:off x="755967" y="1849013"/>
            <a:ext cx="83879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Tìm hiểu nghề truyền thống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ở địa phương</a:t>
            </a:r>
          </a:p>
          <a:p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E433E9-8514-E0E1-B4D9-99CC6DA19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1" b="97626" l="9494" r="89557">
                        <a14:foregroundMark x1="40190" y1="10979" x2="66772" y2="10682"/>
                        <a14:foregroundMark x1="66772" y1="10682" x2="69304" y2="10979"/>
                        <a14:foregroundMark x1="66772" y1="6825" x2="48734" y2="7715"/>
                        <a14:foregroundMark x1="59810" y1="2967" x2="54114" y2="7715"/>
                        <a14:foregroundMark x1="37025" y1="73887" x2="38924" y2="97626"/>
                        <a14:foregroundMark x1="38924" y1="97626" x2="38924" y2="9762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8131" y="2485976"/>
            <a:ext cx="2573600" cy="2744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37120" y="-933450"/>
            <a:ext cx="9645872" cy="6441963"/>
            <a:chOff x="136" y="-1062"/>
            <a:chExt cx="14467" cy="9162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2041" y="-1062"/>
              <a:ext cx="2562" cy="26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C3A47BD-7ACE-7DFB-FA29-AB5BCD609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580" y="1168148"/>
            <a:ext cx="6906323" cy="36176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591B6F-49E7-E9CD-1E10-689AB609D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21" y="3278009"/>
            <a:ext cx="2444987" cy="18358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C0CFB64-8350-6EF8-8820-375AAAE2A6BD}"/>
              </a:ext>
            </a:extLst>
          </p:cNvPr>
          <p:cNvSpPr txBox="1"/>
          <p:nvPr/>
        </p:nvSpPr>
        <p:spPr>
          <a:xfrm>
            <a:off x="730623" y="300306"/>
            <a:ext cx="7627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2800" b="1" i="0" u="none" strike="noStrike" kern="1200" cap="none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Thảo luận nhóm về kế hoạch tìm hiểu nghề truyền thống ở địa phương  </a:t>
            </a:r>
            <a:endParaRPr lang="en-SG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E92DC-9E37-AD6C-C04B-F91081E363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9688" y="4604396"/>
            <a:ext cx="3551332" cy="4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-121285"/>
            <a:ext cx="9144000" cy="5390515"/>
            <a:chOff x="0" y="-191"/>
            <a:chExt cx="14400" cy="8489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0"/>
              <a:ext cx="14400" cy="8100"/>
              <a:chOff x="0" y="0"/>
              <a:chExt cx="14400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0" y="0"/>
                <a:ext cx="14400" cy="8100"/>
                <a:chOff x="0" y="0"/>
                <a:chExt cx="14400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840" y="630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269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665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2"/>
            <a:srcRect l="22222" t="19186" r="25000" b="25998"/>
            <a:stretch>
              <a:fillRect/>
            </a:stretch>
          </p:blipFill>
          <p:spPr>
            <a:xfrm rot="374968" flipH="1">
              <a:off x="19" y="5602"/>
              <a:ext cx="2562" cy="26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5F382F6-7F1A-BAF3-1294-552F2C46DE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21170" y="1250759"/>
            <a:ext cx="12386339" cy="27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8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54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D:\资料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1350680" y="-27294"/>
            <a:ext cx="763206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0"/>
            <a:ext cx="2224930" cy="1673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069" y="13616"/>
            <a:ext cx="2224930" cy="1673506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3215232" y="3270663"/>
            <a:ext cx="1678981" cy="542615"/>
          </a:xfrm>
          <a:prstGeom prst="roundRect">
            <a:avLst>
              <a:gd name="adj" fmla="val 50000"/>
            </a:avLst>
          </a:prstGeom>
          <a:solidFill>
            <a:srgbClr val="45A7AC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dirty="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Trang 88</a:t>
            </a:r>
            <a:endParaRPr lang="en-US" altLang="zh-CN" sz="2400" dirty="0">
              <a:latin typeface="SVN-Rocker" panose="0204060305050602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8C7802-E739-E3DE-0D8B-BAA557B52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6147">
            <a:off x="3055310" y="-344"/>
            <a:ext cx="3965408" cy="36752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762990C-406F-1CD2-3A81-785EF448F4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37" t="3855"/>
          <a:stretch/>
        </p:blipFill>
        <p:spPr>
          <a:xfrm>
            <a:off x="4970230" y="3067121"/>
            <a:ext cx="2475680" cy="20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7E09463-8F36-C268-574E-7FA7102A9F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128449"/>
            <a:ext cx="9144000" cy="2121311"/>
          </a:xfrm>
          <a:prstGeom prst="rect">
            <a:avLst/>
          </a:prstGeom>
        </p:spPr>
      </p:pic>
      <p:pic>
        <p:nvPicPr>
          <p:cNvPr id="60" name="Picture 59" descr="A person sitting at a table with a vase&#10;&#10;Description automatically generated">
            <a:extLst>
              <a:ext uri="{FF2B5EF4-FFF2-40B4-BE49-F238E27FC236}">
                <a16:creationId xmlns:a16="http://schemas.microsoft.com/office/drawing/2014/main" id="{3CD03E34-0E8B-7DC1-C5A8-5DA42A801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5971" y1="62621" x2="76780" y2="74110"/>
                        <a14:foregroundMark x1="76780" y1="74110" x2="77751" y2="76133"/>
                        <a14:foregroundMark x1="24272" y1="68689" x2="25890" y2="78317"/>
                        <a14:foregroundMark x1="25890" y1="78317" x2="25971" y2="78074"/>
                        <a14:foregroundMark x1="56472" y1="75000" x2="59142" y2="79288"/>
                        <a14:foregroundMark x1="61570" y1="71521" x2="64401" y2="7661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880" y="687881"/>
            <a:ext cx="5075234" cy="5075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85" y="132207"/>
            <a:ext cx="1111348" cy="1111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D:\资料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755968" y="0"/>
            <a:ext cx="763206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0"/>
            <a:ext cx="2224930" cy="167350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708785" y="3841115"/>
            <a:ext cx="5726430" cy="1301750"/>
            <a:chOff x="5640" y="6049"/>
            <a:chExt cx="9018" cy="20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5640" y="6049"/>
              <a:ext cx="5059" cy="20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9600" y="6049"/>
              <a:ext cx="5059" cy="205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8961" y="1290"/>
            <a:ext cx="2224930" cy="1673506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1524000" y="-19050"/>
            <a:ext cx="5911850" cy="4147185"/>
            <a:chOff x="2898" y="90"/>
            <a:chExt cx="9310" cy="6531"/>
          </a:xfrm>
        </p:grpSpPr>
        <p:grpSp>
          <p:nvGrpSpPr>
            <p:cNvPr id="58" name="组合 57"/>
            <p:cNvGrpSpPr/>
            <p:nvPr/>
          </p:nvGrpSpPr>
          <p:grpSpPr>
            <a:xfrm>
              <a:off x="2898" y="90"/>
              <a:ext cx="9310" cy="6531"/>
              <a:chOff x="2628" y="90"/>
              <a:chExt cx="9310" cy="6531"/>
            </a:xfrm>
          </p:grpSpPr>
          <p:sp>
            <p:nvSpPr>
              <p:cNvPr id="59" name="十字星 58"/>
              <p:cNvSpPr/>
              <p:nvPr/>
            </p:nvSpPr>
            <p:spPr>
              <a:xfrm>
                <a:off x="7188" y="90"/>
                <a:ext cx="1200" cy="1200"/>
              </a:xfrm>
              <a:prstGeom prst="star4">
                <a:avLst/>
              </a:prstGeom>
              <a:solidFill>
                <a:srgbClr val="F46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十字星 59"/>
              <p:cNvSpPr/>
              <p:nvPr/>
            </p:nvSpPr>
            <p:spPr>
              <a:xfrm>
                <a:off x="2628" y="2610"/>
                <a:ext cx="996" cy="996"/>
              </a:xfrm>
              <a:prstGeom prst="star4">
                <a:avLst/>
              </a:prstGeom>
              <a:solidFill>
                <a:srgbClr val="242C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十字星 60"/>
              <p:cNvSpPr/>
              <p:nvPr/>
            </p:nvSpPr>
            <p:spPr>
              <a:xfrm>
                <a:off x="10479" y="5490"/>
                <a:ext cx="1131" cy="1131"/>
              </a:xfrm>
              <a:prstGeom prst="star4">
                <a:avLst/>
              </a:prstGeom>
              <a:solidFill>
                <a:srgbClr val="F72C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十字星 61"/>
              <p:cNvSpPr/>
              <p:nvPr/>
            </p:nvSpPr>
            <p:spPr>
              <a:xfrm>
                <a:off x="10807" y="3690"/>
                <a:ext cx="1131" cy="1131"/>
              </a:xfrm>
              <a:prstGeom prst="star4">
                <a:avLst/>
              </a:prstGeom>
              <a:solidFill>
                <a:srgbClr val="94C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十字星 62"/>
            <p:cNvSpPr/>
            <p:nvPr/>
          </p:nvSpPr>
          <p:spPr>
            <a:xfrm>
              <a:off x="10817" y="1410"/>
              <a:ext cx="996" cy="996"/>
            </a:xfrm>
            <a:prstGeom prst="star4">
              <a:avLst/>
            </a:prstGeom>
            <a:solidFill>
              <a:srgbClr val="242C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A969E7-972E-DBBB-649E-5587FD1559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16450" y="791210"/>
            <a:ext cx="14976899" cy="3336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-121285"/>
            <a:ext cx="9144000" cy="5390515"/>
            <a:chOff x="0" y="-191"/>
            <a:chExt cx="14400" cy="8489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0"/>
              <a:ext cx="14400" cy="8100"/>
              <a:chOff x="0" y="0"/>
              <a:chExt cx="14400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0" y="0"/>
                <a:ext cx="14400" cy="8100"/>
                <a:chOff x="0" y="0"/>
                <a:chExt cx="14400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840" y="630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269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665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4"/>
            <a:srcRect l="22222" t="19186" r="25000" b="25998"/>
            <a:stretch>
              <a:fillRect/>
            </a:stretch>
          </p:blipFill>
          <p:spPr>
            <a:xfrm rot="374968" flipH="1">
              <a:off x="19" y="5602"/>
              <a:ext cx="2562" cy="26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6" name="Những làng nghề truyền thống nổi tiếng ở cố đô Huế">
            <a:hlinkClick r:id="" action="ppaction://media"/>
            <a:extLst>
              <a:ext uri="{FF2B5EF4-FFF2-40B4-BE49-F238E27FC236}">
                <a16:creationId xmlns:a16="http://schemas.microsoft.com/office/drawing/2014/main" id="{0C1CFEA7-1BE9-85FB-F7C8-D16B2ACB9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540" y="57150"/>
            <a:ext cx="8615680" cy="487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0"/>
            <a:ext cx="2224930" cy="167350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581400" y="3841115"/>
            <a:ext cx="5726430" cy="1301750"/>
            <a:chOff x="5640" y="6049"/>
            <a:chExt cx="9018" cy="20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5640" y="6049"/>
              <a:ext cx="5059" cy="20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9600" y="6049"/>
              <a:ext cx="5059" cy="205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8961" y="1290"/>
            <a:ext cx="2224930" cy="1673506"/>
          </a:xfrm>
          <a:prstGeom prst="rect">
            <a:avLst/>
          </a:prstGeom>
        </p:spPr>
      </p:pic>
      <p:sp>
        <p:nvSpPr>
          <p:cNvPr id="42" name="十字星 41"/>
          <p:cNvSpPr/>
          <p:nvPr/>
        </p:nvSpPr>
        <p:spPr>
          <a:xfrm>
            <a:off x="4114800" y="3841115"/>
            <a:ext cx="632460" cy="632460"/>
          </a:xfrm>
          <a:prstGeom prst="star4">
            <a:avLst/>
          </a:prstGeom>
          <a:solidFill>
            <a:srgbClr val="242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657600" y="57150"/>
            <a:ext cx="4603750" cy="4146550"/>
            <a:chOff x="5760" y="90"/>
            <a:chExt cx="7250" cy="6530"/>
          </a:xfrm>
        </p:grpSpPr>
        <p:grpSp>
          <p:nvGrpSpPr>
            <p:cNvPr id="30" name="组合 29"/>
            <p:cNvGrpSpPr/>
            <p:nvPr/>
          </p:nvGrpSpPr>
          <p:grpSpPr>
            <a:xfrm>
              <a:off x="5760" y="90"/>
              <a:ext cx="7251" cy="6531"/>
              <a:chOff x="5490" y="90"/>
              <a:chExt cx="7251" cy="6531"/>
            </a:xfrm>
          </p:grpSpPr>
          <p:sp>
            <p:nvSpPr>
              <p:cNvPr id="32" name="十字星 31"/>
              <p:cNvSpPr/>
              <p:nvPr/>
            </p:nvSpPr>
            <p:spPr>
              <a:xfrm>
                <a:off x="7188" y="90"/>
                <a:ext cx="1200" cy="1200"/>
              </a:xfrm>
              <a:prstGeom prst="star4">
                <a:avLst/>
              </a:prstGeom>
              <a:solidFill>
                <a:srgbClr val="F46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十字星 32"/>
              <p:cNvSpPr/>
              <p:nvPr/>
            </p:nvSpPr>
            <p:spPr>
              <a:xfrm>
                <a:off x="5490" y="1290"/>
                <a:ext cx="996" cy="996"/>
              </a:xfrm>
              <a:prstGeom prst="star4">
                <a:avLst/>
              </a:prstGeom>
              <a:solidFill>
                <a:srgbClr val="00C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十字星 33"/>
              <p:cNvSpPr/>
              <p:nvPr/>
            </p:nvSpPr>
            <p:spPr>
              <a:xfrm>
                <a:off x="10479" y="5490"/>
                <a:ext cx="1131" cy="1131"/>
              </a:xfrm>
              <a:prstGeom prst="star4">
                <a:avLst/>
              </a:prstGeom>
              <a:solidFill>
                <a:srgbClr val="F72C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十字星 34"/>
              <p:cNvSpPr/>
              <p:nvPr/>
            </p:nvSpPr>
            <p:spPr>
              <a:xfrm>
                <a:off x="11610" y="3450"/>
                <a:ext cx="1131" cy="1131"/>
              </a:xfrm>
              <a:prstGeom prst="star4">
                <a:avLst/>
              </a:prstGeom>
              <a:solidFill>
                <a:srgbClr val="94C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" name="十字星 42"/>
            <p:cNvSpPr/>
            <p:nvPr/>
          </p:nvSpPr>
          <p:spPr>
            <a:xfrm>
              <a:off x="10817" y="1410"/>
              <a:ext cx="996" cy="996"/>
            </a:xfrm>
            <a:prstGeom prst="star4">
              <a:avLst/>
            </a:prstGeom>
            <a:solidFill>
              <a:srgbClr val="242C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图片 27" descr="D:\资料\图片1.png图片1">
            <a:extLst>
              <a:ext uri="{FF2B5EF4-FFF2-40B4-BE49-F238E27FC236}">
                <a16:creationId xmlns:a16="http://schemas.microsoft.com/office/drawing/2014/main" id="{F0A9C2EB-C36C-5EFF-8A3E-CDBAEB3CE2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V="1">
            <a:off x="1371599" y="8723"/>
            <a:ext cx="7632065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C60580-1C4B-03D6-2F05-6E0BF30CC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19400" y="947074"/>
            <a:ext cx="15434886" cy="3392618"/>
          </a:xfrm>
          <a:prstGeom prst="rect">
            <a:avLst/>
          </a:prstGeom>
        </p:spPr>
      </p:pic>
      <p:pic>
        <p:nvPicPr>
          <p:cNvPr id="17" name="Picture 16" descr="A person sitting at a table with a vase&#10;&#10;Description automatically generated">
            <a:extLst>
              <a:ext uri="{FF2B5EF4-FFF2-40B4-BE49-F238E27FC236}">
                <a16:creationId xmlns:a16="http://schemas.microsoft.com/office/drawing/2014/main" id="{D6E7B973-2C14-B388-9827-59903D8B9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5971" y1="62621" x2="76780" y2="74110"/>
                        <a14:foregroundMark x1="76780" y1="74110" x2="77751" y2="76133"/>
                        <a14:foregroundMark x1="24272" y1="68689" x2="25890" y2="78317"/>
                        <a14:foregroundMark x1="25890" y1="78317" x2="25971" y2="78074"/>
                        <a14:foregroundMark x1="56472" y1="75000" x2="59142" y2="79288"/>
                        <a14:foregroundMark x1="61570" y1="71521" x2="64401" y2="7661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943" y="514350"/>
            <a:ext cx="5075234" cy="5075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570299" y="272460"/>
            <a:ext cx="558165" cy="529088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altLang="zh-C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128464" y="134945"/>
            <a:ext cx="7878890" cy="1065205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Chia sẻ những sản phẩm thủ công truyền thống ở địa phương mà em biết</a:t>
            </a:r>
            <a:endParaRPr sz="3000" b="1" spc="225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849B4-7CCD-03FF-766D-8688C1C420CC}"/>
              </a:ext>
            </a:extLst>
          </p:cNvPr>
          <p:cNvSpPr txBox="1"/>
          <p:nvPr/>
        </p:nvSpPr>
        <p:spPr>
          <a:xfrm>
            <a:off x="532199" y="1275856"/>
            <a:ext cx="57162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Nhớ lại những sản phẩm thủ công truyền thống ở địa phương mà em biết.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sẻ thông tin: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Địa điểm làm ra sản phẩm.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+Thời điểm em hay gia đình em mua hoặc được tặng sản phẩm.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Công dụng của sản phẩm.</a:t>
            </a:r>
            <a:endParaRPr lang="en-SG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8DCEF4F1-2DE8-1769-A085-99F21E9F13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038" y="3081135"/>
            <a:ext cx="3116962" cy="1925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24DDC-1D02-81F2-B308-71ADB8EFD4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198" y="1200150"/>
            <a:ext cx="5057498" cy="3370348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8CA33A53-6EC4-37B8-B053-97218DB41C80}"/>
              </a:ext>
            </a:extLst>
          </p:cNvPr>
          <p:cNvSpPr/>
          <p:nvPr/>
        </p:nvSpPr>
        <p:spPr>
          <a:xfrm>
            <a:off x="370046" y="4552950"/>
            <a:ext cx="5257800" cy="619759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Làng hương - Huế</a:t>
            </a:r>
            <a:endParaRPr kumimoji="0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214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5B0E6D8-D136-86D0-9F07-C6FADB1B071C}"/>
              </a:ext>
            </a:extLst>
          </p:cNvPr>
          <p:cNvSpPr/>
          <p:nvPr/>
        </p:nvSpPr>
        <p:spPr>
          <a:xfrm>
            <a:off x="715746" y="4372129"/>
            <a:ext cx="5017296" cy="56981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Nước mắm Nam Ô</a:t>
            </a:r>
            <a:endParaRPr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DAB36-DA8E-2BDD-B339-3B36F009DA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919" y="1268199"/>
            <a:ext cx="4552950" cy="30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0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AA454-07E8-E709-E13A-63F04E14B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699" y="1329783"/>
            <a:ext cx="4312446" cy="3314423"/>
          </a:xfrm>
          <a:prstGeom prst="rect">
            <a:avLst/>
          </a:prstGeom>
        </p:spPr>
      </p:pic>
      <p:sp>
        <p:nvSpPr>
          <p:cNvPr id="9" name="圆角矩形 5">
            <a:extLst>
              <a:ext uri="{FF2B5EF4-FFF2-40B4-BE49-F238E27FC236}">
                <a16:creationId xmlns:a16="http://schemas.microsoft.com/office/drawing/2014/main" id="{A5B0E6D8-D136-86D0-9F07-C6FADB1B071C}"/>
              </a:ext>
            </a:extLst>
          </p:cNvPr>
          <p:cNvSpPr/>
          <p:nvPr/>
        </p:nvSpPr>
        <p:spPr>
          <a:xfrm>
            <a:off x="1465794" y="4580937"/>
            <a:ext cx="2637054" cy="56981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Nón lá </a:t>
            </a:r>
            <a:endParaRPr kumimoji="0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00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298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heme/theme1.xml><?xml version="1.0" encoding="utf-8"?>
<a:theme xmlns:a="http://schemas.openxmlformats.org/drawingml/2006/main" name="第一PPT，www.1ppt.com">
  <a:themeElements>
    <a:clrScheme name="自定义 10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FE4101"/>
      </a:accent1>
      <a:accent2>
        <a:srgbClr val="00C2D2"/>
      </a:accent2>
      <a:accent3>
        <a:srgbClr val="FE4101"/>
      </a:accent3>
      <a:accent4>
        <a:srgbClr val="00C2D2"/>
      </a:accent4>
      <a:accent5>
        <a:srgbClr val="FE4101"/>
      </a:accent5>
      <a:accent6>
        <a:srgbClr val="00C2D2"/>
      </a:accent6>
      <a:hlink>
        <a:srgbClr val="FE4101"/>
      </a:hlink>
      <a:folHlink>
        <a:srgbClr val="00C2D2"/>
      </a:folHlink>
    </a:clrScheme>
    <a:fontScheme name="fu5ffnag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Microsoft Office PowerPoint</Application>
  <PresentationFormat>On-screen Show (16:9)</PresentationFormat>
  <Paragraphs>49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Times New Roman</vt:lpstr>
      <vt:lpstr>Calibri</vt:lpstr>
      <vt:lpstr>微软雅黑</vt:lpstr>
      <vt:lpstr>Arial</vt:lpstr>
      <vt:lpstr>Cambria</vt:lpstr>
      <vt:lpstr>#9Slide07 HoneyCream</vt:lpstr>
      <vt:lpstr>#9Slide03 AllRoundGothic</vt:lpstr>
      <vt:lpstr>思源宋体 CN Medium</vt:lpstr>
      <vt:lpstr>宋体</vt:lpstr>
      <vt:lpstr>SVN-Rocker</vt:lpstr>
      <vt:lpstr>汉仪铸字木头人W</vt:lpstr>
      <vt:lpstr>SVN-Newton</vt:lpstr>
      <vt:lpstr>第一PPT，www.1ppt.com</vt:lpstr>
      <vt:lpstr>自定义设计方案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9</cp:revision>
  <dcterms:created xsi:type="dcterms:W3CDTF">2022-02-08T01:33:00Z</dcterms:created>
  <dcterms:modified xsi:type="dcterms:W3CDTF">2024-04-07T12:15:14Z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74C7B3CC708F476E9231344597F177A3</vt:lpwstr>
  </property>
  <property fmtid="{D5CDD505-2E9C-101B-9397-08002B2CF9AE}" pid="3" name="KSOProductBuildVer">
    <vt:lpwstr>2052-11.1.0.11294</vt:lpwstr>
  </property>
</Properties>
</file>