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60" r:id="rId5"/>
    <p:sldId id="2007577528" r:id="rId6"/>
    <p:sldId id="2007577546" r:id="rId7"/>
    <p:sldId id="2007577532" r:id="rId8"/>
    <p:sldId id="664" r:id="rId9"/>
    <p:sldId id="2007577533" r:id="rId10"/>
    <p:sldId id="2007577552" r:id="rId11"/>
    <p:sldId id="2007577553" r:id="rId12"/>
    <p:sldId id="2007577554" r:id="rId13"/>
    <p:sldId id="2007577559" r:id="rId14"/>
    <p:sldId id="2007577555" r:id="rId15"/>
    <p:sldId id="319" r:id="rId16"/>
    <p:sldId id="2007577556" r:id="rId17"/>
    <p:sldId id="2007577557" r:id="rId18"/>
    <p:sldId id="29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2024/5/18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18/05/2024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635098" y="2362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A33E2-AEC7-482A-0230-45B1EB55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34" y="182436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6371-13B8-FAF1-D415-D2B2820A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7CE6A-F1AE-3075-D949-2A82FEF342FC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6C2A9-E754-CD36-07EE-29500095EDF7}"/>
              </a:ext>
            </a:extLst>
          </p:cNvPr>
          <p:cNvSpPr txBox="1"/>
          <p:nvPr/>
        </p:nvSpPr>
        <p:spPr>
          <a:xfrm>
            <a:off x="809625" y="422814"/>
            <a:ext cx="10391775" cy="535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Calibri" panose="020F0502020204030204"/>
              </a:rPr>
              <a:t>Yêu cầu cần đạt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Lựa chọn được các chi tiết, dụng cụ cần thiết.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Lắp ghép được mô hình bập bênh theo hướng dẫn.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vi-VN" sz="4000">
                <a:solidFill>
                  <a:prstClr val="black"/>
                </a:solidFill>
                <a:latin typeface="Calibri" panose="020F0502020204030204"/>
              </a:rPr>
              <a:t>Có thể sáng tạo được kiểu bập bênh khác với sản phẩm mẫu.</a:t>
            </a:r>
          </a:p>
        </p:txBody>
      </p:sp>
    </p:spTree>
    <p:extLst>
      <p:ext uri="{BB962C8B-B14F-4D97-AF65-F5344CB8AC3E}">
        <p14:creationId xmlns:p14="http://schemas.microsoft.com/office/powerpoint/2010/main" val="980170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4" name="Bé Chơi Bập Bênh">
            <a:hlinkClick r:id="" action="ppaction://media"/>
            <a:extLst>
              <a:ext uri="{FF2B5EF4-FFF2-40B4-BE49-F238E27FC236}">
                <a16:creationId xmlns:a16="http://schemas.microsoft.com/office/drawing/2014/main" id="{B7E276CE-DE16-EEF9-E61D-D6E350745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295</Words>
  <Application>Microsoft Office PowerPoint</Application>
  <PresentationFormat>Widescreen</PresentationFormat>
  <Paragraphs>24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Times New Roman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2023-11-07T08:08:50Z</dcterms:created>
  <dcterms:modified xsi:type="dcterms:W3CDTF">2024-05-18T05:48:37Z</dcterms:modified>
</cp:coreProperties>
</file>