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58" r:id="rId4"/>
    <p:sldId id="265" r:id="rId5"/>
    <p:sldId id="261" r:id="rId6"/>
    <p:sldId id="267" r:id="rId7"/>
    <p:sldId id="283" r:id="rId8"/>
    <p:sldId id="260" r:id="rId9"/>
    <p:sldId id="282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9DAE"/>
    <a:srgbClr val="1EAEAA"/>
    <a:srgbClr val="FF8C9F"/>
    <a:srgbClr val="C5E5A1"/>
    <a:srgbClr val="F5D1D9"/>
    <a:srgbClr val="74C3C6"/>
    <a:srgbClr val="A4ECE5"/>
    <a:srgbClr val="EDD42B"/>
    <a:srgbClr val="F5B9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99" autoAdjust="0"/>
    <p:restoredTop sz="94660"/>
  </p:normalViewPr>
  <p:slideViewPr>
    <p:cSldViewPr snapToGrid="0">
      <p:cViewPr varScale="1">
        <p:scale>
          <a:sx n="62" d="100"/>
          <a:sy n="62" d="100"/>
        </p:scale>
        <p:origin x="15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DEF58-915F-48B0-AF5E-9B7A06DF2996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31A09-249F-4AAF-A048-3EE6B3CBF3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2023/7/30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2023/7/30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2023/7/30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2023/7/30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2023/7/30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2023/7/30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2023/7/30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2023/7/30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2023/7/30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2023/7/30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2023/7/30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2023/7/30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25" y="2781263"/>
            <a:ext cx="5206760" cy="330711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084848" y="769624"/>
            <a:ext cx="60207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Bài</a:t>
            </a:r>
            <a:r>
              <a:rPr lang="en-US" altLang="zh-CN" sz="4800" b="1" dirty="0"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5</a:t>
            </a:r>
          </a:p>
          <a:p>
            <a:pPr algn="ctr"/>
            <a:r>
              <a:rPr lang="en-US" altLang="zh-CN" sz="4800" b="1" dirty="0" err="1"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Những</a:t>
            </a:r>
            <a:r>
              <a:rPr lang="en-US" altLang="zh-CN" sz="4800" b="1" dirty="0"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cánh</a:t>
            </a:r>
            <a:r>
              <a:rPr lang="en-US" altLang="zh-CN" sz="4800" b="1" dirty="0"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cò</a:t>
            </a:r>
            <a:endParaRPr lang="en-US" altLang="zh-CN" sz="4800" b="1" dirty="0">
              <a:solidFill>
                <a:srgbClr val="FF8C9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 algn="ctr"/>
            <a:r>
              <a:rPr lang="en-US" altLang="zh-CN" sz="3200" b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Giáo</a:t>
            </a:r>
            <a:r>
              <a:rPr lang="en-US" altLang="zh-CN" sz="3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viên</a:t>
            </a:r>
            <a:r>
              <a:rPr lang="en-US" altLang="zh-CN" sz="3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: …..</a:t>
            </a:r>
            <a:endParaRPr lang="zh-CN" altLang="en-US" sz="4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10F25FCC-9353-4764-9BE2-145798564874}"/>
              </a:ext>
            </a:extLst>
          </p:cNvPr>
          <p:cNvSpPr/>
          <p:nvPr/>
        </p:nvSpPr>
        <p:spPr>
          <a:xfrm>
            <a:off x="1018456" y="750307"/>
            <a:ext cx="691490" cy="64922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3D64634-38BE-4950-A80B-038344879098}"/>
              </a:ext>
            </a:extLst>
          </p:cNvPr>
          <p:cNvSpPr txBox="1"/>
          <p:nvPr/>
        </p:nvSpPr>
        <p:spPr>
          <a:xfrm>
            <a:off x="1640419" y="688849"/>
            <a:ext cx="10867855" cy="67709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ngữ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hoàn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thiện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vở</a:t>
            </a:r>
            <a:endParaRPr lang="en-US" sz="3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27D70A-134A-4D0E-9393-3AA7F55682A6}"/>
              </a:ext>
            </a:extLst>
          </p:cNvPr>
          <p:cNvSpPr txBox="1"/>
          <p:nvPr/>
        </p:nvSpPr>
        <p:spPr>
          <a:xfrm>
            <a:off x="1335045" y="2054790"/>
            <a:ext cx="9907386" cy="6735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endParaRPr lang="en-US" sz="4000" b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C260DDA-3438-4003-8C7E-AB6DB4C63DA3}"/>
              </a:ext>
            </a:extLst>
          </p:cNvPr>
          <p:cNvSpPr txBox="1"/>
          <p:nvPr/>
        </p:nvSpPr>
        <p:spPr>
          <a:xfrm>
            <a:off x="1335045" y="3828936"/>
            <a:ext cx="9309509" cy="61553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marL="514350" indent="-514350" algn="just" defTabSz="1219004" fontAlgn="auto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Đàn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đậu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( …)       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cao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vút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88B50DC-20AF-48E8-BB64-B88BC756EE97}"/>
              </a:ext>
            </a:extLst>
          </p:cNvPr>
          <p:cNvSpPr txBox="1"/>
          <p:nvPr/>
        </p:nvSpPr>
        <p:spPr>
          <a:xfrm>
            <a:off x="7629376" y="2045700"/>
            <a:ext cx="2037744" cy="6155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ngọn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endParaRPr lang="en-US" sz="3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B97097A-8FC5-4661-9A2C-1FBB836C7421}"/>
              </a:ext>
            </a:extLst>
          </p:cNvPr>
          <p:cNvSpPr txBox="1"/>
          <p:nvPr/>
        </p:nvSpPr>
        <p:spPr>
          <a:xfrm>
            <a:off x="1326916" y="2127079"/>
            <a:ext cx="2766058" cy="6155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cao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tốc</a:t>
            </a:r>
            <a:endParaRPr lang="en-US" sz="3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5ABE787-9AA7-417E-9DED-12D33BF6942C}"/>
              </a:ext>
            </a:extLst>
          </p:cNvPr>
          <p:cNvSpPr txBox="1"/>
          <p:nvPr/>
        </p:nvSpPr>
        <p:spPr>
          <a:xfrm>
            <a:off x="3976268" y="2121918"/>
            <a:ext cx="1459881" cy="6155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ao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hồ</a:t>
            </a:r>
            <a:endParaRPr lang="en-US" sz="3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4" t="9942" r="17104" b="8402"/>
          <a:stretch>
            <a:fillRect/>
          </a:stretch>
        </p:blipFill>
        <p:spPr>
          <a:xfrm rot="582822">
            <a:off x="-15941" y="2336675"/>
            <a:ext cx="1822996" cy="14276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DA0C17B-B9FA-45EB-9A52-65F5871C18F5}"/>
              </a:ext>
            </a:extLst>
          </p:cNvPr>
          <p:cNvSpPr txBox="1"/>
          <p:nvPr/>
        </p:nvSpPr>
        <p:spPr>
          <a:xfrm>
            <a:off x="9742971" y="2054138"/>
            <a:ext cx="1499460" cy="6155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ồn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ào</a:t>
            </a:r>
            <a:endParaRPr lang="en-US" sz="3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330" y="2753701"/>
            <a:ext cx="2060670" cy="350791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CC8E9B6-0F3B-4319-9C7F-040F347287AB}"/>
              </a:ext>
            </a:extLst>
          </p:cNvPr>
          <p:cNvSpPr txBox="1"/>
          <p:nvPr/>
        </p:nvSpPr>
        <p:spPr>
          <a:xfrm>
            <a:off x="1354345" y="4752369"/>
            <a:ext cx="9290209" cy="61553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áng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mây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trắng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nhẹ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trôi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bầu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trời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(…)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1BCF30-6BB2-4E07-8B33-84E68F28046C}"/>
              </a:ext>
            </a:extLst>
          </p:cNvPr>
          <p:cNvSpPr txBox="1"/>
          <p:nvPr/>
        </p:nvSpPr>
        <p:spPr>
          <a:xfrm>
            <a:off x="5506068" y="2083808"/>
            <a:ext cx="2150968" cy="6155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xanh</a:t>
            </a:r>
            <a:endParaRPr lang="en-US" sz="3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-0.08359 0.259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0" y="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11111E-6 L 0.27852 0.3863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19" y="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B18F23E5-E10C-4922-A9BC-7FC8E1362926}"/>
              </a:ext>
            </a:extLst>
          </p:cNvPr>
          <p:cNvSpPr/>
          <p:nvPr/>
        </p:nvSpPr>
        <p:spPr>
          <a:xfrm>
            <a:off x="1942925" y="653538"/>
            <a:ext cx="675319" cy="69790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F25A7B-92D3-4AC6-ADEE-4B6DADE0BA9F}"/>
              </a:ext>
            </a:extLst>
          </p:cNvPr>
          <p:cNvSpPr txBox="1"/>
          <p:nvPr/>
        </p:nvSpPr>
        <p:spPr>
          <a:xfrm>
            <a:off x="2395460" y="653538"/>
            <a:ext cx="8066794" cy="1107979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sát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bức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dưới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đây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biết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việc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tốt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việc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chưa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tốt</a:t>
            </a:r>
            <a:endParaRPr lang="en-US" sz="3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FB15F8-DEED-4DFC-87F6-5AA82EB93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9912" y="1928508"/>
            <a:ext cx="5972175" cy="4762500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3D577602-E49A-4CFC-88C5-03AA4A0BA5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551" y="2049048"/>
            <a:ext cx="1233755" cy="1233755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EF23D42-6EE0-4FE8-A2E8-157F9C856B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7" y="4586765"/>
            <a:ext cx="1233755" cy="1233755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92F11D46-8F21-4976-A375-E6C638BE98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087" y="1928508"/>
            <a:ext cx="1260185" cy="1260185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A65E607B-5391-4436-BF84-E13BAB6C3E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069" y="4393253"/>
            <a:ext cx="1260185" cy="12601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sp>
        <p:nvSpPr>
          <p:cNvPr id="53" name="Oval 52">
            <a:extLst>
              <a:ext uri="{FF2B5EF4-FFF2-40B4-BE49-F238E27FC236}">
                <a16:creationId xmlns:a16="http://schemas.microsoft.com/office/drawing/2014/main" id="{95B91699-794B-4264-8991-F8230DBD1B3E}"/>
              </a:ext>
            </a:extLst>
          </p:cNvPr>
          <p:cNvSpPr/>
          <p:nvPr/>
        </p:nvSpPr>
        <p:spPr>
          <a:xfrm>
            <a:off x="1709930" y="609001"/>
            <a:ext cx="720940" cy="6975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7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7386A9C-8BD8-4D4B-9778-3563681169A8}"/>
              </a:ext>
            </a:extLst>
          </p:cNvPr>
          <p:cNvSpPr txBox="1"/>
          <p:nvPr/>
        </p:nvSpPr>
        <p:spPr>
          <a:xfrm>
            <a:off x="2419522" y="619885"/>
            <a:ext cx="3172691" cy="69754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endParaRPr lang="en-US" sz="3733" b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7BCDE37-1122-4D7F-8138-FBCE84DFFF44}"/>
              </a:ext>
            </a:extLst>
          </p:cNvPr>
          <p:cNvSpPr txBox="1"/>
          <p:nvPr/>
        </p:nvSpPr>
        <p:spPr>
          <a:xfrm>
            <a:off x="2589832" y="1803001"/>
            <a:ext cx="8919248" cy="160042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Ao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hồ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đầm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nhường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chỗ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cao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tầng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cao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tốc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máy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chẳng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nơi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kiếm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Thế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bay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51452FA-8DB5-43CC-8D9B-CC711353A9CD}"/>
              </a:ext>
            </a:extLst>
          </p:cNvPr>
          <p:cNvSpPr txBox="1"/>
          <p:nvPr/>
        </p:nvSpPr>
        <p:spPr>
          <a:xfrm>
            <a:off x="2029842" y="5649034"/>
            <a:ext cx="8188025" cy="697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dòng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ta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lưu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ý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2DB3FBA-56D9-4734-B8D6-6E8D1EC6D99E}"/>
              </a:ext>
            </a:extLst>
          </p:cNvPr>
          <p:cNvSpPr txBox="1"/>
          <p:nvPr/>
        </p:nvSpPr>
        <p:spPr>
          <a:xfrm>
            <a:off x="1985052" y="5640567"/>
            <a:ext cx="8188025" cy="697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E6AA9B8-657A-4185-850E-032446F1FB8E}"/>
              </a:ext>
            </a:extLst>
          </p:cNvPr>
          <p:cNvSpPr txBox="1"/>
          <p:nvPr/>
        </p:nvSpPr>
        <p:spPr>
          <a:xfrm>
            <a:off x="2001986" y="5659918"/>
            <a:ext cx="8188025" cy="697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mấy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6D4961B-6779-4D6D-9ADF-07003A776771}"/>
              </a:ext>
            </a:extLst>
          </p:cNvPr>
          <p:cNvSpPr txBox="1"/>
          <p:nvPr/>
        </p:nvSpPr>
        <p:spPr>
          <a:xfrm>
            <a:off x="2035854" y="5682226"/>
            <a:ext cx="8188025" cy="697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Kết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thúc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dấu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7C5543A-07A6-41EB-BD31-BAD84A68C01C}"/>
              </a:ext>
            </a:extLst>
          </p:cNvPr>
          <p:cNvSpPr txBox="1"/>
          <p:nvPr/>
        </p:nvSpPr>
        <p:spPr>
          <a:xfrm>
            <a:off x="2001987" y="5640567"/>
            <a:ext cx="8188025" cy="697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dễ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lẫn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F29205-A2A3-476C-9603-BF77BCBE41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997" b="-1"/>
          <a:stretch/>
        </p:blipFill>
        <p:spPr>
          <a:xfrm>
            <a:off x="3052658" y="3596235"/>
            <a:ext cx="6357613" cy="19823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9" grpId="0" animBg="1"/>
      <p:bldP spid="60" grpId="0" animBg="1"/>
      <p:bldP spid="64" grpId="0" animBg="1"/>
      <p:bldP spid="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54D8F746-2F95-49F1-B623-D2EA6F3A2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71" y="1955726"/>
            <a:ext cx="10816314" cy="2815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718C1E8-9AFC-43AB-B1EB-F3D7B56EC1D3}"/>
              </a:ext>
            </a:extLst>
          </p:cNvPr>
          <p:cNvSpPr/>
          <p:nvPr/>
        </p:nvSpPr>
        <p:spPr>
          <a:xfrm>
            <a:off x="1499480" y="2587193"/>
            <a:ext cx="110842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Ao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,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hồ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,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đầm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phải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nhường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chỗ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cho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nhà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cao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endParaRPr lang="vi-VN" sz="4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B7A87D-FA60-4D2E-AE7C-6E74FF731398}"/>
              </a:ext>
            </a:extLst>
          </p:cNvPr>
          <p:cNvSpPr/>
          <p:nvPr/>
        </p:nvSpPr>
        <p:spPr>
          <a:xfrm>
            <a:off x="700418" y="3461017"/>
            <a:ext cx="110842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tầng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,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đường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cao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tốc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và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nhà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máy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.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Cò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chẳng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còn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91CACF-71D9-44C8-B3E0-D3CC5CD7B304}"/>
              </a:ext>
            </a:extLst>
          </p:cNvPr>
          <p:cNvSpPr/>
          <p:nvPr/>
        </p:nvSpPr>
        <p:spPr>
          <a:xfrm>
            <a:off x="700418" y="4326489"/>
            <a:ext cx="110842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nơi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kiếm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ăn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. Thế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là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chúng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bay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đi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-27444" y="-1"/>
            <a:ext cx="12219444" cy="6857999"/>
          </a:xfrm>
          <a:prstGeom prst="rect">
            <a:avLst/>
          </a:prstGeom>
          <a:noFill/>
          <a:ln>
            <a:solidFill>
              <a:srgbClr val="1EAEAA"/>
            </a:solidFill>
            <a:prstDash val="dash"/>
          </a:ln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39828D7-11B6-4BF2-8B69-3C33D3952D4D}"/>
              </a:ext>
            </a:extLst>
          </p:cNvPr>
          <p:cNvSpPr/>
          <p:nvPr/>
        </p:nvSpPr>
        <p:spPr>
          <a:xfrm>
            <a:off x="2458129" y="557612"/>
            <a:ext cx="636763" cy="60297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9C7C88-6E24-4002-802D-F20DD749CD23}"/>
              </a:ext>
            </a:extLst>
          </p:cNvPr>
          <p:cNvSpPr txBox="1"/>
          <p:nvPr/>
        </p:nvSpPr>
        <p:spPr>
          <a:xfrm>
            <a:off x="3094892" y="557612"/>
            <a:ext cx="6510089" cy="61553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vần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phù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hợp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thay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ô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vuông</a:t>
            </a:r>
            <a:endParaRPr lang="en-US" sz="3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36352-EFAA-419B-BA5C-3F80BA8E9563}"/>
              </a:ext>
            </a:extLst>
          </p:cNvPr>
          <p:cNvSpPr txBox="1"/>
          <p:nvPr/>
        </p:nvSpPr>
        <p:spPr>
          <a:xfrm>
            <a:off x="4474552" y="1438373"/>
            <a:ext cx="4411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2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32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FBA41F2-E02E-4DB7-9E2C-FCDBD148020E}"/>
              </a:ext>
            </a:extLst>
          </p:cNvPr>
          <p:cNvSpPr/>
          <p:nvPr/>
        </p:nvSpPr>
        <p:spPr>
          <a:xfrm>
            <a:off x="1867664" y="2670585"/>
            <a:ext cx="2399567" cy="843240"/>
          </a:xfrm>
          <a:prstGeom prst="roundRect">
            <a:avLst/>
          </a:prstGeom>
          <a:noFill/>
          <a:ln>
            <a:solidFill>
              <a:srgbClr val="1EAEAA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endParaRPr lang="en-US" sz="32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56C4BB-18BC-41E4-A432-17E8BE4CC2A2}"/>
              </a:ext>
            </a:extLst>
          </p:cNvPr>
          <p:cNvSpPr/>
          <p:nvPr/>
        </p:nvSpPr>
        <p:spPr>
          <a:xfrm>
            <a:off x="5329972" y="2670585"/>
            <a:ext cx="2399567" cy="843240"/>
          </a:xfrm>
          <a:prstGeom prst="roundRect">
            <a:avLst/>
          </a:prstGeom>
          <a:noFill/>
          <a:ln>
            <a:solidFill>
              <a:srgbClr val="1EAEAA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</a:t>
            </a:r>
            <a:endParaRPr lang="en-US" sz="32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41D8FB9-073D-425A-B4AE-B4D2CBEA9E4B}"/>
              </a:ext>
            </a:extLst>
          </p:cNvPr>
          <p:cNvSpPr/>
          <p:nvPr/>
        </p:nvSpPr>
        <p:spPr>
          <a:xfrm>
            <a:off x="9020388" y="2670585"/>
            <a:ext cx="2399567" cy="843240"/>
          </a:xfrm>
          <a:prstGeom prst="roundRect">
            <a:avLst/>
          </a:prstGeom>
          <a:noFill/>
          <a:ln>
            <a:solidFill>
              <a:srgbClr val="1EAEAA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ớc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mong</a:t>
            </a:r>
            <a:endParaRPr lang="en-US" sz="32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4FDCE4-E3BE-4B90-AA87-9F711E268746}"/>
              </a:ext>
            </a:extLst>
          </p:cNvPr>
          <p:cNvSpPr/>
          <p:nvPr/>
        </p:nvSpPr>
        <p:spPr>
          <a:xfrm>
            <a:off x="3279648" y="2960886"/>
            <a:ext cx="694944" cy="439553"/>
          </a:xfrm>
          <a:prstGeom prst="rect">
            <a:avLst/>
          </a:prstGeom>
          <a:solidFill>
            <a:srgbClr val="EC9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406E2A-3F4D-47FD-8455-43E687CB39C1}"/>
              </a:ext>
            </a:extLst>
          </p:cNvPr>
          <p:cNvSpPr/>
          <p:nvPr/>
        </p:nvSpPr>
        <p:spPr>
          <a:xfrm>
            <a:off x="5924912" y="2960886"/>
            <a:ext cx="694944" cy="439553"/>
          </a:xfrm>
          <a:prstGeom prst="rect">
            <a:avLst/>
          </a:prstGeom>
          <a:solidFill>
            <a:srgbClr val="EC9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083FCD-34E7-4C80-9ED1-0D7E34833F0C}"/>
              </a:ext>
            </a:extLst>
          </p:cNvPr>
          <p:cNvSpPr/>
          <p:nvPr/>
        </p:nvSpPr>
        <p:spPr>
          <a:xfrm>
            <a:off x="10415243" y="2960885"/>
            <a:ext cx="694944" cy="439553"/>
          </a:xfrm>
          <a:prstGeom prst="rect">
            <a:avLst/>
          </a:prstGeom>
          <a:solidFill>
            <a:srgbClr val="EC9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-27444" y="-1"/>
            <a:ext cx="12219444" cy="6857999"/>
          </a:xfrm>
          <a:prstGeom prst="rect">
            <a:avLst/>
          </a:prstGeom>
          <a:noFill/>
          <a:ln>
            <a:solidFill>
              <a:srgbClr val="1EAEAA"/>
            </a:solidFill>
            <a:prstDash val="dash"/>
          </a:ln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39828D7-11B6-4BF2-8B69-3C33D3952D4D}"/>
              </a:ext>
            </a:extLst>
          </p:cNvPr>
          <p:cNvSpPr/>
          <p:nvPr/>
        </p:nvSpPr>
        <p:spPr>
          <a:xfrm>
            <a:off x="2458129" y="557612"/>
            <a:ext cx="636763" cy="60297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9C7C88-6E24-4002-802D-F20DD749CD23}"/>
              </a:ext>
            </a:extLst>
          </p:cNvPr>
          <p:cNvSpPr txBox="1"/>
          <p:nvPr/>
        </p:nvSpPr>
        <p:spPr>
          <a:xfrm>
            <a:off x="3094892" y="557612"/>
            <a:ext cx="6510089" cy="61553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vần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phù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hợp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thay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ô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vuông</a:t>
            </a:r>
            <a:endParaRPr lang="en-US" sz="3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36352-EFAA-419B-BA5C-3F80BA8E9563}"/>
              </a:ext>
            </a:extLst>
          </p:cNvPr>
          <p:cNvSpPr txBox="1"/>
          <p:nvPr/>
        </p:nvSpPr>
        <p:spPr>
          <a:xfrm>
            <a:off x="4474552" y="1438373"/>
            <a:ext cx="4411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2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32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ênh</a:t>
            </a:r>
            <a:r>
              <a:rPr lang="en-US" sz="32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FBA41F2-E02E-4DB7-9E2C-FCDBD148020E}"/>
              </a:ext>
            </a:extLst>
          </p:cNvPr>
          <p:cNvSpPr/>
          <p:nvPr/>
        </p:nvSpPr>
        <p:spPr>
          <a:xfrm>
            <a:off x="1867664" y="2670585"/>
            <a:ext cx="2399567" cy="843240"/>
          </a:xfrm>
          <a:prstGeom prst="roundRect">
            <a:avLst/>
          </a:prstGeom>
          <a:noFill/>
          <a:ln>
            <a:solidFill>
              <a:srgbClr val="1EAEAA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endParaRPr lang="en-US" sz="32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56C4BB-18BC-41E4-A432-17E8BE4CC2A2}"/>
              </a:ext>
            </a:extLst>
          </p:cNvPr>
          <p:cNvSpPr/>
          <p:nvPr/>
        </p:nvSpPr>
        <p:spPr>
          <a:xfrm>
            <a:off x="5329972" y="2670585"/>
            <a:ext cx="2399567" cy="843240"/>
          </a:xfrm>
          <a:prstGeom prst="roundRect">
            <a:avLst/>
          </a:prstGeom>
          <a:noFill/>
          <a:ln>
            <a:solidFill>
              <a:srgbClr val="1EAEAA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kênh</a:t>
            </a:r>
            <a:endParaRPr lang="en-US" sz="32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41D8FB9-073D-425A-B4AE-B4D2CBEA9E4B}"/>
              </a:ext>
            </a:extLst>
          </p:cNvPr>
          <p:cNvSpPr/>
          <p:nvPr/>
        </p:nvSpPr>
        <p:spPr>
          <a:xfrm>
            <a:off x="9020388" y="2670585"/>
            <a:ext cx="2399567" cy="843240"/>
          </a:xfrm>
          <a:prstGeom prst="roundRect">
            <a:avLst/>
          </a:prstGeom>
          <a:noFill/>
          <a:ln>
            <a:solidFill>
              <a:srgbClr val="1EAEAA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endParaRPr lang="en-US" sz="32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4FDCE4-E3BE-4B90-AA87-9F711E268746}"/>
              </a:ext>
            </a:extLst>
          </p:cNvPr>
          <p:cNvSpPr/>
          <p:nvPr/>
        </p:nvSpPr>
        <p:spPr>
          <a:xfrm>
            <a:off x="3279648" y="2960886"/>
            <a:ext cx="694944" cy="439553"/>
          </a:xfrm>
          <a:prstGeom prst="rect">
            <a:avLst/>
          </a:prstGeom>
          <a:solidFill>
            <a:srgbClr val="EC9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406E2A-3F4D-47FD-8455-43E687CB39C1}"/>
              </a:ext>
            </a:extLst>
          </p:cNvPr>
          <p:cNvSpPr/>
          <p:nvPr/>
        </p:nvSpPr>
        <p:spPr>
          <a:xfrm>
            <a:off x="6655938" y="2896461"/>
            <a:ext cx="694944" cy="439553"/>
          </a:xfrm>
          <a:prstGeom prst="rect">
            <a:avLst/>
          </a:prstGeom>
          <a:solidFill>
            <a:srgbClr val="EC9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083FCD-34E7-4C80-9ED1-0D7E34833F0C}"/>
              </a:ext>
            </a:extLst>
          </p:cNvPr>
          <p:cNvSpPr/>
          <p:nvPr/>
        </p:nvSpPr>
        <p:spPr>
          <a:xfrm>
            <a:off x="10415243" y="2960885"/>
            <a:ext cx="694944" cy="439553"/>
          </a:xfrm>
          <a:prstGeom prst="rect">
            <a:avLst/>
          </a:prstGeom>
          <a:solidFill>
            <a:srgbClr val="EC9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216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9A9270D-A67F-4E25-A57C-753980FDFCB8}"/>
              </a:ext>
            </a:extLst>
          </p:cNvPr>
          <p:cNvSpPr/>
          <p:nvPr/>
        </p:nvSpPr>
        <p:spPr>
          <a:xfrm>
            <a:off x="2373827" y="1099496"/>
            <a:ext cx="545556" cy="45845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5D9C9B-FB4B-4A61-BD47-5224B94C8B30}"/>
              </a:ext>
            </a:extLst>
          </p:cNvPr>
          <p:cNvSpPr txBox="1"/>
          <p:nvPr/>
        </p:nvSpPr>
        <p:spPr>
          <a:xfrm>
            <a:off x="2825261" y="1051731"/>
            <a:ext cx="6846277" cy="55398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thích</a:t>
            </a:r>
            <a:r>
              <a:rPr lang="en-US" sz="28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nông</a:t>
            </a:r>
            <a:r>
              <a:rPr lang="en-US" sz="28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thôn</a:t>
            </a:r>
            <a:r>
              <a:rPr lang="en-US" sz="28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hay </a:t>
            </a:r>
            <a:r>
              <a:rPr lang="en-US" sz="28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thành</a:t>
            </a:r>
            <a:r>
              <a:rPr lang="en-US" sz="28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phố</a:t>
            </a:r>
            <a:r>
              <a:rPr lang="en-US" sz="28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 </a:t>
            </a:r>
            <a:r>
              <a:rPr lang="en-US" sz="28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</a:t>
            </a:r>
            <a:r>
              <a:rPr lang="en-US" sz="28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r>
              <a:rPr lang="en-US" sz="28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765EDE-711A-47A7-987D-88C189ADA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551" y="1801658"/>
            <a:ext cx="3714691" cy="4612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67D854-AC3B-4328-A656-E90093562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1990" y="1801658"/>
            <a:ext cx="3401731" cy="4599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25" y="2781263"/>
            <a:ext cx="5206760" cy="33071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5F5B15-187A-4285-B7CA-944A8DD4AC9D}"/>
              </a:ext>
            </a:extLst>
          </p:cNvPr>
          <p:cNvSpPr txBox="1"/>
          <p:nvPr/>
        </p:nvSpPr>
        <p:spPr>
          <a:xfrm>
            <a:off x="2888943" y="1288017"/>
            <a:ext cx="64125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4400" b="1" dirty="0"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tạm</a:t>
            </a:r>
            <a:r>
              <a:rPr lang="en-US" sz="4400" b="1" dirty="0"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sz="4400" b="1" dirty="0"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400" b="1" dirty="0"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hẹn</a:t>
            </a:r>
            <a:r>
              <a:rPr lang="en-US" sz="4400" b="1" dirty="0"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4400" b="1" dirty="0"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4400" b="1" dirty="0"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400" b="1" dirty="0"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400" b="1" dirty="0"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253</Words>
  <Application>Microsoft Office PowerPoint</Application>
  <PresentationFormat>Widescreen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Rounded MT Bold</vt:lpstr>
      <vt:lpstr>Arial-Rounded</vt:lpstr>
      <vt:lpstr>Calibri</vt:lpstr>
      <vt:lpstr>HP001 4 hàng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dc:description>www.051661.com</dc:description>
  <cp:lastModifiedBy>Thao Tran</cp:lastModifiedBy>
  <cp:revision>16</cp:revision>
  <dcterms:created xsi:type="dcterms:W3CDTF">2017-06-26T03:23:00Z</dcterms:created>
  <dcterms:modified xsi:type="dcterms:W3CDTF">2023-07-30T10:06:53Z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