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6" r:id="rId4"/>
    <p:sldMasterId id="2147483717" r:id="rId5"/>
    <p:sldMasterId id="2147483720" r:id="rId6"/>
    <p:sldMasterId id="2147483731" r:id="rId7"/>
    <p:sldMasterId id="2147483737" r:id="rId8"/>
    <p:sldMasterId id="2147483746" r:id="rId9"/>
    <p:sldMasterId id="2147483757" r:id="rId10"/>
  </p:sldMasterIdLst>
  <p:notesMasterIdLst>
    <p:notesMasterId r:id="rId32"/>
  </p:notesMasterIdLst>
  <p:sldIdLst>
    <p:sldId id="322" r:id="rId11"/>
    <p:sldId id="352" r:id="rId12"/>
    <p:sldId id="282" r:id="rId13"/>
    <p:sldId id="660" r:id="rId14"/>
    <p:sldId id="2601" r:id="rId15"/>
    <p:sldId id="260" r:id="rId16"/>
    <p:sldId id="2604" r:id="rId17"/>
    <p:sldId id="286" r:id="rId18"/>
    <p:sldId id="2624" r:id="rId19"/>
    <p:sldId id="2625" r:id="rId20"/>
    <p:sldId id="2626" r:id="rId21"/>
    <p:sldId id="2568" r:id="rId22"/>
    <p:sldId id="2622" r:id="rId23"/>
    <p:sldId id="2627" r:id="rId24"/>
    <p:sldId id="2610" r:id="rId25"/>
    <p:sldId id="2007577127" r:id="rId26"/>
    <p:sldId id="259" r:id="rId27"/>
    <p:sldId id="262" r:id="rId28"/>
    <p:sldId id="278" r:id="rId29"/>
    <p:sldId id="279" r:id="rId30"/>
    <p:sldId id="200757712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30"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0736F-51BC-403F-9971-B6B907B89331}"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6FA7A-BE64-4D3A-8CC6-C098C7F462DE}" type="slidenum">
              <a:rPr lang="en-US" smtClean="0"/>
              <a:t>‹#›</a:t>
            </a:fld>
            <a:endParaRPr lang="en-US"/>
          </a:p>
        </p:txBody>
      </p:sp>
    </p:spTree>
    <p:extLst>
      <p:ext uri="{BB962C8B-B14F-4D97-AF65-F5344CB8AC3E}">
        <p14:creationId xmlns:p14="http://schemas.microsoft.com/office/powerpoint/2010/main" val="48206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A9C252-B8D0-45BC-8B32-1871FD7C782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81806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9727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9301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98877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2797"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3168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0425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864" rtl="0" eaLnBrk="1" fontAlgn="auto" latinLnBrk="0" hangingPunct="1">
              <a:lnSpc>
                <a:spcPct val="100000"/>
              </a:lnSpc>
              <a:spcBef>
                <a:spcPts val="0"/>
              </a:spcBef>
              <a:spcAft>
                <a:spcPts val="0"/>
              </a:spcAft>
              <a:buClrTx/>
              <a:buSzTx/>
              <a:buFontTx/>
              <a:buNone/>
              <a:tabLst/>
              <a:defRPr/>
            </a:pPr>
            <a:fld id="{87A0EC43-BBDE-4173-AC42-4BCBDB07B1A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3864"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8589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GV hỏi để khai thác cho HS hiểu kĩ thuật viết (chữ đầu câu viết hoa, cuối câu có dấu chấm, khoảng cách các chữ bằng 1 con chữ o…)</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C6E290-0A5A-47EB-906A-E0B30A0139A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6890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9.xml"/><Relationship Id="rId4" Type="http://schemas.openxmlformats.org/officeDocument/2006/relationships/image" Target="../media/image3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9.xml"/><Relationship Id="rId5" Type="http://schemas.openxmlformats.org/officeDocument/2006/relationships/image" Target="../media/image36.png"/><Relationship Id="rId4" Type="http://schemas.openxmlformats.org/officeDocument/2006/relationships/image" Target="../media/image34.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9.xml"/><Relationship Id="rId5" Type="http://schemas.openxmlformats.org/officeDocument/2006/relationships/image" Target="../media/image34.png"/><Relationship Id="rId4" Type="http://schemas.openxmlformats.org/officeDocument/2006/relationships/image" Target="../media/image3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9.xml"/><Relationship Id="rId5" Type="http://schemas.openxmlformats.org/officeDocument/2006/relationships/image" Target="../media/image33.png"/><Relationship Id="rId4" Type="http://schemas.openxmlformats.org/officeDocument/2006/relationships/image" Target="../media/image37.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452C926-1AF6-4C84-925A-B6B02113653E}" type="datetimeFigureOut">
              <a:rPr lang="zh-CN" altLang="en-US" smtClean="0"/>
              <a:t>2024/5/20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150158112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452C926-1AF6-4C84-925A-B6B02113653E}" type="datetimeFigureOut">
              <a:rPr lang="zh-CN" altLang="en-US" smtClean="0"/>
              <a:t>2024/5/20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8821068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452C926-1AF6-4C84-925A-B6B02113653E}" type="datetimeFigureOut">
              <a:rPr lang="zh-CN" altLang="en-US" smtClean="0"/>
              <a:t>2024/5/20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32103810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BDBE55C-3294-4C63-B089-14FB65D02E69}"/>
              </a:ext>
            </a:extLst>
          </p:cNvPr>
          <p:cNvPicPr>
            <a:picLocks noChangeAspect="1"/>
          </p:cNvPicPr>
          <p:nvPr userDrawn="1"/>
        </p:nvPicPr>
        <p:blipFill>
          <a:blip r:embed="rId2"/>
          <a:stretch>
            <a:fillRect/>
          </a:stretch>
        </p:blipFill>
        <p:spPr>
          <a:xfrm>
            <a:off x="6104" y="2898"/>
            <a:ext cx="12188264" cy="6855233"/>
          </a:xfrm>
          <a:prstGeom prst="rect">
            <a:avLst/>
          </a:prstGeom>
        </p:spPr>
      </p:pic>
      <p:sp>
        <p:nvSpPr>
          <p:cNvPr id="8" name="矩形 7">
            <a:extLst>
              <a:ext uri="{FF2B5EF4-FFF2-40B4-BE49-F238E27FC236}">
                <a16:creationId xmlns:a16="http://schemas.microsoft.com/office/drawing/2014/main" id="{28D1AAF0-47CB-45AA-ABE3-4700373D2FAF}"/>
              </a:ext>
            </a:extLst>
          </p:cNvPr>
          <p:cNvSpPr/>
          <p:nvPr userDrawn="1"/>
        </p:nvSpPr>
        <p:spPr>
          <a:xfrm>
            <a:off x="0" y="469755"/>
            <a:ext cx="12192000" cy="599255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47137" y="270757"/>
            <a:ext cx="1415669" cy="461486"/>
          </a:xfrm>
          <a:prstGeom prst="rect">
            <a:avLst/>
          </a:prstGeom>
          <a:noFill/>
        </p:spPr>
        <p:txBody>
          <a:bodyPr wrap="none" lIns="91389" tIns="45695" rIns="91389" bIns="45695" rtlCol="0">
            <a:spAutoFit/>
          </a:bodyPr>
          <a:lstStyle/>
          <a:p>
            <a:pPr algn="r"/>
            <a:r>
              <a:rPr lang="zh-CN" altLang="en-US" sz="2399" dirty="0">
                <a:solidFill>
                  <a:schemeClr val="accent1"/>
                </a:solidFill>
                <a:ea typeface="微软雅黑" panose="020B0503020204020204" pitchFamily="34" charset="-122"/>
              </a:rPr>
              <a:t>工作回顾</a:t>
            </a: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2264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BD1620D-F62A-471E-951D-5BF183EDED20}"/>
              </a:ext>
            </a:extLst>
          </p:cNvPr>
          <p:cNvPicPr>
            <a:picLocks noChangeAspect="1"/>
          </p:cNvPicPr>
          <p:nvPr userDrawn="1"/>
        </p:nvPicPr>
        <p:blipFill>
          <a:blip r:embed="rId2"/>
          <a:stretch>
            <a:fillRect/>
          </a:stretch>
        </p:blipFill>
        <p:spPr>
          <a:xfrm>
            <a:off x="6104" y="2898"/>
            <a:ext cx="12188264" cy="6855233"/>
          </a:xfrm>
          <a:prstGeom prst="rect">
            <a:avLst/>
          </a:prstGeom>
        </p:spPr>
      </p:pic>
      <p:sp>
        <p:nvSpPr>
          <p:cNvPr id="8" name="矩形 7">
            <a:extLst>
              <a:ext uri="{FF2B5EF4-FFF2-40B4-BE49-F238E27FC236}">
                <a16:creationId xmlns:a16="http://schemas.microsoft.com/office/drawing/2014/main" id="{096EDE66-4097-4178-A344-70341677550C}"/>
              </a:ext>
            </a:extLst>
          </p:cNvPr>
          <p:cNvSpPr/>
          <p:nvPr userDrawn="1"/>
        </p:nvSpPr>
        <p:spPr>
          <a:xfrm>
            <a:off x="0" y="469755"/>
            <a:ext cx="12192000" cy="599255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779" y="270757"/>
            <a:ext cx="1415669" cy="461486"/>
          </a:xfrm>
          <a:prstGeom prst="rect">
            <a:avLst/>
          </a:prstGeom>
          <a:noFill/>
        </p:spPr>
        <p:txBody>
          <a:bodyPr wrap="none" lIns="91389" tIns="45695" rIns="91389" bIns="45695" rtlCol="0">
            <a:spAutoFit/>
          </a:bodyPr>
          <a:lstStyle/>
          <a:p>
            <a:r>
              <a:rPr lang="zh-CN" altLang="en-US" sz="2399" dirty="0">
                <a:solidFill>
                  <a:schemeClr val="accent1"/>
                </a:solidFill>
                <a:ea typeface="微软雅黑" panose="020B0503020204020204" pitchFamily="34" charset="-122"/>
              </a:rPr>
              <a:t>自我评价</a:t>
            </a: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033849"/>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8B54879-C49D-4FEF-88B6-F1B61F2CA128}"/>
              </a:ext>
            </a:extLst>
          </p:cNvPr>
          <p:cNvPicPr>
            <a:picLocks noChangeAspect="1"/>
          </p:cNvPicPr>
          <p:nvPr userDrawn="1"/>
        </p:nvPicPr>
        <p:blipFill>
          <a:blip r:embed="rId2"/>
          <a:stretch>
            <a:fillRect/>
          </a:stretch>
        </p:blipFill>
        <p:spPr>
          <a:xfrm>
            <a:off x="6104" y="2898"/>
            <a:ext cx="12188264" cy="6855233"/>
          </a:xfrm>
          <a:prstGeom prst="rect">
            <a:avLst/>
          </a:prstGeom>
        </p:spPr>
      </p:pic>
      <p:sp>
        <p:nvSpPr>
          <p:cNvPr id="8" name="矩形 7">
            <a:extLst>
              <a:ext uri="{FF2B5EF4-FFF2-40B4-BE49-F238E27FC236}">
                <a16:creationId xmlns:a16="http://schemas.microsoft.com/office/drawing/2014/main" id="{E6CDBDC3-43AC-4DB2-A4B3-361DA0B9DA24}"/>
              </a:ext>
            </a:extLst>
          </p:cNvPr>
          <p:cNvSpPr/>
          <p:nvPr userDrawn="1"/>
        </p:nvSpPr>
        <p:spPr>
          <a:xfrm>
            <a:off x="0" y="469755"/>
            <a:ext cx="12192000" cy="599255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5459837" y="270757"/>
            <a:ext cx="1415669" cy="461486"/>
          </a:xfrm>
          <a:prstGeom prst="rect">
            <a:avLst/>
          </a:prstGeom>
          <a:noFill/>
        </p:spPr>
        <p:txBody>
          <a:bodyPr wrap="none" lIns="91389" tIns="45695" rIns="91389" bIns="45695" rtlCol="0">
            <a:spAutoFit/>
          </a:bodyPr>
          <a:lstStyle/>
          <a:p>
            <a:pPr algn="r"/>
            <a:r>
              <a:rPr lang="zh-CN" altLang="en-US" sz="2399" dirty="0">
                <a:solidFill>
                  <a:schemeClr val="accent1"/>
                </a:solidFill>
                <a:ea typeface="微软雅黑" panose="020B0503020204020204" pitchFamily="34" charset="-122"/>
              </a:rPr>
              <a:t>工作体会</a:t>
            </a: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62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1E8F3C4-EFF5-4689-93F2-CA2CE002D66F}"/>
              </a:ext>
            </a:extLst>
          </p:cNvPr>
          <p:cNvPicPr>
            <a:picLocks noChangeAspect="1"/>
          </p:cNvPicPr>
          <p:nvPr userDrawn="1"/>
        </p:nvPicPr>
        <p:blipFill>
          <a:blip r:embed="rId2"/>
          <a:stretch>
            <a:fillRect/>
          </a:stretch>
        </p:blipFill>
        <p:spPr>
          <a:xfrm>
            <a:off x="6104" y="2898"/>
            <a:ext cx="12188264" cy="6855233"/>
          </a:xfrm>
          <a:prstGeom prst="rect">
            <a:avLst/>
          </a:prstGeom>
        </p:spPr>
      </p:pic>
      <p:sp>
        <p:nvSpPr>
          <p:cNvPr id="8" name="矩形 7">
            <a:extLst>
              <a:ext uri="{FF2B5EF4-FFF2-40B4-BE49-F238E27FC236}">
                <a16:creationId xmlns:a16="http://schemas.microsoft.com/office/drawing/2014/main" id="{61F0BB09-E5AF-4415-897E-7F3F22313AB5}"/>
              </a:ext>
            </a:extLst>
          </p:cNvPr>
          <p:cNvSpPr/>
          <p:nvPr userDrawn="1"/>
        </p:nvSpPr>
        <p:spPr>
          <a:xfrm>
            <a:off x="0" y="469755"/>
            <a:ext cx="12192000" cy="599255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3" name="文本框 37"/>
          <p:cNvSpPr txBox="1"/>
          <p:nvPr userDrawn="1"/>
        </p:nvSpPr>
        <p:spPr>
          <a:xfrm>
            <a:off x="4989880" y="270757"/>
            <a:ext cx="2338999" cy="461486"/>
          </a:xfrm>
          <a:prstGeom prst="rect">
            <a:avLst/>
          </a:prstGeom>
          <a:noFill/>
        </p:spPr>
        <p:txBody>
          <a:bodyPr wrap="none" lIns="91389" tIns="45695" rIns="91389" bIns="45695" rtlCol="0">
            <a:spAutoFit/>
          </a:bodyPr>
          <a:lstStyle/>
          <a:p>
            <a:r>
              <a:rPr lang="zh-CN" altLang="en-US" sz="2399" dirty="0">
                <a:solidFill>
                  <a:schemeClr val="accent1"/>
                </a:solidFill>
                <a:ea typeface="微软雅黑" panose="020B0503020204020204" pitchFamily="34" charset="-122"/>
              </a:rPr>
              <a:t>工作规划和展望</a:t>
            </a:r>
          </a:p>
        </p:txBody>
      </p:sp>
      <p:cxnSp>
        <p:nvCxnSpPr>
          <p:cNvPr id="6" name="直接连接符 5">
            <a:extLst>
              <a:ext uri="{FF2B5EF4-FFF2-40B4-BE49-F238E27FC236}">
                <a16:creationId xmlns:a16="http://schemas.microsoft.com/office/drawing/2014/main"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8AE3EB0-54E6-4F03-BF5D-660BE55BAA33}"/>
              </a:ext>
            </a:extLst>
          </p:cNvPr>
          <p:cNvCxnSpPr>
            <a:cxnSpLocks/>
          </p:cNvCxnSpPr>
          <p:nvPr userDrawn="1"/>
        </p:nvCxnSpPr>
        <p:spPr>
          <a:xfrm>
            <a:off x="73409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432702"/>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367686"/>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947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5842000" y="6491818"/>
            <a:ext cx="508000" cy="366183"/>
          </a:xfrm>
          <a:prstGeom prst="rect">
            <a:avLst/>
          </a:prstGeom>
        </p:spPr>
        <p:txBody>
          <a:bodyPr vert="horz" lIns="91440" tIns="45720" rIns="91440" bIns="45720" rtlCol="0" anchor="ctr"/>
          <a:lstStyle>
            <a:lvl1pPr algn="ctr">
              <a:defRPr sz="1333">
                <a:solidFill>
                  <a:srgbClr val="FFFFFF"/>
                </a:solidFill>
                <a:latin typeface="Glegoo"/>
                <a:cs typeface="Glegoo"/>
              </a:defRPr>
            </a:lvl1pPr>
          </a:lstStyle>
          <a:p>
            <a:fld id="{4F30D5C1-D155-2E40-A967-511B3BD0F2AE}" type="slidenum">
              <a:rPr lang="en-US" smtClean="0"/>
              <a:t>‹#›</a:t>
            </a:fld>
            <a:endParaRPr lang="en-US" dirty="0"/>
          </a:p>
        </p:txBody>
      </p:sp>
      <p:sp>
        <p:nvSpPr>
          <p:cNvPr id="10" name="Title 1"/>
          <p:cNvSpPr>
            <a:spLocks noGrp="1"/>
          </p:cNvSpPr>
          <p:nvPr>
            <p:ph type="title"/>
          </p:nvPr>
        </p:nvSpPr>
        <p:spPr>
          <a:xfrm>
            <a:off x="609601" y="381002"/>
            <a:ext cx="10972800" cy="1143000"/>
          </a:xfrm>
        </p:spPr>
        <p:txBody>
          <a:bodyPr>
            <a:normAutofit/>
          </a:bodyPr>
          <a:lstStyle>
            <a:lvl1pPr>
              <a:defRPr sz="3732">
                <a:solidFill>
                  <a:srgbClr val="48597F"/>
                </a:solidFill>
                <a:latin typeface="Lato Light"/>
                <a:cs typeface="Lato Light"/>
              </a:defRPr>
            </a:lvl1pPr>
          </a:lstStyle>
          <a:p>
            <a:r>
              <a:rPr lang="en-US" dirty="0"/>
              <a:t>Click to edit Master title style</a:t>
            </a:r>
          </a:p>
        </p:txBody>
      </p:sp>
      <p:sp>
        <p:nvSpPr>
          <p:cNvPr id="11" name="Text Placeholder 17"/>
          <p:cNvSpPr>
            <a:spLocks noGrp="1"/>
          </p:cNvSpPr>
          <p:nvPr>
            <p:ph type="body" sz="quarter" idx="23"/>
          </p:nvPr>
        </p:nvSpPr>
        <p:spPr>
          <a:xfrm>
            <a:off x="2743201" y="1168401"/>
            <a:ext cx="6705600" cy="431800"/>
          </a:xfrm>
        </p:spPr>
        <p:txBody>
          <a:bodyPr>
            <a:noAutofit/>
          </a:bodyPr>
          <a:lstStyle>
            <a:lvl1pPr marL="0" indent="0" algn="ctr">
              <a:buFontTx/>
              <a:buNone/>
              <a:defRPr sz="1599" i="0">
                <a:solidFill>
                  <a:srgbClr val="1399EE"/>
                </a:solidFill>
                <a:latin typeface="Glegoo"/>
                <a:cs typeface="Glegoo"/>
              </a:defRPr>
            </a:lvl1pPr>
            <a:lvl2pPr marL="609402" indent="0">
              <a:buFontTx/>
              <a:buNone/>
              <a:defRPr sz="1400">
                <a:latin typeface="Mission Gothic Regular" pitchFamily="50" charset="0"/>
              </a:defRPr>
            </a:lvl2pPr>
            <a:lvl3pPr marL="1218804" indent="0">
              <a:buFontTx/>
              <a:buNone/>
              <a:defRPr sz="1400">
                <a:latin typeface="Mission Gothic Regular" pitchFamily="50" charset="0"/>
              </a:defRPr>
            </a:lvl3pPr>
            <a:lvl4pPr marL="1828206" indent="0">
              <a:buFontTx/>
              <a:buNone/>
              <a:defRPr sz="1400">
                <a:latin typeface="Mission Gothic Regular" pitchFamily="50" charset="0"/>
              </a:defRPr>
            </a:lvl4pPr>
            <a:lvl5pPr marL="2437608" indent="0">
              <a:buFontTx/>
              <a:buNone/>
              <a:defRPr sz="1400">
                <a:latin typeface="Mission Gothic Regular" pitchFamily="50" charset="0"/>
              </a:defRPr>
            </a:lvl5pPr>
          </a:lstStyle>
          <a:p>
            <a:pPr lvl="0"/>
            <a:endParaRPr lang="en-US" dirty="0"/>
          </a:p>
        </p:txBody>
      </p:sp>
    </p:spTree>
    <p:extLst>
      <p:ext uri="{BB962C8B-B14F-4D97-AF65-F5344CB8AC3E}">
        <p14:creationId xmlns:p14="http://schemas.microsoft.com/office/powerpoint/2010/main" val="2844839647"/>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userDrawn="1"/>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zh-CN" altLang="en-US" sz="2399"/>
          </a:p>
        </p:txBody>
      </p:sp>
      <p:sp>
        <p:nvSpPr>
          <p:cNvPr id="3" name="TextBox 1"/>
          <p:cNvSpPr txBox="1"/>
          <p:nvPr userDrawn="1"/>
        </p:nvSpPr>
        <p:spPr>
          <a:xfrm>
            <a:off x="5154218" y="491612"/>
            <a:ext cx="1723516" cy="399967"/>
          </a:xfrm>
          <a:prstGeom prst="rect">
            <a:avLst/>
          </a:prstGeom>
          <a:noFill/>
        </p:spPr>
        <p:txBody>
          <a:bodyPr wrap="none" lIns="91424" tIns="45713" rIns="91424" bIns="45713" rtlCol="0">
            <a:spAutoFit/>
          </a:bodyPr>
          <a:lstStyle/>
          <a:p>
            <a:pPr lvl="0" algn="ctr"/>
            <a:r>
              <a:rPr lang="zh-CN" altLang="en-US" sz="1999" b="1" dirty="0">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rPr>
              <a:t>点击添加标题</a:t>
            </a:r>
            <a:endParaRPr lang="en-US" altLang="zh-CN" sz="1999" b="1" dirty="0">
              <a:solidFill>
                <a:prstClr val="black">
                  <a:lumMod val="65000"/>
                  <a:lumOff val="35000"/>
                </a:prst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2"/>
          <p:cNvSpPr txBox="1"/>
          <p:nvPr userDrawn="1"/>
        </p:nvSpPr>
        <p:spPr>
          <a:xfrm>
            <a:off x="4366331" y="947397"/>
            <a:ext cx="3416309" cy="461651"/>
          </a:xfrm>
          <a:prstGeom prst="rect">
            <a:avLst/>
          </a:prstGeom>
          <a:noFill/>
        </p:spPr>
        <p:txBody>
          <a:bodyPr wrap="square" lIns="91424" tIns="45713" rIns="91424" bIns="45713" rtlCol="0">
            <a:spAutoFit/>
          </a:bodyPr>
          <a:lstStyle/>
          <a:p>
            <a:pPr algn="ct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您的内容打在这里，或通过复制文本后在此选择粘贴，并选择只保留文字。</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Tree>
    <p:extLst>
      <p:ext uri="{BB962C8B-B14F-4D97-AF65-F5344CB8AC3E}">
        <p14:creationId xmlns:p14="http://schemas.microsoft.com/office/powerpoint/2010/main" val="270488037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452C926-1AF6-4C84-925A-B6B02113653E}" type="datetimeFigureOut">
              <a:rPr lang="zh-CN" altLang="en-US" smtClean="0"/>
              <a:t>2024/5/20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379563522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任意多边形 14"/>
          <p:cNvSpPr/>
          <p:nvPr userDrawn="1"/>
        </p:nvSpPr>
        <p:spPr>
          <a:xfrm>
            <a:off x="11614881" y="6295870"/>
            <a:ext cx="577121" cy="577120"/>
          </a:xfrm>
          <a:custGeom>
            <a:avLst/>
            <a:gdLst>
              <a:gd name="connsiteX0" fmla="*/ 689548 w 1064301"/>
              <a:gd name="connsiteY0" fmla="*/ 0 h 1064301"/>
              <a:gd name="connsiteX1" fmla="*/ 957951 w 1064301"/>
              <a:gd name="connsiteY1" fmla="*/ 54188 h 1064301"/>
              <a:gd name="connsiteX2" fmla="*/ 1064301 w 1064301"/>
              <a:gd name="connsiteY2" fmla="*/ 111913 h 1064301"/>
              <a:gd name="connsiteX3" fmla="*/ 1064301 w 1064301"/>
              <a:gd name="connsiteY3" fmla="*/ 1064301 h 1064301"/>
              <a:gd name="connsiteX4" fmla="*/ 111913 w 1064301"/>
              <a:gd name="connsiteY4" fmla="*/ 1064301 h 1064301"/>
              <a:gd name="connsiteX5" fmla="*/ 54188 w 1064301"/>
              <a:gd name="connsiteY5" fmla="*/ 957951 h 1064301"/>
              <a:gd name="connsiteX6" fmla="*/ 0 w 1064301"/>
              <a:gd name="connsiteY6" fmla="*/ 689548 h 1064301"/>
              <a:gd name="connsiteX7" fmla="*/ 689548 w 1064301"/>
              <a:gd name="connsiteY7" fmla="*/ 0 h 106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301" h="1064301">
                <a:moveTo>
                  <a:pt x="689548" y="0"/>
                </a:moveTo>
                <a:cubicBezTo>
                  <a:pt x="784755" y="0"/>
                  <a:pt x="875455" y="19295"/>
                  <a:pt x="957951" y="54188"/>
                </a:cubicBezTo>
                <a:lnTo>
                  <a:pt x="1064301" y="111913"/>
                </a:lnTo>
                <a:lnTo>
                  <a:pt x="1064301" y="1064301"/>
                </a:lnTo>
                <a:lnTo>
                  <a:pt x="111913" y="1064301"/>
                </a:lnTo>
                <a:lnTo>
                  <a:pt x="54188" y="957951"/>
                </a:lnTo>
                <a:cubicBezTo>
                  <a:pt x="19295" y="875455"/>
                  <a:pt x="0" y="784755"/>
                  <a:pt x="0" y="689548"/>
                </a:cubicBezTo>
                <a:cubicBezTo>
                  <a:pt x="0" y="308721"/>
                  <a:pt x="308721" y="0"/>
                  <a:pt x="68954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a:p>
        </p:txBody>
      </p:sp>
      <p:sp>
        <p:nvSpPr>
          <p:cNvPr id="3" name="TextBox 15"/>
          <p:cNvSpPr txBox="1"/>
          <p:nvPr userDrawn="1"/>
        </p:nvSpPr>
        <p:spPr>
          <a:xfrm>
            <a:off x="11713701" y="6478230"/>
            <a:ext cx="454433" cy="294780"/>
          </a:xfrm>
          <a:prstGeom prst="rect">
            <a:avLst/>
          </a:prstGeom>
          <a:noFill/>
        </p:spPr>
        <p:txBody>
          <a:bodyPr wrap="square" lIns="68538" tIns="34268" rIns="68538" bIns="34268" rtlCol="0">
            <a:spAutoFit/>
          </a:bodyPr>
          <a:lstStyle/>
          <a:p>
            <a:pPr algn="ctr"/>
            <a:fld id="{2EEF1883-7A0E-4F66-9932-E581691AD397}" type="slidenum">
              <a:rPr lang="zh-CN" altLang="en-US" sz="1466" smtClean="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466"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466" b="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67752037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4100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670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073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071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257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5/20/2024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562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5/20/2024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4769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5/20/2024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878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129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452C926-1AF6-4C84-925A-B6B02113653E}" type="datetimeFigureOut">
              <a:rPr lang="zh-CN" altLang="en-US" smtClean="0"/>
              <a:t>2024/5/20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313160501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476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991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420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51" y="1122363"/>
            <a:ext cx="9144001"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51" y="3602097"/>
            <a:ext cx="9144001" cy="1655763"/>
          </a:xfrm>
        </p:spPr>
        <p:txBody>
          <a:bodyPr/>
          <a:lstStyle>
            <a:lvl1pPr marL="0" indent="0" algn="ctr">
              <a:buNone/>
              <a:defRPr sz="2400"/>
            </a:lvl1pPr>
            <a:lvl2pPr marL="456363" indent="0" algn="ctr">
              <a:buNone/>
              <a:defRPr sz="2000"/>
            </a:lvl2pPr>
            <a:lvl3pPr marL="912781" indent="0" algn="ctr">
              <a:buNone/>
              <a:defRPr sz="1900"/>
            </a:lvl3pPr>
            <a:lvl4pPr marL="1369172" indent="0" algn="ctr">
              <a:buNone/>
              <a:defRPr sz="1600"/>
            </a:lvl4pPr>
            <a:lvl5pPr marL="1825568" indent="0" algn="ctr">
              <a:buNone/>
              <a:defRPr sz="1600"/>
            </a:lvl5pPr>
            <a:lvl6pPr marL="2281986" indent="0" algn="ctr">
              <a:buNone/>
              <a:defRPr sz="1600"/>
            </a:lvl6pPr>
            <a:lvl7pPr marL="2738346" indent="0" algn="ctr">
              <a:buNone/>
              <a:defRPr sz="1600"/>
            </a:lvl7pPr>
            <a:lvl8pPr marL="3194711" indent="0" algn="ctr">
              <a:buNone/>
              <a:defRPr sz="1600"/>
            </a:lvl8pPr>
            <a:lvl9pPr marL="365107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370910678"/>
      </p:ext>
    </p:extLst>
  </p:cSld>
  <p:clrMapOvr>
    <a:masterClrMapping/>
  </p:clrMapOvr>
  <p:transition spd="slow" advClick="0" advTm="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94051234"/>
      </p:ext>
    </p:extLst>
  </p:cSld>
  <p:clrMapOvr>
    <a:masterClrMapping/>
  </p:clrMapOvr>
  <p:transition spd="slow" advClick="0" advTm="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6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525"/>
            <a:ext cx="10515600" cy="1500187"/>
          </a:xfrm>
        </p:spPr>
        <p:txBody>
          <a:bodyPr/>
          <a:lstStyle>
            <a:lvl1pPr marL="0" indent="0">
              <a:buNone/>
              <a:defRPr sz="2400">
                <a:solidFill>
                  <a:schemeClr val="tx1">
                    <a:tint val="75000"/>
                  </a:schemeClr>
                </a:solidFill>
              </a:defRPr>
            </a:lvl1pPr>
            <a:lvl2pPr marL="456363" indent="0">
              <a:buNone/>
              <a:defRPr sz="2000">
                <a:solidFill>
                  <a:schemeClr val="tx1">
                    <a:tint val="75000"/>
                  </a:schemeClr>
                </a:solidFill>
              </a:defRPr>
            </a:lvl2pPr>
            <a:lvl3pPr marL="912781" indent="0">
              <a:buNone/>
              <a:defRPr sz="1900">
                <a:solidFill>
                  <a:schemeClr val="tx1">
                    <a:tint val="75000"/>
                  </a:schemeClr>
                </a:solidFill>
              </a:defRPr>
            </a:lvl3pPr>
            <a:lvl4pPr marL="1369172" indent="0">
              <a:buNone/>
              <a:defRPr sz="1600">
                <a:solidFill>
                  <a:schemeClr val="tx1">
                    <a:tint val="75000"/>
                  </a:schemeClr>
                </a:solidFill>
              </a:defRPr>
            </a:lvl4pPr>
            <a:lvl5pPr marL="1825568" indent="0">
              <a:buNone/>
              <a:defRPr sz="1600">
                <a:solidFill>
                  <a:schemeClr val="tx1">
                    <a:tint val="75000"/>
                  </a:schemeClr>
                </a:solidFill>
              </a:defRPr>
            </a:lvl5pPr>
            <a:lvl6pPr marL="2281986" indent="0">
              <a:buNone/>
              <a:defRPr sz="1600">
                <a:solidFill>
                  <a:schemeClr val="tx1">
                    <a:tint val="75000"/>
                  </a:schemeClr>
                </a:solidFill>
              </a:defRPr>
            </a:lvl6pPr>
            <a:lvl7pPr marL="2738346" indent="0">
              <a:buNone/>
              <a:defRPr sz="1600">
                <a:solidFill>
                  <a:schemeClr val="tx1">
                    <a:tint val="75000"/>
                  </a:schemeClr>
                </a:solidFill>
              </a:defRPr>
            </a:lvl7pPr>
            <a:lvl8pPr marL="3194711" indent="0">
              <a:buNone/>
              <a:defRPr sz="1600">
                <a:solidFill>
                  <a:schemeClr val="tx1">
                    <a:tint val="75000"/>
                  </a:schemeClr>
                </a:solidFill>
              </a:defRPr>
            </a:lvl8pPr>
            <a:lvl9pPr marL="365107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573213387"/>
      </p:ext>
    </p:extLst>
  </p:cSld>
  <p:clrMapOvr>
    <a:masterClrMapping/>
  </p:clrMapOvr>
  <p:transition spd="slow" advClick="0"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11"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925573067"/>
      </p:ext>
    </p:extLst>
  </p:cSld>
  <p:clrMapOvr>
    <a:masterClrMapping/>
  </p:clrMapOvr>
  <p:transition spd="slow" advClick="0" advTm="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98" y="1681163"/>
            <a:ext cx="5157787"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98" y="2505087"/>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10" y="1681163"/>
            <a:ext cx="5183188" cy="823912"/>
          </a:xfrm>
        </p:spPr>
        <p:txBody>
          <a:bodyPr anchor="b"/>
          <a:lstStyle>
            <a:lvl1pPr marL="0" indent="0">
              <a:buNone/>
              <a:defRPr sz="2400" b="1"/>
            </a:lvl1pPr>
            <a:lvl2pPr marL="456363" indent="0">
              <a:buNone/>
              <a:defRPr sz="2000" b="1"/>
            </a:lvl2pPr>
            <a:lvl3pPr marL="912781" indent="0">
              <a:buNone/>
              <a:defRPr sz="1900" b="1"/>
            </a:lvl3pPr>
            <a:lvl4pPr marL="1369172" indent="0">
              <a:buNone/>
              <a:defRPr sz="1600" b="1"/>
            </a:lvl4pPr>
            <a:lvl5pPr marL="1825568" indent="0">
              <a:buNone/>
              <a:defRPr sz="1600" b="1"/>
            </a:lvl5pPr>
            <a:lvl6pPr marL="2281986" indent="0">
              <a:buNone/>
              <a:defRPr sz="1600" b="1"/>
            </a:lvl6pPr>
            <a:lvl7pPr marL="2738346" indent="0">
              <a:buNone/>
              <a:defRPr sz="1600" b="1"/>
            </a:lvl7pPr>
            <a:lvl8pPr marL="3194711" indent="0">
              <a:buNone/>
              <a:defRPr sz="1600" b="1"/>
            </a:lvl8pPr>
            <a:lvl9pPr marL="365107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10" y="2505087"/>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912989975"/>
      </p:ext>
    </p:extLst>
  </p:cSld>
  <p:clrMapOvr>
    <a:masterClrMapping/>
  </p:clrMapOvr>
  <p:transition spd="slow" advClick="0"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90" rIns="92492" bIns="46290" rtlCol="0" anchor="ctr"/>
          <a:lstStyle/>
          <a:p>
            <a:pPr algn="ctr" defTabSz="912781">
              <a:defRPr/>
            </a:pPr>
            <a:endParaRPr lang="zh-CN" altLang="en-US" sz="1900">
              <a:solidFill>
                <a:prstClr val="white"/>
              </a:solidFill>
            </a:endParaRPr>
          </a:p>
        </p:txBody>
      </p:sp>
      <p:sp>
        <p:nvSpPr>
          <p:cNvPr id="2" name="标题 1"/>
          <p:cNvSpPr>
            <a:spLocks noGrp="1"/>
          </p:cNvSpPr>
          <p:nvPr>
            <p:ph type="title"/>
          </p:nvPr>
        </p:nvSpPr>
        <p:spPr>
          <a:xfrm>
            <a:off x="1222607" y="259633"/>
            <a:ext cx="10515600" cy="628103"/>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7" y="54609"/>
            <a:ext cx="1104843" cy="1038151"/>
          </a:xfrm>
          <a:prstGeom prst="rect">
            <a:avLst/>
          </a:prstGeom>
        </p:spPr>
      </p:pic>
    </p:spTree>
    <p:extLst>
      <p:ext uri="{BB962C8B-B14F-4D97-AF65-F5344CB8AC3E}">
        <p14:creationId xmlns:p14="http://schemas.microsoft.com/office/powerpoint/2010/main" val="1643172364"/>
      </p:ext>
    </p:extLst>
  </p:cSld>
  <p:clrMapOvr>
    <a:masterClrMapping/>
  </p:clrMapOvr>
  <p:transition spd="slow" advClick="0" advTm="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3205253335"/>
      </p:ext>
    </p:extLst>
  </p:cSld>
  <p:clrMapOvr>
    <a:masterClrMapping/>
  </p:clrMapOvr>
  <p:transition spd="slow" advClick="0"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452C926-1AF6-4C84-925A-B6B02113653E}" type="datetimeFigureOut">
              <a:rPr lang="zh-CN" altLang="en-US" smtClean="0"/>
              <a:t>2024/5/20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21319123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55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2105902409"/>
      </p:ext>
    </p:extLst>
  </p:cSld>
  <p:clrMapOvr>
    <a:masterClrMapping/>
  </p:clrMapOvr>
  <p:transition spd="slow" advClick="0" advTm="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0"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552"/>
            <a:ext cx="6172200" cy="4873625"/>
          </a:xfrm>
        </p:spPr>
        <p:txBody>
          <a:bodyPr/>
          <a:lstStyle>
            <a:lvl1pPr marL="0" indent="0">
              <a:buNone/>
              <a:defRPr sz="3200"/>
            </a:lvl1pPr>
            <a:lvl2pPr marL="456363" indent="0">
              <a:buNone/>
              <a:defRPr sz="2800"/>
            </a:lvl2pPr>
            <a:lvl3pPr marL="912781" indent="0">
              <a:buNone/>
              <a:defRPr sz="2400"/>
            </a:lvl3pPr>
            <a:lvl4pPr marL="1369172" indent="0">
              <a:buNone/>
              <a:defRPr sz="2000"/>
            </a:lvl4pPr>
            <a:lvl5pPr marL="1825568" indent="0">
              <a:buNone/>
              <a:defRPr sz="2000"/>
            </a:lvl5pPr>
            <a:lvl6pPr marL="2281986" indent="0">
              <a:buNone/>
              <a:defRPr sz="2000"/>
            </a:lvl6pPr>
            <a:lvl7pPr marL="2738346" indent="0">
              <a:buNone/>
              <a:defRPr sz="2000"/>
            </a:lvl7pPr>
            <a:lvl8pPr marL="3194711" indent="0">
              <a:buNone/>
              <a:defRPr sz="2000"/>
            </a:lvl8pPr>
            <a:lvl9pPr marL="3651075" indent="0">
              <a:buNone/>
              <a:defRPr sz="2000"/>
            </a:lvl9pPr>
          </a:lstStyle>
          <a:p>
            <a:endParaRPr lang="zh-CN" altLang="en-US"/>
          </a:p>
        </p:txBody>
      </p:sp>
      <p:sp>
        <p:nvSpPr>
          <p:cNvPr id="4" name="文本占位符 3"/>
          <p:cNvSpPr>
            <a:spLocks noGrp="1"/>
          </p:cNvSpPr>
          <p:nvPr>
            <p:ph type="body" sz="half" idx="2"/>
          </p:nvPr>
        </p:nvSpPr>
        <p:spPr>
          <a:xfrm>
            <a:off x="839800" y="2057411"/>
            <a:ext cx="3932237" cy="3811588"/>
          </a:xfrm>
        </p:spPr>
        <p:txBody>
          <a:bodyPr/>
          <a:lstStyle>
            <a:lvl1pPr marL="0" indent="0">
              <a:buNone/>
              <a:defRPr sz="1600"/>
            </a:lvl1pPr>
            <a:lvl2pPr marL="456363" indent="0">
              <a:buNone/>
              <a:defRPr sz="1500"/>
            </a:lvl2pPr>
            <a:lvl3pPr marL="912781" indent="0">
              <a:buNone/>
              <a:defRPr sz="1200"/>
            </a:lvl3pPr>
            <a:lvl4pPr marL="1369172" indent="0">
              <a:buNone/>
              <a:defRPr sz="1100"/>
            </a:lvl4pPr>
            <a:lvl5pPr marL="1825568" indent="0">
              <a:buNone/>
              <a:defRPr sz="1100"/>
            </a:lvl5pPr>
            <a:lvl6pPr marL="2281986" indent="0">
              <a:buNone/>
              <a:defRPr sz="1100"/>
            </a:lvl6pPr>
            <a:lvl7pPr marL="2738346" indent="0">
              <a:buNone/>
              <a:defRPr sz="1100"/>
            </a:lvl7pPr>
            <a:lvl8pPr marL="3194711" indent="0">
              <a:buNone/>
              <a:defRPr sz="1100"/>
            </a:lvl8pPr>
            <a:lvl9pPr marL="3651075"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669258375"/>
      </p:ext>
    </p:extLst>
  </p:cSld>
  <p:clrMapOvr>
    <a:masterClrMapping/>
  </p:clrMapOvr>
  <p:transition spd="slow" advClick="0" advTm="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955942101"/>
      </p:ext>
    </p:extLst>
  </p:cSld>
  <p:clrMapOvr>
    <a:masterClrMapping/>
  </p:clrMapOvr>
  <p:transition spd="slow" advClick="0" advTm="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41"/>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1" y="365241"/>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2024/5/20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679733758"/>
      </p:ext>
    </p:extLst>
  </p:cSld>
  <p:clrMapOvr>
    <a:masterClrMapping/>
  </p:clrMapOvr>
  <p:transition spd="slow" advClick="0" advTm="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653557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6473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354622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69056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2024/5/20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730088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2024/5/20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73108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452C926-1AF6-4C84-925A-B6B02113653E}" type="datetimeFigureOut">
              <a:rPr lang="zh-CN" altLang="en-US" smtClean="0"/>
              <a:t>2024/5/20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1173084939"/>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2024/5/20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1646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0725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75214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2024/5/20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25069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1"/>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6"/>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7" y="853534"/>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4"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2" y="1659413"/>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933778" y="1394275"/>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1"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6"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403343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3" y="752206"/>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67219" y="487069"/>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275460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280427951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3860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204904782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25937900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452C926-1AF6-4C84-925A-B6B02113653E}" type="datetimeFigureOut">
              <a:rPr lang="zh-CN" altLang="en-US" smtClean="0"/>
              <a:t>2024/5/20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282994389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7549935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5727489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55792201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6434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68506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0619-FFEC-4691-80AA-7CD21D60D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D4AB4C91-86BE-44A9-9A0F-00077666567B}"/>
              </a:ext>
            </a:extLst>
          </p:cNvPr>
          <p:cNvSpPr>
            <a:spLocks noGrp="1"/>
          </p:cNvSpPr>
          <p:nvPr>
            <p:ph type="dt" sz="half" idx="10"/>
          </p:nvPr>
        </p:nvSpPr>
        <p:spPr>
          <a:xfrm>
            <a:off x="4421659" y="1265366"/>
            <a:ext cx="607541" cy="365125"/>
          </a:xfrm>
          <a:prstGeom prst="rect">
            <a:avLst/>
          </a:prstGeom>
        </p:spPr>
        <p:txBody>
          <a:bodyPr/>
          <a:lstStyle/>
          <a:p>
            <a:fld id="{955F3F40-47BC-4153-9F8B-7675EC1CDA3A}" type="datetimeFigureOut">
              <a:rPr lang="en-US" smtClean="0"/>
              <a:t>5/20/2024</a:t>
            </a:fld>
            <a:endParaRPr lang="en-US"/>
          </a:p>
        </p:txBody>
      </p:sp>
      <p:sp>
        <p:nvSpPr>
          <p:cNvPr id="5" name="Footer Placeholder 4">
            <a:extLst>
              <a:ext uri="{FF2B5EF4-FFF2-40B4-BE49-F238E27FC236}">
                <a16:creationId xmlns:a16="http://schemas.microsoft.com/office/drawing/2014/main" id="{C2671EA0-8A6B-4FE0-B844-AF1DE230F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D9760-0944-404D-853C-5AF176F29CD1}"/>
              </a:ext>
            </a:extLst>
          </p:cNvPr>
          <p:cNvSpPr>
            <a:spLocks noGrp="1"/>
          </p:cNvSpPr>
          <p:nvPr>
            <p:ph type="sldNum" sz="quarter" idx="12"/>
          </p:nvPr>
        </p:nvSpPr>
        <p:spPr/>
        <p:txBody>
          <a:bodyPr/>
          <a:lstStyle/>
          <a:p>
            <a:fld id="{D83077DB-D0FF-41E9-9E98-E76481E4768E}" type="slidenum">
              <a:rPr lang="en-US" smtClean="0"/>
              <a:t>‹#›</a:t>
            </a:fld>
            <a:endParaRPr lang="en-US"/>
          </a:p>
        </p:txBody>
      </p:sp>
    </p:spTree>
    <p:extLst>
      <p:ext uri="{BB962C8B-B14F-4D97-AF65-F5344CB8AC3E}">
        <p14:creationId xmlns:p14="http://schemas.microsoft.com/office/powerpoint/2010/main" val="650418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8989248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452467065"/>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492305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95803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52C926-1AF6-4C84-925A-B6B02113653E}" type="datetimeFigureOut">
              <a:rPr lang="zh-CN" altLang="en-US" smtClean="0"/>
              <a:t>2024/5/20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323540985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0106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3" rIns="86277" bIns="43143" rtlCol="0" anchor="ctr"/>
          <a:lstStyle/>
          <a:p>
            <a:pPr algn="ctr" defTabSz="862737"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2516815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7936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134407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616929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83937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33969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23607525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140513587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127540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452C926-1AF6-4C84-925A-B6B02113653E}" type="datetimeFigureOut">
              <a:rPr lang="zh-CN" altLang="en-US" smtClean="0"/>
              <a:t>2024/5/20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3714217717"/>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89934522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09998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514551126"/>
      </p:ext>
    </p:extLst>
  </p:cSld>
  <p:clrMapOvr>
    <a:masterClrMapping/>
  </p:clrMapOvr>
  <p:transition spd="slow">
    <p:cove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C3B651-0D90-4C26-A84F-ACBDFCDC3285}"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8712917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C3B651-0D90-4C26-A84F-ACBDFCDC3285}"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526470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C3B651-0D90-4C26-A84F-ACBDFCDC3285}"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161175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C3B651-0D90-4C26-A84F-ACBDFCDC3285}"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648593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C3B651-0D90-4C26-A84F-ACBDFCDC3285}" type="datetimeFigureOut">
              <a:rPr lang="en-US" smtClean="0"/>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36925898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C3B651-0D90-4C26-A84F-ACBDFCDC3285}" type="datetimeFigureOut">
              <a:rPr lang="en-US" smtClean="0"/>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0212297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C3B651-0D90-4C26-A84F-ACBDFCDC3285}" type="datetimeFigureOut">
              <a:rPr lang="en-US" smtClean="0"/>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752937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452C926-1AF6-4C84-925A-B6B02113653E}" type="datetimeFigureOut">
              <a:rPr lang="zh-CN" altLang="en-US" smtClean="0"/>
              <a:t>2024/5/20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3216037509"/>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C3B651-0D90-4C26-A84F-ACBDFCDC3285}"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2371864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C3B651-0D90-4C26-A84F-ACBDFCDC3285}"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33127977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C3B651-0D90-4C26-A84F-ACBDFCDC3285}"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29436649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C3B651-0D90-4C26-A84F-ACBDFCDC3285}"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EB7B9-8657-455B-AFCF-EED4F26D4C74}" type="slidenum">
              <a:rPr lang="en-US" smtClean="0"/>
              <a:t>‹#›</a:t>
            </a:fld>
            <a:endParaRPr lang="en-US"/>
          </a:p>
        </p:txBody>
      </p:sp>
    </p:spTree>
    <p:extLst>
      <p:ext uri="{BB962C8B-B14F-4D97-AF65-F5344CB8AC3E}">
        <p14:creationId xmlns:p14="http://schemas.microsoft.com/office/powerpoint/2010/main" val="1996530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5.jpe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8.jp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7.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image" Target="../media/image27.jpeg"/><Relationship Id="rId5" Type="http://schemas.microsoft.com/office/2007/relationships/hdphoto" Target="../media/hdphoto1.wdp"/><Relationship Id="rId4" Type="http://schemas.openxmlformats.org/officeDocument/2006/relationships/image" Target="../media/image2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29.jp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9.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2C926-1AF6-4C84-925A-B6B02113653E}" type="datetimeFigureOut">
              <a:rPr lang="zh-CN" altLang="en-US" smtClean="0"/>
              <a:t>2024/5/20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AA99D-0B2A-4248-B920-D9E6984CC9CA}" type="slidenum">
              <a:rPr lang="zh-CN" altLang="en-US" smtClean="0"/>
              <a:t>‹#›</a:t>
            </a:fld>
            <a:endParaRPr lang="zh-CN" altLang="en-US"/>
          </a:p>
        </p:txBody>
      </p:sp>
    </p:spTree>
    <p:extLst>
      <p:ext uri="{BB962C8B-B14F-4D97-AF65-F5344CB8AC3E}">
        <p14:creationId xmlns:p14="http://schemas.microsoft.com/office/powerpoint/2010/main" val="3376491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C3B651-0D90-4C26-A84F-ACBDFCDC3285}" type="datetimeFigureOut">
              <a:rPr lang="en-US" smtClean="0"/>
              <a:t>5/20/2024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EB7B9-8657-455B-AFCF-EED4F26D4C74}" type="slidenum">
              <a:rPr lang="en-US" smtClean="0"/>
              <a:t>‹#›</a:t>
            </a:fld>
            <a:endParaRPr lang="en-US"/>
          </a:p>
        </p:txBody>
      </p:sp>
    </p:spTree>
    <p:extLst>
      <p:ext uri="{BB962C8B-B14F-4D97-AF65-F5344CB8AC3E}">
        <p14:creationId xmlns:p14="http://schemas.microsoft.com/office/powerpoint/2010/main" val="34952577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5/20/2024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48439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2492" tIns="46290" rIns="92492" bIns="4629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2492" tIns="46290" rIns="92492" bIns="46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412"/>
            <a:ext cx="2743200" cy="365125"/>
          </a:xfrm>
          <a:prstGeom prst="rect">
            <a:avLst/>
          </a:prstGeom>
        </p:spPr>
        <p:txBody>
          <a:bodyPr vert="horz" lIns="92492" tIns="46290" rIns="92492" bIns="46290" rtlCol="0" anchor="ctr"/>
          <a:lstStyle>
            <a:lvl1pPr algn="l">
              <a:defRPr sz="1200">
                <a:solidFill>
                  <a:schemeClr val="tx1">
                    <a:tint val="75000"/>
                  </a:schemeClr>
                </a:solidFill>
              </a:defRPr>
            </a:lvl1pPr>
          </a:lstStyle>
          <a:p>
            <a:pPr defTabSz="912781"/>
            <a:fld id="{D997B5FA-0921-464F-AAE1-844C04324D75}" type="datetimeFigureOut">
              <a:rPr lang="zh-CN" altLang="en-US" smtClean="0">
                <a:solidFill>
                  <a:prstClr val="black">
                    <a:tint val="75000"/>
                  </a:prstClr>
                </a:solidFill>
              </a:rPr>
              <a:pPr defTabSz="912781"/>
              <a:t>2024/5/20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412"/>
            <a:ext cx="4114800" cy="365125"/>
          </a:xfrm>
          <a:prstGeom prst="rect">
            <a:avLst/>
          </a:prstGeom>
        </p:spPr>
        <p:txBody>
          <a:bodyPr vert="horz" lIns="92492" tIns="46290" rIns="92492" bIns="46290" rtlCol="0" anchor="ctr"/>
          <a:lstStyle>
            <a:lvl1pPr algn="ctr">
              <a:defRPr sz="1200">
                <a:solidFill>
                  <a:schemeClr val="tx1">
                    <a:tint val="75000"/>
                  </a:schemeClr>
                </a:solidFill>
              </a:defRPr>
            </a:lvl1pPr>
          </a:lstStyle>
          <a:p>
            <a:pPr defTabSz="912781"/>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11" y="6356412"/>
            <a:ext cx="2743200" cy="365125"/>
          </a:xfrm>
          <a:prstGeom prst="rect">
            <a:avLst/>
          </a:prstGeom>
        </p:spPr>
        <p:txBody>
          <a:bodyPr vert="horz" lIns="92492" tIns="46290" rIns="92492" bIns="46290" rtlCol="0" anchor="ctr"/>
          <a:lstStyle>
            <a:lvl1pPr algn="r">
              <a:defRPr sz="1200">
                <a:solidFill>
                  <a:schemeClr val="tx1">
                    <a:tint val="75000"/>
                  </a:schemeClr>
                </a:solidFill>
              </a:defRPr>
            </a:lvl1p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74503460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advClick="0" advTm="0">
    <p:fade/>
  </p:transition>
  <p:txStyles>
    <p:titleStyle>
      <a:lvl1pPr algn="l" defTabSz="91278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09" indent="-228209" algn="l" defTabSz="91278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30" indent="-228209" algn="l" defTabSz="912781"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990" indent="-228209" algn="l" defTabSz="912781"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355"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371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013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6529"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2921"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9338" indent="-228209" algn="l" defTabSz="912781"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781" rtl="0" eaLnBrk="1" latinLnBrk="0" hangingPunct="1">
        <a:defRPr sz="1900" kern="1200">
          <a:solidFill>
            <a:schemeClr val="tx1"/>
          </a:solidFill>
          <a:latin typeface="+mn-lt"/>
          <a:ea typeface="+mn-ea"/>
          <a:cs typeface="+mn-cs"/>
        </a:defRPr>
      </a:lvl1pPr>
      <a:lvl2pPr marL="456363" algn="l" defTabSz="912781" rtl="0" eaLnBrk="1" latinLnBrk="0" hangingPunct="1">
        <a:defRPr sz="1900" kern="1200">
          <a:solidFill>
            <a:schemeClr val="tx1"/>
          </a:solidFill>
          <a:latin typeface="+mn-lt"/>
          <a:ea typeface="+mn-ea"/>
          <a:cs typeface="+mn-cs"/>
        </a:defRPr>
      </a:lvl2pPr>
      <a:lvl3pPr marL="912781" algn="l" defTabSz="912781" rtl="0" eaLnBrk="1" latinLnBrk="0" hangingPunct="1">
        <a:defRPr sz="1900" kern="1200">
          <a:solidFill>
            <a:schemeClr val="tx1"/>
          </a:solidFill>
          <a:latin typeface="+mn-lt"/>
          <a:ea typeface="+mn-ea"/>
          <a:cs typeface="+mn-cs"/>
        </a:defRPr>
      </a:lvl3pPr>
      <a:lvl4pPr marL="1369172" algn="l" defTabSz="912781" rtl="0" eaLnBrk="1" latinLnBrk="0" hangingPunct="1">
        <a:defRPr sz="1900" kern="1200">
          <a:solidFill>
            <a:schemeClr val="tx1"/>
          </a:solidFill>
          <a:latin typeface="+mn-lt"/>
          <a:ea typeface="+mn-ea"/>
          <a:cs typeface="+mn-cs"/>
        </a:defRPr>
      </a:lvl4pPr>
      <a:lvl5pPr marL="1825568" algn="l" defTabSz="912781" rtl="0" eaLnBrk="1" latinLnBrk="0" hangingPunct="1">
        <a:defRPr sz="1900" kern="1200">
          <a:solidFill>
            <a:schemeClr val="tx1"/>
          </a:solidFill>
          <a:latin typeface="+mn-lt"/>
          <a:ea typeface="+mn-ea"/>
          <a:cs typeface="+mn-cs"/>
        </a:defRPr>
      </a:lvl5pPr>
      <a:lvl6pPr marL="2281986" algn="l" defTabSz="912781" rtl="0" eaLnBrk="1" latinLnBrk="0" hangingPunct="1">
        <a:defRPr sz="1900" kern="1200">
          <a:solidFill>
            <a:schemeClr val="tx1"/>
          </a:solidFill>
          <a:latin typeface="+mn-lt"/>
          <a:ea typeface="+mn-ea"/>
          <a:cs typeface="+mn-cs"/>
        </a:defRPr>
      </a:lvl6pPr>
      <a:lvl7pPr marL="2738346" algn="l" defTabSz="912781" rtl="0" eaLnBrk="1" latinLnBrk="0" hangingPunct="1">
        <a:defRPr sz="1900" kern="1200">
          <a:solidFill>
            <a:schemeClr val="tx1"/>
          </a:solidFill>
          <a:latin typeface="+mn-lt"/>
          <a:ea typeface="+mn-ea"/>
          <a:cs typeface="+mn-cs"/>
        </a:defRPr>
      </a:lvl7pPr>
      <a:lvl8pPr marL="3194711" algn="l" defTabSz="912781" rtl="0" eaLnBrk="1" latinLnBrk="0" hangingPunct="1">
        <a:defRPr sz="1900" kern="1200">
          <a:solidFill>
            <a:schemeClr val="tx1"/>
          </a:solidFill>
          <a:latin typeface="+mn-lt"/>
          <a:ea typeface="+mn-ea"/>
          <a:cs typeface="+mn-cs"/>
        </a:defRPr>
      </a:lvl8pPr>
      <a:lvl9pPr marL="3651075" algn="l" defTabSz="912781"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2024/5/20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1631679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665681"/>
      </p:ext>
    </p:extLst>
  </p:cSld>
  <p:clrMap bg1="lt1" tx1="dk1" bg2="lt2" tx2="dk2" accent1="accent1" accent2="accent2" accent3="accent3" accent4="accent4" accent5="accent5" accent6="accent6" hlink="hlink" folHlink="folHlink"/>
  <p:sldLayoutIdLst>
    <p:sldLayoutId id="2147483718" r:id="rId1"/>
    <p:sldLayoutId id="2147483719"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14512" t="11689" r="12131" b="19818"/>
          <a:stretch/>
        </p:blipFill>
        <p:spPr>
          <a:xfrm>
            <a:off x="149061" y="5605397"/>
            <a:ext cx="1341561" cy="1252603"/>
          </a:xfrm>
          <a:prstGeom prst="rect">
            <a:avLst/>
          </a:prstGeom>
        </p:spPr>
      </p:pic>
    </p:spTree>
    <p:extLst>
      <p:ext uri="{BB962C8B-B14F-4D97-AF65-F5344CB8AC3E}">
        <p14:creationId xmlns:p14="http://schemas.microsoft.com/office/powerpoint/2010/main" val="40876938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5848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1" y="365794"/>
            <a:ext cx="10515225" cy="132463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1" y="1825902"/>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37" fontAlgn="base">
              <a:spcBef>
                <a:spcPct val="0"/>
              </a:spcBef>
              <a:spcAft>
                <a:spcPct val="0"/>
              </a:spcAft>
            </a:pPr>
            <a:fld id="{43A93E93-166D-47F5-9EF1-ACEABE24AEEA}" type="datetimeFigureOut">
              <a:rPr lang="zh-CN" altLang="en-US" smtClean="0">
                <a:solidFill>
                  <a:prstClr val="black">
                    <a:tint val="75000"/>
                  </a:prstClr>
                </a:solidFill>
              </a:rPr>
              <a:pPr defTabSz="862737" fontAlgn="base">
                <a:spcBef>
                  <a:spcPct val="0"/>
                </a:spcBef>
                <a:spcAft>
                  <a:spcPct val="0"/>
                </a:spcAft>
              </a:pPr>
              <a:t>2024/5/20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3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37" fontAlgn="base">
              <a:spcBef>
                <a:spcPct val="0"/>
              </a:spcBef>
              <a:spcAft>
                <a:spcPct val="0"/>
              </a:spcAft>
            </a:pPr>
            <a:fld id="{118D5ACA-62CA-46DB-AD6B-12EDD6D51A23}" type="slidenum">
              <a:rPr lang="zh-CN" altLang="en-US" smtClean="0">
                <a:solidFill>
                  <a:prstClr val="black">
                    <a:tint val="75000"/>
                  </a:prstClr>
                </a:solidFill>
              </a:rPr>
              <a:pPr defTabSz="862737"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3431816" y="2153127"/>
            <a:ext cx="4382349" cy="2551747"/>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50998"/>
              <a:chOff x="4065548" y="1655206"/>
              <a:chExt cx="4382349" cy="1750998"/>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defTabSz="914377"/>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712497133"/>
      </p:ext>
    </p:extLst>
  </p:cSld>
  <p:clrMap bg1="lt1" tx1="dk1" bg2="lt2" tx2="dk2" accent1="accent1" accent2="accent2" accent3="accent3" accent4="accent4" accent5="accent5" accent6="accent6" hlink="hlink" folHlink="folHlink"/>
  <p:sldLayoutIdLst>
    <p:sldLayoutId id="2147483738" r:id="rId1"/>
    <p:sldLayoutId id="2147483739"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37"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1" indent="-215681" algn="l" defTabSz="862737"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56" indent="-215681" algn="l" defTabSz="862737"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417" indent="-215681" algn="l" defTabSz="862737"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09793"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6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52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389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266"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63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37" rtl="0" eaLnBrk="1" latinLnBrk="0" hangingPunct="1">
        <a:defRPr sz="1800" kern="1200">
          <a:solidFill>
            <a:schemeClr val="tx1"/>
          </a:solidFill>
          <a:latin typeface="+mn-lt"/>
          <a:ea typeface="+mn-ea"/>
          <a:cs typeface="+mn-cs"/>
        </a:defRPr>
      </a:lvl1pPr>
      <a:lvl2pPr marL="431369" algn="l" defTabSz="862737" rtl="0" eaLnBrk="1" latinLnBrk="0" hangingPunct="1">
        <a:defRPr sz="1800" kern="1200">
          <a:solidFill>
            <a:schemeClr val="tx1"/>
          </a:solidFill>
          <a:latin typeface="+mn-lt"/>
          <a:ea typeface="+mn-ea"/>
          <a:cs typeface="+mn-cs"/>
        </a:defRPr>
      </a:lvl2pPr>
      <a:lvl3pPr marL="862737" algn="l" defTabSz="862737" rtl="0" eaLnBrk="1" latinLnBrk="0" hangingPunct="1">
        <a:defRPr sz="1800" kern="1200">
          <a:solidFill>
            <a:schemeClr val="tx1"/>
          </a:solidFill>
          <a:latin typeface="+mn-lt"/>
          <a:ea typeface="+mn-ea"/>
          <a:cs typeface="+mn-cs"/>
        </a:defRPr>
      </a:lvl3pPr>
      <a:lvl4pPr marL="1294109" algn="l" defTabSz="862737" rtl="0" eaLnBrk="1" latinLnBrk="0" hangingPunct="1">
        <a:defRPr sz="1800" kern="1200">
          <a:solidFill>
            <a:schemeClr val="tx1"/>
          </a:solidFill>
          <a:latin typeface="+mn-lt"/>
          <a:ea typeface="+mn-ea"/>
          <a:cs typeface="+mn-cs"/>
        </a:defRPr>
      </a:lvl4pPr>
      <a:lvl5pPr marL="1725478" algn="l" defTabSz="862737" rtl="0" eaLnBrk="1" latinLnBrk="0" hangingPunct="1">
        <a:defRPr sz="1800" kern="1200">
          <a:solidFill>
            <a:schemeClr val="tx1"/>
          </a:solidFill>
          <a:latin typeface="+mn-lt"/>
          <a:ea typeface="+mn-ea"/>
          <a:cs typeface="+mn-cs"/>
        </a:defRPr>
      </a:lvl5pPr>
      <a:lvl6pPr marL="2156842" algn="l" defTabSz="862737" rtl="0" eaLnBrk="1" latinLnBrk="0" hangingPunct="1">
        <a:defRPr sz="1800" kern="1200">
          <a:solidFill>
            <a:schemeClr val="tx1"/>
          </a:solidFill>
          <a:latin typeface="+mn-lt"/>
          <a:ea typeface="+mn-ea"/>
          <a:cs typeface="+mn-cs"/>
        </a:defRPr>
      </a:lvl6pPr>
      <a:lvl7pPr marL="2588210" algn="l" defTabSz="862737" rtl="0" eaLnBrk="1" latinLnBrk="0" hangingPunct="1">
        <a:defRPr sz="1800" kern="1200">
          <a:solidFill>
            <a:schemeClr val="tx1"/>
          </a:solidFill>
          <a:latin typeface="+mn-lt"/>
          <a:ea typeface="+mn-ea"/>
          <a:cs typeface="+mn-cs"/>
        </a:defRPr>
      </a:lvl7pPr>
      <a:lvl8pPr marL="3019582" algn="l" defTabSz="862737" rtl="0" eaLnBrk="1" latinLnBrk="0" hangingPunct="1">
        <a:defRPr sz="1800" kern="1200">
          <a:solidFill>
            <a:schemeClr val="tx1"/>
          </a:solidFill>
          <a:latin typeface="+mn-lt"/>
          <a:ea typeface="+mn-ea"/>
          <a:cs typeface="+mn-cs"/>
        </a:defRPr>
      </a:lvl8pPr>
      <a:lvl9pPr marL="3450948" algn="l" defTabSz="86273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219452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68.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68.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2.xml"/><Relationship Id="rId1" Type="http://schemas.openxmlformats.org/officeDocument/2006/relationships/tags" Target="../tags/tag2.xml"/><Relationship Id="rId5" Type="http://schemas.openxmlformats.org/officeDocument/2006/relationships/image" Target="../media/image70.png"/><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jpe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83.xml"/><Relationship Id="rId5" Type="http://schemas.openxmlformats.org/officeDocument/2006/relationships/image" Target="../media/image73.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xml"/><Relationship Id="rId1" Type="http://schemas.openxmlformats.org/officeDocument/2006/relationships/slideLayout" Target="../slideLayouts/slideLayout84.xml"/><Relationship Id="rId6" Type="http://schemas.openxmlformats.org/officeDocument/2006/relationships/image" Target="../media/image73.png"/><Relationship Id="rId5" Type="http://schemas.microsoft.com/office/2007/relationships/hdphoto" Target="../media/hdphoto2.wdp"/><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5.jpg"/><Relationship Id="rId1" Type="http://schemas.openxmlformats.org/officeDocument/2006/relationships/slideLayout" Target="../slideLayouts/slideLayout84.xml"/><Relationship Id="rId5" Type="http://schemas.openxmlformats.org/officeDocument/2006/relationships/image" Target="../media/image7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78.gif"/><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8" Type="http://schemas.openxmlformats.org/officeDocument/2006/relationships/image" Target="../media/image78.gif"/><Relationship Id="rId3" Type="http://schemas.openxmlformats.org/officeDocument/2006/relationships/image" Target="../media/image77.png"/><Relationship Id="rId7" Type="http://schemas.openxmlformats.org/officeDocument/2006/relationships/image" Target="../media/image81.gif"/><Relationship Id="rId2" Type="http://schemas.openxmlformats.org/officeDocument/2006/relationships/image" Target="../media/image76.png"/><Relationship Id="rId1" Type="http://schemas.openxmlformats.org/officeDocument/2006/relationships/slideLayout" Target="../slideLayouts/slideLayout23.xml"/><Relationship Id="rId6" Type="http://schemas.openxmlformats.org/officeDocument/2006/relationships/image" Target="../media/image80.jpg"/><Relationship Id="rId5" Type="http://schemas.microsoft.com/office/2007/relationships/hdphoto" Target="../media/hdphoto3.wdp"/><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54.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jpe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52.jp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4.png"/><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68.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68.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01A2DCC-4234-472C-8E42-A470BAC8F970}"/>
              </a:ext>
            </a:extLst>
          </p:cNvPr>
          <p:cNvPicPr>
            <a:picLocks noChangeAspect="1"/>
          </p:cNvPicPr>
          <p:nvPr/>
        </p:nvPicPr>
        <p:blipFill>
          <a:blip r:embed="rId3"/>
          <a:stretch>
            <a:fillRect/>
          </a:stretch>
        </p:blipFill>
        <p:spPr>
          <a:xfrm>
            <a:off x="7497" y="2766"/>
            <a:ext cx="12184503" cy="6855234"/>
          </a:xfrm>
          <a:prstGeom prst="rect">
            <a:avLst/>
          </a:prstGeom>
        </p:spPr>
      </p:pic>
      <p:sp>
        <p:nvSpPr>
          <p:cNvPr id="8" name="TextBox 7">
            <a:extLst>
              <a:ext uri="{FF2B5EF4-FFF2-40B4-BE49-F238E27FC236}">
                <a16:creationId xmlns:a16="http://schemas.microsoft.com/office/drawing/2014/main" id="{4E7DCF09-9770-469F-AE44-C96F7F4146FA}"/>
              </a:ext>
            </a:extLst>
          </p:cNvPr>
          <p:cNvSpPr txBox="1"/>
          <p:nvPr/>
        </p:nvSpPr>
        <p:spPr>
          <a:xfrm>
            <a:off x="2474345" y="2227528"/>
            <a:ext cx="7612071" cy="1201472"/>
          </a:xfrm>
          <a:prstGeom prst="rect">
            <a:avLst/>
          </a:prstGeom>
          <a:noFill/>
        </p:spPr>
        <p:txBody>
          <a:bodyPr wrap="square" lIns="92486" tIns="46286" rIns="92486" bIns="46286">
            <a:spAutoFit/>
          </a:bodyPr>
          <a:lstStyle/>
          <a:p>
            <a:pPr marL="0" marR="0" lvl="0" indent="0" algn="ctr" defTabSz="682778"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Khởi</a:t>
            </a:r>
            <a:r>
              <a:rPr kumimoji="0" lang="en-US" sz="72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 </a:t>
            </a:r>
            <a:r>
              <a:rPr kumimoji="0" lang="en-US" sz="72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rPr>
              <a:t>động</a:t>
            </a:r>
            <a:endParaRPr kumimoji="0" lang="en-US" sz="7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微软雅黑"/>
              <a:cs typeface="Times New Roman" panose="02020603050405020304" pitchFamily="18" charset="0"/>
            </a:endParaRPr>
          </a:p>
        </p:txBody>
      </p:sp>
    </p:spTree>
    <p:extLst>
      <p:ext uri="{BB962C8B-B14F-4D97-AF65-F5344CB8AC3E}">
        <p14:creationId xmlns:p14="http://schemas.microsoft.com/office/powerpoint/2010/main" val="4022324001"/>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2" name="TextBox 21">
            <a:extLst>
              <a:ext uri="{FF2B5EF4-FFF2-40B4-BE49-F238E27FC236}">
                <a16:creationId xmlns:a16="http://schemas.microsoft.com/office/drawing/2014/main" id="{F7AFD3F8-DF23-4CA6-96B8-E5BAA7503C18}"/>
              </a:ext>
            </a:extLst>
          </p:cNvPr>
          <p:cNvSpPr txBox="1"/>
          <p:nvPr/>
        </p:nvSpPr>
        <p:spPr>
          <a:xfrm>
            <a:off x="3217803" y="2786379"/>
            <a:ext cx="5756392" cy="1323439"/>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Rounded"/>
                <a:ea typeface="Arial-Rounded"/>
                <a:cs typeface="+mn-cs"/>
              </a:rPr>
              <a:t>mịt</a:t>
            </a:r>
            <a:r>
              <a:rPr kumimoji="0" lang="en-US" sz="4000" b="0" i="0" u="none" strike="noStrike" kern="1200" cap="none" spc="0" normalizeH="0" baseline="0" noProof="0" dirty="0">
                <a:ln>
                  <a:noFill/>
                </a:ln>
                <a:solidFill>
                  <a:srgbClr val="FFFF00"/>
                </a:solidFill>
                <a:effectLst/>
                <a:uLnTx/>
                <a:uFillTx/>
                <a:latin typeface="Arial-Rounded"/>
                <a:ea typeface="Arial-Rounded"/>
                <a:cs typeface="+mn-cs"/>
              </a:rPr>
              <a:t> </a:t>
            </a:r>
            <a:r>
              <a:rPr kumimoji="0" lang="en-US" sz="4000" b="0" i="0" u="none" strike="noStrike" kern="1200" cap="none" spc="0" normalizeH="0" baseline="0" noProof="0" dirty="0" err="1">
                <a:ln>
                  <a:noFill/>
                </a:ln>
                <a:solidFill>
                  <a:srgbClr val="FFFF00"/>
                </a:solidFill>
                <a:effectLst/>
                <a:uLnTx/>
                <a:uFillTx/>
                <a:latin typeface="Arial-Rounded"/>
                <a:ea typeface="Arial-Rounded"/>
                <a:cs typeface="+mn-cs"/>
              </a:rPr>
              <a:t>mù</a:t>
            </a:r>
            <a:r>
              <a:rPr kumimoji="0" lang="en-US" sz="4000" b="0" i="0" u="none" strike="noStrike" kern="1200" cap="none" spc="0" normalizeH="0" baseline="0" noProof="0" dirty="0">
                <a:ln>
                  <a:noFill/>
                </a:ln>
                <a:solidFill>
                  <a:srgbClr val="FFFF00"/>
                </a:solidFill>
                <a:effectLst/>
                <a:uLnTx/>
                <a:uFillTx/>
                <a:latin typeface="Arial-Rounded"/>
                <a:ea typeface="Arial-Rounded"/>
                <a:cs typeface="+mn-cs"/>
              </a:rPr>
              <a:t>: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nhìn thấy gì do khói, bụi, hơi nước,...</a:t>
            </a:r>
            <a:endParaRPr kumimoji="0" lang="en-US" sz="4000" b="0"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2177121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6" name="TextBox 25">
            <a:extLst>
              <a:ext uri="{FF2B5EF4-FFF2-40B4-BE49-F238E27FC236}">
                <a16:creationId xmlns:a16="http://schemas.microsoft.com/office/drawing/2014/main" id="{300BB1F5-91D3-474A-98E4-19DAC023A9AF}"/>
              </a:ext>
            </a:extLst>
          </p:cNvPr>
          <p:cNvSpPr txBox="1"/>
          <p:nvPr/>
        </p:nvSpPr>
        <p:spPr>
          <a:xfrm>
            <a:off x="3812361" y="3122901"/>
            <a:ext cx="5057795"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Rounded"/>
                <a:ea typeface="Arial-Rounded"/>
                <a:cs typeface="+mn-cs"/>
              </a:rPr>
              <a:t>cao</a:t>
            </a:r>
            <a:r>
              <a:rPr kumimoji="0" lang="en-US" sz="4000" b="0" i="0" u="none" strike="noStrike" kern="1200" cap="none" spc="0" normalizeH="0" baseline="0" noProof="0" dirty="0">
                <a:ln>
                  <a:noFill/>
                </a:ln>
                <a:solidFill>
                  <a:srgbClr val="FFFF00"/>
                </a:solidFill>
                <a:effectLst/>
                <a:uLnTx/>
                <a:uFillTx/>
                <a:latin typeface="Arial-Rounded"/>
                <a:ea typeface="Arial-Rounded"/>
                <a:cs typeface="+mn-cs"/>
              </a:rPr>
              <a:t> </a:t>
            </a:r>
            <a:r>
              <a:rPr kumimoji="0" lang="en-US" sz="4000" b="0" i="0" u="none" strike="noStrike" kern="1200" cap="none" spc="0" normalizeH="0" baseline="0" noProof="0" dirty="0" err="1">
                <a:ln>
                  <a:noFill/>
                </a:ln>
                <a:solidFill>
                  <a:srgbClr val="FFFF00"/>
                </a:solidFill>
                <a:effectLst/>
                <a:uLnTx/>
                <a:uFillTx/>
                <a:latin typeface="Arial-Rounded"/>
                <a:ea typeface="Arial-Rounded"/>
                <a:cs typeface="+mn-cs"/>
              </a:rPr>
              <a:t>tốc</a:t>
            </a:r>
            <a:r>
              <a:rPr kumimoji="0" lang="en-US" sz="4000" b="0" i="0" u="none" strike="noStrike" kern="1200" cap="none" spc="0" normalizeH="0" baseline="0" noProof="0" dirty="0">
                <a:ln>
                  <a:noFill/>
                </a:ln>
                <a:solidFill>
                  <a:srgbClr val="FFFF00"/>
                </a:solidFill>
                <a:effectLst/>
                <a:uLnTx/>
                <a:uFillTx/>
                <a:latin typeface="Arial-Rounded"/>
                <a:ea typeface="Arial-Rounded"/>
                <a:cs typeface="+mn-cs"/>
              </a:rPr>
              <a:t>: </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 tốc độ cao </a:t>
            </a:r>
            <a:endParaRPr kumimoji="0" lang="en-US" sz="4000" b="0"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410050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785F1B-DFA3-4513-BDE6-E5E765906E67}"/>
              </a:ext>
            </a:extLst>
          </p:cNvPr>
          <p:cNvSpPr/>
          <p:nvPr/>
        </p:nvSpPr>
        <p:spPr>
          <a:xfrm>
            <a:off x="0" y="1"/>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6" name="Rectangle 25">
            <a:extLst>
              <a:ext uri="{FF2B5EF4-FFF2-40B4-BE49-F238E27FC236}">
                <a16:creationId xmlns:a16="http://schemas.microsoft.com/office/drawing/2014/main" id="{6A36E28C-663D-45FB-B123-66915F375B7E}"/>
              </a:ext>
            </a:extLst>
          </p:cNvPr>
          <p:cNvSpPr/>
          <p:nvPr/>
        </p:nvSpPr>
        <p:spPr>
          <a:xfrm>
            <a:off x="0" y="6654133"/>
            <a:ext cx="12192000" cy="20386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pic>
        <p:nvPicPr>
          <p:cNvPr id="24" name="图片 1">
            <a:extLst>
              <a:ext uri="{FF2B5EF4-FFF2-40B4-BE49-F238E27FC236}">
                <a16:creationId xmlns:a16="http://schemas.microsoft.com/office/drawing/2014/main" id="{6664ADC5-0C97-4A79-9CBF-F919BBF86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100" y="4715871"/>
            <a:ext cx="6532181" cy="2142130"/>
          </a:xfrm>
          <a:prstGeom prst="rect">
            <a:avLst/>
          </a:prstGeom>
        </p:spPr>
      </p:pic>
      <p:pic>
        <p:nvPicPr>
          <p:cNvPr id="28" name="图片 2">
            <a:extLst>
              <a:ext uri="{FF2B5EF4-FFF2-40B4-BE49-F238E27FC236}">
                <a16:creationId xmlns:a16="http://schemas.microsoft.com/office/drawing/2014/main" id="{6357C1E2-28DE-4AB4-B34B-F85546213A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357" y="5483561"/>
            <a:ext cx="955387" cy="1230267"/>
          </a:xfrm>
          <a:prstGeom prst="rect">
            <a:avLst/>
          </a:prstGeom>
        </p:spPr>
      </p:pic>
      <p:pic>
        <p:nvPicPr>
          <p:cNvPr id="29" name="图片 2">
            <a:extLst>
              <a:ext uri="{FF2B5EF4-FFF2-40B4-BE49-F238E27FC236}">
                <a16:creationId xmlns:a16="http://schemas.microsoft.com/office/drawing/2014/main" id="{134D321C-D522-425B-8711-CBAD87828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1389" y="5584327"/>
            <a:ext cx="955387" cy="1230267"/>
          </a:xfrm>
          <a:prstGeom prst="rect">
            <a:avLst/>
          </a:prstGeom>
        </p:spPr>
      </p:pic>
      <p:pic>
        <p:nvPicPr>
          <p:cNvPr id="30" name="图片 2">
            <a:extLst>
              <a:ext uri="{FF2B5EF4-FFF2-40B4-BE49-F238E27FC236}">
                <a16:creationId xmlns:a16="http://schemas.microsoft.com/office/drawing/2014/main" id="{A612411A-2029-4A97-A599-7A3C81758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325" y="5504097"/>
            <a:ext cx="955387" cy="1230267"/>
          </a:xfrm>
          <a:prstGeom prst="rect">
            <a:avLst/>
          </a:prstGeom>
        </p:spPr>
      </p:pic>
      <p:sp>
        <p:nvSpPr>
          <p:cNvPr id="3" name="TextBox 2">
            <a:extLst>
              <a:ext uri="{FF2B5EF4-FFF2-40B4-BE49-F238E27FC236}">
                <a16:creationId xmlns:a16="http://schemas.microsoft.com/office/drawing/2014/main" id="{4D17C390-4F50-46A3-8BCF-77BE1218273A}"/>
              </a:ext>
            </a:extLst>
          </p:cNvPr>
          <p:cNvSpPr txBox="1"/>
          <p:nvPr/>
        </p:nvSpPr>
        <p:spPr>
          <a:xfrm>
            <a:off x="2756617" y="666555"/>
            <a:ext cx="66787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Luyện</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đọc</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câu</a:t>
            </a:r>
            <a:r>
              <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 </a:t>
            </a:r>
            <a:r>
              <a:rPr kumimoji="0" lang="en-US" sz="44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Rounded"/>
                <a:ea typeface="Arial-Rounded"/>
                <a:cs typeface="+mn-cs"/>
              </a:rPr>
              <a:t>dài</a:t>
            </a:r>
            <a:endParaRPr kumimoji="0" 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Rounded"/>
              <a:ea typeface="Arial-Rounded"/>
              <a:cs typeface="+mn-cs"/>
            </a:endParaRPr>
          </a:p>
        </p:txBody>
      </p:sp>
      <p:sp>
        <p:nvSpPr>
          <p:cNvPr id="37" name="TextBox 36">
            <a:extLst>
              <a:ext uri="{FF2B5EF4-FFF2-40B4-BE49-F238E27FC236}">
                <a16:creationId xmlns:a16="http://schemas.microsoft.com/office/drawing/2014/main" id="{D5F8AAC4-3892-4AF2-876A-D315D566505B}"/>
              </a:ext>
            </a:extLst>
          </p:cNvPr>
          <p:cNvSpPr txBox="1"/>
          <p:nvPr/>
        </p:nvSpPr>
        <p:spPr>
          <a:xfrm>
            <a:off x="2432538" y="1806349"/>
            <a:ext cx="7326922" cy="147732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vút</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tốc</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máy</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mịt</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cxnSp>
        <p:nvCxnSpPr>
          <p:cNvPr id="13" name="Straight Connector 12">
            <a:extLst>
              <a:ext uri="{FF2B5EF4-FFF2-40B4-BE49-F238E27FC236}">
                <a16:creationId xmlns:a16="http://schemas.microsoft.com/office/drawing/2014/main" id="{C8B0E2EB-CE09-4395-81F4-A7770988B960}"/>
              </a:ext>
            </a:extLst>
          </p:cNvPr>
          <p:cNvCxnSpPr>
            <a:cxnSpLocks/>
          </p:cNvCxnSpPr>
          <p:nvPr/>
        </p:nvCxnSpPr>
        <p:spPr>
          <a:xfrm flipH="1">
            <a:off x="4372709" y="18063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7440FC0-8ADA-4C74-B9CE-A694AE0E5C3D}"/>
              </a:ext>
            </a:extLst>
          </p:cNvPr>
          <p:cNvCxnSpPr>
            <a:cxnSpLocks/>
          </p:cNvCxnSpPr>
          <p:nvPr/>
        </p:nvCxnSpPr>
        <p:spPr>
          <a:xfrm flipH="1">
            <a:off x="5064371" y="18063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DA30116-E174-4D82-B100-F0ACC3974214}"/>
              </a:ext>
            </a:extLst>
          </p:cNvPr>
          <p:cNvCxnSpPr>
            <a:cxnSpLocks/>
          </p:cNvCxnSpPr>
          <p:nvPr/>
        </p:nvCxnSpPr>
        <p:spPr>
          <a:xfrm flipH="1">
            <a:off x="5978770" y="1774551"/>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C0D5524-0CB5-4276-A109-C5B616B81356}"/>
              </a:ext>
            </a:extLst>
          </p:cNvPr>
          <p:cNvCxnSpPr>
            <a:cxnSpLocks/>
          </p:cNvCxnSpPr>
          <p:nvPr/>
        </p:nvCxnSpPr>
        <p:spPr>
          <a:xfrm flipH="1">
            <a:off x="6579579" y="228042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8290495-7958-4BD2-8CFE-FF0ECA8E1D6A}"/>
              </a:ext>
            </a:extLst>
          </p:cNvPr>
          <p:cNvCxnSpPr>
            <a:cxnSpLocks/>
          </p:cNvCxnSpPr>
          <p:nvPr/>
        </p:nvCxnSpPr>
        <p:spPr>
          <a:xfrm flipH="1">
            <a:off x="3742595"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9FEF4F4-6FD4-492E-836D-4485C6B9D529}"/>
              </a:ext>
            </a:extLst>
          </p:cNvPr>
          <p:cNvCxnSpPr>
            <a:cxnSpLocks/>
          </p:cNvCxnSpPr>
          <p:nvPr/>
        </p:nvCxnSpPr>
        <p:spPr>
          <a:xfrm flipH="1">
            <a:off x="3889129" y="1794641"/>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078888D-F533-420E-9E78-AC8C555CE4C6}"/>
              </a:ext>
            </a:extLst>
          </p:cNvPr>
          <p:cNvGrpSpPr/>
          <p:nvPr/>
        </p:nvGrpSpPr>
        <p:grpSpPr>
          <a:xfrm>
            <a:off x="8924195" y="2726849"/>
            <a:ext cx="234458" cy="500143"/>
            <a:chOff x="8924195" y="2726849"/>
            <a:chExt cx="234458" cy="500143"/>
          </a:xfrm>
        </p:grpSpPr>
        <p:cxnSp>
          <p:nvCxnSpPr>
            <p:cNvPr id="46" name="Straight Connector 45">
              <a:extLst>
                <a:ext uri="{FF2B5EF4-FFF2-40B4-BE49-F238E27FC236}">
                  <a16:creationId xmlns:a16="http://schemas.microsoft.com/office/drawing/2014/main" id="{B6606FC7-899C-4360-9AE6-A473779B4D58}"/>
                </a:ext>
              </a:extLst>
            </p:cNvPr>
            <p:cNvCxnSpPr>
              <a:cxnSpLocks/>
            </p:cNvCxnSpPr>
            <p:nvPr/>
          </p:nvCxnSpPr>
          <p:spPr>
            <a:xfrm flipH="1">
              <a:off x="8924195"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3253EA-6D0A-4FB3-ADBF-6094FF9D37D4}"/>
                </a:ext>
              </a:extLst>
            </p:cNvPr>
            <p:cNvCxnSpPr>
              <a:cxnSpLocks/>
            </p:cNvCxnSpPr>
            <p:nvPr/>
          </p:nvCxnSpPr>
          <p:spPr>
            <a:xfrm flipH="1">
              <a:off x="9041424" y="2726849"/>
              <a:ext cx="117229" cy="5001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3385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par>
                                <p:cTn id="14" presetID="16" presetClass="entr" presetSubtype="2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par>
                                <p:cTn id="20" presetID="16" presetClass="entr" presetSubtype="21"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1362694" y="5798618"/>
            <a:ext cx="4451343" cy="890171"/>
          </a:xfrm>
          <a:prstGeom prst="cloud">
            <a:avLst/>
          </a:prstGeom>
          <a:solidFill>
            <a:srgbClr val="0070C0"/>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nối</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tiếp</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câu</a:t>
            </a:r>
            <a:endParaRPr kumimoji="0" lang="zh-CN" alt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cxnSp>
        <p:nvCxnSpPr>
          <p:cNvPr id="5" name="Straight Connector 4">
            <a:extLst>
              <a:ext uri="{FF2B5EF4-FFF2-40B4-BE49-F238E27FC236}">
                <a16:creationId xmlns:a16="http://schemas.microsoft.com/office/drawing/2014/main" id="{C3FC3C75-03FD-40F4-A36A-67FCC6BADE19}"/>
              </a:ext>
            </a:extLst>
          </p:cNvPr>
          <p:cNvCxnSpPr/>
          <p:nvPr/>
        </p:nvCxnSpPr>
        <p:spPr>
          <a:xfrm flipH="1">
            <a:off x="9097108" y="1383323"/>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FE0E12A-0326-4F1E-8A63-A17E38F3DE90}"/>
              </a:ext>
            </a:extLst>
          </p:cNvPr>
          <p:cNvCxnSpPr/>
          <p:nvPr/>
        </p:nvCxnSpPr>
        <p:spPr>
          <a:xfrm flipH="1">
            <a:off x="7467600" y="1776238"/>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E45502-E99D-4100-9362-0AB958329ADC}"/>
              </a:ext>
            </a:extLst>
          </p:cNvPr>
          <p:cNvCxnSpPr/>
          <p:nvPr/>
        </p:nvCxnSpPr>
        <p:spPr>
          <a:xfrm flipH="1">
            <a:off x="8078612" y="2233438"/>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F138EB-35F8-4988-8DCC-4746A6FBECD4}"/>
              </a:ext>
            </a:extLst>
          </p:cNvPr>
          <p:cNvCxnSpPr/>
          <p:nvPr/>
        </p:nvCxnSpPr>
        <p:spPr>
          <a:xfrm flipH="1">
            <a:off x="6648397" y="2784422"/>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E4FAF7-0B95-4C0D-8968-C9D97A62ED8A}"/>
              </a:ext>
            </a:extLst>
          </p:cNvPr>
          <p:cNvCxnSpPr/>
          <p:nvPr/>
        </p:nvCxnSpPr>
        <p:spPr>
          <a:xfrm flipH="1">
            <a:off x="2357751" y="4045744"/>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D28876-193E-4FB0-B1BA-7230E47C6F9A}"/>
              </a:ext>
            </a:extLst>
          </p:cNvPr>
          <p:cNvCxnSpPr/>
          <p:nvPr/>
        </p:nvCxnSpPr>
        <p:spPr>
          <a:xfrm flipH="1">
            <a:off x="6707012" y="4106756"/>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F67C6F3-FF18-4673-81DD-FC3D46F70BB0}"/>
              </a:ext>
            </a:extLst>
          </p:cNvPr>
          <p:cNvCxnSpPr/>
          <p:nvPr/>
        </p:nvCxnSpPr>
        <p:spPr>
          <a:xfrm flipH="1">
            <a:off x="1712981" y="4563956"/>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DDD113-8C4C-4CED-BACF-68E76C9D2446}"/>
              </a:ext>
            </a:extLst>
          </p:cNvPr>
          <p:cNvCxnSpPr/>
          <p:nvPr/>
        </p:nvCxnSpPr>
        <p:spPr>
          <a:xfrm flipH="1">
            <a:off x="4960273" y="4543907"/>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3A42A79-D989-4C14-9F6E-40AAD7B78E7D}"/>
              </a:ext>
            </a:extLst>
          </p:cNvPr>
          <p:cNvGrpSpPr/>
          <p:nvPr/>
        </p:nvGrpSpPr>
        <p:grpSpPr>
          <a:xfrm>
            <a:off x="10739750" y="5001107"/>
            <a:ext cx="191912" cy="457200"/>
            <a:chOff x="10739750" y="5001107"/>
            <a:chExt cx="191912" cy="457200"/>
          </a:xfrm>
        </p:grpSpPr>
        <p:cxnSp>
          <p:nvCxnSpPr>
            <p:cNvPr id="17" name="Straight Connector 16">
              <a:extLst>
                <a:ext uri="{FF2B5EF4-FFF2-40B4-BE49-F238E27FC236}">
                  <a16:creationId xmlns:a16="http://schemas.microsoft.com/office/drawing/2014/main" id="{C4817910-7DC5-4924-BA47-AC93BC7EB6BC}"/>
                </a:ext>
              </a:extLst>
            </p:cNvPr>
            <p:cNvCxnSpPr/>
            <p:nvPr/>
          </p:nvCxnSpPr>
          <p:spPr>
            <a:xfrm flipH="1">
              <a:off x="10739750" y="5001107"/>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72403EA-CCCF-4AF1-B2AC-57F60F56DC6F}"/>
                </a:ext>
              </a:extLst>
            </p:cNvPr>
            <p:cNvCxnSpPr/>
            <p:nvPr/>
          </p:nvCxnSpPr>
          <p:spPr>
            <a:xfrm flipH="1">
              <a:off x="10814432" y="5001107"/>
              <a:ext cx="11723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722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sp>
        <p:nvSpPr>
          <p:cNvPr id="4" name="Oval 3">
            <a:extLst>
              <a:ext uri="{FF2B5EF4-FFF2-40B4-BE49-F238E27FC236}">
                <a16:creationId xmlns:a16="http://schemas.microsoft.com/office/drawing/2014/main" id="{8E91486C-DB6C-4FF8-B868-34916D0D7465}"/>
              </a:ext>
            </a:extLst>
          </p:cNvPr>
          <p:cNvSpPr/>
          <p:nvPr/>
        </p:nvSpPr>
        <p:spPr>
          <a:xfrm>
            <a:off x="1104795" y="1383323"/>
            <a:ext cx="489543" cy="5158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1</a:t>
            </a:r>
          </a:p>
        </p:txBody>
      </p:sp>
      <p:sp>
        <p:nvSpPr>
          <p:cNvPr id="7" name="Oval 6">
            <a:extLst>
              <a:ext uri="{FF2B5EF4-FFF2-40B4-BE49-F238E27FC236}">
                <a16:creationId xmlns:a16="http://schemas.microsoft.com/office/drawing/2014/main" id="{4637F963-0C38-45D7-ACC0-9A798C52A8FE}"/>
              </a:ext>
            </a:extLst>
          </p:cNvPr>
          <p:cNvSpPr/>
          <p:nvPr/>
        </p:nvSpPr>
        <p:spPr>
          <a:xfrm>
            <a:off x="1124992" y="3194368"/>
            <a:ext cx="489543" cy="515815"/>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Arial-Rounded"/>
                <a:cs typeface="+mn-cs"/>
              </a:rPr>
              <a:t>2</a:t>
            </a:r>
          </a:p>
        </p:txBody>
      </p:sp>
    </p:spTree>
    <p:extLst>
      <p:ext uri="{BB962C8B-B14F-4D97-AF65-F5344CB8AC3E}">
        <p14:creationId xmlns:p14="http://schemas.microsoft.com/office/powerpoint/2010/main" val="423495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endParaRPr>
          </a:p>
        </p:txBody>
      </p:sp>
      <p:sp>
        <p:nvSpPr>
          <p:cNvPr id="12" name="文本框 18">
            <a:extLst>
              <a:ext uri="{FF2B5EF4-FFF2-40B4-BE49-F238E27FC236}">
                <a16:creationId xmlns:a16="http://schemas.microsoft.com/office/drawing/2014/main" id="{31DC7BCE-D585-4CC8-A0A4-021E3CC11896}"/>
              </a:ext>
            </a:extLst>
          </p:cNvPr>
          <p:cNvSpPr txBox="1"/>
          <p:nvPr/>
        </p:nvSpPr>
        <p:spPr>
          <a:xfrm>
            <a:off x="2119653" y="3333852"/>
            <a:ext cx="51493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Luyện</a:t>
            </a:r>
            <a:r>
              <a:rPr kumimoji="0" lang="en-US" altLang="zh-CN"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 </a:t>
            </a:r>
            <a:r>
              <a:rPr kumimoji="0" lang="en-US" altLang="zh-CN" sz="5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đọc</a:t>
            </a:r>
            <a:r>
              <a:rPr kumimoji="0" lang="en-US" altLang="zh-CN"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 </a:t>
            </a:r>
            <a:r>
              <a:rPr kumimoji="0" lang="en-US" altLang="zh-CN" sz="5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hiểu</a:t>
            </a:r>
            <a:endParaRPr kumimoji="0" lang="zh-CN" altLang="en-US"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endParaRPr>
          </a:p>
        </p:txBody>
      </p:sp>
    </p:spTree>
    <p:extLst>
      <p:ext uri="{BB962C8B-B14F-4D97-AF65-F5344CB8AC3E}">
        <p14:creationId xmlns:p14="http://schemas.microsoft.com/office/powerpoint/2010/main" val="244998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0F11F83-00F0-4F0B-96A1-4ED9F1DFAFC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51" b="63077" l="24600" r="73800">
                        <a14:foregroundMark x1="24600" y1="17564" x2="28100" y2="17949"/>
                        <a14:foregroundMark x1="31000" y1="7051" x2="31700" y2="8462"/>
                        <a14:foregroundMark x1="38100" y1="20256" x2="41000" y2="15128"/>
                      </a14:backgroundRemoval>
                    </a14:imgEffect>
                  </a14:imgLayer>
                </a14:imgProps>
              </a:ext>
              <a:ext uri="{28A0092B-C50C-407E-A947-70E740481C1C}">
                <a14:useLocalDpi xmlns:a14="http://schemas.microsoft.com/office/drawing/2010/main" val="0"/>
              </a:ext>
            </a:extLst>
          </a:blip>
          <a:srcRect l="21998" t="3885" r="20426" b="30070"/>
          <a:stretch/>
        </p:blipFill>
        <p:spPr>
          <a:xfrm>
            <a:off x="4295170" y="-336907"/>
            <a:ext cx="3920973" cy="1910217"/>
          </a:xfrm>
          <a:prstGeom prst="rect">
            <a:avLst/>
          </a:prstGeom>
        </p:spPr>
      </p:pic>
      <p:sp>
        <p:nvSpPr>
          <p:cNvPr id="12" name="Câu hỏi 1">
            <a:extLst>
              <a:ext uri="{FF2B5EF4-FFF2-40B4-BE49-F238E27FC236}">
                <a16:creationId xmlns:a16="http://schemas.microsoft.com/office/drawing/2014/main" id="{AA717C9C-C92A-4860-BBE6-742C9DB48CF8}"/>
              </a:ext>
            </a:extLst>
          </p:cNvPr>
          <p:cNvSpPr txBox="1"/>
          <p:nvPr/>
        </p:nvSpPr>
        <p:spPr>
          <a:xfrm>
            <a:off x="3570514" y="1637433"/>
            <a:ext cx="5537938" cy="1323439"/>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Hằng</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ngày</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cò</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đi</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mò</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tôm</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bắt</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cá</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ở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đâu</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a:t>
            </a:r>
          </a:p>
        </p:txBody>
      </p:sp>
      <p:sp>
        <p:nvSpPr>
          <p:cNvPr id="4" name="Rectangle: Rounded Corners 3">
            <a:extLst>
              <a:ext uri="{FF2B5EF4-FFF2-40B4-BE49-F238E27FC236}">
                <a16:creationId xmlns:a16="http://schemas.microsoft.com/office/drawing/2014/main" id="{07A3436A-F820-4658-A344-5F2C42D7BDF5}"/>
              </a:ext>
            </a:extLst>
          </p:cNvPr>
          <p:cNvSpPr/>
          <p:nvPr/>
        </p:nvSpPr>
        <p:spPr>
          <a:xfrm>
            <a:off x="1088571" y="3577379"/>
            <a:ext cx="6847077" cy="148810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a:ea typeface="Arial-Rounded"/>
                <a:cs typeface="+mn-cs"/>
              </a:rPr>
              <a:t>C</a:t>
            </a:r>
            <a:r>
              <a:rPr kumimoji="0" lang="vi-VN" sz="4000" b="0" i="0" u="none" strike="noStrike" kern="1200" cap="none" spc="0" normalizeH="0" baseline="0" noProof="0" dirty="0">
                <a:ln>
                  <a:noFill/>
                </a:ln>
                <a:solidFill>
                  <a:srgbClr val="FF0000"/>
                </a:solidFill>
                <a:effectLst/>
                <a:uLnTx/>
                <a:uFillTx/>
                <a:latin typeface="Arial-Rounded"/>
                <a:ea typeface="Arial-Rounded"/>
                <a:cs typeface="+mn-cs"/>
              </a:rPr>
              <a:t>ò đi mò tôm, bắt cá ở các ao, hồ, đầm.</a:t>
            </a:r>
            <a:endParaRPr kumimoji="0" lang="en-US" sz="4000" b="0"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8" name="Rectangle 7">
            <a:extLst>
              <a:ext uri="{FF2B5EF4-FFF2-40B4-BE49-F238E27FC236}">
                <a16:creationId xmlns:a16="http://schemas.microsoft.com/office/drawing/2014/main" id="{5A161FC7-E8D2-421C-AA83-1DF90E94A416}"/>
              </a:ext>
            </a:extLst>
          </p:cNvPr>
          <p:cNvSpPr/>
          <p:nvPr/>
        </p:nvSpPr>
        <p:spPr>
          <a:xfrm>
            <a:off x="5209379" y="330568"/>
            <a:ext cx="177324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Arial-Rounded"/>
                <a:ea typeface="Arial-Rounded"/>
                <a:cs typeface="+mn-cs"/>
              </a:rPr>
              <a:t>Câu</a:t>
            </a:r>
            <a:r>
              <a:rPr kumimoji="0" lang="en-US" sz="5400" b="1" i="0" u="none" strike="noStrike" kern="1200" cap="none" spc="0" normalizeH="0" baseline="0" noProof="0" dirty="0">
                <a:ln>
                  <a:noFill/>
                </a:ln>
                <a:solidFill>
                  <a:srgbClr val="FF0000"/>
                </a:solidFill>
                <a:effectLst/>
                <a:uLnTx/>
                <a:uFillTx/>
                <a:latin typeface="Arial-Rounded"/>
                <a:ea typeface="Arial-Rounded"/>
                <a:cs typeface="+mn-cs"/>
              </a:rPr>
              <a:t> 1</a:t>
            </a:r>
          </a:p>
        </p:txBody>
      </p:sp>
      <p:pic>
        <p:nvPicPr>
          <p:cNvPr id="13" name="Picture 12" descr="A white bird with orange beak&#10;&#10;Description automatically generated with low confidence">
            <a:extLst>
              <a:ext uri="{FF2B5EF4-FFF2-40B4-BE49-F238E27FC236}">
                <a16:creationId xmlns:a16="http://schemas.microsoft.com/office/drawing/2014/main" id="{60DEBA61-F8B6-4542-9BA5-3171AF389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0351" y="3180253"/>
            <a:ext cx="3472821" cy="3161254"/>
          </a:xfrm>
          <a:prstGeom prst="rect">
            <a:avLst/>
          </a:prstGeom>
        </p:spPr>
      </p:pic>
    </p:spTree>
    <p:extLst>
      <p:ext uri="{BB962C8B-B14F-4D97-AF65-F5344CB8AC3E}">
        <p14:creationId xmlns:p14="http://schemas.microsoft.com/office/powerpoint/2010/main" val="313167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10" name="Câu hỏi 1">
            <a:extLst>
              <a:ext uri="{FF2B5EF4-FFF2-40B4-BE49-F238E27FC236}">
                <a16:creationId xmlns:a16="http://schemas.microsoft.com/office/drawing/2014/main" id="{1F07C8F1-D5D8-400C-AB88-D3266B1AF733}"/>
              </a:ext>
            </a:extLst>
          </p:cNvPr>
          <p:cNvSpPr txBox="1"/>
          <p:nvPr/>
        </p:nvSpPr>
        <p:spPr>
          <a:xfrm>
            <a:off x="3096797" y="1431469"/>
            <a:ext cx="7294167" cy="1323439"/>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Bây</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giờ</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ở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quê</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của</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bé</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những</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gì</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đã</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thay</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thế</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ao</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hồ</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đầm</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a:t>
            </a:r>
          </a:p>
        </p:txBody>
      </p:sp>
      <p:sp>
        <p:nvSpPr>
          <p:cNvPr id="11" name="Rectangle: Rounded Corners 10">
            <a:extLst>
              <a:ext uri="{FF2B5EF4-FFF2-40B4-BE49-F238E27FC236}">
                <a16:creationId xmlns:a16="http://schemas.microsoft.com/office/drawing/2014/main" id="{879DC2E9-085A-46D8-B216-73130A36DBA2}"/>
              </a:ext>
            </a:extLst>
          </p:cNvPr>
          <p:cNvSpPr/>
          <p:nvPr/>
        </p:nvSpPr>
        <p:spPr>
          <a:xfrm>
            <a:off x="2887078" y="3274786"/>
            <a:ext cx="7503886" cy="1828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a:ea typeface="Arial-Rounded"/>
                <a:cs typeface="+mn-cs"/>
              </a:rPr>
              <a:t>Bây giờ ao, hồ, đầm phải nhường chỗ cho những tòa nhà cao vút, những con đường cao tốc, những nhà máy tỏa khói mịt mù</a:t>
            </a:r>
            <a:r>
              <a:rPr kumimoji="0" lang="en-US" sz="3200" b="0" i="0" u="none" strike="noStrike" kern="1200" cap="none" spc="0" normalizeH="0" baseline="0" noProof="0" dirty="0">
                <a:ln>
                  <a:noFill/>
                </a:ln>
                <a:solidFill>
                  <a:srgbClr val="FF0000"/>
                </a:solidFill>
                <a:effectLst/>
                <a:uLnTx/>
                <a:uFillTx/>
                <a:latin typeface="Arial-Rounded"/>
                <a:ea typeface="Arial-Rounded"/>
                <a:cs typeface="+mn-cs"/>
              </a:rPr>
              <a:t>.</a:t>
            </a:r>
          </a:p>
        </p:txBody>
      </p:sp>
      <p:pic>
        <p:nvPicPr>
          <p:cNvPr id="15" name="Picture 14">
            <a:extLst>
              <a:ext uri="{FF2B5EF4-FFF2-40B4-BE49-F238E27FC236}">
                <a16:creationId xmlns:a16="http://schemas.microsoft.com/office/drawing/2014/main" id="{A9A59332-66A5-4FAD-9CEC-9C63A4AB6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1" b="63077" l="24600" r="73800">
                        <a14:foregroundMark x1="24600" y1="17564" x2="28100" y2="17949"/>
                        <a14:foregroundMark x1="31000" y1="7051" x2="31700" y2="8462"/>
                        <a14:foregroundMark x1="38100" y1="20256" x2="41000" y2="15128"/>
                      </a14:backgroundRemoval>
                    </a14:imgEffect>
                  </a14:imgLayer>
                </a14:imgProps>
              </a:ext>
              <a:ext uri="{28A0092B-C50C-407E-A947-70E740481C1C}">
                <a14:useLocalDpi xmlns:a14="http://schemas.microsoft.com/office/drawing/2010/main" val="0"/>
              </a:ext>
            </a:extLst>
          </a:blip>
          <a:srcRect l="21998" t="3885" r="20426" b="30070"/>
          <a:stretch/>
        </p:blipFill>
        <p:spPr>
          <a:xfrm>
            <a:off x="4295170" y="-336907"/>
            <a:ext cx="3920973" cy="1910217"/>
          </a:xfrm>
          <a:prstGeom prst="rect">
            <a:avLst/>
          </a:prstGeom>
        </p:spPr>
      </p:pic>
      <p:sp>
        <p:nvSpPr>
          <p:cNvPr id="2" name="Rectangle 1">
            <a:extLst>
              <a:ext uri="{FF2B5EF4-FFF2-40B4-BE49-F238E27FC236}">
                <a16:creationId xmlns:a16="http://schemas.microsoft.com/office/drawing/2014/main" id="{11E52198-357B-44BE-B365-DE2DDEBA0FBB}"/>
              </a:ext>
            </a:extLst>
          </p:cNvPr>
          <p:cNvSpPr/>
          <p:nvPr/>
        </p:nvSpPr>
        <p:spPr>
          <a:xfrm>
            <a:off x="5463612" y="340533"/>
            <a:ext cx="158408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a:ea typeface="Arial-Rounded"/>
                <a:cs typeface="+mn-cs"/>
              </a:rPr>
              <a:t>Câu</a:t>
            </a:r>
            <a:r>
              <a:rPr kumimoji="0" lang="en-US" sz="4800" b="1" i="0" u="none" strike="noStrike" kern="1200" cap="none" spc="0" normalizeH="0" baseline="0" noProof="0" dirty="0">
                <a:ln>
                  <a:noFill/>
                </a:ln>
                <a:solidFill>
                  <a:srgbClr val="FF0000"/>
                </a:solidFill>
                <a:effectLst/>
                <a:uLnTx/>
                <a:uFillTx/>
                <a:latin typeface="Arial-Rounded"/>
                <a:ea typeface="Arial-Rounded"/>
                <a:cs typeface="+mn-cs"/>
              </a:rPr>
              <a:t> 2</a:t>
            </a:r>
          </a:p>
        </p:txBody>
      </p:sp>
      <p:pic>
        <p:nvPicPr>
          <p:cNvPr id="4" name="Picture 3" descr="A white bird with orange beak&#10;&#10;Description automatically generated with low confidence">
            <a:extLst>
              <a:ext uri="{FF2B5EF4-FFF2-40B4-BE49-F238E27FC236}">
                <a16:creationId xmlns:a16="http://schemas.microsoft.com/office/drawing/2014/main" id="{E44905DF-DD05-4522-975D-05D9CDC413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2208462"/>
            <a:ext cx="2887078" cy="3849437"/>
          </a:xfrm>
          <a:prstGeom prst="rect">
            <a:avLst/>
          </a:prstGeom>
        </p:spPr>
      </p:pic>
    </p:spTree>
    <p:extLst>
      <p:ext uri="{BB962C8B-B14F-4D97-AF65-F5344CB8AC3E}">
        <p14:creationId xmlns:p14="http://schemas.microsoft.com/office/powerpoint/2010/main" val="717258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13" name="Câu hỏi 1">
            <a:extLst>
              <a:ext uri="{FF2B5EF4-FFF2-40B4-BE49-F238E27FC236}">
                <a16:creationId xmlns:a16="http://schemas.microsoft.com/office/drawing/2014/main" id="{EC322FB3-F284-47F4-8A54-D2568AC85A0D}"/>
              </a:ext>
            </a:extLst>
          </p:cNvPr>
          <p:cNvSpPr txBox="1"/>
          <p:nvPr/>
        </p:nvSpPr>
        <p:spPr>
          <a:xfrm>
            <a:off x="2269483" y="1565726"/>
            <a:ext cx="8717832" cy="707886"/>
          </a:xfrm>
          <a:prstGeom prst="rect">
            <a:avLst/>
          </a:prstGeom>
          <a:solidFill>
            <a:schemeClr val="bg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Điều</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gì</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đã</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khiến</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đàn</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cò</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sợ</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4000" b="0" i="0" u="none" strike="noStrike" kern="0" cap="none" spc="0" normalizeH="0" baseline="0" noProof="0" dirty="0" err="1">
                <a:ln>
                  <a:noFill/>
                </a:ln>
                <a:solidFill>
                  <a:prstClr val="black"/>
                </a:solidFill>
                <a:effectLst/>
                <a:uLnTx/>
                <a:uFillTx/>
                <a:latin typeface="Arial-Rounded"/>
                <a:ea typeface="Arial-Rounded"/>
                <a:cs typeface="+mn-cs"/>
              </a:rPr>
              <a:t>hãi</a:t>
            </a:r>
            <a:r>
              <a:rPr kumimoji="0" lang="en-US" sz="4000" b="0" i="0" u="none" strike="noStrike" kern="0" cap="none" spc="0" normalizeH="0" baseline="0" noProof="0" dirty="0">
                <a:ln>
                  <a:noFill/>
                </a:ln>
                <a:solidFill>
                  <a:prstClr val="black"/>
                </a:solidFill>
                <a:effectLst/>
                <a:uLnTx/>
                <a:uFillTx/>
                <a:latin typeface="Arial-Rounded"/>
                <a:ea typeface="Arial-Rounded"/>
                <a:cs typeface="+mn-cs"/>
              </a:rPr>
              <a:t>?</a:t>
            </a:r>
          </a:p>
        </p:txBody>
      </p:sp>
      <p:sp>
        <p:nvSpPr>
          <p:cNvPr id="14" name="Rectangle: Rounded Corners 13">
            <a:extLst>
              <a:ext uri="{FF2B5EF4-FFF2-40B4-BE49-F238E27FC236}">
                <a16:creationId xmlns:a16="http://schemas.microsoft.com/office/drawing/2014/main" id="{45EA7BB3-7F20-4DF6-9982-EA37A384E2A3}"/>
              </a:ext>
            </a:extLst>
          </p:cNvPr>
          <p:cNvSpPr/>
          <p:nvPr/>
        </p:nvSpPr>
        <p:spPr>
          <a:xfrm>
            <a:off x="3277457" y="2859008"/>
            <a:ext cx="6203604" cy="92691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a:ea typeface="Arial-Rounded"/>
                <a:cs typeface="Times New Roman" panose="02020603050405020304" pitchFamily="18" charset="0"/>
              </a:rPr>
              <a:t>Cò</a:t>
            </a:r>
            <a:r>
              <a:rPr kumimoji="0" lang="en-US" sz="3600" b="0" i="0" u="none" strike="noStrike" kern="1200" cap="none" spc="0" normalizeH="0" baseline="0" noProof="0" dirty="0">
                <a:ln>
                  <a:noFill/>
                </a:ln>
                <a:solidFill>
                  <a:srgbClr val="FF0000"/>
                </a:solidFill>
                <a:effectLst/>
                <a:uLnTx/>
                <a:uFillTx/>
                <a:latin typeface="Arial-Rounded"/>
                <a:ea typeface="Arial-Rounded"/>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Arial-Rounded"/>
                <a:ea typeface="Arial-Rounded"/>
                <a:cs typeface="Times New Roman" panose="02020603050405020304" pitchFamily="18" charset="0"/>
              </a:rPr>
              <a:t>sợ</a:t>
            </a:r>
            <a:r>
              <a:rPr kumimoji="0" lang="en-US" sz="3600" b="0" i="0" u="none" strike="noStrike" kern="1200" cap="none" spc="0" normalizeH="0" baseline="0" noProof="0" dirty="0">
                <a:ln>
                  <a:noFill/>
                </a:ln>
                <a:solidFill>
                  <a:srgbClr val="FF0000"/>
                </a:solidFill>
                <a:effectLst/>
                <a:uLnTx/>
                <a:uFillTx/>
                <a:latin typeface="Arial-Rounded"/>
                <a:ea typeface="Arial-Rounded"/>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Arial-Rounded"/>
                <a:ea typeface="Arial-Rounded"/>
                <a:cs typeface="Times New Roman" panose="02020603050405020304" pitchFamily="18" charset="0"/>
              </a:rPr>
              <a:t>những</a:t>
            </a:r>
            <a:r>
              <a:rPr kumimoji="0" lang="en-US" sz="3600" b="0" i="0" u="none" strike="noStrike" kern="1200" cap="none" spc="0" normalizeH="0" baseline="0" noProof="0" dirty="0">
                <a:ln>
                  <a:noFill/>
                </a:ln>
                <a:solidFill>
                  <a:srgbClr val="FF0000"/>
                </a:solidFill>
                <a:effectLst/>
                <a:uLnTx/>
                <a:uFillTx/>
                <a:latin typeface="Arial-Rounded"/>
                <a:ea typeface="Arial-Rounded"/>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Arial-Rounded"/>
                <a:ea typeface="Arial-Rounded"/>
                <a:cs typeface="Times New Roman" panose="02020603050405020304" pitchFamily="18" charset="0"/>
              </a:rPr>
              <a:t>âm</a:t>
            </a:r>
            <a:r>
              <a:rPr kumimoji="0" lang="en-US" sz="3600" b="0" i="0" u="none" strike="noStrike" kern="1200" cap="none" spc="0" normalizeH="0" baseline="0" noProof="0" dirty="0">
                <a:ln>
                  <a:noFill/>
                </a:ln>
                <a:solidFill>
                  <a:srgbClr val="FF0000"/>
                </a:solidFill>
                <a:effectLst/>
                <a:uLnTx/>
                <a:uFillTx/>
                <a:latin typeface="Arial-Rounded"/>
                <a:ea typeface="Arial-Rounded"/>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Arial-Rounded"/>
                <a:ea typeface="Arial-Rounded"/>
                <a:cs typeface="Times New Roman" panose="02020603050405020304" pitchFamily="18" charset="0"/>
              </a:rPr>
              <a:t>thanh</a:t>
            </a:r>
            <a:r>
              <a:rPr kumimoji="0" lang="en-US" sz="3600" b="0" i="0" u="none" strike="noStrike" kern="1200" cap="none" spc="0" normalizeH="0" baseline="0" noProof="0" dirty="0">
                <a:ln>
                  <a:noFill/>
                </a:ln>
                <a:solidFill>
                  <a:srgbClr val="FF0000"/>
                </a:solidFill>
                <a:effectLst/>
                <a:uLnTx/>
                <a:uFillTx/>
                <a:latin typeface="Arial-Rounded"/>
                <a:ea typeface="Arial-Rounded"/>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Arial-Rounded"/>
                <a:ea typeface="Arial-Rounded"/>
                <a:cs typeface="Times New Roman" panose="02020603050405020304" pitchFamily="18" charset="0"/>
              </a:rPr>
              <a:t>ồn</a:t>
            </a:r>
            <a:r>
              <a:rPr kumimoji="0" lang="en-US" sz="3600" b="0" i="0" u="none" strike="noStrike" kern="1200" cap="none" spc="0" normalizeH="0" baseline="0" noProof="0" dirty="0">
                <a:ln>
                  <a:noFill/>
                </a:ln>
                <a:solidFill>
                  <a:srgbClr val="FF0000"/>
                </a:solidFill>
                <a:effectLst/>
                <a:uLnTx/>
                <a:uFillTx/>
                <a:latin typeface="Arial-Rounded"/>
                <a:ea typeface="Arial-Rounded"/>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Arial-Rounded"/>
                <a:ea typeface="Arial-Rounded"/>
                <a:cs typeface="Times New Roman" panose="02020603050405020304" pitchFamily="18" charset="0"/>
              </a:rPr>
              <a:t>ào</a:t>
            </a:r>
            <a:r>
              <a:rPr kumimoji="0" lang="en-US" sz="3600" b="0" i="0" u="none" strike="noStrike" kern="1200" cap="none" spc="0" normalizeH="0" baseline="0" noProof="0" dirty="0">
                <a:ln>
                  <a:noFill/>
                </a:ln>
                <a:solidFill>
                  <a:srgbClr val="FF0000"/>
                </a:solidFill>
                <a:effectLst/>
                <a:uLnTx/>
                <a:uFillTx/>
                <a:latin typeface="Arial-Rounded"/>
                <a:ea typeface="Arial-Rounded"/>
                <a:cs typeface="Times New Roman" panose="02020603050405020304" pitchFamily="18" charset="0"/>
              </a:rPr>
              <a:t>.</a:t>
            </a:r>
          </a:p>
        </p:txBody>
      </p:sp>
      <p:pic>
        <p:nvPicPr>
          <p:cNvPr id="15" name="Picture 14">
            <a:extLst>
              <a:ext uri="{FF2B5EF4-FFF2-40B4-BE49-F238E27FC236}">
                <a16:creationId xmlns:a16="http://schemas.microsoft.com/office/drawing/2014/main" id="{3BBF046C-9E0B-4775-8282-D441C12965F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051" b="63077" l="24600" r="73800">
                        <a14:foregroundMark x1="24600" y1="17564" x2="28100" y2="17949"/>
                        <a14:foregroundMark x1="31000" y1="7051" x2="31700" y2="8462"/>
                        <a14:foregroundMark x1="38100" y1="20256" x2="41000" y2="15128"/>
                      </a14:backgroundRemoval>
                    </a14:imgEffect>
                  </a14:imgLayer>
                </a14:imgProps>
              </a:ext>
              <a:ext uri="{28A0092B-C50C-407E-A947-70E740481C1C}">
                <a14:useLocalDpi xmlns:a14="http://schemas.microsoft.com/office/drawing/2010/main" val="0"/>
              </a:ext>
            </a:extLst>
          </a:blip>
          <a:srcRect l="21998" t="3885" r="20426" b="30070"/>
          <a:stretch/>
        </p:blipFill>
        <p:spPr>
          <a:xfrm>
            <a:off x="4556427" y="-344491"/>
            <a:ext cx="3920973" cy="1910217"/>
          </a:xfrm>
          <a:prstGeom prst="rect">
            <a:avLst/>
          </a:prstGeom>
        </p:spPr>
      </p:pic>
      <p:sp>
        <p:nvSpPr>
          <p:cNvPr id="16" name="Rectangle 15">
            <a:extLst>
              <a:ext uri="{FF2B5EF4-FFF2-40B4-BE49-F238E27FC236}">
                <a16:creationId xmlns:a16="http://schemas.microsoft.com/office/drawing/2014/main" id="{520248D3-947D-4222-9E83-16ABD4CD3D9B}"/>
              </a:ext>
            </a:extLst>
          </p:cNvPr>
          <p:cNvSpPr/>
          <p:nvPr/>
        </p:nvSpPr>
        <p:spPr>
          <a:xfrm>
            <a:off x="5463612" y="340533"/>
            <a:ext cx="1584087"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a:ea typeface="Arial-Rounded"/>
                <a:cs typeface="+mn-cs"/>
              </a:rPr>
              <a:t>Câu</a:t>
            </a:r>
            <a:r>
              <a:rPr kumimoji="0" lang="en-US" sz="4800" b="1" i="0" u="none" strike="noStrike" kern="1200" cap="none" spc="0" normalizeH="0" baseline="0" noProof="0" dirty="0">
                <a:ln>
                  <a:noFill/>
                </a:ln>
                <a:solidFill>
                  <a:srgbClr val="FF0000"/>
                </a:solidFill>
                <a:effectLst/>
                <a:uLnTx/>
                <a:uFillTx/>
                <a:latin typeface="Arial-Rounded"/>
                <a:ea typeface="Arial-Rounded"/>
                <a:cs typeface="+mn-cs"/>
              </a:rPr>
              <a:t> 3</a:t>
            </a:r>
          </a:p>
        </p:txBody>
      </p:sp>
      <p:pic>
        <p:nvPicPr>
          <p:cNvPr id="7" name="Picture 6" descr="A white bird with orange beak&#10;&#10;Description automatically generated with low confidence">
            <a:extLst>
              <a:ext uri="{FF2B5EF4-FFF2-40B4-BE49-F238E27FC236}">
                <a16:creationId xmlns:a16="http://schemas.microsoft.com/office/drawing/2014/main" id="{A822E92C-335D-40AD-89BA-3E32823407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4751" y="3429000"/>
            <a:ext cx="3472821" cy="3161254"/>
          </a:xfrm>
          <a:prstGeom prst="rect">
            <a:avLst/>
          </a:prstGeom>
        </p:spPr>
      </p:pic>
    </p:spTree>
    <p:extLst>
      <p:ext uri="{BB962C8B-B14F-4D97-AF65-F5344CB8AC3E}">
        <p14:creationId xmlns:p14="http://schemas.microsoft.com/office/powerpoint/2010/main" val="181583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4000" t="63000" r="-1000" b="-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49789" y="40190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4</a:t>
            </a:r>
          </a:p>
        </p:txBody>
      </p:sp>
      <p:sp>
        <p:nvSpPr>
          <p:cNvPr id="5" name="TextBox 4"/>
          <p:cNvSpPr txBox="1"/>
          <p:nvPr/>
        </p:nvSpPr>
        <p:spPr>
          <a:xfrm>
            <a:off x="802367" y="401907"/>
            <a:ext cx="9118600" cy="646282"/>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6" name="Flowchart: Connector 5"/>
          <p:cNvSpPr/>
          <p:nvPr/>
        </p:nvSpPr>
        <p:spPr>
          <a:xfrm>
            <a:off x="428910" y="1774168"/>
            <a:ext cx="253425" cy="152400"/>
          </a:xfrm>
          <a:prstGeom prst="flowChartConnector">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a:spLocks noChangeArrowheads="1"/>
          </p:cNvSpPr>
          <p:nvPr/>
        </p:nvSpPr>
        <p:spPr bwMode="auto">
          <a:xfrm>
            <a:off x="989012" y="1465647"/>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F0720A"/>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 ngày, cò đi mò tôm, bắt cá ở(……..).</a:t>
            </a:r>
          </a:p>
        </p:txBody>
      </p:sp>
      <p:sp>
        <p:nvSpPr>
          <p:cNvPr id="8" name="Flowchart: Connector 7"/>
          <p:cNvSpPr/>
          <p:nvPr/>
        </p:nvSpPr>
        <p:spPr>
          <a:xfrm flipV="1">
            <a:off x="428910" y="2696624"/>
            <a:ext cx="253425" cy="150666"/>
          </a:xfrm>
          <a:prstGeom prst="flowChartConnector">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a:spLocks noChangeArrowheads="1"/>
          </p:cNvSpPr>
          <p:nvPr/>
        </p:nvSpPr>
        <p:spPr bwMode="auto">
          <a:xfrm>
            <a:off x="989012" y="2387236"/>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0" cap="none" spc="0" normalizeH="0" baseline="0" noProof="0" dirty="0">
                <a:ln>
                  <a:noFill/>
                </a:ln>
                <a:solidFill>
                  <a:srgbClr val="F0720A"/>
                </a:solidFill>
                <a:effectLst/>
                <a:uLnTx/>
                <a:uFillTx/>
                <a:latin typeface="Arial-Rounded" panose="020B0500000000000000" pitchFamily="34" charset="0"/>
                <a:ea typeface="Arial-Rounded" panose="020B0500000000000000" pitchFamily="34" charset="0"/>
                <a:cs typeface="Arial-Rounded" panose="020B0500000000000000" pitchFamily="34" charset="0"/>
              </a:rPr>
              <a:t>(………) khiến đàn cò sợ hãi.</a:t>
            </a:r>
          </a:p>
        </p:txBody>
      </p:sp>
      <p:grpSp>
        <p:nvGrpSpPr>
          <p:cNvPr id="10" name="Group 9"/>
          <p:cNvGrpSpPr/>
          <p:nvPr/>
        </p:nvGrpSpPr>
        <p:grpSpPr>
          <a:xfrm>
            <a:off x="68767" y="3759173"/>
            <a:ext cx="12192000" cy="2436452"/>
            <a:chOff x="94950" y="2342926"/>
            <a:chExt cx="8773936" cy="2436452"/>
          </a:xfrm>
        </p:grpSpPr>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791027" y="4211602"/>
            <a:ext cx="11678197"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Hằng ngày, cò đi mò tôm, bắt cá ở các ao,</a:t>
            </a:r>
          </a:p>
        </p:txBody>
      </p:sp>
      <p:sp>
        <p:nvSpPr>
          <p:cNvPr id="14" name="Rectangle 13"/>
          <p:cNvSpPr/>
          <p:nvPr/>
        </p:nvSpPr>
        <p:spPr>
          <a:xfrm>
            <a:off x="-228600" y="5203501"/>
            <a:ext cx="2744662"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hồ, đầm.</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6816" y="2227017"/>
            <a:ext cx="2507983" cy="1531932"/>
          </a:xfrm>
          <a:prstGeom prst="rect">
            <a:avLst/>
          </a:prstGeom>
          <a:ln>
            <a:noFill/>
          </a:ln>
          <a:effectLst>
            <a:softEdge rad="112500"/>
          </a:effectLst>
        </p:spPr>
      </p:pic>
    </p:spTree>
    <p:extLst>
      <p:ext uri="{BB962C8B-B14F-4D97-AF65-F5344CB8AC3E}">
        <p14:creationId xmlns:p14="http://schemas.microsoft.com/office/powerpoint/2010/main" val="36787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1000"/>
                                        <p:tgtEl>
                                          <p:spTgt spid="10"/>
                                        </p:tgtEl>
                                      </p:cBhvr>
                                    </p:animEffect>
                                  </p:childTnLst>
                                </p:cTn>
                              </p:par>
                            </p:childTnLst>
                          </p:cTn>
                        </p:par>
                        <p:par>
                          <p:cTn id="22" fill="hold">
                            <p:stCondLst>
                              <p:cond delay="6000"/>
                            </p:stCondLst>
                            <p:childTnLst>
                              <p:par>
                                <p:cTn id="23" presetID="6" presetClass="entr" presetSubtype="16" fill="hold" grpId="0" nodeType="afterEffect">
                                  <p:stCondLst>
                                    <p:cond delay="0"/>
                                  </p:stCondLst>
                                  <p:iterate type="lt">
                                    <p:tmPct val="10000"/>
                                  </p:iterate>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par>
                          <p:cTn id="26" fill="hold">
                            <p:stCondLst>
                              <p:cond delay="14000"/>
                            </p:stCondLst>
                            <p:childTnLst>
                              <p:par>
                                <p:cTn id="27" presetID="6" presetClass="entr" presetSubtype="16" fill="hold" grpId="0" nodeType="afterEffect">
                                  <p:stCondLst>
                                    <p:cond delay="0"/>
                                  </p:stCondLst>
                                  <p:iterate type="lt">
                                    <p:tmPct val="10000"/>
                                  </p:iterate>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348" y="-4863"/>
            <a:ext cx="3419573" cy="5820859"/>
          </a:xfrm>
          <a:prstGeom prst="rect">
            <a:avLst/>
          </a:prstGeom>
        </p:spPr>
      </p:pic>
      <p:sp>
        <p:nvSpPr>
          <p:cNvPr id="10" name="Rectangle 9">
            <a:extLst>
              <a:ext uri="{FF2B5EF4-FFF2-40B4-BE49-F238E27FC236}">
                <a16:creationId xmlns:a16="http://schemas.microsoft.com/office/drawing/2014/main" id="{45E17BEB-AAF4-4442-AFFF-D45A0080F795}"/>
              </a:ext>
            </a:extLst>
          </p:cNvPr>
          <p:cNvSpPr/>
          <p:nvPr/>
        </p:nvSpPr>
        <p:spPr>
          <a:xfrm>
            <a:off x="2911601" y="1512349"/>
            <a:ext cx="5635769" cy="2156161"/>
          </a:xfrm>
          <a:prstGeom prst="rect">
            <a:avLst/>
          </a:prstGeom>
          <a:noFill/>
        </p:spPr>
        <p:txBody>
          <a:bodyPr wrap="none" lIns="123632" tIns="61814" rIns="123632" bIns="61814">
            <a:spAutoFit/>
            <a:scene3d>
              <a:camera prst="orthographicFront"/>
              <a:lightRig rig="soft" dir="t">
                <a:rot lat="0" lon="0" rev="15600000"/>
              </a:lightRig>
            </a:scene3d>
            <a:sp3d extrusionH="57150" prstMaterial="softEdge">
              <a:bevelT w="25400" h="38100"/>
            </a:sp3d>
          </a:bodyPr>
          <a:lstStyle/>
          <a:p>
            <a:pPr marL="0" marR="0" lvl="0" indent="0" algn="ctr" defTabSz="96702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1" i="0" u="none" strike="noStrike" kern="1200" cap="none" spc="0" normalizeH="0" baseline="0" noProof="0" dirty="0">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5</a:t>
            </a:r>
          </a:p>
          <a:p>
            <a:pPr marL="0" marR="0" lvl="0" indent="0" algn="ctr" defTabSz="96702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6600" b="1" i="0" u="none" strike="noStrike" kern="1200" cap="none" spc="0" normalizeH="0" baseline="0" noProof="0" dirty="0">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6600" b="1" i="0" u="none" strike="noStrike" kern="1200" cap="none" spc="0" normalizeH="0" baseline="0" noProof="0" dirty="0">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6600" b="1" i="0" u="none" strike="noStrike" kern="1200" cap="none" spc="0" normalizeH="0" baseline="0" noProof="0" dirty="0">
              <a:ln/>
              <a:solidFill>
                <a:srgbClr val="2AADDA">
                  <a:lumMod val="50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3">
            <a:extLst>
              <a:ext uri="{FF2B5EF4-FFF2-40B4-BE49-F238E27FC236}">
                <a16:creationId xmlns:a16="http://schemas.microsoft.com/office/drawing/2014/main" id="{0DFDC2A8-5B45-4CDD-A69E-6E939BA1B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14" y="4687937"/>
            <a:ext cx="6408837" cy="2019938"/>
          </a:xfrm>
          <a:prstGeom prst="rect">
            <a:avLst/>
          </a:prstGeom>
        </p:spPr>
      </p:pic>
    </p:spTree>
    <p:extLst>
      <p:ext uri="{BB962C8B-B14F-4D97-AF65-F5344CB8AC3E}">
        <p14:creationId xmlns:p14="http://schemas.microsoft.com/office/powerpoint/2010/main" val="275515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2000" t="61000" r="-15000" b="-3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6629400"/>
            <a:ext cx="12192000" cy="228600"/>
          </a:xfrm>
          <a:prstGeom prst="rect">
            <a:avLst/>
          </a:prstGeom>
          <a:solidFill>
            <a:srgbClr val="F0720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p:cNvGrpSpPr/>
          <p:nvPr/>
        </p:nvGrpSpPr>
        <p:grpSpPr>
          <a:xfrm>
            <a:off x="0" y="1905000"/>
            <a:ext cx="12192000" cy="2436452"/>
            <a:chOff x="94950" y="2342926"/>
            <a:chExt cx="8773936" cy="2436452"/>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8"/>
          <p:cNvSpPr/>
          <p:nvPr/>
        </p:nvSpPr>
        <p:spPr>
          <a:xfrm>
            <a:off x="990600" y="2362200"/>
            <a:ext cx="10913308"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Những âm thanh ồn ào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kh</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ến</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đàn cò</a:t>
            </a:r>
          </a:p>
        </p:txBody>
      </p:sp>
      <p:sp>
        <p:nvSpPr>
          <p:cNvPr id="10" name="Rectangle 9"/>
          <p:cNvSpPr/>
          <p:nvPr/>
        </p:nvSpPr>
        <p:spPr>
          <a:xfrm>
            <a:off x="-388156" y="3336773"/>
            <a:ext cx="2212465"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ǧợ</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hãi</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a:t>
            </a:r>
          </a:p>
        </p:txBody>
      </p:sp>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0" b="98929" l="0" r="99125">
                        <a14:foregroundMark x1="7125" y1="38750" x2="24750" y2="42143"/>
                        <a14:foregroundMark x1="66750" y1="21786" x2="88875" y2="18571"/>
                        <a14:foregroundMark x1="38375" y1="80179" x2="62250" y2="80179"/>
                      </a14:backgroundRemoval>
                    </a14:imgEffect>
                  </a14:imgLayer>
                </a14:imgProps>
              </a:ext>
              <a:ext uri="{28A0092B-C50C-407E-A947-70E740481C1C}">
                <a14:useLocalDpi xmlns:a14="http://schemas.microsoft.com/office/drawing/2010/main" val="0"/>
              </a:ext>
            </a:extLst>
          </a:blip>
          <a:stretch>
            <a:fillRect/>
          </a:stretch>
        </p:blipFill>
        <p:spPr>
          <a:xfrm>
            <a:off x="-13855" y="100430"/>
            <a:ext cx="3368718" cy="180457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2091" y="160514"/>
            <a:ext cx="2706594" cy="1390650"/>
          </a:xfrm>
          <a:prstGeom prst="ellipse">
            <a:avLst/>
          </a:prstGeom>
          <a:ln>
            <a:noFill/>
          </a:ln>
          <a:effectLst>
            <a:softEdge rad="112500"/>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7884" y="-226919"/>
            <a:ext cx="2674959" cy="236051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39144"/>
            <a:ext cx="2519264" cy="1665856"/>
          </a:xfrm>
          <a:prstGeom prst="rect">
            <a:avLst/>
          </a:prstGeom>
          <a:ln>
            <a:noFill/>
          </a:ln>
          <a:effectLst>
            <a:softEdge rad="112500"/>
          </a:effectLst>
        </p:spPr>
      </p:pic>
    </p:spTree>
    <p:extLst>
      <p:ext uri="{BB962C8B-B14F-4D97-AF65-F5344CB8AC3E}">
        <p14:creationId xmlns:p14="http://schemas.microsoft.com/office/powerpoint/2010/main" val="75308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1000"/>
                            </p:stCondLst>
                            <p:childTnLst>
                              <p:par>
                                <p:cTn id="9" presetID="6" presetClass="entr" presetSubtype="16"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par>
                          <p:cTn id="12" fill="hold">
                            <p:stCondLst>
                              <p:cond delay="8000"/>
                            </p:stCondLst>
                            <p:childTnLst>
                              <p:par>
                                <p:cTn id="13" presetID="6" presetClass="entr" presetSubtype="16" fill="hold" grpId="0" nodeType="after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EC76E2E-EA9A-4773-8EC0-E05A4391A9BE}"/>
              </a:ext>
            </a:extLst>
          </p:cNvPr>
          <p:cNvSpPr txBox="1"/>
          <p:nvPr/>
        </p:nvSpPr>
        <p:spPr>
          <a:xfrm>
            <a:off x="2930003" y="3300350"/>
            <a:ext cx="651973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Tạm</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biệt</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các</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em</a:t>
            </a:r>
            <a:endParaRPr kumimoji="0" lang="zh-CN" alt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endParaRPr>
          </a:p>
        </p:txBody>
      </p:sp>
    </p:spTree>
    <p:extLst>
      <p:ext uri="{BB962C8B-B14F-4D97-AF65-F5344CB8AC3E}">
        <p14:creationId xmlns:p14="http://schemas.microsoft.com/office/powerpoint/2010/main" val="3494287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sp>
        <p:nvSpPr>
          <p:cNvPr id="13" name="椭圆 12"/>
          <p:cNvSpPr/>
          <p:nvPr/>
        </p:nvSpPr>
        <p:spPr bwMode="auto">
          <a:xfrm>
            <a:off x="-2207424" y="6544748"/>
            <a:ext cx="1151979" cy="1152395"/>
          </a:xfrm>
          <a:prstGeom prst="ellipse">
            <a:avLst/>
          </a:prstGeom>
          <a:gradFill flip="none" rotWithShape="1">
            <a:gsLst>
              <a:gs pos="0">
                <a:schemeClr val="bg1">
                  <a:alpha val="40000"/>
                </a:schemeClr>
              </a:gs>
              <a:gs pos="50000">
                <a:srgbClr val="FFFFFF">
                  <a:alpha val="5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椭圆 13"/>
          <p:cNvSpPr/>
          <p:nvPr/>
        </p:nvSpPr>
        <p:spPr bwMode="auto">
          <a:xfrm>
            <a:off x="-1167021" y="5437339"/>
            <a:ext cx="466487" cy="466656"/>
          </a:xfrm>
          <a:prstGeom prst="ellipse">
            <a:avLst/>
          </a:prstGeom>
          <a:gradFill flip="none" rotWithShape="1">
            <a:gsLst>
              <a:gs pos="0">
                <a:schemeClr val="bg1">
                  <a:alpha val="40000"/>
                </a:schemeClr>
              </a:gs>
              <a:gs pos="50000">
                <a:srgbClr val="FFFFFF">
                  <a:alpha val="4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椭圆 14"/>
          <p:cNvSpPr/>
          <p:nvPr/>
        </p:nvSpPr>
        <p:spPr bwMode="auto">
          <a:xfrm>
            <a:off x="-2399417" y="6341324"/>
            <a:ext cx="819323" cy="819619"/>
          </a:xfrm>
          <a:prstGeom prst="ellipse">
            <a:avLst/>
          </a:prstGeom>
          <a:solidFill>
            <a:srgbClr val="FFFFFF">
              <a:alpha val="3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6" name="椭圆 15"/>
          <p:cNvSpPr/>
          <p:nvPr/>
        </p:nvSpPr>
        <p:spPr bwMode="auto">
          <a:xfrm>
            <a:off x="-1109972" y="6403071"/>
            <a:ext cx="532885" cy="533079"/>
          </a:xfrm>
          <a:prstGeom prst="ellipse">
            <a:avLst/>
          </a:prstGeom>
          <a:solidFill>
            <a:srgbClr val="FFFFFF">
              <a:alpha val="2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7" name="椭圆 16"/>
          <p:cNvSpPr/>
          <p:nvPr/>
        </p:nvSpPr>
        <p:spPr bwMode="auto">
          <a:xfrm>
            <a:off x="-1769622" y="5557861"/>
            <a:ext cx="783179" cy="783463"/>
          </a:xfrm>
          <a:prstGeom prst="ellipse">
            <a:avLst/>
          </a:prstGeom>
          <a:solidFill>
            <a:srgbClr val="FFFFFF">
              <a:alpha val="25098"/>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8" name="椭圆 17"/>
          <p:cNvSpPr/>
          <p:nvPr/>
        </p:nvSpPr>
        <p:spPr bwMode="auto">
          <a:xfrm>
            <a:off x="-2291798" y="5167461"/>
            <a:ext cx="269777" cy="269876"/>
          </a:xfrm>
          <a:prstGeom prst="ellipse">
            <a:avLst/>
          </a:prstGeom>
          <a:solidFill>
            <a:srgbClr val="FFFFFF">
              <a:alpha val="3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9" name="椭圆 18"/>
          <p:cNvSpPr/>
          <p:nvPr/>
        </p:nvSpPr>
        <p:spPr bwMode="auto">
          <a:xfrm>
            <a:off x="-1103065" y="6958193"/>
            <a:ext cx="233243" cy="233327"/>
          </a:xfrm>
          <a:prstGeom prst="ellipse">
            <a:avLst/>
          </a:prstGeom>
          <a:solidFill>
            <a:srgbClr val="FFFFFF">
              <a:alpha val="50196"/>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0" name="椭圆 19"/>
          <p:cNvSpPr/>
          <p:nvPr/>
        </p:nvSpPr>
        <p:spPr bwMode="auto">
          <a:xfrm>
            <a:off x="-1509236" y="7448267"/>
            <a:ext cx="1151979" cy="1152395"/>
          </a:xfrm>
          <a:prstGeom prst="ellipse">
            <a:avLst/>
          </a:prstGeom>
          <a:gradFill flip="none" rotWithShape="1">
            <a:gsLst>
              <a:gs pos="0">
                <a:schemeClr val="bg1">
                  <a:alpha val="25000"/>
                </a:schemeClr>
              </a:gs>
              <a:gs pos="55000">
                <a:srgbClr val="FFFFFF">
                  <a:alpha val="25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 name="椭圆 20"/>
          <p:cNvSpPr/>
          <p:nvPr/>
        </p:nvSpPr>
        <p:spPr bwMode="auto">
          <a:xfrm>
            <a:off x="-2615017" y="7810792"/>
            <a:ext cx="764361" cy="764639"/>
          </a:xfrm>
          <a:prstGeom prst="ellipse">
            <a:avLst/>
          </a:prstGeom>
          <a:gradFill flip="none" rotWithShape="1">
            <a:gsLst>
              <a:gs pos="0">
                <a:schemeClr val="bg1">
                  <a:alpha val="30000"/>
                </a:schemeClr>
              </a:gs>
              <a:gs pos="50000">
                <a:srgbClr val="FFFFFF">
                  <a:alpha val="3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2" name="椭圆 21"/>
          <p:cNvSpPr/>
          <p:nvPr/>
        </p:nvSpPr>
        <p:spPr bwMode="auto">
          <a:xfrm>
            <a:off x="-1850656" y="8505831"/>
            <a:ext cx="796021" cy="796309"/>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3" name="椭圆 22"/>
          <p:cNvSpPr/>
          <p:nvPr/>
        </p:nvSpPr>
        <p:spPr bwMode="auto">
          <a:xfrm>
            <a:off x="-2615017" y="7120945"/>
            <a:ext cx="458107" cy="458272"/>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4" name="椭圆 23"/>
          <p:cNvSpPr/>
          <p:nvPr/>
        </p:nvSpPr>
        <p:spPr bwMode="auto">
          <a:xfrm>
            <a:off x="-717293" y="9302141"/>
            <a:ext cx="233243" cy="233327"/>
          </a:xfrm>
          <a:prstGeom prst="ellipse">
            <a:avLst/>
          </a:prstGeom>
          <a:gradFill flip="none" rotWithShape="1">
            <a:gsLst>
              <a:gs pos="0">
                <a:schemeClr val="bg1">
                  <a:alpha val="35000"/>
                </a:schemeClr>
              </a:gs>
              <a:gs pos="50000">
                <a:srgbClr val="FFFFFF">
                  <a:alpha val="35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椭圆 24"/>
          <p:cNvSpPr/>
          <p:nvPr/>
        </p:nvSpPr>
        <p:spPr bwMode="auto">
          <a:xfrm>
            <a:off x="-2059504" y="4260400"/>
            <a:ext cx="764361" cy="764639"/>
          </a:xfrm>
          <a:prstGeom prst="ellipse">
            <a:avLst/>
          </a:prstGeom>
          <a:gradFill flip="none" rotWithShape="1">
            <a:gsLst>
              <a:gs pos="0">
                <a:schemeClr val="bg1">
                  <a:alpha val="40000"/>
                </a:schemeClr>
              </a:gs>
              <a:gs pos="50000">
                <a:srgbClr val="FFFFFF">
                  <a:alpha val="40000"/>
                </a:srgbClr>
              </a:gs>
              <a:gs pos="70000">
                <a:schemeClr val="bg1">
                  <a:alpha val="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none" lIns="121906" tIns="60953" rIns="121906" bIns="60953" numCol="1" rtlCol="0" anchor="ctr" anchorCtr="0" compatLnSpc="1"/>
          <a:lstStyle/>
          <a:p>
            <a:pPr marL="0" marR="0" lvl="0" indent="0" algn="l" defTabSz="693420"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45" name="图片 44" descr="E:\素材\卡通\aeb4a621e2d7f065df69f93345c30099.pngaeb4a621e2d7f065df69f93345c30099"/>
          <p:cNvPicPr>
            <a:picLocks noChangeAspect="1"/>
          </p:cNvPicPr>
          <p:nvPr/>
        </p:nvPicPr>
        <p:blipFill>
          <a:blip r:embed="rId4"/>
          <a:srcRect/>
          <a:stretch>
            <a:fillRect/>
          </a:stretch>
        </p:blipFill>
        <p:spPr>
          <a:xfrm>
            <a:off x="180805" y="81244"/>
            <a:ext cx="2255520" cy="1644015"/>
          </a:xfrm>
          <a:prstGeom prst="rect">
            <a:avLst/>
          </a:prstGeom>
        </p:spPr>
      </p:pic>
      <p:pic>
        <p:nvPicPr>
          <p:cNvPr id="40" name="图片 39" descr="E:\素材\卡通\d8f30c83bd9d942f3dd05cea04464aee.pngd8f30c83bd9d942f3dd05cea04464aee"/>
          <p:cNvPicPr>
            <a:picLocks noChangeAspect="1"/>
          </p:cNvPicPr>
          <p:nvPr/>
        </p:nvPicPr>
        <p:blipFill>
          <a:blip r:embed="rId5"/>
          <a:srcRect/>
          <a:stretch>
            <a:fillRect/>
          </a:stretch>
        </p:blipFill>
        <p:spPr>
          <a:xfrm rot="1570041">
            <a:off x="8817610" y="401955"/>
            <a:ext cx="1316355" cy="1165860"/>
          </a:xfrm>
          <a:prstGeom prst="rect">
            <a:avLst/>
          </a:prstGeom>
        </p:spPr>
      </p:pic>
      <p:pic>
        <p:nvPicPr>
          <p:cNvPr id="28" name="Picture 5" descr="E:\素材\卡通\04b645dbbacbffa92a16145faa94bb3e.png04b645dbbacbffa92a16145faa94bb3e"/>
          <p:cNvPicPr>
            <a:picLocks noChangeAspect="1" noChangeArrowheads="1"/>
          </p:cNvPicPr>
          <p:nvPr/>
        </p:nvPicPr>
        <p:blipFill>
          <a:blip r:embed="rId6"/>
          <a:srcRect/>
          <a:stretch>
            <a:fillRect/>
          </a:stretch>
        </p:blipFill>
        <p:spPr bwMode="auto">
          <a:xfrm>
            <a:off x="2967320" y="4979670"/>
            <a:ext cx="5660390" cy="2830830"/>
          </a:xfrm>
          <a:prstGeom prst="rect">
            <a:avLst/>
          </a:prstGeom>
          <a:noFill/>
          <a:extLst>
            <a:ext uri="{909E8E84-426E-40DD-AFC4-6F175D3DCCD1}">
              <a14:hiddenFill xmlns:a14="http://schemas.microsoft.com/office/drawing/2010/main">
                <a:solidFill>
                  <a:srgbClr val="FFFFFF"/>
                </a:solidFill>
              </a14:hiddenFill>
            </a:ext>
          </a:extLst>
        </p:spPr>
      </p:pic>
      <p:pic>
        <p:nvPicPr>
          <p:cNvPr id="26" name="Kí hiệu - Khám phá">
            <a:extLst>
              <a:ext uri="{FF2B5EF4-FFF2-40B4-BE49-F238E27FC236}">
                <a16:creationId xmlns:a16="http://schemas.microsoft.com/office/drawing/2014/main" id="{02878A18-3D69-4BCA-8F2A-E159A6844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8565" y="1870070"/>
            <a:ext cx="2605257" cy="2605257"/>
          </a:xfrm>
          <a:prstGeom prst="rect">
            <a:avLst/>
          </a:prstGeom>
        </p:spPr>
      </p:pic>
      <p:sp>
        <p:nvSpPr>
          <p:cNvPr id="27" name="Khám phá">
            <a:extLst>
              <a:ext uri="{FF2B5EF4-FFF2-40B4-BE49-F238E27FC236}">
                <a16:creationId xmlns:a16="http://schemas.microsoft.com/office/drawing/2014/main" id="{606450BB-705B-4929-87A9-6C3E0362C4A7}"/>
              </a:ext>
            </a:extLst>
          </p:cNvPr>
          <p:cNvSpPr txBox="1"/>
          <p:nvPr/>
        </p:nvSpPr>
        <p:spPr>
          <a:xfrm>
            <a:off x="4217378" y="2397059"/>
            <a:ext cx="6377052" cy="152856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333" b="0" i="0" u="none" strike="noStrike" kern="1200" cap="none" spc="0" normalizeH="0" baseline="0" noProof="0">
                <a:ln>
                  <a:noFill/>
                </a:ln>
                <a:solidFill>
                  <a:srgbClr val="F05986"/>
                </a:solidFill>
                <a:effectLst/>
                <a:uLnTx/>
                <a:uFillTx/>
                <a:latin typeface="Averta Std CY Bold" panose="00000800000000000000" pitchFamily="50" charset="0"/>
                <a:ea typeface="Arial-Rounded"/>
                <a:cs typeface="+mn-cs"/>
              </a:rPr>
              <a:t>Khám phá</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E180D4A7-C9FB-4DFB-919C-405C955672EB}">
      <p14:showEvtLst xmlns:p14="http://schemas.microsoft.com/office/powerpoint/2010/main">
        <p14:playEvt time="182"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43F6C-D165-484C-8E7F-AFFC8AE459A6}"/>
              </a:ext>
            </a:extLst>
          </p:cNvPr>
          <p:cNvPicPr>
            <a:picLocks noChangeAspect="1"/>
          </p:cNvPicPr>
          <p:nvPr/>
        </p:nvPicPr>
        <p:blipFill>
          <a:blip r:embed="rId3"/>
          <a:stretch>
            <a:fillRect/>
          </a:stretch>
        </p:blipFill>
        <p:spPr>
          <a:xfrm>
            <a:off x="0" y="0"/>
            <a:ext cx="12274062" cy="6858000"/>
          </a:xfrm>
          <a:prstGeom prst="rect">
            <a:avLst/>
          </a:prstGeom>
        </p:spPr>
      </p:pic>
      <p:sp>
        <p:nvSpPr>
          <p:cNvPr id="4" name="Oval 3">
            <a:extLst>
              <a:ext uri="{FF2B5EF4-FFF2-40B4-BE49-F238E27FC236}">
                <a16:creationId xmlns:a16="http://schemas.microsoft.com/office/drawing/2014/main" id="{4AF59579-41CF-4D7F-8168-A066D942A8F6}"/>
              </a:ext>
            </a:extLst>
          </p:cNvPr>
          <p:cNvSpPr/>
          <p:nvPr/>
        </p:nvSpPr>
        <p:spPr>
          <a:xfrm>
            <a:off x="1207478" y="183249"/>
            <a:ext cx="539262" cy="55098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1</a:t>
            </a:r>
          </a:p>
        </p:txBody>
      </p:sp>
      <p:sp>
        <p:nvSpPr>
          <p:cNvPr id="5" name="TextBox 4">
            <a:extLst>
              <a:ext uri="{FF2B5EF4-FFF2-40B4-BE49-F238E27FC236}">
                <a16:creationId xmlns:a16="http://schemas.microsoft.com/office/drawing/2014/main" id="{9B058D4D-340F-4452-B9D2-5E1E43CE179C}"/>
              </a:ext>
            </a:extLst>
          </p:cNvPr>
          <p:cNvSpPr txBox="1"/>
          <p:nvPr/>
        </p:nvSpPr>
        <p:spPr>
          <a:xfrm>
            <a:off x="1875691" y="211014"/>
            <a:ext cx="5275121" cy="58477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Quan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sát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hai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bức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tranh</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endParaRPr>
          </a:p>
        </p:txBody>
      </p:sp>
      <p:sp>
        <p:nvSpPr>
          <p:cNvPr id="8" name="Rectangle: Rounded Corners 7">
            <a:extLst>
              <a:ext uri="{FF2B5EF4-FFF2-40B4-BE49-F238E27FC236}">
                <a16:creationId xmlns:a16="http://schemas.microsoft.com/office/drawing/2014/main" id="{A17A0CAE-419A-4778-A386-D222FE2C78CE}"/>
              </a:ext>
            </a:extLst>
          </p:cNvPr>
          <p:cNvSpPr/>
          <p:nvPr/>
        </p:nvSpPr>
        <p:spPr>
          <a:xfrm>
            <a:off x="2678723" y="6021343"/>
            <a:ext cx="6834553" cy="523220"/>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a.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Em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thấy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gì</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trong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mỗi</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bức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tranh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a:t>
            </a:r>
          </a:p>
        </p:txBody>
      </p:sp>
      <p:sp>
        <p:nvSpPr>
          <p:cNvPr id="13" name="Rectangle: Rounded Corners 12">
            <a:extLst>
              <a:ext uri="{FF2B5EF4-FFF2-40B4-BE49-F238E27FC236}">
                <a16:creationId xmlns:a16="http://schemas.microsoft.com/office/drawing/2014/main" id="{089AD989-86C5-4856-B999-752BAA069040}"/>
              </a:ext>
            </a:extLst>
          </p:cNvPr>
          <p:cNvSpPr/>
          <p:nvPr/>
        </p:nvSpPr>
        <p:spPr>
          <a:xfrm>
            <a:off x="2678722" y="5427785"/>
            <a:ext cx="6834553" cy="111677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b.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Em</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thích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khung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cảnh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ở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bức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tranh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nào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hơn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Vì</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sao</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a:t>
            </a:r>
          </a:p>
        </p:txBody>
      </p:sp>
    </p:spTree>
    <p:custDataLst>
      <p:tags r:id="rId1"/>
    </p:custDataLst>
    <p:extLst>
      <p:ext uri="{BB962C8B-B14F-4D97-AF65-F5344CB8AC3E}">
        <p14:creationId xmlns:p14="http://schemas.microsoft.com/office/powerpoint/2010/main" val="4006462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VNI-Avo" pitchFamily="2" charset="0"/>
                <a:ea typeface="仓耳今楷05-6763 W05" panose="02020400000000000000" pitchFamily="18" charset="-122"/>
                <a:cs typeface="+mn-cs"/>
              </a:rPr>
              <a:t>Luyện</a:t>
            </a:r>
            <a:r>
              <a:rPr kumimoji="0" lang="en-US" altLang="zh-CN" sz="6000" b="0" i="0" u="none" strike="noStrike" kern="1200" cap="none" spc="0" normalizeH="0" baseline="0" noProof="0" dirty="0">
                <a:ln>
                  <a:noFill/>
                </a:ln>
                <a:solidFill>
                  <a:srgbClr val="FF0000"/>
                </a:solidFill>
                <a:effectLst/>
                <a:uLnTx/>
                <a:uFillTx/>
                <a:latin typeface="VNI-Avo" pitchFamily="2" charset="0"/>
                <a:ea typeface="仓耳今楷05-6763 W05" panose="02020400000000000000" pitchFamily="18" charset="-122"/>
                <a:cs typeface="+mn-cs"/>
              </a:rPr>
              <a:t> </a:t>
            </a:r>
            <a:r>
              <a:rPr kumimoji="0" lang="en-US" altLang="zh-CN" sz="6000" b="0" i="0" u="none" strike="noStrike" kern="1200" cap="none" spc="0" normalizeH="0" baseline="0" noProof="0" dirty="0" err="1">
                <a:ln>
                  <a:noFill/>
                </a:ln>
                <a:solidFill>
                  <a:srgbClr val="FF0000"/>
                </a:solidFill>
                <a:effectLst/>
                <a:uLnTx/>
                <a:uFillTx/>
                <a:latin typeface="VNI-Avo" pitchFamily="2" charset="0"/>
                <a:ea typeface="仓耳今楷05-6763 W05" panose="02020400000000000000" pitchFamily="18" charset="-122"/>
                <a:cs typeface="+mn-cs"/>
              </a:rPr>
              <a:t>đọc</a:t>
            </a:r>
            <a:r>
              <a:rPr kumimoji="0" lang="en-US" altLang="zh-CN" sz="6000" b="0" i="0" u="none" strike="noStrike" kern="1200" cap="none" spc="0" normalizeH="0" baseline="0" noProof="0" dirty="0">
                <a:ln>
                  <a:noFill/>
                </a:ln>
                <a:solidFill>
                  <a:srgbClr val="FF0000"/>
                </a:solidFill>
                <a:effectLst/>
                <a:uLnTx/>
                <a:uFillTx/>
                <a:latin typeface="VNI-Avo" pitchFamily="2" charset="0"/>
                <a:ea typeface="仓耳今楷05-6763 W05" panose="02020400000000000000" pitchFamily="18" charset="-122"/>
                <a:cs typeface="+mn-cs"/>
              </a:rPr>
              <a:t> </a:t>
            </a:r>
            <a:r>
              <a:rPr kumimoji="0" lang="en-US" altLang="zh-CN" sz="6000" b="0" i="0" u="none" strike="noStrike" kern="1200" cap="none" spc="0" normalizeH="0" baseline="0" noProof="0" dirty="0" err="1">
                <a:ln>
                  <a:noFill/>
                </a:ln>
                <a:solidFill>
                  <a:srgbClr val="FF0000"/>
                </a:solidFill>
                <a:effectLst/>
                <a:uLnTx/>
                <a:uFillTx/>
                <a:latin typeface="VNI-Avo" pitchFamily="2" charset="0"/>
                <a:ea typeface="仓耳今楷05-6763 W05" panose="02020400000000000000" pitchFamily="18" charset="-122"/>
                <a:cs typeface="+mn-cs"/>
              </a:rPr>
              <a:t>thành</a:t>
            </a:r>
            <a:r>
              <a:rPr kumimoji="0" lang="en-US" altLang="zh-CN" sz="6000" b="0" i="0" u="none" strike="noStrike" kern="1200" cap="none" spc="0" normalizeH="0" baseline="0" noProof="0" dirty="0">
                <a:ln>
                  <a:noFill/>
                </a:ln>
                <a:solidFill>
                  <a:srgbClr val="FF0000"/>
                </a:solidFill>
                <a:effectLst/>
                <a:uLnTx/>
                <a:uFillTx/>
                <a:latin typeface="VNI-Avo" pitchFamily="2" charset="0"/>
                <a:ea typeface="仓耳今楷05-6763 W05" panose="02020400000000000000" pitchFamily="18" charset="-122"/>
                <a:cs typeface="+mn-cs"/>
              </a:rPr>
              <a:t> </a:t>
            </a:r>
            <a:r>
              <a:rPr kumimoji="0" lang="en-US" altLang="zh-CN" sz="6000" b="0" i="0" u="none" strike="noStrike" kern="1200" cap="none" spc="0" normalizeH="0" baseline="0" noProof="0" dirty="0" err="1">
                <a:ln>
                  <a:noFill/>
                </a:ln>
                <a:solidFill>
                  <a:srgbClr val="FF0000"/>
                </a:solidFill>
                <a:effectLst/>
                <a:uLnTx/>
                <a:uFillTx/>
                <a:latin typeface="VNI-Avo" pitchFamily="2" charset="0"/>
                <a:ea typeface="仓耳今楷05-6763 W05" panose="02020400000000000000" pitchFamily="18" charset="-122"/>
                <a:cs typeface="+mn-cs"/>
              </a:rPr>
              <a:t>tiếng</a:t>
            </a:r>
            <a:endParaRPr kumimoji="0" lang="zh-CN" altLang="en-US" sz="6000" b="0" i="0" u="none" strike="noStrike" kern="1200" cap="none" spc="0" normalizeH="0" baseline="0" noProof="0" dirty="0">
              <a:ln>
                <a:noFill/>
              </a:ln>
              <a:solidFill>
                <a:srgbClr val="FF0000"/>
              </a:solidFill>
              <a:effectLst/>
              <a:uLnTx/>
              <a:uFillTx/>
              <a:latin typeface="VNI-Avo" pitchFamily="2" charset="0"/>
              <a:ea typeface="仓耳今楷05-6763 W05" panose="02020400000000000000" pitchFamily="18" charset="-122"/>
              <a:cs typeface="+mn-cs"/>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927351" y="789244"/>
            <a:ext cx="2191626"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4267" b="1" kern="0"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4267" b="1" kern="0" dirty="0">
                <a:solidFill>
                  <a:srgbClr val="0070C0"/>
                </a:solidFill>
                <a:latin typeface="Calibri" panose="020F0502020204030204" pitchFamily="34" charset="0"/>
                <a:ea typeface="inpin heiti" charset="-122"/>
                <a:cs typeface="Calibri" panose="020F0502020204030204" pitchFamily="34" charset="0"/>
              </a:rPr>
              <a:t> </a:t>
            </a:r>
            <a:r>
              <a:rPr lang="en-US" altLang="zh-CN" sz="4267" b="1" kern="0" dirty="0" err="1">
                <a:solidFill>
                  <a:srgbClr val="0070C0"/>
                </a:solidFill>
                <a:latin typeface="Calibri" panose="020F0502020204030204" pitchFamily="34" charset="0"/>
                <a:ea typeface="inpin heiti" charset="-122"/>
                <a:cs typeface="Calibri" panose="020F0502020204030204" pitchFamily="34" charset="0"/>
              </a:rPr>
              <a:t>mẫu</a:t>
            </a:r>
            <a:endParaRPr kumimoji="0" lang="zh-CN" altLang="en-US" sz="4267"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rPr>
              <a:t>Tay</a:t>
            </a:r>
            <a:r>
              <a:rPr kumimoji="0" lang="en-US" altLang="zh-CN" sz="4800" b="1" i="0" u="none" strike="noStrike" kern="0" cap="none" spc="0" normalizeH="0" noProof="0" dirty="0">
                <a:ln>
                  <a:noFill/>
                </a:ln>
                <a:solidFill>
                  <a:prstClr val="black"/>
                </a:solidFill>
                <a:effectLst/>
                <a:uLnTx/>
                <a:uFillTx/>
                <a:latin typeface="VNI-Avo" pitchFamily="2" charset="0"/>
                <a:ea typeface="inpin heiti" charset="-122"/>
                <a:cs typeface="Times New Roman" panose="02020603050405020304" pitchFamily="18" charset="0"/>
              </a:rPr>
              <a:t> </a:t>
            </a:r>
            <a:r>
              <a:rPr kumimoji="0" lang="en-US" altLang="zh-CN" sz="4800" b="1" i="0" u="none" strike="noStrike" kern="0" cap="none" spc="0" normalizeH="0" noProof="0" dirty="0" err="1">
                <a:ln>
                  <a:noFill/>
                </a:ln>
                <a:solidFill>
                  <a:prstClr val="black"/>
                </a:solidFill>
                <a:effectLst/>
                <a:uLnTx/>
                <a:uFillTx/>
                <a:latin typeface="VNI-Avo" pitchFamily="2" charset="0"/>
                <a:ea typeface="inpin heiti" charset="-122"/>
                <a:cs typeface="Times New Roman" panose="02020603050405020304" pitchFamily="18" charset="0"/>
              </a:rPr>
              <a:t>dò</a:t>
            </a:r>
            <a:endParaRPr kumimoji="0" lang="zh-CN" altLang="en-US" sz="4800" b="1" i="0" u="none" strike="noStrike" kern="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rPr>
              <a:t>Tai </a:t>
            </a:r>
            <a:r>
              <a:rPr kumimoji="0" lang="en-US" altLang="zh-CN" sz="4267" b="1" i="0" u="none" strike="noStrike" kern="0" cap="none" spc="0" normalizeH="0" baseline="0" noProof="0" dirty="0" err="1">
                <a:ln>
                  <a:noFill/>
                </a:ln>
                <a:solidFill>
                  <a:prstClr val="black"/>
                </a:solidFill>
                <a:effectLst/>
                <a:uLnTx/>
                <a:uFillTx/>
                <a:latin typeface="VNI-Avo" pitchFamily="2" charset="0"/>
                <a:ea typeface="inpin heiti" charset="-122"/>
                <a:cs typeface="Times New Roman" panose="02020603050405020304" pitchFamily="18" charset="0"/>
              </a:rPr>
              <a:t>nghe</a:t>
            </a:r>
            <a:endParaRPr kumimoji="0" lang="zh-CN" altLang="en-US" sz="4267" b="1" i="0" u="none" strike="noStrike" kern="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FF00"/>
                </a:solidFill>
                <a:effectLst/>
                <a:uLnTx/>
                <a:uFillTx/>
                <a:latin typeface="VNI-Avo" pitchFamily="2" charset="0"/>
                <a:ea typeface="inpin heiti" charset="-122"/>
                <a:cs typeface="Times New Roman" panose="02020603050405020304" pitchFamily="18" charset="0"/>
              </a:rPr>
              <a:t>Mắt</a:t>
            </a:r>
            <a:r>
              <a:rPr kumimoji="0" lang="en-US" altLang="zh-CN" sz="4800" b="1" i="0" u="none" strike="noStrike" kern="0" cap="none" spc="0" normalizeH="0" noProof="0" dirty="0">
                <a:ln>
                  <a:noFill/>
                </a:ln>
                <a:solidFill>
                  <a:srgbClr val="FFFF00"/>
                </a:solidFill>
                <a:effectLst/>
                <a:uLnTx/>
                <a:uFillTx/>
                <a:latin typeface="VNI-Avo" pitchFamily="2" charset="0"/>
                <a:ea typeface="inpin heiti" charset="-122"/>
                <a:cs typeface="Times New Roman" panose="02020603050405020304" pitchFamily="18" charset="0"/>
              </a:rPr>
              <a:t> </a:t>
            </a:r>
            <a:r>
              <a:rPr kumimoji="0" lang="en-US" altLang="zh-CN" sz="4800" b="1" i="0" u="none" strike="noStrike" kern="0" cap="none" spc="0" normalizeH="0" noProof="0" dirty="0" err="1">
                <a:ln>
                  <a:noFill/>
                </a:ln>
                <a:solidFill>
                  <a:srgbClr val="FFFF00"/>
                </a:solidFill>
                <a:effectLst/>
                <a:uLnTx/>
                <a:uFillTx/>
                <a:latin typeface="VNI-Avo" pitchFamily="2" charset="0"/>
                <a:ea typeface="inpin heiti" charset="-122"/>
                <a:cs typeface="Times New Roman" panose="02020603050405020304" pitchFamily="18" charset="0"/>
              </a:rPr>
              <a:t>dõi</a:t>
            </a:r>
            <a:endParaRPr kumimoji="0" lang="zh-CN" altLang="en-US" sz="4800" b="1" i="0" u="none" strike="noStrike" kern="0" cap="none" spc="0" normalizeH="0" baseline="0" noProof="0" dirty="0">
              <a:ln>
                <a:noFill/>
              </a:ln>
              <a:solidFill>
                <a:srgbClr val="FFFF00"/>
              </a:solidFill>
              <a:effectLst/>
              <a:uLnTx/>
              <a:uFillTx/>
              <a:latin typeface="VNI-Avo" pitchFamily="2" charset="0"/>
              <a:ea typeface="inpin heiti" charset="-122"/>
              <a:cs typeface="Times New Roman" panose="02020603050405020304" pitchFamily="18"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2852" y="789244"/>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279D-84ED-4811-A9CB-E73E3F7FEE3E}"/>
              </a:ext>
            </a:extLst>
          </p:cNvPr>
          <p:cNvSpPr>
            <a:spLocks noGrp="1"/>
          </p:cNvSpPr>
          <p:nvPr>
            <p:ph type="title"/>
          </p:nvPr>
        </p:nvSpPr>
        <p:spPr/>
        <p:txBody>
          <a:bodyPr/>
          <a:lstStyle/>
          <a:p>
            <a:endParaRPr lang="en-US"/>
          </a:p>
        </p:txBody>
      </p:sp>
      <p:pic>
        <p:nvPicPr>
          <p:cNvPr id="3" name="图片 4">
            <a:extLst>
              <a:ext uri="{FF2B5EF4-FFF2-40B4-BE49-F238E27FC236}">
                <a16:creationId xmlns:a16="http://schemas.microsoft.com/office/drawing/2014/main" id="{C3B5E675-B09F-4543-A358-71C674C725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loud 5">
            <a:extLst>
              <a:ext uri="{FF2B5EF4-FFF2-40B4-BE49-F238E27FC236}">
                <a16:creationId xmlns:a16="http://schemas.microsoft.com/office/drawing/2014/main" id="{FEC22147-0D2C-4027-9504-927FD2AF323E}"/>
              </a:ext>
            </a:extLst>
          </p:cNvPr>
          <p:cNvSpPr/>
          <p:nvPr/>
        </p:nvSpPr>
        <p:spPr>
          <a:xfrm>
            <a:off x="2266772" y="5798618"/>
            <a:ext cx="2643183" cy="890171"/>
          </a:xfrm>
          <a:prstGeom prst="cloud">
            <a:avLst/>
          </a:prstGeom>
          <a:solidFill>
            <a:srgbClr val="37CBFF"/>
          </a:solidFill>
          <a:effectLst>
            <a:outerShdw blurRad="50800" dist="38100" dir="5400000" algn="t" rotWithShape="0">
              <a:prstClr val="black">
                <a:alpha val="40000"/>
              </a:prstClr>
            </a:outerShdw>
          </a:effectLst>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Đọc</a:t>
            </a:r>
            <a:r>
              <a:rPr kumimoji="0" lang="en-US" altLang="zh-CN"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rPr>
              <a:t>mẫu</a:t>
            </a:r>
            <a:endParaRPr kumimoji="0" lang="zh-CN" alt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a:ea typeface="inpin heiti" charset="-122"/>
              <a:cs typeface="Times New Roman" panose="02020603050405020304" pitchFamily="18" charset="0"/>
            </a:endParaRPr>
          </a:p>
        </p:txBody>
      </p:sp>
      <p:sp>
        <p:nvSpPr>
          <p:cNvPr id="9" name="Rectangle 8">
            <a:extLst>
              <a:ext uri="{FF2B5EF4-FFF2-40B4-BE49-F238E27FC236}">
                <a16:creationId xmlns:a16="http://schemas.microsoft.com/office/drawing/2014/main" id="{6A1558C5-C532-4C35-8922-862F242CDF81}"/>
              </a:ext>
            </a:extLst>
          </p:cNvPr>
          <p:cNvSpPr/>
          <p:nvPr/>
        </p:nvSpPr>
        <p:spPr>
          <a:xfrm>
            <a:off x="1104795" y="797510"/>
            <a:ext cx="9982410" cy="52629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Những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cò</a:t>
            </a:r>
            <a:endPar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kể ngày xưa, quê của bé có rất nhiều cò. Mùa xuân, từng đàn cò trắng duyên dáng bay tới. Chúng lượn trên bầu trời trong xanh rồi hạ xuống những lũy tre. Hằng ngày, cò đi mò tôm, bắt cá ở các ao, hồ,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đầm</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Bây giờ ao, hồ, đầm phải nhường chỗ cho những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tòa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nhà cao vút, những con đường cao tốc, những nhà máy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khói mịt mù. Cò chẳng còn nơi kiếm ăn. Cò sợ những âm thanh ồn ào. Thế là chúng bay </a:t>
            </a:r>
            <a:r>
              <a:rPr kumimoji="0" lang="en-US" sz="3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Bé ước ao được thấy những cánh cò trên cánh đồng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Hoài Nam) </a:t>
            </a:r>
          </a:p>
        </p:txBody>
      </p:sp>
      <p:pic>
        <p:nvPicPr>
          <p:cNvPr id="4" name="[hanhtrangso.nxbgd.vn] Đọc_ Những cánh cò_HTS">
            <a:hlinkClick r:id="" action="ppaction://media"/>
            <a:extLst>
              <a:ext uri="{FF2B5EF4-FFF2-40B4-BE49-F238E27FC236}">
                <a16:creationId xmlns:a16="http://schemas.microsoft.com/office/drawing/2014/main" id="{CDE810A3-D139-48BB-8930-1ED922EE16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0437" y="5526668"/>
            <a:ext cx="1162121" cy="1162121"/>
          </a:xfrm>
          <a:prstGeom prst="rect">
            <a:avLst/>
          </a:prstGeom>
        </p:spPr>
      </p:pic>
    </p:spTree>
    <p:extLst>
      <p:ext uri="{BB962C8B-B14F-4D97-AF65-F5344CB8AC3E}">
        <p14:creationId xmlns:p14="http://schemas.microsoft.com/office/powerpoint/2010/main" val="889176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8" name="TextBox 17">
            <a:extLst>
              <a:ext uri="{FF2B5EF4-FFF2-40B4-BE49-F238E27FC236}">
                <a16:creationId xmlns:a16="http://schemas.microsoft.com/office/drawing/2014/main" id="{B4C38E36-77D7-4FEA-AAEB-8F60865676FF}"/>
              </a:ext>
            </a:extLst>
          </p:cNvPr>
          <p:cNvSpPr txBox="1"/>
          <p:nvPr/>
        </p:nvSpPr>
        <p:spPr>
          <a:xfrm>
            <a:off x="3857236" y="2786379"/>
            <a:ext cx="4477525" cy="1323439"/>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Rounded"/>
                <a:ea typeface="Arial-Rounded"/>
                <a:cs typeface="+mn-cs"/>
              </a:rPr>
              <a:t>lũy</a:t>
            </a:r>
            <a:r>
              <a:rPr kumimoji="0" lang="en-US" sz="4000" b="0" i="0" u="none" strike="noStrike" kern="1200" cap="none" spc="0" normalizeH="0" baseline="0" noProof="0" dirty="0">
                <a:ln>
                  <a:noFill/>
                </a:ln>
                <a:solidFill>
                  <a:srgbClr val="FFFF00"/>
                </a:solidFill>
                <a:effectLst/>
                <a:uLnTx/>
                <a:uFillTx/>
                <a:latin typeface="Arial-Rounded"/>
                <a:ea typeface="Arial-Rounded"/>
                <a:cs typeface="+mn-cs"/>
              </a:rPr>
              <a:t> </a:t>
            </a:r>
            <a:r>
              <a:rPr kumimoji="0" lang="en-US" sz="4000" b="0" i="0" u="none" strike="noStrike" kern="1200" cap="none" spc="0" normalizeH="0" baseline="0" noProof="0" dirty="0" err="1">
                <a:ln>
                  <a:noFill/>
                </a:ln>
                <a:solidFill>
                  <a:srgbClr val="FFFF00"/>
                </a:solidFill>
                <a:effectLst/>
                <a:uLnTx/>
                <a:uFillTx/>
                <a:latin typeface="Arial-Rounded"/>
                <a:ea typeface="Arial-Rounded"/>
                <a:cs typeface="+mn-cs"/>
              </a:rPr>
              <a:t>tre</a:t>
            </a:r>
            <a:r>
              <a:rPr kumimoji="0" lang="en-US" sz="4000" b="0" i="0" u="none" strike="noStrike" kern="1200" cap="none" spc="0" normalizeH="0" baseline="0" noProof="0" dirty="0">
                <a:ln>
                  <a:noFill/>
                </a:ln>
                <a:solidFill>
                  <a:srgbClr val="FFFF00"/>
                </a:solidFill>
                <a:effectLst/>
                <a:uLnTx/>
                <a:uFillTx/>
                <a:latin typeface="Arial-Rounded"/>
                <a:ea typeface="Arial-Rounded"/>
                <a:cs typeface="+mn-cs"/>
              </a:rPr>
              <a:t> : </a:t>
            </a:r>
            <a:r>
              <a:rPr kumimoji="0" lang="vi-VN" sz="4000" b="0" i="0" u="none" strike="noStrike" kern="1200" cap="none" spc="0" normalizeH="0" baseline="0" noProof="0" dirty="0">
                <a:ln>
                  <a:noFill/>
                </a:ln>
                <a:solidFill>
                  <a:prstClr val="white"/>
                </a:solidFill>
                <a:effectLst/>
                <a:uLnTx/>
                <a:uFillTx/>
                <a:latin typeface="Arial-Rounded"/>
                <a:ea typeface="Arial-Rounded" panose="020B0500000000000000" pitchFamily="34" charset="0"/>
                <a:cs typeface="Arial-Rounded" panose="020B0500000000000000" pitchFamily="34" charset="0"/>
              </a:rPr>
              <a:t>tre mọc thành hàng rất dày</a:t>
            </a:r>
            <a:endParaRPr kumimoji="0" lang="en-US" sz="4000" b="0"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2080747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0" name="TextBox 19">
            <a:extLst>
              <a:ext uri="{FF2B5EF4-FFF2-40B4-BE49-F238E27FC236}">
                <a16:creationId xmlns:a16="http://schemas.microsoft.com/office/drawing/2014/main" id="{340EE09A-CC07-4952-B055-A26462033BA9}"/>
              </a:ext>
            </a:extLst>
          </p:cNvPr>
          <p:cNvSpPr txBox="1"/>
          <p:nvPr/>
        </p:nvSpPr>
        <p:spPr>
          <a:xfrm>
            <a:off x="3838155" y="2866699"/>
            <a:ext cx="5210821" cy="120032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00"/>
                </a:solidFill>
                <a:effectLst/>
                <a:uLnTx/>
                <a:uFillTx/>
                <a:latin typeface="Arial-Rounded"/>
                <a:ea typeface="Arial-Rounded"/>
                <a:cs typeface="+mn-cs"/>
              </a:rPr>
              <a:t>cao</a:t>
            </a:r>
            <a:r>
              <a:rPr kumimoji="0" lang="en-US" sz="3600" b="0" i="0" u="none" strike="noStrike" kern="1200" cap="none" spc="0" normalizeH="0" baseline="0" noProof="0" dirty="0">
                <a:ln>
                  <a:noFill/>
                </a:ln>
                <a:solidFill>
                  <a:srgbClr val="FFFF00"/>
                </a:solidFill>
                <a:effectLst/>
                <a:uLnTx/>
                <a:uFillTx/>
                <a:latin typeface="Arial-Rounded"/>
                <a:ea typeface="Arial-Rounded"/>
                <a:cs typeface="+mn-cs"/>
              </a:rPr>
              <a:t> </a:t>
            </a:r>
            <a:r>
              <a:rPr kumimoji="0" lang="en-US" sz="3600" b="0" i="0" u="none" strike="noStrike" kern="1200" cap="none" spc="0" normalizeH="0" baseline="0" noProof="0" dirty="0" err="1">
                <a:ln>
                  <a:noFill/>
                </a:ln>
                <a:solidFill>
                  <a:srgbClr val="FFFF00"/>
                </a:solidFill>
                <a:effectLst/>
                <a:uLnTx/>
                <a:uFillTx/>
                <a:latin typeface="Arial-Rounded"/>
                <a:ea typeface="Arial-Rounded"/>
                <a:cs typeface="+mn-cs"/>
              </a:rPr>
              <a:t>vút</a:t>
            </a:r>
            <a:r>
              <a:rPr kumimoji="0" lang="en-US" sz="3600" b="0" i="0" u="none" strike="noStrike" kern="1200" cap="none" spc="0" normalizeH="0" baseline="0" noProof="0" dirty="0">
                <a:ln>
                  <a:noFill/>
                </a:ln>
                <a:solidFill>
                  <a:srgbClr val="FFFF00"/>
                </a:solidFill>
                <a:effectLst/>
                <a:uLnTx/>
                <a:uFillTx/>
                <a:latin typeface="Arial-Rounded"/>
                <a:ea typeface="Arial-Rounded"/>
                <a:cs typeface="+mn-cs"/>
              </a:rPr>
              <a:t>: </a:t>
            </a:r>
            <a:r>
              <a:rPr kumimoji="0" lang="vi-VN" sz="3600" b="0"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rất cao, vươn thẳng lên không trung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600" b="0"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736C3E52-C6A9-4B98-9066-39131CCA240A}"/>
              </a:ext>
            </a:extLst>
          </p:cNvPr>
          <p:cNvPicPr>
            <a:picLocks noChangeAspect="1"/>
          </p:cNvPicPr>
          <p:nvPr/>
        </p:nvPicPr>
        <p:blipFill>
          <a:blip r:embed="rId15"/>
          <a:stretch>
            <a:fillRect/>
          </a:stretch>
        </p:blipFill>
        <p:spPr>
          <a:xfrm>
            <a:off x="4151207" y="1443779"/>
            <a:ext cx="3889585" cy="1207113"/>
          </a:xfrm>
          <a:prstGeom prst="rect">
            <a:avLst/>
          </a:prstGeom>
        </p:spPr>
      </p:pic>
    </p:spTree>
    <p:extLst>
      <p:ext uri="{BB962C8B-B14F-4D97-AF65-F5344CB8AC3E}">
        <p14:creationId xmlns:p14="http://schemas.microsoft.com/office/powerpoint/2010/main" val="2279126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iterate type="lt">
                                    <p:tmAbs val="50"/>
                                  </p:iterate>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807FBFD2-5254-48F1-B7A1-2D86BBCF6F98}:256"/>
</p:tagLst>
</file>

<file path=ppt/tags/tag2.xml><?xml version="1.0" encoding="utf-8"?>
<p:tagLst xmlns:a="http://schemas.openxmlformats.org/drawingml/2006/main" xmlns:r="http://schemas.openxmlformats.org/officeDocument/2006/relationships" xmlns:p="http://schemas.openxmlformats.org/presentationml/2006/main">
  <p:tag name="GENSWF_SLIDE_UID" val="{4DD56DDC-484D-4C67-9C78-4732D62DA4BC}:2558"/>
</p:tagLst>
</file>

<file path=ppt/theme/theme1.xml><?xml version="1.0" encoding="utf-8"?>
<a:theme xmlns:a="http://schemas.openxmlformats.org/drawingml/2006/main" name="2_Office 主题​​">
  <a:themeElements>
    <a:clrScheme name="自定义 1126">
      <a:dk1>
        <a:sysClr val="windowText" lastClr="000000"/>
      </a:dk1>
      <a:lt1>
        <a:sysClr val="window" lastClr="FFFFFF"/>
      </a:lt1>
      <a:dk2>
        <a:srgbClr val="44546A"/>
      </a:dk2>
      <a:lt2>
        <a:srgbClr val="E7E6E6"/>
      </a:lt2>
      <a:accent1>
        <a:srgbClr val="71D2C2"/>
      </a:accent1>
      <a:accent2>
        <a:srgbClr val="70C7DB"/>
      </a:accent2>
      <a:accent3>
        <a:srgbClr val="71D2C2"/>
      </a:accent3>
      <a:accent4>
        <a:srgbClr val="70C7DB"/>
      </a:accent4>
      <a:accent5>
        <a:srgbClr val="71D2C2"/>
      </a:accent5>
      <a:accent6>
        <a:srgbClr val="70C7DB"/>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7.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760</Words>
  <Application>Microsoft Office PowerPoint</Application>
  <PresentationFormat>Widescreen</PresentationFormat>
  <Paragraphs>69</Paragraphs>
  <Slides>21</Slides>
  <Notes>10</Notes>
  <HiddenSlides>0</HiddenSlides>
  <MMClips>1</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21</vt:i4>
      </vt:variant>
    </vt:vector>
  </HeadingPairs>
  <TitlesOfParts>
    <vt:vector size="48" baseType="lpstr">
      <vt:lpstr>等线</vt:lpstr>
      <vt:lpstr>微软雅黑</vt:lpstr>
      <vt:lpstr>Arial</vt:lpstr>
      <vt:lpstr>Arial Rounded MT Bold</vt:lpstr>
      <vt:lpstr>Arial Unicode MS</vt:lpstr>
      <vt:lpstr>Arial-Rounded</vt:lpstr>
      <vt:lpstr>Averta Std CY Bold</vt:lpstr>
      <vt:lpstr>Calibri</vt:lpstr>
      <vt:lpstr>Glegoo</vt:lpstr>
      <vt:lpstr>HP001 4 hàng</vt:lpstr>
      <vt:lpstr>Lato Light</vt:lpstr>
      <vt:lpstr>Mission Gothic Regular</vt:lpstr>
      <vt:lpstr>Quicksand Medium</vt:lpstr>
      <vt:lpstr>Times New Roman</vt:lpstr>
      <vt:lpstr>UTM Avo</vt:lpstr>
      <vt:lpstr>VNI-Avo</vt:lpstr>
      <vt:lpstr>华康少女文字W5</vt:lpstr>
      <vt:lpstr>2_Office 主题​​</vt:lpstr>
      <vt:lpstr>2_Office Theme</vt:lpstr>
      <vt:lpstr>3_Office 主题</vt:lpstr>
      <vt:lpstr>1_Office 主题</vt:lpstr>
      <vt:lpstr>Khởi động</vt:lpstr>
      <vt:lpstr>PPT定制1801380800</vt:lpstr>
      <vt:lpstr>Hoạt động</vt:lpstr>
      <vt:lpstr>9_www.33ppt.com</vt:lpstr>
      <vt:lpstr>千图网海量PPT模板www.58pic.com​​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hoangvananh204@gmail.com</cp:lastModifiedBy>
  <cp:revision>17</cp:revision>
  <dcterms:created xsi:type="dcterms:W3CDTF">2021-12-17T10:38:13Z</dcterms:created>
  <dcterms:modified xsi:type="dcterms:W3CDTF">2024-05-20T11:38:22Z</dcterms:modified>
</cp:coreProperties>
</file>