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media/audio3.wav" ContentType="audio/x-wav"/>
  <Override PartName="/ppt/media/audio4.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5.wav" ContentType="audio/x-wav"/>
  <Override PartName="/ppt/media/audio7.wav" ContentType="audio/x-wav"/>
  <Override PartName="/ppt/media/audio8.wav" ContentType="audio/x-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dia/audio20.wav" ContentType="audio/x-wav"/>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97" r:id="rId2"/>
    <p:sldMasterId id="2147483710" r:id="rId3"/>
    <p:sldMasterId id="2147483723" r:id="rId4"/>
    <p:sldMasterId id="2147483737" r:id="rId5"/>
    <p:sldMasterId id="2147483749" r:id="rId6"/>
  </p:sldMasterIdLst>
  <p:notesMasterIdLst>
    <p:notesMasterId r:id="rId33"/>
  </p:notesMasterIdLst>
  <p:sldIdLst>
    <p:sldId id="382" r:id="rId7"/>
    <p:sldId id="259" r:id="rId8"/>
    <p:sldId id="361" r:id="rId9"/>
    <p:sldId id="367" r:id="rId10"/>
    <p:sldId id="368" r:id="rId11"/>
    <p:sldId id="369" r:id="rId12"/>
    <p:sldId id="363" r:id="rId13"/>
    <p:sldId id="370" r:id="rId14"/>
    <p:sldId id="364" r:id="rId15"/>
    <p:sldId id="371" r:id="rId16"/>
    <p:sldId id="268" r:id="rId17"/>
    <p:sldId id="337" r:id="rId18"/>
    <p:sldId id="352" r:id="rId19"/>
    <p:sldId id="353" r:id="rId20"/>
    <p:sldId id="372" r:id="rId21"/>
    <p:sldId id="373" r:id="rId22"/>
    <p:sldId id="374" r:id="rId23"/>
    <p:sldId id="375" r:id="rId24"/>
    <p:sldId id="376" r:id="rId25"/>
    <p:sldId id="377" r:id="rId26"/>
    <p:sldId id="379" r:id="rId27"/>
    <p:sldId id="290" r:id="rId28"/>
    <p:sldId id="291" r:id="rId29"/>
    <p:sldId id="381" r:id="rId30"/>
    <p:sldId id="351" r:id="rId31"/>
    <p:sldId id="257" r:id="rId32"/>
  </p:sldIdLst>
  <p:sldSz cx="9144000" cy="5143500" type="screen16x9"/>
  <p:notesSz cx="6858000" cy="9144000"/>
  <p:embeddedFontLst>
    <p:embeddedFont>
      <p:font typeface="Raleway" panose="020B0003030101060003" pitchFamily="34" charset="0"/>
      <p:regular r:id="rId34"/>
      <p:bold r:id="rId35"/>
      <p:italic r:id="rId36"/>
      <p:boldItalic r:id="rId37"/>
    </p:embeddedFont>
    <p:embeddedFont>
      <p:font typeface="Calibri Light" panose="020F0302020204030204" pitchFamily="34" charset="0"/>
      <p:regular r:id="rId38"/>
      <p:italic r:id="rId39"/>
    </p:embeddedFont>
    <p:embeddedFont>
      <p:font typeface="Life Savers" panose="020B0604020202020204" charset="0"/>
      <p:regular r:id="rId40"/>
      <p:bold r:id="rId41"/>
    </p:embeddedFont>
    <p:embeddedFont>
      <p:font typeface="Comic Sans MS" panose="030F0702030302020204" pitchFamily="66" charset="0"/>
      <p:regular r:id="rId42"/>
      <p:bold r:id="rId43"/>
      <p:italic r:id="rId44"/>
      <p:boldItalic r:id="rId45"/>
    </p:embeddedFont>
    <p:embeddedFont>
      <p:font typeface="Myriad Pro" panose="020B0503030403020204" pitchFamily="34" charset="0"/>
      <p:regular r:id="rId46"/>
      <p:bold r:id="rId47"/>
      <p:italic r:id="rId48"/>
      <p:boldItalic r:id="rId49"/>
    </p:embeddedFont>
    <p:embeddedFont>
      <p:font typeface="Life Savers ExtraBold" panose="020B0604020202020204" charset="0"/>
      <p:bold r:id="rId50"/>
    </p:embeddedFont>
    <p:embeddedFont>
      <p:font typeface="Quicksand SemiBold" panose="020B0604020202020204" charset="0"/>
      <p:regular r:id="rId51"/>
      <p:bold r:id="rId52"/>
    </p:embeddedFont>
    <p:embeddedFont>
      <p:font typeface="微软雅黑" panose="020B0503020204020204" pitchFamily="34" charset="-122"/>
      <p:regular r:id="rId53"/>
      <p:bold r:id="rId54"/>
    </p:embeddedFont>
    <p:embeddedFont>
      <p:font typeface="Bebas Neue" panose="020B0604020202020204" charset="0"/>
      <p:regular r:id="rId55"/>
    </p:embeddedFont>
    <p:embeddedFont>
      <p:font typeface="Gill Sans Ultra Bold" panose="020B0A02020104020203" pitchFamily="34" charset="0"/>
      <p:regular r:id="rId56"/>
    </p:embeddedFont>
    <p:embeddedFont>
      <p:font typeface="KaiTi" panose="02010609060101010101" pitchFamily="49" charset="-122"/>
      <p:regular r:id="rId57"/>
    </p:embeddedFont>
    <p:embeddedFont>
      <p:font typeface="宋体" panose="02010600030101010101" pitchFamily="2" charset="-122"/>
      <p:regular r:id="rId58"/>
    </p:embeddedFont>
    <p:embeddedFont>
      <p:font typeface="黑体" panose="02010609060101010101" pitchFamily="49" charset="-122"/>
      <p:regular r:id="rId59"/>
    </p:embeddedFont>
    <p:embeddedFont>
      <p:font typeface="Calibri" panose="020F0502020204030204" pitchFamily="34" charset="0"/>
      <p:regular r:id="rId60"/>
      <p:bold r:id="rId61"/>
      <p:italic r:id="rId62"/>
      <p:boldItalic r:id="rId63"/>
    </p:embeddedFont>
    <p:embeddedFont>
      <p:font typeface="Quicksand" pitchFamily="2" charset="0"/>
      <p:regular r:id="rId64"/>
      <p:bold r:id="rId65"/>
    </p:embeddedFont>
    <p:embeddedFont>
      <p:font typeface="Fredoka One" panose="02000000000000000000" pitchFamily="2" charset="0"/>
      <p:regular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731c25f521fd9e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66FFFF"/>
    <a:srgbClr val="FF99CC"/>
    <a:srgbClr val="FFCCCC"/>
    <a:srgbClr val="99FF99"/>
    <a:srgbClr val="C75F09"/>
    <a:srgbClr val="A54E07"/>
    <a:srgbClr val="FFFF99"/>
    <a:srgbClr val="FCD5B5"/>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300B4E1-8EBC-42C3-8794-84A613628309}">
  <a:tblStyle styleId="{A300B4E1-8EBC-42C3-8794-84A6136283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4" autoAdjust="0"/>
    <p:restoredTop sz="94436" autoAdjust="0"/>
  </p:normalViewPr>
  <p:slideViewPr>
    <p:cSldViewPr snapToGrid="0">
      <p:cViewPr varScale="1">
        <p:scale>
          <a:sx n="136" d="100"/>
          <a:sy n="136" d="100"/>
        </p:scale>
        <p:origin x="690"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9" d="100"/>
        <a:sy n="79" d="100"/>
      </p:scale>
      <p:origin x="0" y="-6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9.fntdata"/><Relationship Id="rId47" Type="http://schemas.openxmlformats.org/officeDocument/2006/relationships/font" Target="fonts/font14.fntdata"/><Relationship Id="rId63" Type="http://schemas.openxmlformats.org/officeDocument/2006/relationships/font" Target="fonts/font30.fntdata"/><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font" Target="fonts/font33.fntdata"/><Relationship Id="rId5" Type="http://schemas.openxmlformats.org/officeDocument/2006/relationships/slideMaster" Target="slideMasters/slideMaster5.xml"/><Relationship Id="rId61" Type="http://schemas.openxmlformats.org/officeDocument/2006/relationships/font" Target="fonts/font28.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font" Target="fonts/font31.fntdata"/><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67"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font" Target="fonts/font29.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font" Target="fonts/font32.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6.fntdata"/><Relationship Id="rId34" Type="http://schemas.openxmlformats.org/officeDocument/2006/relationships/font" Target="fonts/font1.fntdata"/><Relationship Id="rId50" Type="http://schemas.openxmlformats.org/officeDocument/2006/relationships/font" Target="fonts/font17.fntdata"/><Relationship Id="rId55" Type="http://schemas.openxmlformats.org/officeDocument/2006/relationships/font" Target="fonts/font22.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CAD404-83CC-4257-8944-C73EEE50776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855E9DE4-A4C4-454C-A3A2-A7290CC003F5}" type="pres">
      <dgm:prSet presAssocID="{38CAD404-83CC-4257-8944-C73EEE507767}" presName="Name0" presStyleCnt="0">
        <dgm:presLayoutVars>
          <dgm:dir/>
          <dgm:animLvl val="lvl"/>
          <dgm:resizeHandles val="exact"/>
        </dgm:presLayoutVars>
      </dgm:prSet>
      <dgm:spPr/>
      <dgm:t>
        <a:bodyPr/>
        <a:lstStyle/>
        <a:p>
          <a:endParaRPr lang="en-US"/>
        </a:p>
      </dgm:t>
    </dgm:pt>
  </dgm:ptLst>
  <dgm:cxnLst>
    <dgm:cxn modelId="{6D9BDBE9-BF50-4C33-956E-1E692D511424}" type="presOf" srcId="{38CAD404-83CC-4257-8944-C73EEE507767}" destId="{855E9DE4-A4C4-454C-A3A2-A7290CC003F5}"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CAD404-83CC-4257-8944-C73EEE50776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855E9DE4-A4C4-454C-A3A2-A7290CC003F5}" type="pres">
      <dgm:prSet presAssocID="{38CAD404-83CC-4257-8944-C73EEE507767}" presName="Name0" presStyleCnt="0">
        <dgm:presLayoutVars>
          <dgm:dir/>
          <dgm:animLvl val="lvl"/>
          <dgm:resizeHandles val="exact"/>
        </dgm:presLayoutVars>
      </dgm:prSet>
      <dgm:spPr/>
      <dgm:t>
        <a:bodyPr/>
        <a:lstStyle/>
        <a:p>
          <a:endParaRPr lang="en-US"/>
        </a:p>
      </dgm:t>
    </dgm:pt>
  </dgm:ptLst>
  <dgm:cxnLst>
    <dgm:cxn modelId="{C5A97F24-89B8-49FF-94C5-80DC41002A83}" type="presOf" srcId="{38CAD404-83CC-4257-8944-C73EEE507767}" destId="{855E9DE4-A4C4-454C-A3A2-A7290CC003F5}"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574855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3280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xfrm>
            <a:off x="381000" y="685800"/>
            <a:ext cx="6096000" cy="3429000"/>
          </a:xfrm>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7200"/>
          </a:xfrm>
          <a:prstGeom prst="rect">
            <a:avLst/>
          </a:prstGeom>
        </p:spPr>
        <p:txBody>
          <a:bodyPr/>
          <a:lstStyle/>
          <a:p>
            <a:pPr algn="r"/>
            <a:fld id="{9A0DB2DC-4C9A-4742-B13C-FB6460FD3503}" type="slidenum">
              <a:rPr lang="en-US" altLang="zh-CN" sz="1200" dirty="0">
                <a:solidFill>
                  <a:srgbClr val="000000"/>
                </a:solidFill>
              </a:rPr>
              <a:pPr algn="r"/>
              <a:t>12</a:t>
            </a:fld>
            <a:endParaRPr lang="zh-CN" altLang="en-US" sz="1200" dirty="0">
              <a:solidFill>
                <a:srgbClr val="000000"/>
              </a:solidFill>
            </a:endParaRPr>
          </a:p>
        </p:txBody>
      </p:sp>
    </p:spTree>
    <p:extLst>
      <p:ext uri="{BB962C8B-B14F-4D97-AF65-F5344CB8AC3E}">
        <p14:creationId xmlns:p14="http://schemas.microsoft.com/office/powerpoint/2010/main" val="2099425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4930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D53D01E-CD89-426E-AEDD-CB8FEAE14001}" type="slidenum">
              <a:rPr lang="en-US" smtClean="0">
                <a:solidFill>
                  <a:prstClr val="black"/>
                </a:solidFill>
                <a:latin typeface="Calibri" panose="020F0502020204030204"/>
              </a: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71943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D53D01E-CD89-426E-AEDD-CB8FEAE14001}" type="slidenum">
              <a:rPr lang="en-US" smtClean="0">
                <a:solidFill>
                  <a:prstClr val="black"/>
                </a:solidFill>
                <a:latin typeface="Calibri" panose="020F0502020204030204"/>
              </a: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63799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26</a:t>
            </a:fld>
            <a:endParaRPr lang="zh-CN" altLang="en-US" dirty="0">
              <a:solidFill>
                <a:prstClr val="black"/>
              </a:solidFill>
            </a:endParaRPr>
          </a:p>
        </p:txBody>
      </p:sp>
    </p:spTree>
    <p:extLst>
      <p:ext uri="{BB962C8B-B14F-4D97-AF65-F5344CB8AC3E}">
        <p14:creationId xmlns:p14="http://schemas.microsoft.com/office/powerpoint/2010/main" val="3921969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4797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2426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626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781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7362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154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2901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13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7" y="796114"/>
            <a:ext cx="9144057" cy="3661718"/>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15100" y="697825"/>
            <a:ext cx="4643100" cy="2145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765975" y="2965225"/>
            <a:ext cx="3276000" cy="7464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1900">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p:nvPr/>
        </p:nvSpPr>
        <p:spPr>
          <a:xfrm flipH="1">
            <a:off x="7677736" y="506711"/>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flipH="1">
            <a:off x="5787486" y="1027325"/>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42432" y="-12"/>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flipH="1">
            <a:off x="7381482" y="1966800"/>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379322"/>
      </p:ext>
    </p:extLst>
  </p:cSld>
  <p:clrMapOvr>
    <a:masterClrMapping/>
  </p:clrMapOvr>
  <p:transition>
    <p:sndAc>
      <p:stSnd>
        <p:snd r:embed="rId1" name="magic-chime-06.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538963"/>
      </p:ext>
    </p:extLst>
  </p:cSld>
  <p:clrMapOvr>
    <a:masterClrMapping/>
  </p:clrMapOvr>
  <p:transition>
    <p:sndAc>
      <p:stSnd>
        <p:snd r:embed="rId1" name="magic-chime-06.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173417"/>
      </p:ext>
    </p:extLst>
  </p:cSld>
  <p:clrMapOvr>
    <a:masterClrMapping/>
  </p:clrMapOvr>
  <p:transition>
    <p:sndAc>
      <p:stSnd>
        <p:snd r:embed="rId1" name="magic-chime-06.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173520"/>
      </p:ext>
    </p:extLst>
  </p:cSld>
  <p:clrMapOvr>
    <a:masterClrMapping/>
  </p:clrMapOvr>
  <p:transition>
    <p:sndAc>
      <p:stSnd>
        <p:snd r:embed="rId1" name="magic-chime-06.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170316"/>
      </p:ext>
    </p:extLst>
  </p:cSld>
  <p:clrMapOvr>
    <a:masterClrMapping/>
  </p:clrMapOvr>
  <p:transition>
    <p:sndAc>
      <p:stSnd>
        <p:snd r:embed="rId1" name="magic-chime-06.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758971"/>
      </p:ext>
    </p:extLst>
  </p:cSld>
  <p:clrMapOvr>
    <a:masterClrMapping/>
  </p:clrMapOvr>
  <p:transition>
    <p:sndAc>
      <p:stSnd>
        <p:snd r:embed="rId1" name="magic-chime-06.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578387"/>
      </p:ext>
    </p:extLst>
  </p:cSld>
  <p:clrMapOvr>
    <a:masterClrMapping/>
  </p:clrMapOvr>
  <p:transition>
    <p:sndAc>
      <p:stSnd>
        <p:snd r:embed="rId1" name="magic-chime-06.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970545"/>
      </p:ext>
    </p:extLst>
  </p:cSld>
  <p:clrMapOvr>
    <a:masterClrMapping/>
  </p:clrMapOvr>
  <p:transition>
    <p:sndAc>
      <p:stSnd>
        <p:snd r:embed="rId1" name="magic-chime-06.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986303"/>
      </p:ext>
    </p:extLst>
  </p:cSld>
  <p:clrMapOvr>
    <a:masterClrMapping/>
  </p:clrMapOvr>
  <p:transition>
    <p:sndAc>
      <p:stSnd>
        <p:snd r:embed="rId1" name="magic-chime-06.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45458" y="-416055"/>
            <a:ext cx="3390145" cy="2352299"/>
          </a:xfrm>
          <a:prstGeom prst="rect">
            <a:avLst/>
          </a:prstGeom>
        </p:spPr>
      </p:pic>
    </p:spTree>
    <p:extLst>
      <p:ext uri="{BB962C8B-B14F-4D97-AF65-F5344CB8AC3E}">
        <p14:creationId xmlns:p14="http://schemas.microsoft.com/office/powerpoint/2010/main" val="3307583709"/>
      </p:ext>
    </p:extLst>
  </p:cSld>
  <p:clrMapOvr>
    <a:masterClrMapping/>
  </p:clrMapOvr>
  <p:transition>
    <p:sndAc>
      <p:stSnd>
        <p:snd r:embed="rId1" name="magic-chime-06.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5">
  <p:cSld name="CUSTOM_1_1_1_1_1">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161200" y="1069725"/>
            <a:ext cx="4821600" cy="66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25" y="843910"/>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rot="10800000">
            <a:off x="-25" y="2447901"/>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rot="10800000">
            <a:off x="-25" y="1651779"/>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a:off x="-25" y="4040638"/>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25" y="3245074"/>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720000" y="470269"/>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0"/>
            <a:ext cx="6858130" cy="1790760"/>
          </a:xfrm>
          <a:prstGeom prst="rect">
            <a:avLst/>
          </a:prstGeom>
        </p:spPr>
        <p:txBody>
          <a:bodyPr anchor="b"/>
          <a:lstStyle>
            <a:lvl1pPr algn="ctr">
              <a:defRPr sz="4481"/>
            </a:lvl1pPr>
          </a:lstStyle>
          <a:p>
            <a:r>
              <a:rPr lang="zh-CN" altLang="en-US"/>
              <a:t>单击此处编辑母版标题样式</a:t>
            </a:r>
          </a:p>
        </p:txBody>
      </p:sp>
      <p:sp>
        <p:nvSpPr>
          <p:cNvPr id="3" name="副标题 2"/>
          <p:cNvSpPr>
            <a:spLocks noGrp="1"/>
          </p:cNvSpPr>
          <p:nvPr>
            <p:ph type="subTitle" idx="1"/>
          </p:nvPr>
        </p:nvSpPr>
        <p:spPr>
          <a:xfrm>
            <a:off x="1143022" y="2701619"/>
            <a:ext cx="6858130" cy="1241863"/>
          </a:xfrm>
          <a:prstGeom prst="rect">
            <a:avLst/>
          </a:prstGeom>
        </p:spPr>
        <p:txBody>
          <a:bodyPr/>
          <a:lstStyle>
            <a:lvl1pPr marL="0" indent="0" algn="ctr">
              <a:buNone/>
              <a:defRPr sz="1794"/>
            </a:lvl1pPr>
            <a:lvl2pPr marL="341576" indent="0" algn="ctr">
              <a:buNone/>
              <a:defRPr sz="1493"/>
            </a:lvl2pPr>
            <a:lvl3pPr marL="683152" indent="0" algn="ctr">
              <a:buNone/>
              <a:defRPr sz="1343"/>
            </a:lvl3pPr>
            <a:lvl4pPr marL="1024728" indent="0" algn="ctr">
              <a:buNone/>
              <a:defRPr sz="1194"/>
            </a:lvl4pPr>
            <a:lvl5pPr marL="1365959" indent="0" algn="ctr">
              <a:buNone/>
              <a:defRPr sz="1194"/>
            </a:lvl5pPr>
            <a:lvl6pPr marL="1707535" indent="0" algn="ctr">
              <a:buNone/>
              <a:defRPr sz="1194"/>
            </a:lvl6pPr>
            <a:lvl7pPr marL="2049111" indent="0" algn="ctr">
              <a:buNone/>
              <a:defRPr sz="1194"/>
            </a:lvl7pPr>
            <a:lvl8pPr marL="2390687" indent="0" algn="ctr">
              <a:buNone/>
              <a:defRPr sz="1194"/>
            </a:lvl8pPr>
            <a:lvl9pPr marL="2732263" indent="0" algn="ctr">
              <a:buNone/>
              <a:defRPr sz="1194"/>
            </a:lvl9pPr>
          </a:lstStyle>
          <a:p>
            <a:r>
              <a:rPr lang="zh-CN" altLang="en-US"/>
              <a:t>单击此处编辑母版副标题样式</a:t>
            </a:r>
          </a:p>
        </p:txBody>
      </p:sp>
    </p:spTree>
    <p:extLst>
      <p:ext uri="{BB962C8B-B14F-4D97-AF65-F5344CB8AC3E}">
        <p14:creationId xmlns:p14="http://schemas.microsoft.com/office/powerpoint/2010/main" val="3361318576"/>
      </p:ext>
    </p:extLst>
  </p:cSld>
  <p:clrMapOvr>
    <a:masterClrMapping/>
  </p:clrMapOvr>
  <p:transition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249170" y="868596"/>
            <a:ext cx="4485050" cy="245688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45818978"/>
      </p:ext>
    </p:extLst>
  </p:cSld>
  <p:clrMapOvr>
    <a:masterClrMapping/>
  </p:clrMapOvr>
  <p:transition advClick="0" advTm="300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99" y="1282346"/>
            <a:ext cx="7886849" cy="2139624"/>
          </a:xfrm>
          <a:prstGeom prst="rect">
            <a:avLst/>
          </a:prstGeom>
        </p:spPr>
        <p:txBody>
          <a:bodyPr anchor="b"/>
          <a:lstStyle>
            <a:lvl1pPr>
              <a:defRPr sz="4481"/>
            </a:lvl1pPr>
          </a:lstStyle>
          <a:p>
            <a:r>
              <a:rPr lang="zh-CN" altLang="en-US"/>
              <a:t>单击此处编辑母版标题样式</a:t>
            </a:r>
          </a:p>
        </p:txBody>
      </p:sp>
      <p:sp>
        <p:nvSpPr>
          <p:cNvPr id="3" name="文本占位符 2"/>
          <p:cNvSpPr>
            <a:spLocks noGrp="1"/>
          </p:cNvSpPr>
          <p:nvPr>
            <p:ph type="body" idx="1"/>
          </p:nvPr>
        </p:nvSpPr>
        <p:spPr>
          <a:xfrm>
            <a:off x="623899" y="3442213"/>
            <a:ext cx="7886849" cy="1125178"/>
          </a:xfrm>
          <a:prstGeom prst="rect">
            <a:avLst/>
          </a:prstGeom>
        </p:spPr>
        <p:txBody>
          <a:bodyPr/>
          <a:lstStyle>
            <a:lvl1pPr marL="0" indent="0">
              <a:buNone/>
              <a:defRPr sz="1794">
                <a:solidFill>
                  <a:schemeClr val="tx1">
                    <a:tint val="75000"/>
                  </a:schemeClr>
                </a:solidFill>
              </a:defRPr>
            </a:lvl1pPr>
            <a:lvl2pPr marL="341576" indent="0">
              <a:buNone/>
              <a:defRPr sz="1493">
                <a:solidFill>
                  <a:schemeClr val="tx1">
                    <a:tint val="75000"/>
                  </a:schemeClr>
                </a:solidFill>
              </a:defRPr>
            </a:lvl2pPr>
            <a:lvl3pPr marL="683152" indent="0">
              <a:buNone/>
              <a:defRPr sz="1343">
                <a:solidFill>
                  <a:schemeClr val="tx1">
                    <a:tint val="75000"/>
                  </a:schemeClr>
                </a:solidFill>
              </a:defRPr>
            </a:lvl3pPr>
            <a:lvl4pPr marL="1024728" indent="0">
              <a:buNone/>
              <a:defRPr sz="1194">
                <a:solidFill>
                  <a:schemeClr val="tx1">
                    <a:tint val="75000"/>
                  </a:schemeClr>
                </a:solidFill>
              </a:defRPr>
            </a:lvl4pPr>
            <a:lvl5pPr marL="1365959" indent="0">
              <a:buNone/>
              <a:defRPr sz="1194">
                <a:solidFill>
                  <a:schemeClr val="tx1">
                    <a:tint val="75000"/>
                  </a:schemeClr>
                </a:solidFill>
              </a:defRPr>
            </a:lvl5pPr>
            <a:lvl6pPr marL="1707535" indent="0">
              <a:buNone/>
              <a:defRPr sz="1194">
                <a:solidFill>
                  <a:schemeClr val="tx1">
                    <a:tint val="75000"/>
                  </a:schemeClr>
                </a:solidFill>
              </a:defRPr>
            </a:lvl6pPr>
            <a:lvl7pPr marL="2049111" indent="0">
              <a:buNone/>
              <a:defRPr sz="1194">
                <a:solidFill>
                  <a:schemeClr val="tx1">
                    <a:tint val="75000"/>
                  </a:schemeClr>
                </a:solidFill>
              </a:defRPr>
            </a:lvl7pPr>
            <a:lvl8pPr marL="2390687" indent="0">
              <a:buNone/>
              <a:defRPr sz="1194">
                <a:solidFill>
                  <a:schemeClr val="tx1">
                    <a:tint val="75000"/>
                  </a:schemeClr>
                </a:solidFill>
              </a:defRPr>
            </a:lvl8pPr>
            <a:lvl9pPr marL="2732263" indent="0">
              <a:buNone/>
              <a:defRPr sz="1194">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281898901"/>
      </p:ext>
    </p:extLst>
  </p:cSld>
  <p:clrMapOvr>
    <a:masterClrMapping/>
  </p:clrMapOvr>
  <p:transition advClick="0" advTm="300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62" y="1369264"/>
            <a:ext cx="3886273" cy="326361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38" y="1369264"/>
            <a:ext cx="3886273" cy="326361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75942263"/>
      </p:ext>
    </p:extLst>
  </p:cSld>
  <p:clrMapOvr>
    <a:masterClrMapping/>
  </p:clrMapOvr>
  <p:transition advClick="0"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3" y="273853"/>
            <a:ext cx="7886849" cy="994206"/>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90098" y="1333873"/>
            <a:ext cx="3655249" cy="617955"/>
          </a:xfrm>
          <a:prstGeom prst="rect">
            <a:avLst/>
          </a:prstGeom>
        </p:spPr>
        <p:txBody>
          <a:bodyPr anchor="ctr" anchorCtr="0"/>
          <a:lstStyle>
            <a:lvl1pPr marL="0" indent="0">
              <a:buNone/>
              <a:defRPr sz="2092"/>
            </a:lvl1pPr>
            <a:lvl2pPr marL="341576" indent="0">
              <a:buNone/>
              <a:defRPr sz="1794"/>
            </a:lvl2pPr>
            <a:lvl3pPr marL="683152" indent="0">
              <a:buNone/>
              <a:defRPr sz="1493"/>
            </a:lvl3pPr>
            <a:lvl4pPr marL="1024728" indent="0">
              <a:buNone/>
              <a:defRPr sz="1343"/>
            </a:lvl4pPr>
            <a:lvl5pPr marL="1365959" indent="0">
              <a:buNone/>
              <a:defRPr sz="1343"/>
            </a:lvl5pPr>
            <a:lvl6pPr marL="1707535" indent="0">
              <a:buNone/>
              <a:defRPr sz="1343"/>
            </a:lvl6pPr>
            <a:lvl7pPr marL="2049111" indent="0">
              <a:buNone/>
              <a:defRPr sz="1343"/>
            </a:lvl7pPr>
            <a:lvl8pPr marL="2390687" indent="0">
              <a:buNone/>
              <a:defRPr sz="1343"/>
            </a:lvl8pPr>
            <a:lvl9pPr marL="2732263" indent="0">
              <a:buNone/>
              <a:defRPr sz="1343"/>
            </a:lvl9pPr>
          </a:lstStyle>
          <a:p>
            <a:pPr lvl="0"/>
            <a:r>
              <a:rPr lang="zh-CN" altLang="en-US"/>
              <a:t>单击此处编辑母版文本样式</a:t>
            </a:r>
          </a:p>
        </p:txBody>
      </p:sp>
      <p:sp>
        <p:nvSpPr>
          <p:cNvPr id="4" name="内容占位符 3"/>
          <p:cNvSpPr>
            <a:spLocks noGrp="1"/>
          </p:cNvSpPr>
          <p:nvPr>
            <p:ph sz="half" idx="2"/>
          </p:nvPr>
        </p:nvSpPr>
        <p:spPr>
          <a:xfrm>
            <a:off x="890098" y="1999101"/>
            <a:ext cx="3655249" cy="264330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2" y="1333873"/>
            <a:ext cx="3673251" cy="617955"/>
          </a:xfrm>
          <a:prstGeom prst="rect">
            <a:avLst/>
          </a:prstGeom>
        </p:spPr>
        <p:txBody>
          <a:bodyPr anchor="ctr" anchorCtr="0"/>
          <a:lstStyle>
            <a:lvl1pPr marL="0" indent="0">
              <a:buNone/>
              <a:defRPr sz="2092"/>
            </a:lvl1pPr>
            <a:lvl2pPr marL="341576" indent="0">
              <a:buNone/>
              <a:defRPr sz="1794"/>
            </a:lvl2pPr>
            <a:lvl3pPr marL="683152" indent="0">
              <a:buNone/>
              <a:defRPr sz="1493"/>
            </a:lvl3pPr>
            <a:lvl4pPr marL="1024728" indent="0">
              <a:buNone/>
              <a:defRPr sz="1343"/>
            </a:lvl4pPr>
            <a:lvl5pPr marL="1365959" indent="0">
              <a:buNone/>
              <a:defRPr sz="1343"/>
            </a:lvl5pPr>
            <a:lvl6pPr marL="1707535" indent="0">
              <a:buNone/>
              <a:defRPr sz="1343"/>
            </a:lvl6pPr>
            <a:lvl7pPr marL="2049111" indent="0">
              <a:buNone/>
              <a:defRPr sz="1343"/>
            </a:lvl7pPr>
            <a:lvl8pPr marL="2390687" indent="0">
              <a:buNone/>
              <a:defRPr sz="1343"/>
            </a:lvl8pPr>
            <a:lvl9pPr marL="2732263" indent="0">
              <a:buNone/>
              <a:defRPr sz="1343"/>
            </a:lvl9pPr>
          </a:lstStyle>
          <a:p>
            <a:pPr lvl="0"/>
            <a:r>
              <a:rPr lang="zh-CN" altLang="en-US"/>
              <a:t>单击此处编辑母版文本样式</a:t>
            </a:r>
          </a:p>
        </p:txBody>
      </p:sp>
      <p:sp>
        <p:nvSpPr>
          <p:cNvPr id="6" name="内容占位符 5"/>
          <p:cNvSpPr>
            <a:spLocks noGrp="1"/>
          </p:cNvSpPr>
          <p:nvPr>
            <p:ph sz="quarter" idx="4"/>
          </p:nvPr>
        </p:nvSpPr>
        <p:spPr>
          <a:xfrm>
            <a:off x="4692792" y="1999101"/>
            <a:ext cx="3673251" cy="264330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矩形 7"/>
          <p:cNvSpPr/>
          <p:nvPr userDrawn="1"/>
        </p:nvSpPr>
        <p:spPr>
          <a:xfrm>
            <a:off x="7162081" y="4369718"/>
            <a:ext cx="422441" cy="353943"/>
          </a:xfrm>
          <a:prstGeom prst="rect">
            <a:avLst/>
          </a:prstGeom>
        </p:spPr>
        <p:txBody>
          <a:bodyPr wrap="square">
            <a:spAutoFit/>
          </a:bodyPr>
          <a:lstStyle/>
          <a:p>
            <a:pPr>
              <a:buClrTx/>
              <a:buFontTx/>
              <a:buNone/>
            </a:pPr>
            <a:r>
              <a:rPr lang="en-US" altLang="zh-CN" sz="100" kern="1200" dirty="0">
                <a:solidFill>
                  <a:srgbClr val="BBE0E3"/>
                </a:solidFill>
                <a:latin typeface="Calibri"/>
                <a:ea typeface="宋体"/>
                <a:cs typeface="+mn-cs"/>
              </a:rPr>
              <a:t>PPT</a:t>
            </a:r>
            <a:r>
              <a:rPr lang="zh-CN" altLang="en-US" sz="100" kern="1200" dirty="0">
                <a:solidFill>
                  <a:srgbClr val="BBE0E3"/>
                </a:solidFill>
                <a:latin typeface="Calibri"/>
                <a:ea typeface="宋体"/>
                <a:cs typeface="+mn-cs"/>
              </a:rPr>
              <a:t>模板下载：</a:t>
            </a:r>
            <a:r>
              <a:rPr lang="en-US" altLang="zh-CN" sz="100" kern="1200" dirty="0">
                <a:solidFill>
                  <a:srgbClr val="BBE0E3"/>
                </a:solidFill>
                <a:latin typeface="Calibri"/>
                <a:ea typeface="宋体"/>
                <a:cs typeface="+mn-cs"/>
              </a:rPr>
              <a:t>www.1ppt.com/moban/     </a:t>
            </a:r>
            <a:r>
              <a:rPr lang="zh-CN" altLang="en-US" sz="100" kern="1200" dirty="0">
                <a:solidFill>
                  <a:srgbClr val="BBE0E3"/>
                </a:solidFill>
                <a:latin typeface="Calibri"/>
                <a:ea typeface="宋体"/>
                <a:cs typeface="+mn-cs"/>
              </a:rPr>
              <a:t>行业</a:t>
            </a:r>
            <a:r>
              <a:rPr lang="en-US" altLang="zh-CN" sz="100" kern="1200" dirty="0">
                <a:solidFill>
                  <a:srgbClr val="BBE0E3"/>
                </a:solidFill>
                <a:latin typeface="Calibri"/>
                <a:ea typeface="宋体"/>
                <a:cs typeface="+mn-cs"/>
              </a:rPr>
              <a:t>PPT</a:t>
            </a:r>
            <a:r>
              <a:rPr lang="zh-CN" altLang="en-US" sz="100" kern="1200" dirty="0">
                <a:solidFill>
                  <a:srgbClr val="BBE0E3"/>
                </a:solidFill>
                <a:latin typeface="Calibri"/>
                <a:ea typeface="宋体"/>
                <a:cs typeface="+mn-cs"/>
              </a:rPr>
              <a:t>模板：</a:t>
            </a:r>
            <a:r>
              <a:rPr lang="en-US" altLang="zh-CN" sz="100" kern="1200" dirty="0">
                <a:solidFill>
                  <a:srgbClr val="BBE0E3"/>
                </a:solidFill>
                <a:latin typeface="Calibri"/>
                <a:ea typeface="宋体"/>
                <a:cs typeface="+mn-cs"/>
              </a:rPr>
              <a:t>www.1ppt.com/hangye/ </a:t>
            </a:r>
          </a:p>
          <a:p>
            <a:pPr>
              <a:buClrTx/>
              <a:buFontTx/>
              <a:buNone/>
            </a:pPr>
            <a:r>
              <a:rPr lang="zh-CN" altLang="en-US" sz="100" kern="1200" dirty="0">
                <a:solidFill>
                  <a:srgbClr val="BBE0E3"/>
                </a:solidFill>
                <a:latin typeface="Calibri"/>
                <a:ea typeface="宋体"/>
                <a:cs typeface="+mn-cs"/>
              </a:rPr>
              <a:t>节日</a:t>
            </a:r>
            <a:r>
              <a:rPr lang="en-US" altLang="zh-CN" sz="100" kern="1200" dirty="0">
                <a:solidFill>
                  <a:srgbClr val="BBE0E3"/>
                </a:solidFill>
                <a:latin typeface="Calibri"/>
                <a:ea typeface="宋体"/>
                <a:cs typeface="+mn-cs"/>
              </a:rPr>
              <a:t>PPT</a:t>
            </a:r>
            <a:r>
              <a:rPr lang="zh-CN" altLang="en-US" sz="100" kern="1200" dirty="0">
                <a:solidFill>
                  <a:srgbClr val="BBE0E3"/>
                </a:solidFill>
                <a:latin typeface="Calibri"/>
                <a:ea typeface="宋体"/>
                <a:cs typeface="+mn-cs"/>
              </a:rPr>
              <a:t>模板：</a:t>
            </a:r>
            <a:r>
              <a:rPr lang="en-US" altLang="zh-CN" sz="100" kern="1200" dirty="0">
                <a:solidFill>
                  <a:srgbClr val="BBE0E3"/>
                </a:solidFill>
                <a:latin typeface="Calibri"/>
                <a:ea typeface="宋体"/>
                <a:cs typeface="+mn-cs"/>
              </a:rPr>
              <a:t>www.1ppt.com/jieri/           PPT</a:t>
            </a:r>
            <a:r>
              <a:rPr lang="zh-CN" altLang="en-US" sz="100" kern="1200" dirty="0">
                <a:solidFill>
                  <a:srgbClr val="BBE0E3"/>
                </a:solidFill>
                <a:latin typeface="Calibri"/>
                <a:ea typeface="宋体"/>
                <a:cs typeface="+mn-cs"/>
              </a:rPr>
              <a:t>素材下载：</a:t>
            </a:r>
            <a:r>
              <a:rPr lang="en-US" altLang="zh-CN" sz="100" kern="1200" dirty="0">
                <a:solidFill>
                  <a:srgbClr val="BBE0E3"/>
                </a:solidFill>
                <a:latin typeface="Calibri"/>
                <a:ea typeface="宋体"/>
                <a:cs typeface="+mn-cs"/>
              </a:rPr>
              <a:t>www.1ppt.com/sucai/</a:t>
            </a:r>
          </a:p>
          <a:p>
            <a:pPr>
              <a:buClrTx/>
              <a:buFontTx/>
              <a:buNone/>
            </a:pPr>
            <a:r>
              <a:rPr lang="en-US" altLang="zh-CN" sz="100" kern="1200" dirty="0">
                <a:solidFill>
                  <a:srgbClr val="BBE0E3"/>
                </a:solidFill>
                <a:latin typeface="Calibri"/>
                <a:ea typeface="宋体"/>
                <a:cs typeface="+mn-cs"/>
              </a:rPr>
              <a:t>PPT</a:t>
            </a:r>
            <a:r>
              <a:rPr lang="zh-CN" altLang="en-US" sz="100" kern="1200" dirty="0">
                <a:solidFill>
                  <a:srgbClr val="BBE0E3"/>
                </a:solidFill>
                <a:latin typeface="Calibri"/>
                <a:ea typeface="宋体"/>
                <a:cs typeface="+mn-cs"/>
              </a:rPr>
              <a:t>背景图片：</a:t>
            </a:r>
            <a:r>
              <a:rPr lang="en-US" altLang="zh-CN" sz="100" kern="1200" dirty="0">
                <a:solidFill>
                  <a:srgbClr val="BBE0E3"/>
                </a:solidFill>
                <a:latin typeface="Calibri"/>
                <a:ea typeface="宋体"/>
                <a:cs typeface="+mn-cs"/>
              </a:rPr>
              <a:t>www.1ppt.com/beijing/      PPT</a:t>
            </a:r>
            <a:r>
              <a:rPr lang="zh-CN" altLang="en-US" sz="100" kern="1200" dirty="0">
                <a:solidFill>
                  <a:srgbClr val="BBE0E3"/>
                </a:solidFill>
                <a:latin typeface="Calibri"/>
                <a:ea typeface="宋体"/>
                <a:cs typeface="+mn-cs"/>
              </a:rPr>
              <a:t>图表下载：</a:t>
            </a:r>
            <a:r>
              <a:rPr lang="en-US" altLang="zh-CN" sz="100" kern="1200" dirty="0">
                <a:solidFill>
                  <a:srgbClr val="BBE0E3"/>
                </a:solidFill>
                <a:latin typeface="Calibri"/>
                <a:ea typeface="宋体"/>
                <a:cs typeface="+mn-cs"/>
              </a:rPr>
              <a:t>www.1ppt.com/tubiao/      </a:t>
            </a:r>
          </a:p>
          <a:p>
            <a:pPr>
              <a:buClrTx/>
              <a:buFontTx/>
              <a:buNone/>
            </a:pPr>
            <a:r>
              <a:rPr lang="zh-CN" altLang="en-US" sz="100" kern="1200" dirty="0">
                <a:solidFill>
                  <a:srgbClr val="BBE0E3"/>
                </a:solidFill>
                <a:latin typeface="Calibri"/>
                <a:ea typeface="宋体"/>
                <a:cs typeface="+mn-cs"/>
              </a:rPr>
              <a:t>优秀</a:t>
            </a:r>
            <a:r>
              <a:rPr lang="en-US" altLang="zh-CN" sz="100" kern="1200" dirty="0">
                <a:solidFill>
                  <a:srgbClr val="BBE0E3"/>
                </a:solidFill>
                <a:latin typeface="Calibri"/>
                <a:ea typeface="宋体"/>
                <a:cs typeface="+mn-cs"/>
              </a:rPr>
              <a:t>PPT</a:t>
            </a:r>
            <a:r>
              <a:rPr lang="zh-CN" altLang="en-US" sz="100" kern="1200" dirty="0">
                <a:solidFill>
                  <a:srgbClr val="BBE0E3"/>
                </a:solidFill>
                <a:latin typeface="Calibri"/>
                <a:ea typeface="宋体"/>
                <a:cs typeface="+mn-cs"/>
              </a:rPr>
              <a:t>下载：</a:t>
            </a:r>
            <a:r>
              <a:rPr lang="en-US" altLang="zh-CN" sz="100" kern="1200" dirty="0">
                <a:solidFill>
                  <a:srgbClr val="BBE0E3"/>
                </a:solidFill>
                <a:latin typeface="Calibri"/>
                <a:ea typeface="宋体"/>
                <a:cs typeface="+mn-cs"/>
              </a:rPr>
              <a:t>www.1ppt.com/xiazai/        PPT</a:t>
            </a:r>
            <a:r>
              <a:rPr lang="zh-CN" altLang="en-US" sz="100" kern="1200" dirty="0">
                <a:solidFill>
                  <a:srgbClr val="BBE0E3"/>
                </a:solidFill>
                <a:latin typeface="Calibri"/>
                <a:ea typeface="宋体"/>
                <a:cs typeface="+mn-cs"/>
              </a:rPr>
              <a:t>教程： </a:t>
            </a:r>
            <a:r>
              <a:rPr lang="en-US" altLang="zh-CN" sz="100" kern="1200" dirty="0">
                <a:solidFill>
                  <a:srgbClr val="BBE0E3"/>
                </a:solidFill>
                <a:latin typeface="Calibri"/>
                <a:ea typeface="宋体"/>
                <a:cs typeface="+mn-cs"/>
              </a:rPr>
              <a:t>www.1ppt.com/powerpoint/      </a:t>
            </a:r>
          </a:p>
          <a:p>
            <a:pPr>
              <a:buClrTx/>
              <a:buFontTx/>
              <a:buNone/>
            </a:pPr>
            <a:r>
              <a:rPr lang="en-US" altLang="zh-CN" sz="100" kern="1200" dirty="0">
                <a:solidFill>
                  <a:srgbClr val="BBE0E3"/>
                </a:solidFill>
                <a:latin typeface="Calibri"/>
                <a:ea typeface="宋体"/>
                <a:cs typeface="+mn-cs"/>
              </a:rPr>
              <a:t>Word</a:t>
            </a:r>
            <a:r>
              <a:rPr lang="zh-CN" altLang="en-US" sz="100" kern="1200" dirty="0">
                <a:solidFill>
                  <a:srgbClr val="BBE0E3"/>
                </a:solidFill>
                <a:latin typeface="Calibri"/>
                <a:ea typeface="宋体"/>
                <a:cs typeface="+mn-cs"/>
              </a:rPr>
              <a:t>教程： </a:t>
            </a:r>
            <a:r>
              <a:rPr lang="en-US" altLang="zh-CN" sz="100" kern="1200" dirty="0">
                <a:solidFill>
                  <a:srgbClr val="BBE0E3"/>
                </a:solidFill>
                <a:latin typeface="Calibri"/>
                <a:ea typeface="宋体"/>
                <a:cs typeface="+mn-cs"/>
              </a:rPr>
              <a:t>www.1ppt.com/word/              Excel</a:t>
            </a:r>
            <a:r>
              <a:rPr lang="zh-CN" altLang="en-US" sz="100" kern="1200" dirty="0">
                <a:solidFill>
                  <a:srgbClr val="BBE0E3"/>
                </a:solidFill>
                <a:latin typeface="Calibri"/>
                <a:ea typeface="宋体"/>
                <a:cs typeface="+mn-cs"/>
              </a:rPr>
              <a:t>教程：</a:t>
            </a:r>
            <a:r>
              <a:rPr lang="en-US" altLang="zh-CN" sz="100" kern="1200" dirty="0">
                <a:solidFill>
                  <a:srgbClr val="BBE0E3"/>
                </a:solidFill>
                <a:latin typeface="Calibri"/>
                <a:ea typeface="宋体"/>
                <a:cs typeface="+mn-cs"/>
              </a:rPr>
              <a:t>www.1ppt.com/excel/  </a:t>
            </a:r>
          </a:p>
          <a:p>
            <a:pPr>
              <a:buClrTx/>
              <a:buFontTx/>
              <a:buNone/>
            </a:pPr>
            <a:r>
              <a:rPr lang="zh-CN" altLang="en-US" sz="100" kern="1200" dirty="0">
                <a:solidFill>
                  <a:srgbClr val="BBE0E3"/>
                </a:solidFill>
                <a:latin typeface="Calibri"/>
                <a:ea typeface="宋体"/>
                <a:cs typeface="+mn-cs"/>
              </a:rPr>
              <a:t>资料下载：</a:t>
            </a:r>
            <a:r>
              <a:rPr lang="en-US" altLang="zh-CN" sz="100" kern="1200" dirty="0">
                <a:solidFill>
                  <a:srgbClr val="BBE0E3"/>
                </a:solidFill>
                <a:latin typeface="Calibri"/>
                <a:ea typeface="宋体"/>
                <a:cs typeface="+mn-cs"/>
              </a:rPr>
              <a:t>www.1ppt.com/ziliao/                PPT</a:t>
            </a:r>
            <a:r>
              <a:rPr lang="zh-CN" altLang="en-US" sz="100" kern="1200" dirty="0">
                <a:solidFill>
                  <a:srgbClr val="BBE0E3"/>
                </a:solidFill>
                <a:latin typeface="Calibri"/>
                <a:ea typeface="宋体"/>
                <a:cs typeface="+mn-cs"/>
              </a:rPr>
              <a:t>课件下载：</a:t>
            </a:r>
            <a:r>
              <a:rPr lang="en-US" altLang="zh-CN" sz="100" kern="1200" dirty="0">
                <a:solidFill>
                  <a:srgbClr val="BBE0E3"/>
                </a:solidFill>
                <a:latin typeface="Calibri"/>
                <a:ea typeface="宋体"/>
                <a:cs typeface="+mn-cs"/>
              </a:rPr>
              <a:t>www.1ppt.com/kejian/ </a:t>
            </a:r>
          </a:p>
          <a:p>
            <a:pPr>
              <a:buClrTx/>
              <a:buFontTx/>
              <a:buNone/>
            </a:pPr>
            <a:r>
              <a:rPr lang="zh-CN" altLang="en-US" sz="100" kern="1200" dirty="0">
                <a:solidFill>
                  <a:srgbClr val="BBE0E3"/>
                </a:solidFill>
                <a:latin typeface="Calibri"/>
                <a:ea typeface="宋体"/>
                <a:cs typeface="+mn-cs"/>
              </a:rPr>
              <a:t>范文下载：</a:t>
            </a:r>
            <a:r>
              <a:rPr lang="en-US" altLang="zh-CN" sz="100" kern="1200" dirty="0">
                <a:solidFill>
                  <a:srgbClr val="BBE0E3"/>
                </a:solidFill>
                <a:latin typeface="Calibri"/>
                <a:ea typeface="宋体"/>
                <a:cs typeface="+mn-cs"/>
              </a:rPr>
              <a:t>www.1ppt.com/fanwen/             </a:t>
            </a:r>
            <a:r>
              <a:rPr lang="zh-CN" altLang="en-US" sz="100" kern="1200" dirty="0">
                <a:solidFill>
                  <a:srgbClr val="BBE0E3"/>
                </a:solidFill>
                <a:latin typeface="Calibri"/>
                <a:ea typeface="宋体"/>
                <a:cs typeface="+mn-cs"/>
              </a:rPr>
              <a:t>试卷下载：</a:t>
            </a:r>
            <a:r>
              <a:rPr lang="en-US" altLang="zh-CN" sz="100" kern="1200" dirty="0">
                <a:solidFill>
                  <a:srgbClr val="BBE0E3"/>
                </a:solidFill>
                <a:latin typeface="Calibri"/>
                <a:ea typeface="宋体"/>
                <a:cs typeface="+mn-cs"/>
              </a:rPr>
              <a:t>www.1ppt.com/shiti/  </a:t>
            </a:r>
          </a:p>
          <a:p>
            <a:pPr>
              <a:buClrTx/>
              <a:buFontTx/>
              <a:buNone/>
            </a:pPr>
            <a:r>
              <a:rPr lang="zh-CN" altLang="en-US" sz="100" kern="1200" dirty="0">
                <a:solidFill>
                  <a:srgbClr val="BBE0E3"/>
                </a:solidFill>
                <a:latin typeface="Calibri"/>
                <a:ea typeface="宋体"/>
                <a:cs typeface="+mn-cs"/>
              </a:rPr>
              <a:t>教案下载：</a:t>
            </a:r>
            <a:r>
              <a:rPr lang="en-US" altLang="zh-CN" sz="100" kern="1200" dirty="0">
                <a:solidFill>
                  <a:srgbClr val="BBE0E3"/>
                </a:solidFill>
                <a:latin typeface="Calibri"/>
                <a:ea typeface="宋体"/>
                <a:cs typeface="+mn-cs"/>
              </a:rPr>
              <a:t>www.1ppt.com/jiaoan/        </a:t>
            </a:r>
          </a:p>
          <a:p>
            <a:pPr>
              <a:buClrTx/>
              <a:buFontTx/>
              <a:buNone/>
            </a:pPr>
            <a:r>
              <a:rPr lang="zh-CN" altLang="en-US" sz="100" kern="1200" dirty="0">
                <a:solidFill>
                  <a:srgbClr val="BBE0E3"/>
                </a:solidFill>
                <a:latin typeface="Calibri"/>
                <a:ea typeface="宋体"/>
                <a:cs typeface="+mn-cs"/>
              </a:rPr>
              <a:t>字体下载：</a:t>
            </a:r>
            <a:r>
              <a:rPr lang="en-US" altLang="zh-CN" sz="100" kern="1200" dirty="0">
                <a:solidFill>
                  <a:srgbClr val="BBE0E3"/>
                </a:solidFill>
                <a:latin typeface="Calibri"/>
                <a:ea typeface="宋体"/>
                <a:cs typeface="+mn-cs"/>
              </a:rPr>
              <a:t>www.1ppt.com/ziti/</a:t>
            </a:r>
          </a:p>
          <a:p>
            <a:pPr>
              <a:buClrTx/>
              <a:buFontTx/>
              <a:buNone/>
            </a:pPr>
            <a:r>
              <a:rPr lang="en-US" altLang="zh-CN" sz="100" kern="1200" dirty="0">
                <a:solidFill>
                  <a:srgbClr val="BBE0E3"/>
                </a:solidFill>
                <a:latin typeface="Calibri"/>
                <a:ea typeface="宋体"/>
                <a:cs typeface="+mn-cs"/>
              </a:rPr>
              <a:t> </a:t>
            </a:r>
            <a:endParaRPr lang="zh-CN" altLang="en-US" sz="100" kern="1200" dirty="0">
              <a:solidFill>
                <a:srgbClr val="BBE0E3"/>
              </a:solidFill>
              <a:latin typeface="Calibri"/>
              <a:ea typeface="宋体"/>
              <a:cs typeface="+mn-cs"/>
            </a:endParaRPr>
          </a:p>
        </p:txBody>
      </p:sp>
    </p:spTree>
    <p:extLst>
      <p:ext uri="{BB962C8B-B14F-4D97-AF65-F5344CB8AC3E}">
        <p14:creationId xmlns:p14="http://schemas.microsoft.com/office/powerpoint/2010/main" val="4084401921"/>
      </p:ext>
    </p:extLst>
  </p:cSld>
  <p:clrMapOvr>
    <a:masterClrMapping/>
  </p:clrMapOvr>
  <p:transition advClick="0" advTm="3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88961832"/>
      </p:ext>
    </p:extLst>
  </p:cSld>
  <p:clrMapOvr>
    <a:masterClrMapping/>
  </p:clrMapOvr>
  <p:transition advClick="0" advTm="3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30400"/>
      </p:ext>
    </p:extLst>
  </p:cSld>
  <p:clrMapOvr>
    <a:masterClrMapping/>
  </p:clrMapOvr>
  <p:transition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342912"/>
            <a:ext cx="2949233" cy="1200190"/>
          </a:xfrm>
          <a:prstGeom prst="rect">
            <a:avLst/>
          </a:prstGeom>
        </p:spPr>
        <p:txBody>
          <a:bodyPr anchor="b"/>
          <a:lstStyle>
            <a:lvl1pPr>
              <a:defRPr sz="2391"/>
            </a:lvl1pPr>
          </a:lstStyle>
          <a:p>
            <a:r>
              <a:rPr lang="zh-CN" altLang="en-US"/>
              <a:t>单击此处编辑母版标题样式</a:t>
            </a:r>
          </a:p>
        </p:txBody>
      </p:sp>
      <p:sp>
        <p:nvSpPr>
          <p:cNvPr id="3" name="内容占位符 2"/>
          <p:cNvSpPr>
            <a:spLocks noGrp="1"/>
          </p:cNvSpPr>
          <p:nvPr>
            <p:ph idx="1"/>
          </p:nvPr>
        </p:nvSpPr>
        <p:spPr>
          <a:xfrm>
            <a:off x="3887465" y="740594"/>
            <a:ext cx="4629238" cy="3655341"/>
          </a:xfrm>
          <a:prstGeom prst="rect">
            <a:avLst/>
          </a:prstGeom>
        </p:spPr>
        <p:txBody>
          <a:bodyPr/>
          <a:lstStyle>
            <a:lvl1pPr>
              <a:defRPr sz="2391"/>
            </a:lvl1pPr>
            <a:lvl2pPr>
              <a:defRPr sz="2092"/>
            </a:lvl2pPr>
            <a:lvl3pPr>
              <a:defRPr sz="1794"/>
            </a:lvl3pPr>
            <a:lvl4pPr>
              <a:defRPr sz="1493"/>
            </a:lvl4pPr>
            <a:lvl5pPr>
              <a:defRPr sz="1493"/>
            </a:lvl5pPr>
            <a:lvl6pPr>
              <a:defRPr sz="1493"/>
            </a:lvl6pPr>
            <a:lvl7pPr>
              <a:defRPr sz="1493"/>
            </a:lvl7pPr>
            <a:lvl8pPr>
              <a:defRPr sz="1493"/>
            </a:lvl8pPr>
            <a:lvl9pPr>
              <a:defRPr sz="149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3" y="1543102"/>
            <a:ext cx="2949233" cy="2858787"/>
          </a:xfrm>
          <a:prstGeom prst="rect">
            <a:avLst/>
          </a:prstGeom>
        </p:spPr>
        <p:txBody>
          <a:bodyPr/>
          <a:lstStyle>
            <a:lvl1pPr marL="0" indent="0">
              <a:buNone/>
              <a:defRPr sz="1194"/>
            </a:lvl1pPr>
            <a:lvl2pPr marL="341576" indent="0">
              <a:buNone/>
              <a:defRPr sz="1045"/>
            </a:lvl2pPr>
            <a:lvl3pPr marL="683152" indent="0">
              <a:buNone/>
              <a:defRPr sz="896"/>
            </a:lvl3pPr>
            <a:lvl4pPr marL="1024728" indent="0">
              <a:buNone/>
              <a:defRPr sz="746"/>
            </a:lvl4pPr>
            <a:lvl5pPr marL="1365959" indent="0">
              <a:buNone/>
              <a:defRPr sz="746"/>
            </a:lvl5pPr>
            <a:lvl6pPr marL="1707535" indent="0">
              <a:buNone/>
              <a:defRPr sz="746"/>
            </a:lvl6pPr>
            <a:lvl7pPr marL="2049111" indent="0">
              <a:buNone/>
              <a:defRPr sz="746"/>
            </a:lvl7pPr>
            <a:lvl8pPr marL="2390687" indent="0">
              <a:buNone/>
              <a:defRPr sz="746"/>
            </a:lvl8pPr>
            <a:lvl9pPr marL="2732263" indent="0">
              <a:buNone/>
              <a:defRPr sz="746"/>
            </a:lvl9pPr>
          </a:lstStyle>
          <a:p>
            <a:pPr lvl="0"/>
            <a:r>
              <a:rPr lang="zh-CN" altLang="en-US"/>
              <a:t>单击此处编辑母版文本样式</a:t>
            </a:r>
          </a:p>
        </p:txBody>
      </p:sp>
    </p:spTree>
    <p:extLst>
      <p:ext uri="{BB962C8B-B14F-4D97-AF65-F5344CB8AC3E}">
        <p14:creationId xmlns:p14="http://schemas.microsoft.com/office/powerpoint/2010/main" val="2031289989"/>
      </p:ext>
    </p:extLst>
  </p:cSld>
  <p:clrMapOvr>
    <a:masterClrMapping/>
  </p:clrMapOvr>
  <p:transition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342912"/>
            <a:ext cx="3124071" cy="1200190"/>
          </a:xfrm>
          <a:prstGeom prst="rect">
            <a:avLst/>
          </a:prstGeom>
        </p:spPr>
        <p:txBody>
          <a:bodyPr anchor="b"/>
          <a:lstStyle>
            <a:lvl1pPr>
              <a:defRPr sz="2391"/>
            </a:lvl1pPr>
          </a:lstStyle>
          <a:p>
            <a:r>
              <a:rPr lang="zh-CN" altLang="en-US"/>
              <a:t>单击此处编辑母版标题样式</a:t>
            </a:r>
          </a:p>
        </p:txBody>
      </p:sp>
      <p:sp>
        <p:nvSpPr>
          <p:cNvPr id="3" name="图片占位符 2"/>
          <p:cNvSpPr>
            <a:spLocks noGrp="1"/>
          </p:cNvSpPr>
          <p:nvPr>
            <p:ph type="pic" idx="1"/>
          </p:nvPr>
        </p:nvSpPr>
        <p:spPr>
          <a:xfrm>
            <a:off x="3887465" y="342912"/>
            <a:ext cx="4629238" cy="4053023"/>
          </a:xfrm>
          <a:prstGeom prst="rect">
            <a:avLst/>
          </a:prstGeom>
        </p:spPr>
        <p:txBody>
          <a:bodyPr/>
          <a:lstStyle>
            <a:lvl1pPr marL="0" indent="0">
              <a:buNone/>
              <a:defRPr sz="2391"/>
            </a:lvl1pPr>
            <a:lvl2pPr marL="341576" indent="0">
              <a:buNone/>
              <a:defRPr sz="2092"/>
            </a:lvl2pPr>
            <a:lvl3pPr marL="683152" indent="0">
              <a:buNone/>
              <a:defRPr sz="1794"/>
            </a:lvl3pPr>
            <a:lvl4pPr marL="1024728" indent="0">
              <a:buNone/>
              <a:defRPr sz="1493"/>
            </a:lvl4pPr>
            <a:lvl5pPr marL="1365959" indent="0">
              <a:buNone/>
              <a:defRPr sz="1493"/>
            </a:lvl5pPr>
            <a:lvl6pPr marL="1707535" indent="0">
              <a:buNone/>
              <a:defRPr sz="1493"/>
            </a:lvl6pPr>
            <a:lvl7pPr marL="2049111" indent="0">
              <a:buNone/>
              <a:defRPr sz="1493"/>
            </a:lvl7pPr>
            <a:lvl8pPr marL="2390687" indent="0">
              <a:buNone/>
              <a:defRPr sz="1493"/>
            </a:lvl8pPr>
            <a:lvl9pPr marL="2732263" indent="0">
              <a:buNone/>
              <a:defRPr sz="1493"/>
            </a:lvl9pPr>
          </a:lstStyle>
          <a:p>
            <a:endParaRPr lang="zh-CN" altLang="en-US"/>
          </a:p>
        </p:txBody>
      </p:sp>
      <p:sp>
        <p:nvSpPr>
          <p:cNvPr id="4" name="文本占位符 3"/>
          <p:cNvSpPr>
            <a:spLocks noGrp="1"/>
          </p:cNvSpPr>
          <p:nvPr>
            <p:ph type="body" sz="half" idx="2"/>
          </p:nvPr>
        </p:nvSpPr>
        <p:spPr>
          <a:xfrm>
            <a:off x="629853" y="1543102"/>
            <a:ext cx="3124071" cy="2858787"/>
          </a:xfrm>
          <a:prstGeom prst="rect">
            <a:avLst/>
          </a:prstGeom>
        </p:spPr>
        <p:txBody>
          <a:bodyPr/>
          <a:lstStyle>
            <a:lvl1pPr marL="0" indent="0">
              <a:buNone/>
              <a:defRPr sz="1493"/>
            </a:lvl1pPr>
            <a:lvl2pPr marL="341576" indent="0">
              <a:buNone/>
              <a:defRPr sz="1343"/>
            </a:lvl2pPr>
            <a:lvl3pPr marL="683152" indent="0">
              <a:buNone/>
              <a:defRPr sz="1194"/>
            </a:lvl3pPr>
            <a:lvl4pPr marL="1024728" indent="0">
              <a:buNone/>
              <a:defRPr sz="1045"/>
            </a:lvl4pPr>
            <a:lvl5pPr marL="1365959" indent="0">
              <a:buNone/>
              <a:defRPr sz="1045"/>
            </a:lvl5pPr>
            <a:lvl6pPr marL="1707535" indent="0">
              <a:buNone/>
              <a:defRPr sz="1045"/>
            </a:lvl6pPr>
            <a:lvl7pPr marL="2049111" indent="0">
              <a:buNone/>
              <a:defRPr sz="1045"/>
            </a:lvl7pPr>
            <a:lvl8pPr marL="2390687" indent="0">
              <a:buNone/>
              <a:defRPr sz="1045"/>
            </a:lvl8pPr>
            <a:lvl9pPr marL="2732263" indent="0">
              <a:buNone/>
              <a:defRPr sz="1045"/>
            </a:lvl9pPr>
          </a:lstStyle>
          <a:p>
            <a:pPr lvl="0"/>
            <a:r>
              <a:rPr lang="zh-CN" altLang="en-US"/>
              <a:t>单击此处编辑母版文本样式</a:t>
            </a:r>
          </a:p>
        </p:txBody>
      </p:sp>
    </p:spTree>
    <p:extLst>
      <p:ext uri="{BB962C8B-B14F-4D97-AF65-F5344CB8AC3E}">
        <p14:creationId xmlns:p14="http://schemas.microsoft.com/office/powerpoint/2010/main" val="3777976631"/>
      </p:ext>
    </p:extLst>
  </p:cSld>
  <p:clrMapOvr>
    <a:masterClrMapping/>
  </p:clrMapOvr>
  <p:transition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249170" y="868596"/>
            <a:ext cx="4485050" cy="245688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82923410"/>
      </p:ext>
    </p:extLst>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25" y="4041495"/>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1"/>
          <p:cNvSpPr/>
          <p:nvPr/>
        </p:nvSpPr>
        <p:spPr>
          <a:xfrm>
            <a:off x="-25" y="2032326"/>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1"/>
          <p:cNvSpPr/>
          <p:nvPr/>
        </p:nvSpPr>
        <p:spPr>
          <a:xfrm rot="10800000">
            <a:off x="-25" y="3221194"/>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1"/>
          <p:cNvSpPr/>
          <p:nvPr/>
        </p:nvSpPr>
        <p:spPr>
          <a:xfrm rot="10800000">
            <a:off x="-25" y="843910"/>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10800000">
            <a:off x="-25" y="1235475"/>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1"/>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marL="0" marR="0" lvl="0" indent="-139700"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marL="0" marR="0" lvl="0" indent="-139700"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3"/>
            <a:ext cx="1971712" cy="435902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3853"/>
            <a:ext cx="5800835" cy="435902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62808546"/>
      </p:ext>
    </p:extLst>
  </p:cSld>
  <p:clrMapOvr>
    <a:masterClrMapping/>
  </p:clrMapOvr>
  <p:transition advClick="0" advTm="3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62" y="1369264"/>
            <a:ext cx="3886273" cy="32636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369264"/>
            <a:ext cx="3886273" cy="15740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3057627"/>
            <a:ext cx="3886273" cy="1575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64839735"/>
      </p:ext>
    </p:extLst>
  </p:cSld>
  <p:clrMapOvr>
    <a:masterClrMapping/>
  </p:clrMapOvr>
  <p:transition advClick="0" advTm="300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2883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24082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36627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383491" y="364688"/>
            <a:ext cx="8377019" cy="4414125"/>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buClrTx/>
              <a:buFontTx/>
              <a:buNone/>
            </a:pPr>
            <a:endParaRPr lang="zh-CN" altLang="en-US" sz="1350" kern="1200"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8727637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5888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7297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TextBox 10"/>
          <p:cNvSpPr txBox="1"/>
          <p:nvPr userDrawn="1"/>
        </p:nvSpPr>
        <p:spPr>
          <a:xfrm>
            <a:off x="1202179" y="5002159"/>
            <a:ext cx="1350150" cy="123111"/>
          </a:xfrm>
          <a:prstGeom prst="rect">
            <a:avLst/>
          </a:prstGeom>
          <a:noFill/>
        </p:spPr>
        <p:txBody>
          <a:bodyPr wrap="square" rtlCol="0">
            <a:spAutoFit/>
          </a:bodyPr>
          <a:lstStyle/>
          <a:p>
            <a:pPr>
              <a:lnSpc>
                <a:spcPct val="200000"/>
              </a:lnSpc>
              <a:buClrTx/>
              <a:buFontTx/>
              <a:buNone/>
            </a:pPr>
            <a:r>
              <a:rPr lang="en-US" altLang="zh-CN" sz="100" kern="1200" dirty="0">
                <a:solidFill>
                  <a:prstClr val="black"/>
                </a:solidFill>
                <a:latin typeface="微软雅黑" panose="020F0502020204030204"/>
                <a:ea typeface="微软雅黑" panose="020B0503020204020204" pitchFamily="34" charset="-122"/>
                <a:cs typeface="+mn-cs"/>
                <a:hlinkClick r:id="rId2"/>
              </a:rPr>
              <a:t>PPT</a:t>
            </a:r>
            <a:r>
              <a:rPr lang="zh-CN" altLang="en-US" sz="100" kern="1200" dirty="0">
                <a:solidFill>
                  <a:prstClr val="black"/>
                </a:solidFill>
                <a:latin typeface="微软雅黑" panose="020F0502020204030204"/>
                <a:ea typeface="微软雅黑" panose="020B0503020204020204" pitchFamily="34" charset="-122"/>
                <a:cs typeface="+mn-cs"/>
                <a:hlinkClick r:id="rId2"/>
              </a:rPr>
              <a:t>模板</a:t>
            </a:r>
            <a:r>
              <a:rPr lang="zh-CN" altLang="en-US" sz="100" kern="1200" dirty="0">
                <a:solidFill>
                  <a:prstClr val="black"/>
                </a:solidFill>
                <a:latin typeface="微软雅黑" panose="020F0502020204030204"/>
                <a:ea typeface="微软雅黑" panose="020B0503020204020204" pitchFamily="34" charset="-122"/>
                <a:cs typeface="+mn-cs"/>
              </a:rPr>
              <a:t> </a:t>
            </a:r>
            <a:r>
              <a:rPr lang="en-US" altLang="zh-CN" sz="100" kern="1200" dirty="0">
                <a:solidFill>
                  <a:prstClr val="black"/>
                </a:solidFill>
                <a:latin typeface="微软雅黑" panose="020F0502020204030204"/>
                <a:ea typeface="微软雅黑" panose="020B0503020204020204" pitchFamily="34" charset="-122"/>
                <a:cs typeface="+mn-cs"/>
              </a:rPr>
              <a:t>http://www.1ppt.com/moban/</a:t>
            </a:r>
            <a:r>
              <a:rPr lang="zh-CN" altLang="en-US" sz="100" kern="1200" dirty="0">
                <a:solidFill>
                  <a:prstClr val="black"/>
                </a:solidFill>
                <a:latin typeface="微软雅黑" panose="020F0502020204030204"/>
                <a:ea typeface="微软雅黑" panose="020B0503020204020204" pitchFamily="34" charset="-122"/>
                <a:cs typeface="+mn-cs"/>
              </a:rPr>
              <a:t> </a:t>
            </a:r>
            <a:endParaRPr lang="en-US" altLang="zh-CN" sz="100" kern="1200" dirty="0">
              <a:solidFill>
                <a:prstClr val="black"/>
              </a:solidFill>
              <a:latin typeface="微软雅黑" panose="020F0502020204030204"/>
              <a:ea typeface="微软雅黑" panose="020B0503020204020204" pitchFamily="34" charset="-122"/>
              <a:cs typeface="+mn-cs"/>
            </a:endParaRPr>
          </a:p>
        </p:txBody>
      </p:sp>
    </p:spTree>
    <p:extLst>
      <p:ext uri="{BB962C8B-B14F-4D97-AF65-F5344CB8AC3E}">
        <p14:creationId xmlns:p14="http://schemas.microsoft.com/office/powerpoint/2010/main" val="21434251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0107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19" y="793439"/>
            <a:ext cx="9144057" cy="3545416"/>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5" name="Google Shape;905;p36"/>
          <p:cNvGrpSpPr/>
          <p:nvPr/>
        </p:nvGrpSpPr>
        <p:grpSpPr>
          <a:xfrm>
            <a:off x="232084" y="4343700"/>
            <a:ext cx="744991" cy="745685"/>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36"/>
          <p:cNvGrpSpPr/>
          <p:nvPr/>
        </p:nvGrpSpPr>
        <p:grpSpPr>
          <a:xfrm flipH="1">
            <a:off x="269393" y="340295"/>
            <a:ext cx="804107" cy="701546"/>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36"/>
          <p:cNvGrpSpPr/>
          <p:nvPr/>
        </p:nvGrpSpPr>
        <p:grpSpPr>
          <a:xfrm flipH="1">
            <a:off x="7798573" y="4259140"/>
            <a:ext cx="713803" cy="882266"/>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9" name="Google Shape;919;p36"/>
          <p:cNvSpPr/>
          <p:nvPr/>
        </p:nvSpPr>
        <p:spPr>
          <a:xfrm flipH="1">
            <a:off x="269410" y="2390685"/>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flipH="1">
            <a:off x="6826860" y="909910"/>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6249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5856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2760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5179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2022/12/19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5368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CBD16CB-345D-4237-9F01-9990086C6F16}"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7424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BD16CB-345D-4237-9F01-9990086C6F16}"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8499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BD16CB-345D-4237-9F01-9990086C6F16}"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443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BD16CB-345D-4237-9F01-9990086C6F16}"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909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BD16CB-345D-4237-9F01-9990086C6F16}" type="datetimeFigureOut">
              <a:rPr lang="en-US" smtClean="0">
                <a:solidFill>
                  <a:prstClr val="black">
                    <a:tint val="75000"/>
                  </a:prstClr>
                </a:solidFill>
              </a:rPr>
              <a:pPr/>
              <a:t>12/19/2022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213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7" y="796114"/>
            <a:ext cx="9144057" cy="3661718"/>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37"/>
          <p:cNvSpPr/>
          <p:nvPr/>
        </p:nvSpPr>
        <p:spPr>
          <a:xfrm flipH="1">
            <a:off x="2364811" y="506711"/>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flipH="1">
            <a:off x="474561" y="1027325"/>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flipH="1">
            <a:off x="2068557" y="1966800"/>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1" name="Google Shape;931;p37"/>
          <p:cNvGrpSpPr/>
          <p:nvPr/>
        </p:nvGrpSpPr>
        <p:grpSpPr>
          <a:xfrm flipH="1">
            <a:off x="7020423" y="4053372"/>
            <a:ext cx="1905167" cy="1088034"/>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BD16CB-345D-4237-9F01-9990086C6F16}" type="datetimeFigureOut">
              <a:rPr lang="en-US" smtClean="0">
                <a:solidFill>
                  <a:prstClr val="black">
                    <a:tint val="75000"/>
                  </a:prstClr>
                </a:solidFill>
              </a:rPr>
              <a:pPr/>
              <a:t>12/19/2022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998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D16CB-345D-4237-9F01-9990086C6F16}" type="datetimeFigureOut">
              <a:rPr lang="en-US" smtClean="0">
                <a:solidFill>
                  <a:prstClr val="black">
                    <a:tint val="75000"/>
                  </a:prstClr>
                </a:solidFill>
              </a:rPr>
              <a:pPr/>
              <a:t>12/19/2022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402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CBD16CB-345D-4237-9F01-9990086C6F16}"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211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CBD16CB-345D-4237-9F01-9990086C6F16}" type="datetimeFigureOut">
              <a:rPr lang="en-US" smtClean="0">
                <a:solidFill>
                  <a:prstClr val="black">
                    <a:tint val="75000"/>
                  </a:prstClr>
                </a:solidFill>
              </a:rPr>
              <a:pPr/>
              <a:t>12/19/2022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1268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BD16CB-345D-4237-9F01-9990086C6F16}"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998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BD16CB-345D-4237-9F01-9990086C6F16}"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399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13875" y="33450"/>
            <a:ext cx="3991800" cy="5076600"/>
          </a:xfrm>
          <a:prstGeom prst="roundRect">
            <a:avLst>
              <a:gd name="adj" fmla="val 13015"/>
            </a:avLst>
          </a:prstGeom>
          <a:solidFill>
            <a:schemeClr val="accent2"/>
          </a:solidFill>
          <a:ln>
            <a:noFill/>
          </a:ln>
        </p:spPr>
        <p:txBody>
          <a:bodyPr spcFirstLastPara="1" wrap="square" lIns="91425" tIns="91425" rIns="91425" bIns="91425" anchor="ctr" anchorCtr="0">
            <a:noAutofit/>
          </a:bodyPr>
          <a:lstStyle/>
          <a:p>
            <a:endParaRPr/>
          </a:p>
        </p:txBody>
      </p:sp>
      <p:sp>
        <p:nvSpPr>
          <p:cNvPr id="36" name="Google Shape;36;p3"/>
          <p:cNvSpPr txBox="1">
            <a:spLocks noGrp="1"/>
          </p:cNvSpPr>
          <p:nvPr>
            <p:ph type="title"/>
          </p:nvPr>
        </p:nvSpPr>
        <p:spPr>
          <a:xfrm>
            <a:off x="720000" y="2164750"/>
            <a:ext cx="2899500" cy="15183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39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7" name="Google Shape;37;p3"/>
          <p:cNvSpPr txBox="1">
            <a:spLocks noGrp="1"/>
          </p:cNvSpPr>
          <p:nvPr>
            <p:ph type="title" idx="2" hasCustomPrompt="1"/>
          </p:nvPr>
        </p:nvSpPr>
        <p:spPr>
          <a:xfrm>
            <a:off x="720000" y="1137350"/>
            <a:ext cx="3452100" cy="1051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2000">
                <a:solidFill>
                  <a:schemeClr val="dk1"/>
                </a:solidFill>
              </a:defRPr>
            </a:lvl1pPr>
            <a:lvl2pPr lvl="1" rtl="0">
              <a:spcBef>
                <a:spcPts val="0"/>
              </a:spcBef>
              <a:spcAft>
                <a:spcPts val="0"/>
              </a:spcAft>
              <a:buClr>
                <a:schemeClr val="lt1"/>
              </a:buClr>
              <a:buSzPts val="12000"/>
              <a:buNone/>
              <a:defRPr sz="12000">
                <a:solidFill>
                  <a:schemeClr val="lt1"/>
                </a:solidFill>
              </a:defRPr>
            </a:lvl2pPr>
            <a:lvl3pPr lvl="2" rtl="0">
              <a:spcBef>
                <a:spcPts val="0"/>
              </a:spcBef>
              <a:spcAft>
                <a:spcPts val="0"/>
              </a:spcAft>
              <a:buClr>
                <a:schemeClr val="lt1"/>
              </a:buClr>
              <a:buSzPts val="12000"/>
              <a:buNone/>
              <a:defRPr sz="12000">
                <a:solidFill>
                  <a:schemeClr val="lt1"/>
                </a:solidFill>
              </a:defRPr>
            </a:lvl3pPr>
            <a:lvl4pPr lvl="3" rtl="0">
              <a:spcBef>
                <a:spcPts val="0"/>
              </a:spcBef>
              <a:spcAft>
                <a:spcPts val="0"/>
              </a:spcAft>
              <a:buClr>
                <a:schemeClr val="lt1"/>
              </a:buClr>
              <a:buSzPts val="12000"/>
              <a:buNone/>
              <a:defRPr sz="12000">
                <a:solidFill>
                  <a:schemeClr val="lt1"/>
                </a:solidFill>
              </a:defRPr>
            </a:lvl4pPr>
            <a:lvl5pPr lvl="4" rtl="0">
              <a:spcBef>
                <a:spcPts val="0"/>
              </a:spcBef>
              <a:spcAft>
                <a:spcPts val="0"/>
              </a:spcAft>
              <a:buClr>
                <a:schemeClr val="lt1"/>
              </a:buClr>
              <a:buSzPts val="12000"/>
              <a:buNone/>
              <a:defRPr sz="12000">
                <a:solidFill>
                  <a:schemeClr val="lt1"/>
                </a:solidFill>
              </a:defRPr>
            </a:lvl5pPr>
            <a:lvl6pPr lvl="5" rtl="0">
              <a:spcBef>
                <a:spcPts val="0"/>
              </a:spcBef>
              <a:spcAft>
                <a:spcPts val="0"/>
              </a:spcAft>
              <a:buClr>
                <a:schemeClr val="lt1"/>
              </a:buClr>
              <a:buSzPts val="12000"/>
              <a:buNone/>
              <a:defRPr sz="12000">
                <a:solidFill>
                  <a:schemeClr val="lt1"/>
                </a:solidFill>
              </a:defRPr>
            </a:lvl6pPr>
            <a:lvl7pPr lvl="6" rtl="0">
              <a:spcBef>
                <a:spcPts val="0"/>
              </a:spcBef>
              <a:spcAft>
                <a:spcPts val="0"/>
              </a:spcAft>
              <a:buClr>
                <a:schemeClr val="lt1"/>
              </a:buClr>
              <a:buSzPts val="12000"/>
              <a:buNone/>
              <a:defRPr sz="12000">
                <a:solidFill>
                  <a:schemeClr val="lt1"/>
                </a:solidFill>
              </a:defRPr>
            </a:lvl7pPr>
            <a:lvl8pPr lvl="7" rtl="0">
              <a:spcBef>
                <a:spcPts val="0"/>
              </a:spcBef>
              <a:spcAft>
                <a:spcPts val="0"/>
              </a:spcAft>
              <a:buClr>
                <a:schemeClr val="lt1"/>
              </a:buClr>
              <a:buSzPts val="12000"/>
              <a:buNone/>
              <a:defRPr sz="12000">
                <a:solidFill>
                  <a:schemeClr val="lt1"/>
                </a:solidFill>
              </a:defRPr>
            </a:lvl8pPr>
            <a:lvl9pPr lvl="8" rtl="0">
              <a:spcBef>
                <a:spcPts val="0"/>
              </a:spcBef>
              <a:spcAft>
                <a:spcPts val="0"/>
              </a:spcAft>
              <a:buClr>
                <a:schemeClr val="lt1"/>
              </a:buClr>
              <a:buSzPts val="12000"/>
              <a:buNone/>
              <a:defRPr sz="12000">
                <a:solidFill>
                  <a:schemeClr val="lt1"/>
                </a:solidFill>
              </a:defRPr>
            </a:lvl9pPr>
          </a:lstStyle>
          <a:p>
            <a:r>
              <a:t>xx%</a:t>
            </a:r>
          </a:p>
        </p:txBody>
      </p:sp>
      <p:sp>
        <p:nvSpPr>
          <p:cNvPr id="38" name="Google Shape;38;p3"/>
          <p:cNvSpPr txBox="1">
            <a:spLocks noGrp="1"/>
          </p:cNvSpPr>
          <p:nvPr>
            <p:ph type="subTitle" idx="1"/>
          </p:nvPr>
        </p:nvSpPr>
        <p:spPr>
          <a:xfrm>
            <a:off x="720000" y="3445825"/>
            <a:ext cx="2899500" cy="619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1600">
                <a:solidFill>
                  <a:schemeClr val="lt1"/>
                </a:solidFill>
              </a:defRPr>
            </a:lvl1pPr>
            <a:lvl2pPr lvl="1">
              <a:spcBef>
                <a:spcPts val="1600"/>
              </a:spcBef>
              <a:spcAft>
                <a:spcPts val="0"/>
              </a:spcAft>
              <a:buClr>
                <a:schemeClr val="lt1"/>
              </a:buClr>
              <a:buSzPts val="14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400"/>
              <a:buNone/>
              <a:defRPr>
                <a:solidFill>
                  <a:schemeClr val="lt1"/>
                </a:solidFill>
              </a:defRPr>
            </a:lvl4pPr>
            <a:lvl5pPr lvl="4">
              <a:spcBef>
                <a:spcPts val="1600"/>
              </a:spcBef>
              <a:spcAft>
                <a:spcPts val="0"/>
              </a:spcAft>
              <a:buClr>
                <a:schemeClr val="lt1"/>
              </a:buClr>
              <a:buSzPts val="1400"/>
              <a:buNone/>
              <a:defRPr>
                <a:solidFill>
                  <a:schemeClr val="lt1"/>
                </a:solidFill>
              </a:defRPr>
            </a:lvl5pPr>
            <a:lvl6pPr lvl="5">
              <a:spcBef>
                <a:spcPts val="1600"/>
              </a:spcBef>
              <a:spcAft>
                <a:spcPts val="0"/>
              </a:spcAft>
              <a:buClr>
                <a:schemeClr val="lt1"/>
              </a:buClr>
              <a:buSzPts val="1400"/>
              <a:buNone/>
              <a:defRPr>
                <a:solidFill>
                  <a:schemeClr val="lt1"/>
                </a:solidFill>
              </a:defRPr>
            </a:lvl6pPr>
            <a:lvl7pPr lvl="6">
              <a:spcBef>
                <a:spcPts val="1600"/>
              </a:spcBef>
              <a:spcAft>
                <a:spcPts val="0"/>
              </a:spcAft>
              <a:buClr>
                <a:schemeClr val="lt1"/>
              </a:buClr>
              <a:buSzPts val="1400"/>
              <a:buNone/>
              <a:defRPr>
                <a:solidFill>
                  <a:schemeClr val="lt1"/>
                </a:solidFill>
              </a:defRPr>
            </a:lvl7pPr>
            <a:lvl8pPr lvl="7">
              <a:spcBef>
                <a:spcPts val="1600"/>
              </a:spcBef>
              <a:spcAft>
                <a:spcPts val="0"/>
              </a:spcAft>
              <a:buClr>
                <a:schemeClr val="lt1"/>
              </a:buClr>
              <a:buSzPts val="1400"/>
              <a:buNone/>
              <a:defRPr>
                <a:solidFill>
                  <a:schemeClr val="lt1"/>
                </a:solidFill>
              </a:defRPr>
            </a:lvl8pPr>
            <a:lvl9pPr lvl="8">
              <a:spcBef>
                <a:spcPts val="1600"/>
              </a:spcBef>
              <a:spcAft>
                <a:spcPts val="1600"/>
              </a:spcAft>
              <a:buClr>
                <a:schemeClr val="lt1"/>
              </a:buClr>
              <a:buSzPts val="1400"/>
              <a:buNone/>
              <a:defRPr>
                <a:solidFill>
                  <a:schemeClr val="lt1"/>
                </a:solidFill>
              </a:defRPr>
            </a:lvl9pPr>
          </a:lstStyle>
          <a:p>
            <a:endParaRPr/>
          </a:p>
        </p:txBody>
      </p:sp>
      <p:sp>
        <p:nvSpPr>
          <p:cNvPr id="39" name="Google Shape;39;p3"/>
          <p:cNvSpPr/>
          <p:nvPr/>
        </p:nvSpPr>
        <p:spPr>
          <a:xfrm>
            <a:off x="6372875" y="22621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 name="Google Shape;40;p3"/>
          <p:cNvSpPr/>
          <p:nvPr/>
        </p:nvSpPr>
        <p:spPr>
          <a:xfrm>
            <a:off x="8461271" y="226949"/>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1" name="Google Shape;41;p3"/>
          <p:cNvSpPr/>
          <p:nvPr/>
        </p:nvSpPr>
        <p:spPr>
          <a:xfrm>
            <a:off x="7766076" y="701953"/>
            <a:ext cx="453292" cy="39362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42;p3"/>
          <p:cNvSpPr/>
          <p:nvPr/>
        </p:nvSpPr>
        <p:spPr>
          <a:xfrm>
            <a:off x="6929899" y="226960"/>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3" name="Google Shape;43;p3"/>
          <p:cNvSpPr/>
          <p:nvPr/>
        </p:nvSpPr>
        <p:spPr>
          <a:xfrm>
            <a:off x="8754723" y="904204"/>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 name="Google Shape;44;p3"/>
          <p:cNvSpPr/>
          <p:nvPr/>
        </p:nvSpPr>
        <p:spPr>
          <a:xfrm>
            <a:off x="8461264" y="1689036"/>
            <a:ext cx="453312" cy="442567"/>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 name="Google Shape;45;p3"/>
          <p:cNvSpPr/>
          <p:nvPr/>
        </p:nvSpPr>
        <p:spPr>
          <a:xfrm>
            <a:off x="8371302" y="3095386"/>
            <a:ext cx="473392" cy="490209"/>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 name="Google Shape;46;p3"/>
          <p:cNvSpPr/>
          <p:nvPr/>
        </p:nvSpPr>
        <p:spPr>
          <a:xfrm>
            <a:off x="8754723" y="2538350"/>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 name="Google Shape;47;p3"/>
          <p:cNvSpPr/>
          <p:nvPr/>
        </p:nvSpPr>
        <p:spPr>
          <a:xfrm>
            <a:off x="7845988" y="1547544"/>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067149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0" name="Google Shape;50;p4"/>
          <p:cNvSpPr txBox="1">
            <a:spLocks noGrp="1"/>
          </p:cNvSpPr>
          <p:nvPr>
            <p:ph type="subTitle" idx="1"/>
          </p:nvPr>
        </p:nvSpPr>
        <p:spPr>
          <a:xfrm>
            <a:off x="721200" y="914400"/>
            <a:ext cx="7711200" cy="369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1" name="Google Shape;51;p4"/>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2" name="Google Shape;52;p4"/>
          <p:cNvSpPr/>
          <p:nvPr/>
        </p:nvSpPr>
        <p:spPr>
          <a:xfrm>
            <a:off x="8619276" y="701060"/>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 name="Google Shape;53;p4"/>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4" name="Google Shape;54;p4"/>
          <p:cNvSpPr/>
          <p:nvPr/>
        </p:nvSpPr>
        <p:spPr>
          <a:xfrm>
            <a:off x="8575883" y="1314791"/>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5" name="Google Shape;55;p4"/>
          <p:cNvSpPr/>
          <p:nvPr/>
        </p:nvSpPr>
        <p:spPr>
          <a:xfrm>
            <a:off x="8154522" y="620804"/>
            <a:ext cx="388902" cy="379515"/>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404130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106"/>
        <p:cNvGrpSpPr/>
        <p:nvPr/>
      </p:nvGrpSpPr>
      <p:grpSpPr>
        <a:xfrm>
          <a:off x="0" y="0"/>
          <a:ext cx="0" cy="0"/>
          <a:chOff x="0" y="0"/>
          <a:chExt cx="0" cy="0"/>
        </a:xfrm>
      </p:grpSpPr>
      <p:sp>
        <p:nvSpPr>
          <p:cNvPr id="107" name="Google Shape;107;p8"/>
          <p:cNvSpPr/>
          <p:nvPr/>
        </p:nvSpPr>
        <p:spPr>
          <a:xfrm>
            <a:off x="-48256" y="-72725"/>
            <a:ext cx="8728234" cy="3086311"/>
          </a:xfrm>
          <a:custGeom>
            <a:avLst/>
            <a:gdLst/>
            <a:ahLst/>
            <a:cxnLst/>
            <a:rect l="l" t="t" r="r" b="b"/>
            <a:pathLst>
              <a:path w="47638" h="30553" extrusionOk="0">
                <a:moveTo>
                  <a:pt x="46596" y="0"/>
                </a:moveTo>
                <a:lnTo>
                  <a:pt x="1" y="20953"/>
                </a:lnTo>
                <a:lnTo>
                  <a:pt x="1" y="30552"/>
                </a:lnTo>
                <a:lnTo>
                  <a:pt x="4763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8" name="Google Shape;108;p8"/>
          <p:cNvSpPr/>
          <p:nvPr/>
        </p:nvSpPr>
        <p:spPr>
          <a:xfrm>
            <a:off x="-172112" y="-72725"/>
            <a:ext cx="9212668" cy="5288943"/>
          </a:xfrm>
          <a:custGeom>
            <a:avLst/>
            <a:gdLst/>
            <a:ahLst/>
            <a:cxnLst/>
            <a:rect l="l" t="t" r="r" b="b"/>
            <a:pathLst>
              <a:path w="50282" h="52358" extrusionOk="0">
                <a:moveTo>
                  <a:pt x="49447" y="0"/>
                </a:moveTo>
                <a:lnTo>
                  <a:pt x="1" y="40164"/>
                </a:lnTo>
                <a:lnTo>
                  <a:pt x="1" y="52358"/>
                </a:lnTo>
                <a:lnTo>
                  <a:pt x="7730" y="52358"/>
                </a:lnTo>
                <a:lnTo>
                  <a:pt x="5028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9" name="Google Shape;109;p8"/>
          <p:cNvSpPr/>
          <p:nvPr/>
        </p:nvSpPr>
        <p:spPr>
          <a:xfrm>
            <a:off x="3497227" y="-72725"/>
            <a:ext cx="5818884" cy="5288943"/>
          </a:xfrm>
          <a:custGeom>
            <a:avLst/>
            <a:gdLst/>
            <a:ahLst/>
            <a:cxnLst/>
            <a:rect l="l" t="t" r="r" b="b"/>
            <a:pathLst>
              <a:path w="31759" h="52358" extrusionOk="0">
                <a:moveTo>
                  <a:pt x="31070" y="0"/>
                </a:moveTo>
                <a:lnTo>
                  <a:pt x="1" y="52358"/>
                </a:lnTo>
                <a:lnTo>
                  <a:pt x="12383" y="52358"/>
                </a:lnTo>
                <a:lnTo>
                  <a:pt x="31759"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0" name="Google Shape;110;p8"/>
          <p:cNvSpPr/>
          <p:nvPr/>
        </p:nvSpPr>
        <p:spPr>
          <a:xfrm>
            <a:off x="700925" y="573500"/>
            <a:ext cx="6356700" cy="40350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endParaRPr/>
          </a:p>
        </p:txBody>
      </p:sp>
      <p:sp>
        <p:nvSpPr>
          <p:cNvPr id="111" name="Google Shape;111;p8"/>
          <p:cNvSpPr txBox="1">
            <a:spLocks noGrp="1"/>
          </p:cNvSpPr>
          <p:nvPr>
            <p:ph type="title"/>
          </p:nvPr>
        </p:nvSpPr>
        <p:spPr>
          <a:xfrm>
            <a:off x="872400" y="720000"/>
            <a:ext cx="5319300" cy="370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700"/>
              <a:buNone/>
              <a:defRPr sz="5700">
                <a:solidFill>
                  <a:schemeClr val="lt1"/>
                </a:solidFill>
              </a:defRPr>
            </a:lvl1pPr>
            <a:lvl2pPr lvl="1" rtl="0">
              <a:spcBef>
                <a:spcPts val="0"/>
              </a:spcBef>
              <a:spcAft>
                <a:spcPts val="0"/>
              </a:spcAft>
              <a:buSzPts val="5800"/>
              <a:buNone/>
              <a:defRPr sz="5800"/>
            </a:lvl2pPr>
            <a:lvl3pPr lvl="2" rtl="0">
              <a:spcBef>
                <a:spcPts val="0"/>
              </a:spcBef>
              <a:spcAft>
                <a:spcPts val="0"/>
              </a:spcAft>
              <a:buSzPts val="5800"/>
              <a:buNone/>
              <a:defRPr sz="5800"/>
            </a:lvl3pPr>
            <a:lvl4pPr lvl="3" rtl="0">
              <a:spcBef>
                <a:spcPts val="0"/>
              </a:spcBef>
              <a:spcAft>
                <a:spcPts val="0"/>
              </a:spcAft>
              <a:buSzPts val="5800"/>
              <a:buNone/>
              <a:defRPr sz="5800"/>
            </a:lvl4pPr>
            <a:lvl5pPr lvl="4" rtl="0">
              <a:spcBef>
                <a:spcPts val="0"/>
              </a:spcBef>
              <a:spcAft>
                <a:spcPts val="0"/>
              </a:spcAft>
              <a:buSzPts val="5800"/>
              <a:buNone/>
              <a:defRPr sz="5800"/>
            </a:lvl5pPr>
            <a:lvl6pPr lvl="5" rtl="0">
              <a:spcBef>
                <a:spcPts val="0"/>
              </a:spcBef>
              <a:spcAft>
                <a:spcPts val="0"/>
              </a:spcAft>
              <a:buSzPts val="5800"/>
              <a:buNone/>
              <a:defRPr sz="5800"/>
            </a:lvl6pPr>
            <a:lvl7pPr lvl="6" rtl="0">
              <a:spcBef>
                <a:spcPts val="0"/>
              </a:spcBef>
              <a:spcAft>
                <a:spcPts val="0"/>
              </a:spcAft>
              <a:buSzPts val="5800"/>
              <a:buNone/>
              <a:defRPr sz="5800"/>
            </a:lvl7pPr>
            <a:lvl8pPr lvl="7" rtl="0">
              <a:spcBef>
                <a:spcPts val="0"/>
              </a:spcBef>
              <a:spcAft>
                <a:spcPts val="0"/>
              </a:spcAft>
              <a:buSzPts val="5800"/>
              <a:buNone/>
              <a:defRPr sz="5800"/>
            </a:lvl8pPr>
            <a:lvl9pPr lvl="8" rtl="0">
              <a:spcBef>
                <a:spcPts val="0"/>
              </a:spcBef>
              <a:spcAft>
                <a:spcPts val="0"/>
              </a:spcAft>
              <a:buSzPts val="5800"/>
              <a:buNone/>
              <a:defRPr sz="5800"/>
            </a:lvl9pPr>
          </a:lstStyle>
          <a:p>
            <a:endParaRPr/>
          </a:p>
        </p:txBody>
      </p:sp>
      <p:sp>
        <p:nvSpPr>
          <p:cNvPr id="112" name="Google Shape;112;p8"/>
          <p:cNvSpPr/>
          <p:nvPr/>
        </p:nvSpPr>
        <p:spPr>
          <a:xfrm rot="10800000" flipH="1">
            <a:off x="8335073" y="4341960"/>
            <a:ext cx="396678" cy="3871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3" name="Google Shape;113;p8"/>
          <p:cNvSpPr/>
          <p:nvPr/>
        </p:nvSpPr>
        <p:spPr>
          <a:xfrm rot="10800000" flipH="1">
            <a:off x="8346545" y="3480473"/>
            <a:ext cx="612730" cy="532082"/>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 name="Google Shape;114;p8"/>
          <p:cNvSpPr/>
          <p:nvPr/>
        </p:nvSpPr>
        <p:spPr>
          <a:xfrm rot="10800000" flipH="1">
            <a:off x="7057627" y="4154063"/>
            <a:ext cx="720548" cy="76290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5" name="Google Shape;115;p8"/>
          <p:cNvSpPr/>
          <p:nvPr/>
        </p:nvSpPr>
        <p:spPr>
          <a:xfrm rot="10800000" flipH="1">
            <a:off x="8008452" y="2701408"/>
            <a:ext cx="294438" cy="312162"/>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 name="Google Shape;116;p8"/>
          <p:cNvSpPr/>
          <p:nvPr/>
        </p:nvSpPr>
        <p:spPr>
          <a:xfrm rot="10800000" flipH="1">
            <a:off x="7281617" y="3088932"/>
            <a:ext cx="612742" cy="597961"/>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7" name="Google Shape;117;p8"/>
          <p:cNvSpPr/>
          <p:nvPr/>
        </p:nvSpPr>
        <p:spPr>
          <a:xfrm rot="10800000" flipH="1">
            <a:off x="8430776" y="1799942"/>
            <a:ext cx="558353" cy="591155"/>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 name="Google Shape;118;p8"/>
          <p:cNvSpPr/>
          <p:nvPr/>
        </p:nvSpPr>
        <p:spPr>
          <a:xfrm rot="10800000" flipH="1">
            <a:off x="178175" y="77954"/>
            <a:ext cx="555295" cy="482221"/>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 name="Google Shape;119;p8"/>
          <p:cNvSpPr/>
          <p:nvPr/>
        </p:nvSpPr>
        <p:spPr>
          <a:xfrm rot="10800000" flipH="1">
            <a:off x="878721" y="187901"/>
            <a:ext cx="244369" cy="25908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 name="Google Shape;120;p8"/>
          <p:cNvSpPr/>
          <p:nvPr/>
        </p:nvSpPr>
        <p:spPr>
          <a:xfrm rot="10800000" flipH="1">
            <a:off x="286200" y="629513"/>
            <a:ext cx="329223" cy="32128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1" name="Google Shape;121;p8"/>
          <p:cNvSpPr/>
          <p:nvPr/>
        </p:nvSpPr>
        <p:spPr>
          <a:xfrm rot="10800000" flipH="1">
            <a:off x="8746102" y="1223858"/>
            <a:ext cx="294438" cy="312162"/>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 name="Google Shape;122;p8"/>
          <p:cNvSpPr/>
          <p:nvPr/>
        </p:nvSpPr>
        <p:spPr>
          <a:xfrm rot="10800000" flipH="1">
            <a:off x="8544626" y="2783503"/>
            <a:ext cx="495922" cy="48397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65107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713225" y="1058846"/>
            <a:ext cx="4476900" cy="10164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4000"/>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
        <p:nvSpPr>
          <p:cNvPr id="125" name="Google Shape;125;p9"/>
          <p:cNvSpPr txBox="1">
            <a:spLocks noGrp="1"/>
          </p:cNvSpPr>
          <p:nvPr>
            <p:ph type="subTitle" idx="1"/>
          </p:nvPr>
        </p:nvSpPr>
        <p:spPr>
          <a:xfrm>
            <a:off x="713225" y="2030050"/>
            <a:ext cx="3724800" cy="217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1600">
                <a:solidFill>
                  <a:schemeClr val="dk1"/>
                </a:solidFill>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Tree>
    <p:extLst>
      <p:ext uri="{BB962C8B-B14F-4D97-AF65-F5344CB8AC3E}">
        <p14:creationId xmlns:p14="http://schemas.microsoft.com/office/powerpoint/2010/main" val="3914792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LANK_1_1_1_1_1_1_1_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19" y="793439"/>
            <a:ext cx="9144057" cy="3545416"/>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 name="Google Shape;949;p38"/>
          <p:cNvGrpSpPr/>
          <p:nvPr/>
        </p:nvGrpSpPr>
        <p:grpSpPr>
          <a:xfrm flipH="1">
            <a:off x="402264" y="1810172"/>
            <a:ext cx="8274335" cy="893824"/>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3" name="Google Shape;953;p38"/>
          <p:cNvGrpSpPr/>
          <p:nvPr/>
        </p:nvGrpSpPr>
        <p:grpSpPr>
          <a:xfrm flipH="1">
            <a:off x="252513" y="95395"/>
            <a:ext cx="8679841" cy="126294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62" name="Google Shape;962;p38"/>
          <p:cNvGrpSpPr/>
          <p:nvPr/>
        </p:nvGrpSpPr>
        <p:grpSpPr>
          <a:xfrm>
            <a:off x="3586859" y="4053372"/>
            <a:ext cx="1905167" cy="1088034"/>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448"/>
        <p:cNvGrpSpPr/>
        <p:nvPr/>
      </p:nvGrpSpPr>
      <p:grpSpPr>
        <a:xfrm>
          <a:off x="0" y="0"/>
          <a:ext cx="0" cy="0"/>
          <a:chOff x="0" y="0"/>
          <a:chExt cx="0" cy="0"/>
        </a:xfrm>
      </p:grpSpPr>
      <p:sp>
        <p:nvSpPr>
          <p:cNvPr id="449" name="Google Shape;449;p2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6EB0A1"/>
              </a:buClr>
              <a:buSzPts val="3200"/>
              <a:buNone/>
              <a:defRPr>
                <a:solidFill>
                  <a:srgbClr val="6EB0A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50" name="Google Shape;450;p24"/>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1" name="Google Shape;451;p24"/>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2" name="Google Shape;452;p24"/>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53" name="Google Shape;453;p24"/>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 name="Google Shape;454;p24"/>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5" name="Google Shape;455;p24"/>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56" name="Google Shape;456;p24"/>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 name="Google Shape;457;p24"/>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8" name="Google Shape;458;p24"/>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 name="Google Shape;459;p24"/>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9559062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460"/>
        <p:cNvGrpSpPr/>
        <p:nvPr/>
      </p:nvGrpSpPr>
      <p:grpSpPr>
        <a:xfrm>
          <a:off x="0" y="0"/>
          <a:ext cx="0" cy="0"/>
          <a:chOff x="0" y="0"/>
          <a:chExt cx="0" cy="0"/>
        </a:xfrm>
      </p:grpSpPr>
      <p:sp>
        <p:nvSpPr>
          <p:cNvPr id="461" name="Google Shape;461;p25"/>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2" name="Google Shape;462;p25"/>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63" name="Google Shape;463;p25"/>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4" name="Google Shape;464;p25"/>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5" name="Google Shape;465;p25"/>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6" name="Google Shape;466;p25"/>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67" name="Google Shape;467;p25"/>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8" name="Google Shape;468;p25"/>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9" name="Google Shape;469;p25"/>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70" name="Google Shape;470;p25"/>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1" name="Google Shape;471;p25"/>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72" name="Google Shape;472;p25"/>
          <p:cNvSpPr/>
          <p:nvPr/>
        </p:nvSpPr>
        <p:spPr>
          <a:xfrm rot="10800000">
            <a:off x="337368" y="4702174"/>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73" name="Google Shape;473;p25"/>
          <p:cNvSpPr/>
          <p:nvPr/>
        </p:nvSpPr>
        <p:spPr>
          <a:xfrm rot="10800000">
            <a:off x="657723" y="4098908"/>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4" name="Google Shape;474;p25"/>
          <p:cNvSpPr/>
          <p:nvPr/>
        </p:nvSpPr>
        <p:spPr>
          <a:xfrm rot="10800000">
            <a:off x="1154118" y="4506394"/>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75" name="Google Shape;475;p25"/>
          <p:cNvSpPr/>
          <p:nvPr/>
        </p:nvSpPr>
        <p:spPr>
          <a:xfrm rot="10800000">
            <a:off x="150495" y="4168709"/>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6" name="Google Shape;476;p25"/>
          <p:cNvSpPr/>
          <p:nvPr/>
        </p:nvSpPr>
        <p:spPr>
          <a:xfrm rot="10800000">
            <a:off x="204856" y="3594177"/>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77" name="Google Shape;477;p25"/>
          <p:cNvSpPr/>
          <p:nvPr/>
        </p:nvSpPr>
        <p:spPr>
          <a:xfrm rot="10800000">
            <a:off x="8594559" y="4447058"/>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78" name="Google Shape;478;p25"/>
          <p:cNvSpPr/>
          <p:nvPr/>
        </p:nvSpPr>
        <p:spPr>
          <a:xfrm rot="10800000">
            <a:off x="8099507" y="4725968"/>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9" name="Google Shape;479;p25"/>
          <p:cNvSpPr/>
          <p:nvPr/>
        </p:nvSpPr>
        <p:spPr>
          <a:xfrm rot="10800000">
            <a:off x="8351416" y="4056340"/>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80" name="Google Shape;480;p25"/>
          <p:cNvSpPr/>
          <p:nvPr/>
        </p:nvSpPr>
        <p:spPr>
          <a:xfrm rot="10800000">
            <a:off x="8603185" y="3636170"/>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1" name="Google Shape;481;p25"/>
          <p:cNvSpPr/>
          <p:nvPr/>
        </p:nvSpPr>
        <p:spPr>
          <a:xfrm rot="10800000">
            <a:off x="7693394" y="4244950"/>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150289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32" name="Google Shape;632;p31"/>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3" name="Google Shape;633;p31"/>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4" name="Google Shape;634;p31"/>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5" name="Google Shape;635;p31"/>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36" name="Google Shape;636;p31"/>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7" name="Google Shape;637;p31"/>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8" name="Google Shape;638;p31"/>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39" name="Google Shape;639;p31"/>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0" name="Google Shape;640;p31"/>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1" name="Google Shape;641;p31"/>
          <p:cNvSpPr/>
          <p:nvPr/>
        </p:nvSpPr>
        <p:spPr>
          <a:xfrm rot="10800000">
            <a:off x="337368" y="4702174"/>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42" name="Google Shape;642;p31"/>
          <p:cNvSpPr/>
          <p:nvPr/>
        </p:nvSpPr>
        <p:spPr>
          <a:xfrm rot="10800000">
            <a:off x="657723" y="4098908"/>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3" name="Google Shape;643;p31"/>
          <p:cNvSpPr/>
          <p:nvPr/>
        </p:nvSpPr>
        <p:spPr>
          <a:xfrm rot="10800000">
            <a:off x="1154118" y="4506394"/>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4" name="Google Shape;644;p31"/>
          <p:cNvSpPr/>
          <p:nvPr/>
        </p:nvSpPr>
        <p:spPr>
          <a:xfrm rot="10800000">
            <a:off x="150495" y="4168709"/>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 name="Google Shape;645;p31"/>
          <p:cNvSpPr/>
          <p:nvPr/>
        </p:nvSpPr>
        <p:spPr>
          <a:xfrm rot="10800000">
            <a:off x="204856" y="3594177"/>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46" name="Google Shape;646;p31"/>
          <p:cNvSpPr/>
          <p:nvPr/>
        </p:nvSpPr>
        <p:spPr>
          <a:xfrm rot="10800000">
            <a:off x="8594559" y="4447058"/>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7" name="Google Shape;647;p31"/>
          <p:cNvSpPr/>
          <p:nvPr/>
        </p:nvSpPr>
        <p:spPr>
          <a:xfrm rot="10800000">
            <a:off x="8099507" y="4725968"/>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 name="Google Shape;648;p31"/>
          <p:cNvSpPr/>
          <p:nvPr/>
        </p:nvSpPr>
        <p:spPr>
          <a:xfrm rot="10800000">
            <a:off x="8351416" y="4056340"/>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49" name="Google Shape;649;p31"/>
          <p:cNvSpPr/>
          <p:nvPr/>
        </p:nvSpPr>
        <p:spPr>
          <a:xfrm rot="10800000">
            <a:off x="8603185" y="3636170"/>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0" name="Google Shape;650;p31"/>
          <p:cNvSpPr/>
          <p:nvPr/>
        </p:nvSpPr>
        <p:spPr>
          <a:xfrm rot="10800000">
            <a:off x="7693394" y="4244950"/>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5582998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34724" y="-24162"/>
            <a:ext cx="2468926" cy="1492534"/>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3" name="Google Shape;653;p32"/>
          <p:cNvSpPr/>
          <p:nvPr/>
        </p:nvSpPr>
        <p:spPr>
          <a:xfrm>
            <a:off x="6675076" y="-24162"/>
            <a:ext cx="2468926" cy="1492534"/>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4" name="Google Shape;654;p32"/>
          <p:cNvSpPr/>
          <p:nvPr/>
        </p:nvSpPr>
        <p:spPr>
          <a:xfrm rot="10800000" flipH="1">
            <a:off x="1928087" y="3972873"/>
            <a:ext cx="342996" cy="363122"/>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55" name="Google Shape;655;p32"/>
          <p:cNvSpPr/>
          <p:nvPr/>
        </p:nvSpPr>
        <p:spPr>
          <a:xfrm rot="10800000" flipH="1">
            <a:off x="7858198" y="4320754"/>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56" name="Google Shape;656;p32"/>
          <p:cNvSpPr/>
          <p:nvPr/>
        </p:nvSpPr>
        <p:spPr>
          <a:xfrm rot="10800000" flipH="1">
            <a:off x="6901114" y="3814815"/>
            <a:ext cx="205840" cy="218225"/>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7" name="Google Shape;657;p32"/>
          <p:cNvSpPr/>
          <p:nvPr/>
        </p:nvSpPr>
        <p:spPr>
          <a:xfrm rot="10800000" flipH="1">
            <a:off x="8462666" y="3962511"/>
            <a:ext cx="362759" cy="383865"/>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8" name="Google Shape;658;p32"/>
          <p:cNvSpPr/>
          <p:nvPr/>
        </p:nvSpPr>
        <p:spPr>
          <a:xfrm rot="10800000" flipH="1">
            <a:off x="7123777" y="4362293"/>
            <a:ext cx="428365" cy="41822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59" name="Google Shape;659;p32"/>
          <p:cNvSpPr/>
          <p:nvPr/>
        </p:nvSpPr>
        <p:spPr>
          <a:xfrm rot="10800000" flipH="1">
            <a:off x="276282" y="3709106"/>
            <a:ext cx="277298" cy="269765"/>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60" name="Google Shape;660;p32"/>
          <p:cNvSpPr/>
          <p:nvPr/>
        </p:nvSpPr>
        <p:spPr>
          <a:xfrm rot="10800000" flipH="1">
            <a:off x="1498084" y="4640743"/>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61" name="Google Shape;661;p32"/>
          <p:cNvSpPr/>
          <p:nvPr/>
        </p:nvSpPr>
        <p:spPr>
          <a:xfrm rot="10800000" flipH="1">
            <a:off x="7733504" y="3794804"/>
            <a:ext cx="277309" cy="270504"/>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91425" tIns="91425" rIns="91425" bIns="91425" anchor="ctr" anchorCtr="0">
            <a:noAutofit/>
          </a:bodyPr>
          <a:lstStyle/>
          <a:p>
            <a:endParaRPr/>
          </a:p>
        </p:txBody>
      </p:sp>
      <p:sp>
        <p:nvSpPr>
          <p:cNvPr id="662" name="Google Shape;662;p32"/>
          <p:cNvSpPr/>
          <p:nvPr/>
        </p:nvSpPr>
        <p:spPr>
          <a:xfrm rot="10800000" flipH="1">
            <a:off x="880769" y="4140527"/>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 name="Google Shape;663;p32"/>
          <p:cNvSpPr/>
          <p:nvPr/>
        </p:nvSpPr>
        <p:spPr>
          <a:xfrm rot="10800000" flipH="1">
            <a:off x="8420366" y="2753158"/>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4" name="Google Shape;664;p32"/>
          <p:cNvSpPr/>
          <p:nvPr/>
        </p:nvSpPr>
        <p:spPr>
          <a:xfrm rot="10800000" flipH="1">
            <a:off x="276298" y="4320754"/>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5" name="Google Shape;665;p32"/>
          <p:cNvSpPr/>
          <p:nvPr/>
        </p:nvSpPr>
        <p:spPr>
          <a:xfrm rot="10800000" flipH="1">
            <a:off x="354853" y="2903983"/>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6" name="Google Shape;666;p32"/>
          <p:cNvSpPr/>
          <p:nvPr/>
        </p:nvSpPr>
        <p:spPr>
          <a:xfrm rot="10800000" flipH="1">
            <a:off x="8590409" y="3271168"/>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9580026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D888C4F-E330-384E-9AC3-BB568A262109}"/>
              </a:ext>
            </a:extLst>
          </p:cNvPr>
          <p:cNvSpPr>
            <a:spLocks noGrp="1"/>
          </p:cNvSpPr>
          <p:nvPr>
            <p:ph type="dt" sz="half" idx="10"/>
          </p:nvPr>
        </p:nvSpPr>
        <p:spPr/>
        <p:txBody>
          <a:bodyPr/>
          <a:lstStyle>
            <a:lvl1pPr>
              <a:defRPr/>
            </a:lvl1pPr>
          </a:lstStyle>
          <a:p>
            <a:pPr>
              <a:defRPr/>
            </a:pPr>
            <a:fld id="{FDFA8E43-7A42-8D4F-A7FD-46A7227E8F22}" type="datetimeFigureOut">
              <a:rPr lang="en-US"/>
              <a:pPr>
                <a:defRPr/>
              </a:pPr>
              <a:t>12/19/2022</a:t>
            </a:fld>
            <a:endParaRPr lang="en-US"/>
          </a:p>
        </p:txBody>
      </p:sp>
      <p:sp>
        <p:nvSpPr>
          <p:cNvPr id="5" name="Footer Placeholder 4">
            <a:extLst>
              <a:ext uri="{FF2B5EF4-FFF2-40B4-BE49-F238E27FC236}">
                <a16:creationId xmlns:a16="http://schemas.microsoft.com/office/drawing/2014/main" id="{2AB29ACE-ECC8-4743-A184-F922F32BB1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8982F9-7CA3-0346-873C-1BCE443EB1A6}"/>
              </a:ext>
            </a:extLst>
          </p:cNvPr>
          <p:cNvSpPr>
            <a:spLocks noGrp="1"/>
          </p:cNvSpPr>
          <p:nvPr>
            <p:ph type="sldNum" sz="quarter" idx="12"/>
          </p:nvPr>
        </p:nvSpPr>
        <p:spPr/>
        <p:txBody>
          <a:bodyPr/>
          <a:lstStyle>
            <a:lvl1pPr>
              <a:defRPr/>
            </a:lvl1pPr>
          </a:lstStyle>
          <a:p>
            <a:fld id="{4C1A43BD-78DC-6744-A201-1005BE3CA39A}" type="slidenum">
              <a:rPr lang="en-US" altLang="vi-VN"/>
              <a:pPr/>
              <a:t>‹#›</a:t>
            </a:fld>
            <a:endParaRPr lang="en-US" altLang="vi-VN"/>
          </a:p>
        </p:txBody>
      </p:sp>
    </p:spTree>
    <p:extLst>
      <p:ext uri="{BB962C8B-B14F-4D97-AF65-F5344CB8AC3E}">
        <p14:creationId xmlns:p14="http://schemas.microsoft.com/office/powerpoint/2010/main" val="299223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1CF2E77-4E87-4338-A6B2-93E833A84A3C}"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143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955847"/>
      </p:ext>
    </p:extLst>
  </p:cSld>
  <p:clrMapOvr>
    <a:masterClrMapping/>
  </p:clrMapOvr>
  <p:transition>
    <p:sndAc>
      <p:stSnd>
        <p:snd r:embed="rId1" name="magic-chime-06.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4B51C-AECE-4DE6-9CE3-360549BBD132}" type="datetimeFigureOut">
              <a:rPr lang="en-US" smtClean="0">
                <a:solidFill>
                  <a:prstClr val="black">
                    <a:tint val="75000"/>
                  </a:prstClr>
                </a:solidFill>
              </a:rPr>
              <a:pPr/>
              <a:t>12/19/2022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542387"/>
      </p:ext>
    </p:extLst>
  </p:cSld>
  <p:clrMapOvr>
    <a:masterClrMapping/>
  </p:clrMapOvr>
  <p:transition>
    <p:sndAc>
      <p:stSnd>
        <p:snd r:embed="rId1" name="magic-chime-06.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audio" Target="../media/audio1.wav"/></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theme" Target="../theme/theme6.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775" y="445025"/>
            <a:ext cx="81744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84775" y="1152475"/>
            <a:ext cx="8174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66" r:id="rId2"/>
    <p:sldLayoutId id="2147483667" r:id="rId3"/>
    <p:sldLayoutId id="2147483682" r:id="rId4"/>
    <p:sldLayoutId id="2147483683" r:id="rId5"/>
    <p:sldLayoutId id="2147483684" r:id="rId6"/>
    <p:sldLayoutId id="214748368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0FF4B51C-AECE-4DE6-9CE3-360549BBD132}" type="datetimeFigureOut">
              <a:rPr lang="en-US" kern="1200" smtClean="0">
                <a:solidFill>
                  <a:prstClr val="black">
                    <a:tint val="75000"/>
                  </a:prstClr>
                </a:solidFill>
                <a:latin typeface="Calibri"/>
                <a:ea typeface="+mn-ea"/>
                <a:cs typeface="+mn-cs"/>
              </a:rPr>
              <a:pPr>
                <a:buClrTx/>
                <a:buFontTx/>
                <a:buNone/>
              </a:pPr>
              <a:t>12/19/2022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55E207D-055E-4A81-8BBB-340F123CBDDB}"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795124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p:sndAc>
      <p:stSnd>
        <p:snd r:embed="rId14" name="magic-chime-06.wav"/>
      </p:stSnd>
    </p:sndAc>
  </p:transition>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866" y="862"/>
            <a:ext cx="9142269" cy="5141776"/>
          </a:xfrm>
          <a:prstGeom prst="rect">
            <a:avLst/>
          </a:prstGeom>
          <a:noFill/>
          <a:ln w="9525">
            <a:noFill/>
          </a:ln>
        </p:spPr>
      </p:pic>
    </p:spTree>
    <p:extLst>
      <p:ext uri="{BB962C8B-B14F-4D97-AF65-F5344CB8AC3E}">
        <p14:creationId xmlns:p14="http://schemas.microsoft.com/office/powerpoint/2010/main" val="420496273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advClick="0" advTm="3000">
    <p:random/>
  </p:transition>
  <p:hf sldNum="0" hdr="0"/>
  <p:txStyles>
    <p:titleStyle>
      <a:lvl1pPr marL="0" lvl="0" indent="0" algn="ctr" defTabSz="814474" eaLnBrk="1" fontAlgn="base" latinLnBrk="0" hangingPunct="1">
        <a:lnSpc>
          <a:spcPct val="100000"/>
        </a:lnSpc>
        <a:spcBef>
          <a:spcPct val="0"/>
        </a:spcBef>
        <a:spcAft>
          <a:spcPct val="0"/>
        </a:spcAft>
        <a:buClr>
          <a:srgbClr val="000000"/>
        </a:buClr>
        <a:buNone/>
        <a:defRPr sz="3908" b="0" i="0" u="none" kern="1200" baseline="0">
          <a:solidFill>
            <a:schemeClr val="tx2"/>
          </a:solidFill>
          <a:latin typeface="+mj-lt"/>
          <a:ea typeface="+mj-ea"/>
          <a:cs typeface="+mj-cs"/>
        </a:defRPr>
      </a:lvl1pPr>
    </p:titleStyle>
    <p:bodyStyle>
      <a:lvl1pPr marL="305040" lvl="0" indent="-305040" algn="l" defTabSz="814474" eaLnBrk="1" fontAlgn="base" latinLnBrk="0" hangingPunct="1">
        <a:lnSpc>
          <a:spcPct val="100000"/>
        </a:lnSpc>
        <a:spcBef>
          <a:spcPct val="20000"/>
        </a:spcBef>
        <a:spcAft>
          <a:spcPct val="0"/>
        </a:spcAft>
        <a:buChar char="•"/>
        <a:defRPr sz="2823" b="0" i="0" u="none" kern="1200" baseline="0">
          <a:solidFill>
            <a:schemeClr val="tx1"/>
          </a:solidFill>
          <a:latin typeface="+mn-lt"/>
          <a:ea typeface="+mn-ea"/>
          <a:cs typeface="+mn-cs"/>
        </a:defRPr>
      </a:lvl1pPr>
      <a:lvl2pPr marL="661782" lvl="1" indent="-255062" algn="l" defTabSz="814474" eaLnBrk="1" fontAlgn="base" latinLnBrk="0" hangingPunct="1">
        <a:lnSpc>
          <a:spcPct val="100000"/>
        </a:lnSpc>
        <a:spcBef>
          <a:spcPct val="20000"/>
        </a:spcBef>
        <a:spcAft>
          <a:spcPct val="0"/>
        </a:spcAft>
        <a:buChar char="–"/>
        <a:defRPr sz="2497" b="0" i="0" u="none" kern="1200" baseline="0">
          <a:solidFill>
            <a:schemeClr val="tx1"/>
          </a:solidFill>
          <a:latin typeface="+mn-lt"/>
          <a:ea typeface="+mn-ea"/>
          <a:cs typeface="+mn-cs"/>
        </a:defRPr>
      </a:lvl2pPr>
      <a:lvl3pPr marL="1017834" lvl="2" indent="-203360" algn="l" defTabSz="814474" eaLnBrk="1" fontAlgn="base" latinLnBrk="0" hangingPunct="1">
        <a:lnSpc>
          <a:spcPct val="100000"/>
        </a:lnSpc>
        <a:spcBef>
          <a:spcPct val="20000"/>
        </a:spcBef>
        <a:spcAft>
          <a:spcPct val="0"/>
        </a:spcAft>
        <a:buChar char="•"/>
        <a:defRPr sz="2117" b="0" i="0" u="none" kern="1200" baseline="0">
          <a:solidFill>
            <a:schemeClr val="tx1"/>
          </a:solidFill>
          <a:latin typeface="+mn-lt"/>
          <a:ea typeface="+mn-ea"/>
          <a:cs typeface="+mn-cs"/>
        </a:defRPr>
      </a:lvl3pPr>
      <a:lvl4pPr marL="1425244" lvl="3" indent="-204049"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4pPr>
      <a:lvl5pPr marL="1831964" lvl="4" indent="-203360"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5pPr>
      <a:lvl6pPr marL="1364925" lvl="5" indent="-124084"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6pPr>
      <a:lvl7pPr marL="1613093" lvl="6" indent="-124084"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7pPr>
      <a:lvl8pPr marL="1861261" lvl="7" indent="-124084"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8pPr>
      <a:lvl9pPr marL="2109429" lvl="8" indent="-124084"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9pPr>
    </p:bodyStyle>
    <p:otherStyle>
      <a:lvl1pPr marL="0" lvl="0" indent="0" algn="l" defTabSz="496336" eaLnBrk="1" fontAlgn="base" latinLnBrk="0" hangingPunct="1">
        <a:lnSpc>
          <a:spcPct val="100000"/>
        </a:lnSpc>
        <a:spcBef>
          <a:spcPct val="0"/>
        </a:spcBef>
        <a:spcAft>
          <a:spcPct val="0"/>
        </a:spcAft>
        <a:buNone/>
        <a:defRPr sz="977" b="0" i="0" u="none" kern="1200" baseline="0">
          <a:solidFill>
            <a:schemeClr val="tx1"/>
          </a:solidFill>
          <a:latin typeface="+mn-lt"/>
          <a:ea typeface="+mn-ea"/>
          <a:cs typeface="+mn-cs"/>
        </a:defRPr>
      </a:lvl1pPr>
      <a:lvl2pPr marL="248168" lvl="1"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2pPr>
      <a:lvl3pPr marL="496336" lvl="2"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3pPr>
      <a:lvl4pPr marL="744504" lvl="3"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4pPr>
      <a:lvl5pPr marL="992673" lvl="4"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5pPr>
      <a:lvl6pPr marL="1240841" lvl="5"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6pPr>
      <a:lvl7pPr marL="1489009" lvl="6"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7pPr>
      <a:lvl8pPr marL="1737177" lvl="7"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8pPr>
      <a:lvl9pPr marL="1985345" lvl="8"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B4417AF-FA81-40D2-A298-D8DD36F5CC4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C41C00-654E-4DA7-8043-74DF41C7C4A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585945-683B-4EB8-88DB-C025B66C7AA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954A4982-C666-477D-BAF9-C341D41BC368}" type="datetimeFigureOut">
              <a:rPr lang="zh-CN" altLang="en-US" kern="1200" smtClean="0">
                <a:solidFill>
                  <a:prstClr val="black">
                    <a:tint val="75000"/>
                  </a:prstClr>
                </a:solidFill>
                <a:latin typeface="微软雅黑" panose="020F0502020204030204"/>
                <a:cs typeface="+mn-cs"/>
              </a:rPr>
              <a:pPr>
                <a:buClrTx/>
                <a:buFontTx/>
                <a:buNone/>
              </a:pPr>
              <a:t>2022/12/19</a:t>
            </a:fld>
            <a:endParaRPr lang="zh-CN" altLang="en-US" kern="1200">
              <a:solidFill>
                <a:prstClr val="black">
                  <a:tint val="75000"/>
                </a:prstClr>
              </a:solidFill>
              <a:latin typeface="微软雅黑" panose="020F0502020204030204"/>
              <a:cs typeface="+mn-cs"/>
            </a:endParaRPr>
          </a:p>
        </p:txBody>
      </p:sp>
      <p:sp>
        <p:nvSpPr>
          <p:cNvPr id="5" name="页脚占位符 4">
            <a:extLst>
              <a:ext uri="{FF2B5EF4-FFF2-40B4-BE49-F238E27FC236}">
                <a16:creationId xmlns:a16="http://schemas.microsoft.com/office/drawing/2014/main" id="{1D06BDBF-51C9-4F81-BBD4-6092E127C42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zh-CN" altLang="en-US" kern="1200">
              <a:solidFill>
                <a:prstClr val="black">
                  <a:tint val="75000"/>
                </a:prstClr>
              </a:solidFill>
              <a:latin typeface="微软雅黑" panose="020F0502020204030204"/>
              <a:cs typeface="+mn-cs"/>
            </a:endParaRPr>
          </a:p>
        </p:txBody>
      </p:sp>
      <p:sp>
        <p:nvSpPr>
          <p:cNvPr id="6" name="灯片编号占位符 5">
            <a:extLst>
              <a:ext uri="{FF2B5EF4-FFF2-40B4-BE49-F238E27FC236}">
                <a16:creationId xmlns:a16="http://schemas.microsoft.com/office/drawing/2014/main" id="{F4C439A6-1331-4ABD-B0AA-DB0E34CAFED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DC7F8AE8-204B-4879-81C1-C66B6C218019}" type="slidenum">
              <a:rPr lang="zh-CN" altLang="en-US" kern="1200" smtClean="0">
                <a:solidFill>
                  <a:prstClr val="black">
                    <a:tint val="75000"/>
                  </a:prstClr>
                </a:solidFill>
                <a:latin typeface="微软雅黑" panose="020F0502020204030204"/>
                <a:cs typeface="+mn-cs"/>
              </a:rPr>
              <a:pPr>
                <a:buClrTx/>
                <a:buFontTx/>
                <a:buNone/>
              </a:pPr>
              <a:t>‹#›</a:t>
            </a:fld>
            <a:endParaRPr lang="zh-CN" altLang="en-US" kern="1200">
              <a:solidFill>
                <a:prstClr val="black">
                  <a:tint val="75000"/>
                </a:prstClr>
              </a:solidFill>
              <a:latin typeface="微软雅黑" panose="020F0502020204030204"/>
              <a:cs typeface="+mn-cs"/>
            </a:endParaRPr>
          </a:p>
        </p:txBody>
      </p:sp>
    </p:spTree>
    <p:extLst>
      <p:ext uri="{BB962C8B-B14F-4D97-AF65-F5344CB8AC3E}">
        <p14:creationId xmlns:p14="http://schemas.microsoft.com/office/powerpoint/2010/main" val="278737778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FCBD16CB-345D-4237-9F01-9990086C6F16}" type="datetimeFigureOut">
              <a:rPr lang="en-US" kern="1200" smtClean="0">
                <a:solidFill>
                  <a:prstClr val="black">
                    <a:tint val="75000"/>
                  </a:prstClr>
                </a:solidFill>
                <a:latin typeface="Calibri" panose="020F0502020204030204"/>
                <a:ea typeface="+mn-ea"/>
                <a:cs typeface="+mn-cs"/>
              </a:rPr>
              <a:pPr>
                <a:buClrTx/>
                <a:buFontTx/>
                <a:buNone/>
              </a:pPr>
              <a:t>12/19/2022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595A6556-3D00-4262-8618-FE8353996C75}" type="slidenum">
              <a:rPr lang="en-US" kern="1200" smtClean="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6884470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1000"/>
            <a:ext cx="7711200" cy="4842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764639411"/>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6.jpeg"/><Relationship Id="rId21" Type="http://schemas.openxmlformats.org/officeDocument/2006/relationships/image" Target="../media/image15.png"/><Relationship Id="rId34" Type="http://schemas.openxmlformats.org/officeDocument/2006/relationships/image" Target="../media/image22.emf"/><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13.png"/><Relationship Id="rId25" Type="http://schemas.openxmlformats.org/officeDocument/2006/relationships/image" Target="../media/image17.png"/><Relationship Id="rId33" Type="http://schemas.microsoft.com/office/2007/relationships/hdphoto" Target="../media/hdphoto13.wdp"/><Relationship Id="rId38" Type="http://schemas.microsoft.com/office/2007/relationships/hdphoto" Target="../media/hdphoto14.wdp"/><Relationship Id="rId2" Type="http://schemas.openxmlformats.org/officeDocument/2006/relationships/audio" Target="../media/media2.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9.png"/><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10.png"/><Relationship Id="rId24" Type="http://schemas.microsoft.com/office/2007/relationships/hdphoto" Target="../media/hdphoto9.wdp"/><Relationship Id="rId32" Type="http://schemas.openxmlformats.org/officeDocument/2006/relationships/image" Target="../media/image21.png"/><Relationship Id="rId37" Type="http://schemas.openxmlformats.org/officeDocument/2006/relationships/image" Target="../media/image25.png"/><Relationship Id="rId40" Type="http://schemas.openxmlformats.org/officeDocument/2006/relationships/image" Target="../media/image27.png"/><Relationship Id="rId5" Type="http://schemas.openxmlformats.org/officeDocument/2006/relationships/image" Target="../media/image6.png"/><Relationship Id="rId15" Type="http://schemas.openxmlformats.org/officeDocument/2006/relationships/image" Target="../media/image12.png"/><Relationship Id="rId23" Type="http://schemas.openxmlformats.org/officeDocument/2006/relationships/image" Target="../media/image16.png"/><Relationship Id="rId28" Type="http://schemas.microsoft.com/office/2007/relationships/hdphoto" Target="../media/hdphoto11.wdp"/><Relationship Id="rId36" Type="http://schemas.openxmlformats.org/officeDocument/2006/relationships/image" Target="../media/image24.gif"/><Relationship Id="rId10" Type="http://schemas.microsoft.com/office/2007/relationships/hdphoto" Target="../media/hdphoto2.wdp"/><Relationship Id="rId19" Type="http://schemas.openxmlformats.org/officeDocument/2006/relationships/image" Target="../media/image14.png"/><Relationship Id="rId31"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9.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8.png"/><Relationship Id="rId30" Type="http://schemas.microsoft.com/office/2007/relationships/hdphoto" Target="../media/hdphoto12.wdp"/><Relationship Id="rId35" Type="http://schemas.openxmlformats.org/officeDocument/2006/relationships/image" Target="../media/image23.png"/><Relationship Id="rId8" Type="http://schemas.openxmlformats.org/officeDocument/2006/relationships/image" Target="../media/image8.png"/><Relationship Id="rId3"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27.png"/><Relationship Id="rId3" Type="http://schemas.openxmlformats.org/officeDocument/2006/relationships/audio" Target="../media/audio3.wav"/><Relationship Id="rId7" Type="http://schemas.microsoft.com/office/2007/relationships/hdphoto" Target="../media/hdphoto17.wdp"/><Relationship Id="rId12" Type="http://schemas.microsoft.com/office/2007/relationships/hdphoto" Target="../media/hdphoto23.wdp"/><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microsoft.com/office/2007/relationships/hdphoto" Target="../media/hdphoto16.wdp"/><Relationship Id="rId11" Type="http://schemas.openxmlformats.org/officeDocument/2006/relationships/image" Target="../media/image40.png"/><Relationship Id="rId5" Type="http://schemas.openxmlformats.org/officeDocument/2006/relationships/image" Target="../media/image38.png"/><Relationship Id="rId10" Type="http://schemas.microsoft.com/office/2007/relationships/hdphoto" Target="../media/hdphoto24.wdp"/><Relationship Id="rId4" Type="http://schemas.openxmlformats.org/officeDocument/2006/relationships/audio" Target="../media/audio4.wav"/><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36.png"/><Relationship Id="rId1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34.gif"/><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3.gif"/><Relationship Id="rId19" Type="http://schemas.openxmlformats.org/officeDocument/2006/relationships/audio" Target="../media/audio2.wav"/><Relationship Id="rId4" Type="http://schemas.openxmlformats.org/officeDocument/2006/relationships/image" Target="../media/image28.jpg"/><Relationship Id="rId9" Type="http://schemas.openxmlformats.org/officeDocument/2006/relationships/image" Target="../media/image32.jpeg"/><Relationship Id="rId14" Type="http://schemas.microsoft.com/office/2007/relationships/hdphoto" Target="../media/hdphoto15.wdp"/></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5.wav"/><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slide" Target="slide17.xml"/><Relationship Id="rId18" Type="http://schemas.openxmlformats.org/officeDocument/2006/relationships/image" Target="../media/image27.png"/><Relationship Id="rId3" Type="http://schemas.openxmlformats.org/officeDocument/2006/relationships/image" Target="../media/image47.png"/><Relationship Id="rId7" Type="http://schemas.microsoft.com/office/2007/relationships/hdphoto" Target="../media/hdphoto26.wdp"/><Relationship Id="rId12" Type="http://schemas.openxmlformats.org/officeDocument/2006/relationships/slide" Target="slide18.xml"/><Relationship Id="rId17" Type="http://schemas.openxmlformats.org/officeDocument/2006/relationships/slide" Target="slide22.xml"/><Relationship Id="rId2" Type="http://schemas.openxmlformats.org/officeDocument/2006/relationships/audio" Target="../media/audio1.wav"/><Relationship Id="rId16" Type="http://schemas.openxmlformats.org/officeDocument/2006/relationships/slide" Target="slide14.xml"/><Relationship Id="rId1" Type="http://schemas.openxmlformats.org/officeDocument/2006/relationships/slideLayout" Target="../slideLayouts/slideLayout45.xml"/><Relationship Id="rId6" Type="http://schemas.openxmlformats.org/officeDocument/2006/relationships/image" Target="../media/image49.png"/><Relationship Id="rId11" Type="http://schemas.openxmlformats.org/officeDocument/2006/relationships/slide" Target="slide19.xml"/><Relationship Id="rId5" Type="http://schemas.microsoft.com/office/2007/relationships/hdphoto" Target="../media/hdphoto25.wdp"/><Relationship Id="rId15" Type="http://schemas.openxmlformats.org/officeDocument/2006/relationships/slide" Target="slide15.xml"/><Relationship Id="rId10" Type="http://schemas.openxmlformats.org/officeDocument/2006/relationships/slide" Target="slide20.xml"/><Relationship Id="rId4" Type="http://schemas.openxmlformats.org/officeDocument/2006/relationships/image" Target="../media/image48.png"/><Relationship Id="rId9" Type="http://schemas.openxmlformats.org/officeDocument/2006/relationships/slide" Target="slide21.xml"/><Relationship Id="rId14" Type="http://schemas.openxmlformats.org/officeDocument/2006/relationships/slide" Target="slide16.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45.xml"/><Relationship Id="rId6" Type="http://schemas.microsoft.com/office/2007/relationships/hdphoto" Target="../media/hdphoto26.wdp"/><Relationship Id="rId5"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6.wav"/><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6.wav"/><Relationship Id="rId7"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slide" Target="slide13.xml"/><Relationship Id="rId5" Type="http://schemas.openxmlformats.org/officeDocument/2006/relationships/image" Target="../media/image47.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2.wav"/><Relationship Id="rId7" Type="http://schemas.openxmlformats.org/officeDocument/2006/relationships/image" Target="../media/image53.jpe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2.wav"/><Relationship Id="rId7"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2.wav"/><Relationship Id="rId7" Type="http://schemas.openxmlformats.org/officeDocument/2006/relationships/image" Target="../media/image55.jpe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36.png"/><Relationship Id="rId1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34.gif"/><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3.gif"/><Relationship Id="rId19" Type="http://schemas.openxmlformats.org/officeDocument/2006/relationships/audio" Target="../media/audio20.wav"/><Relationship Id="rId4" Type="http://schemas.openxmlformats.org/officeDocument/2006/relationships/image" Target="../media/image28.jpg"/><Relationship Id="rId9" Type="http://schemas.openxmlformats.org/officeDocument/2006/relationships/image" Target="../media/image32.jpeg"/><Relationship Id="rId14" Type="http://schemas.microsoft.com/office/2007/relationships/hdphoto" Target="../media/hdphoto15.wdp"/></Relationships>
</file>

<file path=ppt/slides/_rels/slide2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2.wav"/><Relationship Id="rId7" Type="http://schemas.openxmlformats.org/officeDocument/2006/relationships/image" Target="../media/image56.jpe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audio" Target="../media/audio8.wav"/><Relationship Id="rId4" Type="http://schemas.openxmlformats.org/officeDocument/2006/relationships/audio" Target="../media/audio7.wav"/></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36.png"/><Relationship Id="rId1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34.gif"/><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3.gif"/><Relationship Id="rId19" Type="http://schemas.openxmlformats.org/officeDocument/2006/relationships/audio" Target="../media/audio2.wav"/><Relationship Id="rId4" Type="http://schemas.openxmlformats.org/officeDocument/2006/relationships/image" Target="../media/image28.jpg"/><Relationship Id="rId9" Type="http://schemas.openxmlformats.org/officeDocument/2006/relationships/image" Target="../media/image32.jpeg"/><Relationship Id="rId14" Type="http://schemas.microsoft.com/office/2007/relationships/hdphoto" Target="../media/hdphoto15.wdp"/></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0.pn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diagramLayout" Target="../diagrams/layout1.xml"/><Relationship Id="rId11" Type="http://schemas.openxmlformats.org/officeDocument/2006/relationships/image" Target="../media/image27.png"/><Relationship Id="rId5" Type="http://schemas.openxmlformats.org/officeDocument/2006/relationships/diagramData" Target="../diagrams/data1.xml"/><Relationship Id="rId10" Type="http://schemas.openxmlformats.org/officeDocument/2006/relationships/image" Target="../media/image62.png"/><Relationship Id="rId4" Type="http://schemas.openxmlformats.org/officeDocument/2006/relationships/image" Target="../media/image61.png"/><Relationship Id="rId9" Type="http://schemas.microsoft.com/office/2007/relationships/diagramDrawing" Target="../diagrams/drawing1.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0.png"/><Relationship Id="rId7" Type="http://schemas.openxmlformats.org/officeDocument/2006/relationships/diagramQuickStyle" Target="../diagrams/quickStyle2.xml"/><Relationship Id="rId12"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diagramLayout" Target="../diagrams/layout2.xml"/><Relationship Id="rId11" Type="http://schemas.openxmlformats.org/officeDocument/2006/relationships/image" Target="../media/image64.jpeg"/><Relationship Id="rId5" Type="http://schemas.openxmlformats.org/officeDocument/2006/relationships/diagramData" Target="../diagrams/data2.xml"/><Relationship Id="rId10" Type="http://schemas.openxmlformats.org/officeDocument/2006/relationships/image" Target="../media/image63.png"/><Relationship Id="rId4" Type="http://schemas.openxmlformats.org/officeDocument/2006/relationships/image" Target="../media/image61.png"/><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6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6.png"/><Relationship Id="rId5" Type="http://schemas.openxmlformats.org/officeDocument/2006/relationships/image" Target="../media/image65.jpeg"/><Relationship Id="rId10" Type="http://schemas.openxmlformats.org/officeDocument/2006/relationships/image" Target="../media/image27.png"/><Relationship Id="rId4" Type="http://schemas.openxmlformats.org/officeDocument/2006/relationships/notesSlide" Target="../notesSlides/notesSlide14.xml"/><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microsoft.com/office/2007/relationships/hdphoto" Target="../media/hdphoto18.wdp"/><Relationship Id="rId13" Type="http://schemas.microsoft.com/office/2007/relationships/hdphoto" Target="../media/hdphoto22.wdp"/><Relationship Id="rId3" Type="http://schemas.openxmlformats.org/officeDocument/2006/relationships/audio" Target="../media/audio3.wav"/><Relationship Id="rId7" Type="http://schemas.microsoft.com/office/2007/relationships/hdphoto" Target="../media/hdphoto17.wdp"/><Relationship Id="rId12"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58.xml"/><Relationship Id="rId6" Type="http://schemas.microsoft.com/office/2007/relationships/hdphoto" Target="../media/hdphoto16.wdp"/><Relationship Id="rId11" Type="http://schemas.microsoft.com/office/2007/relationships/hdphoto" Target="../media/hdphoto21.wdp"/><Relationship Id="rId5" Type="http://schemas.openxmlformats.org/officeDocument/2006/relationships/image" Target="../media/image38.png"/><Relationship Id="rId15" Type="http://schemas.microsoft.com/office/2007/relationships/hdphoto" Target="../media/hdphoto23.wdp"/><Relationship Id="rId10" Type="http://schemas.microsoft.com/office/2007/relationships/hdphoto" Target="../media/hdphoto20.wdp"/><Relationship Id="rId4" Type="http://schemas.openxmlformats.org/officeDocument/2006/relationships/audio" Target="../media/audio4.wav"/><Relationship Id="rId9" Type="http://schemas.microsoft.com/office/2007/relationships/hdphoto" Target="../media/hdphoto19.wdp"/><Relationship Id="rId1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microsoft.com/office/2007/relationships/hdphoto" Target="../media/hdphoto18.wdp"/><Relationship Id="rId13" Type="http://schemas.microsoft.com/office/2007/relationships/hdphoto" Target="../media/hdphoto22.wdp"/><Relationship Id="rId3" Type="http://schemas.openxmlformats.org/officeDocument/2006/relationships/audio" Target="../media/audio3.wav"/><Relationship Id="rId7" Type="http://schemas.microsoft.com/office/2007/relationships/hdphoto" Target="../media/hdphoto17.wdp"/><Relationship Id="rId12"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27.png"/><Relationship Id="rId1" Type="http://schemas.openxmlformats.org/officeDocument/2006/relationships/slideLayout" Target="../slideLayouts/slideLayout58.xml"/><Relationship Id="rId6" Type="http://schemas.microsoft.com/office/2007/relationships/hdphoto" Target="../media/hdphoto16.wdp"/><Relationship Id="rId11" Type="http://schemas.microsoft.com/office/2007/relationships/hdphoto" Target="../media/hdphoto21.wdp"/><Relationship Id="rId5" Type="http://schemas.openxmlformats.org/officeDocument/2006/relationships/image" Target="../media/image38.png"/><Relationship Id="rId15" Type="http://schemas.microsoft.com/office/2007/relationships/hdphoto" Target="../media/hdphoto23.wdp"/><Relationship Id="rId10" Type="http://schemas.microsoft.com/office/2007/relationships/hdphoto" Target="../media/hdphoto20.wdp"/><Relationship Id="rId4" Type="http://schemas.openxmlformats.org/officeDocument/2006/relationships/audio" Target="../media/audio4.wav"/><Relationship Id="rId9" Type="http://schemas.microsoft.com/office/2007/relationships/hdphoto" Target="../media/hdphoto19.wdp"/><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microsoft.com/office/2007/relationships/hdphoto" Target="../media/hdphoto18.wdp"/><Relationship Id="rId13" Type="http://schemas.microsoft.com/office/2007/relationships/hdphoto" Target="../media/hdphoto22.wdp"/><Relationship Id="rId3" Type="http://schemas.openxmlformats.org/officeDocument/2006/relationships/audio" Target="../media/audio3.wav"/><Relationship Id="rId7" Type="http://schemas.microsoft.com/office/2007/relationships/hdphoto" Target="../media/hdphoto17.wdp"/><Relationship Id="rId12"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27.png"/><Relationship Id="rId1" Type="http://schemas.openxmlformats.org/officeDocument/2006/relationships/slideLayout" Target="../slideLayouts/slideLayout58.xml"/><Relationship Id="rId6" Type="http://schemas.microsoft.com/office/2007/relationships/hdphoto" Target="../media/hdphoto16.wdp"/><Relationship Id="rId11" Type="http://schemas.microsoft.com/office/2007/relationships/hdphoto" Target="../media/hdphoto21.wdp"/><Relationship Id="rId5" Type="http://schemas.openxmlformats.org/officeDocument/2006/relationships/image" Target="../media/image38.png"/><Relationship Id="rId15" Type="http://schemas.microsoft.com/office/2007/relationships/hdphoto" Target="../media/hdphoto23.wdp"/><Relationship Id="rId10" Type="http://schemas.microsoft.com/office/2007/relationships/hdphoto" Target="../media/hdphoto20.wdp"/><Relationship Id="rId4" Type="http://schemas.openxmlformats.org/officeDocument/2006/relationships/audio" Target="../media/audio4.wav"/><Relationship Id="rId9" Type="http://schemas.microsoft.com/office/2007/relationships/hdphoto" Target="../media/hdphoto19.wdp"/><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microsoft.com/office/2007/relationships/hdphoto" Target="../media/hdphoto18.wdp"/><Relationship Id="rId13" Type="http://schemas.microsoft.com/office/2007/relationships/hdphoto" Target="../media/hdphoto22.wdp"/><Relationship Id="rId3" Type="http://schemas.openxmlformats.org/officeDocument/2006/relationships/audio" Target="../media/audio3.wav"/><Relationship Id="rId7" Type="http://schemas.microsoft.com/office/2007/relationships/hdphoto" Target="../media/hdphoto17.wdp"/><Relationship Id="rId12" Type="http://schemas.openxmlformats.org/officeDocument/2006/relationships/image" Target="../media/image39.png"/><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58.xml"/><Relationship Id="rId6" Type="http://schemas.microsoft.com/office/2007/relationships/hdphoto" Target="../media/hdphoto16.wdp"/><Relationship Id="rId11" Type="http://schemas.microsoft.com/office/2007/relationships/hdphoto" Target="../media/hdphoto21.wdp"/><Relationship Id="rId5" Type="http://schemas.openxmlformats.org/officeDocument/2006/relationships/image" Target="../media/image38.png"/><Relationship Id="rId15" Type="http://schemas.microsoft.com/office/2007/relationships/hdphoto" Target="../media/hdphoto23.wdp"/><Relationship Id="rId10" Type="http://schemas.microsoft.com/office/2007/relationships/hdphoto" Target="../media/hdphoto20.wdp"/><Relationship Id="rId4" Type="http://schemas.openxmlformats.org/officeDocument/2006/relationships/audio" Target="../media/audio4.wav"/><Relationship Id="rId9" Type="http://schemas.microsoft.com/office/2007/relationships/hdphoto" Target="../media/hdphoto19.wdp"/><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40.png"/><Relationship Id="rId3" Type="http://schemas.openxmlformats.org/officeDocument/2006/relationships/audio" Target="../media/audio3.wav"/><Relationship Id="rId7" Type="http://schemas.microsoft.com/office/2007/relationships/hdphoto" Target="../media/hdphoto17.wdp"/><Relationship Id="rId12" Type="http://schemas.microsoft.com/office/2007/relationships/hdphoto" Target="../media/hdphoto22.wdp"/><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microsoft.com/office/2007/relationships/hdphoto" Target="../media/hdphoto16.wdp"/><Relationship Id="rId11" Type="http://schemas.openxmlformats.org/officeDocument/2006/relationships/image" Target="../media/image39.png"/><Relationship Id="rId5" Type="http://schemas.openxmlformats.org/officeDocument/2006/relationships/image" Target="../media/image38.png"/><Relationship Id="rId15" Type="http://schemas.openxmlformats.org/officeDocument/2006/relationships/image" Target="../media/image27.png"/><Relationship Id="rId10" Type="http://schemas.microsoft.com/office/2007/relationships/hdphoto" Target="../media/hdphoto20.wdp"/><Relationship Id="rId4" Type="http://schemas.openxmlformats.org/officeDocument/2006/relationships/audio" Target="../media/audio4.wav"/><Relationship Id="rId9" Type="http://schemas.microsoft.com/office/2007/relationships/hdphoto" Target="../media/hdphoto19.wdp"/><Relationship Id="rId14" Type="http://schemas.microsoft.com/office/2007/relationships/hdphoto" Target="../media/hdphoto23.wdp"/></Relationships>
</file>

<file path=ppt/slides/_rels/slide8.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40.png"/><Relationship Id="rId3" Type="http://schemas.openxmlformats.org/officeDocument/2006/relationships/audio" Target="../media/audio3.wav"/><Relationship Id="rId7" Type="http://schemas.microsoft.com/office/2007/relationships/hdphoto" Target="../media/hdphoto17.wdp"/><Relationship Id="rId12" Type="http://schemas.microsoft.com/office/2007/relationships/hdphoto" Target="../media/hdphoto22.wdp"/><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microsoft.com/office/2007/relationships/hdphoto" Target="../media/hdphoto16.wdp"/><Relationship Id="rId11" Type="http://schemas.openxmlformats.org/officeDocument/2006/relationships/image" Target="../media/image39.png"/><Relationship Id="rId5" Type="http://schemas.openxmlformats.org/officeDocument/2006/relationships/image" Target="../media/image38.png"/><Relationship Id="rId15" Type="http://schemas.openxmlformats.org/officeDocument/2006/relationships/image" Target="../media/image27.png"/><Relationship Id="rId10" Type="http://schemas.microsoft.com/office/2007/relationships/hdphoto" Target="../media/hdphoto20.wdp"/><Relationship Id="rId4" Type="http://schemas.openxmlformats.org/officeDocument/2006/relationships/audio" Target="../media/audio4.wav"/><Relationship Id="rId9" Type="http://schemas.microsoft.com/office/2007/relationships/hdphoto" Target="../media/hdphoto19.wdp"/><Relationship Id="rId14" Type="http://schemas.microsoft.com/office/2007/relationships/hdphoto" Target="../media/hdphoto23.wdp"/></Relationships>
</file>

<file path=ppt/slides/_rels/slide9.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27.png"/><Relationship Id="rId3" Type="http://schemas.openxmlformats.org/officeDocument/2006/relationships/audio" Target="../media/audio3.wav"/><Relationship Id="rId7" Type="http://schemas.microsoft.com/office/2007/relationships/hdphoto" Target="../media/hdphoto17.wdp"/><Relationship Id="rId12" Type="http://schemas.microsoft.com/office/2007/relationships/hdphoto" Target="../media/hdphoto23.wdp"/><Relationship Id="rId2" Type="http://schemas.openxmlformats.org/officeDocument/2006/relationships/notesSlide" Target="../notesSlides/notesSlide8.xml"/><Relationship Id="rId1" Type="http://schemas.openxmlformats.org/officeDocument/2006/relationships/slideLayout" Target="../slideLayouts/slideLayout58.xml"/><Relationship Id="rId6" Type="http://schemas.microsoft.com/office/2007/relationships/hdphoto" Target="../media/hdphoto16.wdp"/><Relationship Id="rId11" Type="http://schemas.openxmlformats.org/officeDocument/2006/relationships/image" Target="../media/image40.png"/><Relationship Id="rId5" Type="http://schemas.openxmlformats.org/officeDocument/2006/relationships/image" Target="../media/image38.png"/><Relationship Id="rId10" Type="http://schemas.microsoft.com/office/2007/relationships/hdphoto" Target="../media/hdphoto24.wdp"/><Relationship Id="rId4" Type="http://schemas.openxmlformats.org/officeDocument/2006/relationships/audio" Target="../media/audio4.wav"/><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5" y="2779412"/>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25665" y="2791680"/>
            <a:ext cx="674061" cy="1677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8" name="图片 2"/>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593347" y="276226"/>
            <a:ext cx="6246834" cy="2865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4">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6"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endParaRPr>
                <a:ea typeface="+mn-ea"/>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endParaRPr>
                <a:ea typeface="+mn-ea"/>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endParaRPr>
                <a:ea typeface="+mn-ea"/>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endParaRPr>
                <a:ea typeface="+mn-ea"/>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grpSp>
      <p:sp>
        <p:nvSpPr>
          <p:cNvPr id="198" name="Rectangle 197"/>
          <p:cNvSpPr/>
          <p:nvPr/>
        </p:nvSpPr>
        <p:spPr>
          <a:xfrm>
            <a:off x="3169307" y="804316"/>
            <a:ext cx="2855269" cy="1169551"/>
          </a:xfrm>
          <a:prstGeom prst="rect">
            <a:avLst/>
          </a:prstGeom>
        </p:spPr>
        <p:txBody>
          <a:bodyPr wrap="none">
            <a:spAutoFit/>
          </a:bodyPr>
          <a:lstStyle/>
          <a:p>
            <a:pPr algn="ctr" defTabSz="943727">
              <a:defRPr/>
            </a:pPr>
            <a:endParaRPr lang="en-US" sz="3500" b="1">
              <a:ln w="19050">
                <a:solidFill>
                  <a:srgbClr val="1F497D">
                    <a:tint val="1000"/>
                  </a:srgbClr>
                </a:solidFill>
                <a:prstDash val="solid"/>
              </a:ln>
              <a:solidFill>
                <a:srgbClr val="002060"/>
              </a:solidFill>
              <a:effectLst>
                <a:glow rad="101600">
                  <a:srgbClr val="4BACC6">
                    <a:satMod val="175000"/>
                    <a:alpha val="40000"/>
                  </a:srgbClr>
                </a:glow>
                <a:outerShdw blurRad="50000" dist="50800" dir="7500000" algn="tl">
                  <a:srgbClr val="000000">
                    <a:shade val="5000"/>
                    <a:alpha val="35000"/>
                  </a:srgbClr>
                </a:outerShdw>
              </a:effectLst>
              <a:latin typeface="Gill Sans Ultra Bold" panose="020B0A02020104020203" pitchFamily="34" charset="0"/>
              <a:ea typeface="+mn-ea"/>
            </a:endParaRPr>
          </a:p>
          <a:p>
            <a:pPr algn="ctr" defTabSz="943727">
              <a:defRPr/>
            </a:pPr>
            <a:r>
              <a:rPr lang="en-US" sz="3500" b="1">
                <a:ln w="19050">
                  <a:solidFill>
                    <a:srgbClr val="1F497D">
                      <a:tint val="1000"/>
                    </a:srgbClr>
                  </a:solidFill>
                  <a:prstDash val="solid"/>
                </a:ln>
                <a:solidFill>
                  <a:srgbClr val="002060"/>
                </a:solidFill>
                <a:effectLst>
                  <a:glow rad="101600">
                    <a:srgbClr val="4BACC6">
                      <a:satMod val="175000"/>
                      <a:alpha val="40000"/>
                    </a:srgbClr>
                  </a:glow>
                  <a:outerShdw blurRad="50000" dist="50800" dir="7500000" algn="tl">
                    <a:srgbClr val="000000">
                      <a:shade val="5000"/>
                      <a:alpha val="35000"/>
                    </a:srgbClr>
                  </a:outerShdw>
                </a:effectLst>
                <a:latin typeface="Gill Sans Ultra Bold" panose="020B0A02020104020203" pitchFamily="34" charset="0"/>
                <a:ea typeface="+mn-ea"/>
              </a:rPr>
              <a:t>Review 6 </a:t>
            </a:r>
            <a:endParaRPr lang="en-US" sz="3500" b="1">
              <a:ln w="19050">
                <a:solidFill>
                  <a:srgbClr val="1F497D">
                    <a:tint val="1000"/>
                  </a:srgbClr>
                </a:solidFill>
                <a:prstDash val="solid"/>
              </a:ln>
              <a:solidFill>
                <a:srgbClr val="006600"/>
              </a:solidFill>
              <a:effectLst>
                <a:glow rad="101600">
                  <a:srgbClr val="4BACC6">
                    <a:satMod val="175000"/>
                    <a:alpha val="40000"/>
                  </a:srgbClr>
                </a:glow>
                <a:outerShdw blurRad="50000" dist="50800" dir="7500000" algn="tl">
                  <a:srgbClr val="000000">
                    <a:shade val="5000"/>
                    <a:alpha val="35000"/>
                  </a:srgbClr>
                </a:outerShdw>
              </a:effectLst>
              <a:latin typeface="Gill Sans Ultra Bold" panose="020B0A02020104020203" pitchFamily="34" charset="0"/>
              <a:ea typeface="+mn-ea"/>
            </a:endParaRPr>
          </a:p>
        </p:txBody>
      </p:sp>
      <p:sp>
        <p:nvSpPr>
          <p:cNvPr id="201" name="Rectangle 200"/>
          <p:cNvSpPr/>
          <p:nvPr/>
        </p:nvSpPr>
        <p:spPr>
          <a:xfrm>
            <a:off x="4082888" y="1931359"/>
            <a:ext cx="1085554" cy="400110"/>
          </a:xfrm>
          <a:prstGeom prst="rect">
            <a:avLst/>
          </a:prstGeom>
        </p:spPr>
        <p:txBody>
          <a:bodyPr wrap="none">
            <a:spAutoFit/>
          </a:bodyPr>
          <a:lstStyle/>
          <a:p>
            <a:pPr algn="ctr"/>
            <a:r>
              <a:rPr lang="en-US" sz="2000" b="1">
                <a:solidFill>
                  <a:srgbClr val="FF0000"/>
                </a:solidFill>
                <a:effectLst>
                  <a:glow rad="63500">
                    <a:srgbClr val="9BBB59">
                      <a:satMod val="175000"/>
                      <a:alpha val="40000"/>
                    </a:srgbClr>
                  </a:glow>
                </a:effectLst>
                <a:latin typeface="Comic Sans MS" panose="030F0702030302020204" pitchFamily="66" charset="0"/>
                <a:ea typeface="+mn-ea"/>
              </a:rPr>
              <a:t>Part 4 </a:t>
            </a:r>
            <a:endParaRPr lang="en-US" sz="2000" b="1" dirty="0">
              <a:solidFill>
                <a:srgbClr val="FF0000"/>
              </a:solidFill>
              <a:effectLst>
                <a:glow rad="63500">
                  <a:srgbClr val="9BBB59">
                    <a:satMod val="175000"/>
                    <a:alpha val="40000"/>
                  </a:srgbClr>
                </a:glow>
              </a:effectLst>
              <a:latin typeface="Comic Sans MS" panose="030F0702030302020204" pitchFamily="66" charset="0"/>
              <a:ea typeface="+mn-ea"/>
            </a:endParaRPr>
          </a:p>
        </p:txBody>
      </p:sp>
      <p:pic>
        <p:nvPicPr>
          <p:cNvPr id="14" name="Picture 14" descr="Tree branch with dry leaves Royalty Free Vector Image"/>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a:extLst>
              <a:ext uri="{FF2B5EF4-FFF2-40B4-BE49-F238E27FC236}">
                <a16:creationId xmlns:a16="http://schemas.microsoft.com/office/drawing/2014/main" id="{226515EE-1FEC-4474-98D7-30A4E2B3CA23}"/>
              </a:ext>
            </a:extLst>
          </p:cNvPr>
          <p:cNvPicPr>
            <a:picLocks noChangeAspect="1"/>
          </p:cNvPicPr>
          <p:nvPr/>
        </p:nvPicPr>
        <p:blipFill>
          <a:blip r:embed="rId39" cstate="print">
            <a:alphaModFix/>
            <a:extLst>
              <a:ext uri="{28A0092B-C50C-407E-A947-70E740481C1C}">
                <a14:useLocalDpi xmlns:a14="http://schemas.microsoft.com/office/drawing/2010/main"/>
              </a:ext>
            </a:extLst>
          </a:blip>
          <a:stretch>
            <a:fillRect/>
          </a:stretch>
        </p:blipFill>
        <p:spPr>
          <a:xfrm rot="20815360">
            <a:off x="7470905" y="3778568"/>
            <a:ext cx="869289" cy="1212125"/>
          </a:xfrm>
          <a:prstGeom prst="rect">
            <a:avLst/>
          </a:prstGeom>
          <a:ln>
            <a:solidFill>
              <a:schemeClr val="tx2"/>
            </a:solidFill>
          </a:ln>
        </p:spPr>
      </p:pic>
      <p:pic>
        <p:nvPicPr>
          <p:cNvPr id="59" name="Picture 58">
            <a:extLst>
              <a:ext uri="{FF2B5EF4-FFF2-40B4-BE49-F238E27FC236}">
                <a16:creationId xmlns:a16="http://schemas.microsoft.com/office/drawing/2014/main" id="{77288C4A-6247-4C91-B74B-A38CDBD71BEE}"/>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7124834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42" presetClass="entr" presetSubtype="0" fill="hold" nodeType="withEffect">
                                  <p:stCondLst>
                                    <p:cond delay="0"/>
                                  </p:stCondLst>
                                  <p:childTnLst>
                                    <p:set>
                                      <p:cBhvr>
                                        <p:cTn id="14" dur="1" fill="hold">
                                          <p:stCondLst>
                                            <p:cond delay="0"/>
                                          </p:stCondLst>
                                        </p:cTn>
                                        <p:tgtEl>
                                          <p:spTgt spid="128"/>
                                        </p:tgtEl>
                                        <p:attrNameLst>
                                          <p:attrName>style.visibility</p:attrName>
                                        </p:attrNameLst>
                                      </p:cBhvr>
                                      <p:to>
                                        <p:strVal val="visible"/>
                                      </p:to>
                                    </p:set>
                                    <p:animEffect transition="in" filter="fade">
                                      <p:cBhvr>
                                        <p:cTn id="15" dur="1000"/>
                                        <p:tgtEl>
                                          <p:spTgt spid="128"/>
                                        </p:tgtEl>
                                      </p:cBhvr>
                                    </p:animEffect>
                                    <p:anim calcmode="lin" valueType="num">
                                      <p:cBhvr>
                                        <p:cTn id="16" dur="1000" fill="hold"/>
                                        <p:tgtEl>
                                          <p:spTgt spid="128"/>
                                        </p:tgtEl>
                                        <p:attrNameLst>
                                          <p:attrName>ppt_x</p:attrName>
                                        </p:attrNameLst>
                                      </p:cBhvr>
                                      <p:tavLst>
                                        <p:tav tm="0">
                                          <p:val>
                                            <p:strVal val="#ppt_x"/>
                                          </p:val>
                                        </p:tav>
                                        <p:tav tm="100000">
                                          <p:val>
                                            <p:strVal val="#ppt_x"/>
                                          </p:val>
                                        </p:tav>
                                      </p:tavLst>
                                    </p:anim>
                                    <p:anim calcmode="lin" valueType="num">
                                      <p:cBhvr>
                                        <p:cTn id="17" dur="1000" fill="hold"/>
                                        <p:tgtEl>
                                          <p:spTgt spid="128"/>
                                        </p:tgtEl>
                                        <p:attrNameLst>
                                          <p:attrName>ppt_y</p:attrName>
                                        </p:attrNameLst>
                                      </p:cBhvr>
                                      <p:tavLst>
                                        <p:tav tm="0">
                                          <p:val>
                                            <p:strVal val="#ppt_y+.1"/>
                                          </p:val>
                                        </p:tav>
                                        <p:tav tm="100000">
                                          <p:val>
                                            <p:strVal val="#ppt_y"/>
                                          </p:val>
                                        </p:tav>
                                      </p:tavLst>
                                    </p:anim>
                                  </p:childTnLst>
                                </p:cTn>
                              </p:par>
                              <p:par>
                                <p:cTn id="18" presetID="23" presetClass="entr" presetSubtype="16" fill="hold" grpId="1" nodeType="withEffect">
                                  <p:stCondLst>
                                    <p:cond delay="0"/>
                                  </p:stCondLst>
                                  <p:childTnLst>
                                    <p:set>
                                      <p:cBhvr>
                                        <p:cTn id="19" dur="1" fill="hold">
                                          <p:stCondLst>
                                            <p:cond delay="0"/>
                                          </p:stCondLst>
                                        </p:cTn>
                                        <p:tgtEl>
                                          <p:spTgt spid="198"/>
                                        </p:tgtEl>
                                        <p:attrNameLst>
                                          <p:attrName>style.visibility</p:attrName>
                                        </p:attrNameLst>
                                      </p:cBhvr>
                                      <p:to>
                                        <p:strVal val="visible"/>
                                      </p:to>
                                    </p:set>
                                    <p:anim calcmode="lin" valueType="num">
                                      <p:cBhvr>
                                        <p:cTn id="20" dur="500" fill="hold"/>
                                        <p:tgtEl>
                                          <p:spTgt spid="198"/>
                                        </p:tgtEl>
                                        <p:attrNameLst>
                                          <p:attrName>ppt_w</p:attrName>
                                        </p:attrNameLst>
                                      </p:cBhvr>
                                      <p:tavLst>
                                        <p:tav tm="0">
                                          <p:val>
                                            <p:fltVal val="0"/>
                                          </p:val>
                                        </p:tav>
                                        <p:tav tm="100000">
                                          <p:val>
                                            <p:strVal val="#ppt_w"/>
                                          </p:val>
                                        </p:tav>
                                      </p:tavLst>
                                    </p:anim>
                                    <p:anim calcmode="lin" valueType="num">
                                      <p:cBhvr>
                                        <p:cTn id="21" dur="500" fill="hold"/>
                                        <p:tgtEl>
                                          <p:spTgt spid="198"/>
                                        </p:tgtEl>
                                        <p:attrNameLst>
                                          <p:attrName>ppt_h</p:attrName>
                                        </p:attrNameLst>
                                      </p:cBhvr>
                                      <p:tavLst>
                                        <p:tav tm="0">
                                          <p:val>
                                            <p:fltVal val="0"/>
                                          </p:val>
                                        </p:tav>
                                        <p:tav tm="100000">
                                          <p:val>
                                            <p:strVal val="#ppt_h"/>
                                          </p:val>
                                        </p:tav>
                                      </p:tavLst>
                                    </p:anim>
                                  </p:childTnLst>
                                </p:cTn>
                              </p:par>
                              <p:par>
                                <p:cTn id="22" presetID="23" presetClass="entr" presetSubtype="16" fill="hold" grpId="1" nodeType="withEffect">
                                  <p:stCondLst>
                                    <p:cond delay="0"/>
                                  </p:stCondLst>
                                  <p:childTnLst>
                                    <p:set>
                                      <p:cBhvr>
                                        <p:cTn id="23" dur="1" fill="hold">
                                          <p:stCondLst>
                                            <p:cond delay="0"/>
                                          </p:stCondLst>
                                        </p:cTn>
                                        <p:tgtEl>
                                          <p:spTgt spid="201"/>
                                        </p:tgtEl>
                                        <p:attrNameLst>
                                          <p:attrName>style.visibility</p:attrName>
                                        </p:attrNameLst>
                                      </p:cBhvr>
                                      <p:to>
                                        <p:strVal val="visible"/>
                                      </p:to>
                                    </p:set>
                                    <p:anim calcmode="lin" valueType="num">
                                      <p:cBhvr>
                                        <p:cTn id="24" dur="500" fill="hold"/>
                                        <p:tgtEl>
                                          <p:spTgt spid="201"/>
                                        </p:tgtEl>
                                        <p:attrNameLst>
                                          <p:attrName>ppt_w</p:attrName>
                                        </p:attrNameLst>
                                      </p:cBhvr>
                                      <p:tavLst>
                                        <p:tav tm="0">
                                          <p:val>
                                            <p:fltVal val="0"/>
                                          </p:val>
                                        </p:tav>
                                        <p:tav tm="100000">
                                          <p:val>
                                            <p:strVal val="#ppt_w"/>
                                          </p:val>
                                        </p:tav>
                                      </p:tavLst>
                                    </p:anim>
                                    <p:anim calcmode="lin" valueType="num">
                                      <p:cBhvr>
                                        <p:cTn id="25" dur="500" fill="hold"/>
                                        <p:tgtEl>
                                          <p:spTgt spid="201"/>
                                        </p:tgtEl>
                                        <p:attrNameLst>
                                          <p:attrName>ppt_h</p:attrName>
                                        </p:attrNameLst>
                                      </p:cBhvr>
                                      <p:tavLst>
                                        <p:tav tm="0">
                                          <p:val>
                                            <p:fltVal val="0"/>
                                          </p:val>
                                        </p:tav>
                                        <p:tav tm="100000">
                                          <p:val>
                                            <p:strVal val="#ppt_h"/>
                                          </p:val>
                                        </p:tav>
                                      </p:tavLst>
                                    </p:anim>
                                  </p:childTnLst>
                                </p:cTn>
                              </p:par>
                              <p:par>
                                <p:cTn id="26" presetID="32" presetClass="emph" presetSubtype="0" repeatCount="indefinite" fill="hold" grpId="0" nodeType="withEffect">
                                  <p:stCondLst>
                                    <p:cond delay="0"/>
                                  </p:stCondLst>
                                  <p:endCondLst>
                                    <p:cond evt="onNext" delay="0">
                                      <p:tgtEl>
                                        <p:sldTgt/>
                                      </p:tgtEl>
                                    </p:cond>
                                  </p:endCondLst>
                                  <p:childTnLst>
                                    <p:animRot by="120000">
                                      <p:cBhvr>
                                        <p:cTn id="27" dur="300" fill="hold">
                                          <p:stCondLst>
                                            <p:cond delay="0"/>
                                          </p:stCondLst>
                                        </p:cTn>
                                        <p:tgtEl>
                                          <p:spTgt spid="198"/>
                                        </p:tgtEl>
                                        <p:attrNameLst>
                                          <p:attrName>r</p:attrName>
                                        </p:attrNameLst>
                                      </p:cBhvr>
                                    </p:animRot>
                                    <p:animRot by="-240000">
                                      <p:cBhvr>
                                        <p:cTn id="28" dur="600" fill="hold">
                                          <p:stCondLst>
                                            <p:cond delay="600"/>
                                          </p:stCondLst>
                                        </p:cTn>
                                        <p:tgtEl>
                                          <p:spTgt spid="198"/>
                                        </p:tgtEl>
                                        <p:attrNameLst>
                                          <p:attrName>r</p:attrName>
                                        </p:attrNameLst>
                                      </p:cBhvr>
                                    </p:animRot>
                                    <p:animRot by="240000">
                                      <p:cBhvr>
                                        <p:cTn id="29" dur="600" fill="hold">
                                          <p:stCondLst>
                                            <p:cond delay="1200"/>
                                          </p:stCondLst>
                                        </p:cTn>
                                        <p:tgtEl>
                                          <p:spTgt spid="198"/>
                                        </p:tgtEl>
                                        <p:attrNameLst>
                                          <p:attrName>r</p:attrName>
                                        </p:attrNameLst>
                                      </p:cBhvr>
                                    </p:animRot>
                                    <p:animRot by="-240000">
                                      <p:cBhvr>
                                        <p:cTn id="30" dur="600" fill="hold">
                                          <p:stCondLst>
                                            <p:cond delay="1800"/>
                                          </p:stCondLst>
                                        </p:cTn>
                                        <p:tgtEl>
                                          <p:spTgt spid="198"/>
                                        </p:tgtEl>
                                        <p:attrNameLst>
                                          <p:attrName>r</p:attrName>
                                        </p:attrNameLst>
                                      </p:cBhvr>
                                    </p:animRot>
                                    <p:animRot by="120000">
                                      <p:cBhvr>
                                        <p:cTn id="31" dur="600" fill="hold">
                                          <p:stCondLst>
                                            <p:cond delay="2400"/>
                                          </p:stCondLst>
                                        </p:cTn>
                                        <p:tgtEl>
                                          <p:spTgt spid="198"/>
                                        </p:tgtEl>
                                        <p:attrNameLst>
                                          <p:attrName>r</p:attrName>
                                        </p:attrNameLst>
                                      </p:cBhvr>
                                    </p:animRot>
                                  </p:childTnLst>
                                </p:cTn>
                              </p:par>
                              <p:par>
                                <p:cTn id="32" presetID="32" presetClass="emph" presetSubtype="0" repeatCount="indefinite" fill="hold" grpId="0" nodeType="withEffect">
                                  <p:stCondLst>
                                    <p:cond delay="0"/>
                                  </p:stCondLst>
                                  <p:endCondLst>
                                    <p:cond evt="onNext" delay="0">
                                      <p:tgtEl>
                                        <p:sldTgt/>
                                      </p:tgtEl>
                                    </p:cond>
                                  </p:endCondLst>
                                  <p:childTnLst>
                                    <p:animRot by="120000">
                                      <p:cBhvr>
                                        <p:cTn id="33" dur="300" fill="hold">
                                          <p:stCondLst>
                                            <p:cond delay="0"/>
                                          </p:stCondLst>
                                        </p:cTn>
                                        <p:tgtEl>
                                          <p:spTgt spid="201"/>
                                        </p:tgtEl>
                                        <p:attrNameLst>
                                          <p:attrName>r</p:attrName>
                                        </p:attrNameLst>
                                      </p:cBhvr>
                                    </p:animRot>
                                    <p:animRot by="-240000">
                                      <p:cBhvr>
                                        <p:cTn id="34" dur="600" fill="hold">
                                          <p:stCondLst>
                                            <p:cond delay="600"/>
                                          </p:stCondLst>
                                        </p:cTn>
                                        <p:tgtEl>
                                          <p:spTgt spid="201"/>
                                        </p:tgtEl>
                                        <p:attrNameLst>
                                          <p:attrName>r</p:attrName>
                                        </p:attrNameLst>
                                      </p:cBhvr>
                                    </p:animRot>
                                    <p:animRot by="240000">
                                      <p:cBhvr>
                                        <p:cTn id="35" dur="600" fill="hold">
                                          <p:stCondLst>
                                            <p:cond delay="1200"/>
                                          </p:stCondLst>
                                        </p:cTn>
                                        <p:tgtEl>
                                          <p:spTgt spid="201"/>
                                        </p:tgtEl>
                                        <p:attrNameLst>
                                          <p:attrName>r</p:attrName>
                                        </p:attrNameLst>
                                      </p:cBhvr>
                                    </p:animRot>
                                    <p:animRot by="-240000">
                                      <p:cBhvr>
                                        <p:cTn id="36" dur="600" fill="hold">
                                          <p:stCondLst>
                                            <p:cond delay="1800"/>
                                          </p:stCondLst>
                                        </p:cTn>
                                        <p:tgtEl>
                                          <p:spTgt spid="201"/>
                                        </p:tgtEl>
                                        <p:attrNameLst>
                                          <p:attrName>r</p:attrName>
                                        </p:attrNameLst>
                                      </p:cBhvr>
                                    </p:animRot>
                                    <p:animRot by="120000">
                                      <p:cBhvr>
                                        <p:cTn id="37" dur="600" fill="hold">
                                          <p:stCondLst>
                                            <p:cond delay="2400"/>
                                          </p:stCondLst>
                                        </p:cTn>
                                        <p:tgtEl>
                                          <p:spTgt spid="201"/>
                                        </p:tgtEl>
                                        <p:attrNameLst>
                                          <p:attrName>r</p:attrName>
                                        </p:attrNameLst>
                                      </p:cBhvr>
                                    </p:animRot>
                                  </p:childTnLst>
                                </p:cTn>
                              </p:par>
                              <p:par>
                                <p:cTn id="38"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39" dur="3250" fill="hold"/>
                                        <p:tgtEl>
                                          <p:spTgt spid="17"/>
                                        </p:tgtEl>
                                        <p:attrNameLst>
                                          <p:attrName>ppt_x</p:attrName>
                                          <p:attrName>ppt_y</p:attrName>
                                        </p:attrNameLst>
                                      </p:cBhvr>
                                      <p:rCtr x="-4514" y="21389"/>
                                    </p:animMotion>
                                  </p:childTnLst>
                                </p:cTn>
                              </p:par>
                              <p:par>
                                <p:cTn id="40"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41"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99"/>
                </p:tgtEl>
              </p:cMediaNode>
            </p:audio>
          </p:childTnLst>
        </p:cTn>
      </p:par>
    </p:tnLst>
    <p:bldLst>
      <p:bldP spid="198" grpId="0"/>
      <p:bldP spid="198" grpId="1"/>
      <p:bldP spid="201" grpId="0"/>
      <p:bldP spid="20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88" name="Rounded Rectangle 87"/>
          <p:cNvSpPr/>
          <p:nvPr/>
        </p:nvSpPr>
        <p:spPr>
          <a:xfrm>
            <a:off x="617220" y="563672"/>
            <a:ext cx="6425489" cy="40264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256436" y="1621479"/>
            <a:ext cx="7021244" cy="1323439"/>
          </a:xfrm>
          <a:prstGeom prst="rect">
            <a:avLst/>
          </a:prstGeom>
          <a:noFill/>
        </p:spPr>
        <p:txBody>
          <a:bodyPr wrap="square" lIns="91440" tIns="45720" rIns="91440" bIns="45720">
            <a:spAutoFit/>
          </a:bodyPr>
          <a:lstStyle/>
          <a:p>
            <a:pPr algn="ctr"/>
            <a:r>
              <a:rPr lang="en-US" sz="80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w e t  </a:t>
            </a:r>
            <a:endParaRPr lang="en-US" sz="80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endParaRP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151161" y="262890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06" b="97351" l="10000" r="89111"/>
                    </a14:imgEffect>
                  </a14:imgLayer>
                </a14:imgProps>
              </a:ext>
            </a:extLst>
          </a:blip>
          <a:srcRect l="15286"/>
          <a:stretch/>
        </p:blipFill>
        <p:spPr>
          <a:xfrm>
            <a:off x="2219691" y="1455558"/>
            <a:ext cx="1061146" cy="1295375"/>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rotWithShape="1">
          <a:blip r:embed="rId5">
            <a:extLst>
              <a:ext uri="{BEBA8EAE-BF5A-486C-A8C5-ECC9F3942E4B}">
                <a14:imgProps xmlns:a14="http://schemas.microsoft.com/office/drawing/2010/main">
                  <a14:imgLayer r:embed="rId7">
                    <a14:imgEffect>
                      <a14:backgroundRemoval t="3406" b="97351" l="10000" r="89111"/>
                    </a14:imgEffect>
                  </a14:imgLayer>
                </a14:imgProps>
              </a:ext>
            </a:extLst>
          </a:blip>
          <a:srcRect l="17568"/>
          <a:stretch/>
        </p:blipFill>
        <p:spPr>
          <a:xfrm>
            <a:off x="3427776" y="1476307"/>
            <a:ext cx="1002990" cy="1258275"/>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3406" b="97351" l="10000" r="89111"/>
                    </a14:imgEffect>
                  </a14:imgLayer>
                </a14:imgProps>
              </a:ext>
            </a:extLst>
          </a:blip>
          <a:srcRect l="15706"/>
          <a:stretch/>
        </p:blipFill>
        <p:spPr>
          <a:xfrm>
            <a:off x="4490957" y="1454768"/>
            <a:ext cx="1053957" cy="1293013"/>
          </a:xfrm>
          <a:prstGeom prst="rect">
            <a:avLst/>
          </a:prstGeom>
        </p:spPr>
      </p:pic>
      <p:pic>
        <p:nvPicPr>
          <p:cNvPr id="89" name="Picture 88">
            <a:extLst>
              <a:ext uri="{FF2B5EF4-FFF2-40B4-BE49-F238E27FC236}">
                <a16:creationId xmlns:a16="http://schemas.microsoft.com/office/drawing/2014/main" id="{BEA4BB61-92F1-4506-B0AC-75F6A5F2E33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10" b="90691" l="6156" r="99700">
                        <a14:foregroundMark x1="76426" y1="42943" x2="78979" y2="50751"/>
                        <a14:foregroundMark x1="95946" y1="40991" x2="92793" y2="43243"/>
                        <a14:foregroundMark x1="86637" y1="68468" x2="87688" y2="72372"/>
                        <a14:foregroundMark x1="86637" y1="67267" x2="88138" y2="71171"/>
                        <a14:foregroundMark x1="24925" y1="28078" x2="26276" y2="57958"/>
                        <a14:foregroundMark x1="29279" y1="43994" x2="33634" y2="52402"/>
                        <a14:foregroundMark x1="36937" y1="54805" x2="30030" y2="65766"/>
                        <a14:foregroundMark x1="30030" y1="65766" x2="19820" y2="71171"/>
                        <a14:foregroundMark x1="19820" y1="71171" x2="19670" y2="71171"/>
                        <a14:foregroundMark x1="6456" y1="81682" x2="10661" y2="88438"/>
                        <a14:foregroundMark x1="63213" y1="90390" x2="64865" y2="90691"/>
                        <a14:foregroundMark x1="99399" y1="40390" x2="99700" y2="40390"/>
                        <a14:foregroundMark x1="6156" y1="85586" x2="7958" y2="87838"/>
                        <a14:foregroundMark x1="18919" y1="26276" x2="22222" y2="30330"/>
                        <a14:foregroundMark x1="25225" y1="25075" x2="29429" y2="31682"/>
                      </a14:backgroundRemoval>
                    </a14:imgEffect>
                    <a14:imgEffect>
                      <a14:saturation sat="400000"/>
                    </a14:imgEffect>
                  </a14:imgLayer>
                </a14:imgProps>
              </a:ext>
            </a:extLst>
          </a:blip>
          <a:stretch>
            <a:fillRect/>
          </a:stretch>
        </p:blipFill>
        <p:spPr>
          <a:xfrm flipH="1">
            <a:off x="39264" y="2703389"/>
            <a:ext cx="2673359" cy="2673359"/>
          </a:xfrm>
          <a:prstGeom prst="rect">
            <a:avLst/>
          </a:prstGeom>
          <a:ln>
            <a:noFill/>
          </a:ln>
          <a:effectLst>
            <a:outerShdw blurRad="292100" dist="139700" dir="2700000" algn="tl" rotWithShape="0">
              <a:srgbClr val="333333">
                <a:alpha val="65000"/>
              </a:srgbClr>
            </a:outerShdw>
          </a:effectLst>
        </p:spPr>
      </p:pic>
      <p:grpSp>
        <p:nvGrpSpPr>
          <p:cNvPr id="91" name="Group 90"/>
          <p:cNvGrpSpPr/>
          <p:nvPr/>
        </p:nvGrpSpPr>
        <p:grpSpPr>
          <a:xfrm>
            <a:off x="5098089" y="3341906"/>
            <a:ext cx="1641527" cy="1267176"/>
            <a:chOff x="5486722" y="3366788"/>
            <a:chExt cx="1641527" cy="1267176"/>
          </a:xfrm>
        </p:grpSpPr>
        <p:sp>
          <p:nvSpPr>
            <p:cNvPr id="92" name="Heart 91"/>
            <p:cNvSpPr/>
            <p:nvPr/>
          </p:nvSpPr>
          <p:spPr>
            <a:xfrm>
              <a:off x="5486722" y="3366788"/>
              <a:ext cx="1504633" cy="1267176"/>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TextBox 92"/>
            <p:cNvSpPr txBox="1"/>
            <p:nvPr/>
          </p:nvSpPr>
          <p:spPr>
            <a:xfrm>
              <a:off x="5498493" y="3550315"/>
              <a:ext cx="1629756" cy="523220"/>
            </a:xfrm>
            <a:prstGeom prst="rect">
              <a:avLst/>
            </a:prstGeom>
            <a:noFill/>
          </p:spPr>
          <p:txBody>
            <a:bodyPr wrap="square" rtlCol="0">
              <a:spAutoFit/>
            </a:bodyPr>
            <a:lstStyle/>
            <a:p>
              <a:r>
                <a:rPr lang="en-US" sz="2800" b="1">
                  <a:solidFill>
                    <a:srgbClr val="FF0000"/>
                  </a:solidFill>
                  <a:latin typeface="Comic Sans MS" panose="030F0702030302020204" pitchFamily="66" charset="0"/>
                </a:rPr>
                <a:t>3 stars</a:t>
              </a:r>
            </a:p>
          </p:txBody>
        </p:sp>
      </p:grpSp>
      <p:grpSp>
        <p:nvGrpSpPr>
          <p:cNvPr id="94" name="Group 93"/>
          <p:cNvGrpSpPr/>
          <p:nvPr/>
        </p:nvGrpSpPr>
        <p:grpSpPr>
          <a:xfrm>
            <a:off x="379781" y="488849"/>
            <a:ext cx="1191476" cy="1146739"/>
            <a:chOff x="2165854" y="622654"/>
            <a:chExt cx="1191476" cy="1146739"/>
          </a:xfrm>
        </p:grpSpPr>
        <p:pic>
          <p:nvPicPr>
            <p:cNvPr id="95" name="Picture 94"/>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96" name="TextBox 95"/>
            <p:cNvSpPr txBox="1"/>
            <p:nvPr/>
          </p:nvSpPr>
          <p:spPr>
            <a:xfrm>
              <a:off x="2506119" y="961031"/>
              <a:ext cx="724448" cy="400110"/>
            </a:xfrm>
            <a:prstGeom prst="rect">
              <a:avLst/>
            </a:prstGeom>
            <a:noFill/>
          </p:spPr>
          <p:txBody>
            <a:bodyPr wrap="square" rtlCol="0">
              <a:spAutoFit/>
            </a:bodyPr>
            <a:lstStyle/>
            <a:p>
              <a:r>
                <a:rPr lang="en-US" sz="2000" b="1">
                  <a:solidFill>
                    <a:srgbClr val="FF0000"/>
                  </a:solidFill>
                </a:rPr>
                <a:t>08</a:t>
              </a:r>
            </a:p>
          </p:txBody>
        </p:sp>
      </p:grpSp>
      <p:pic>
        <p:nvPicPr>
          <p:cNvPr id="85" name="Picture 84">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91865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barn(inVertical)">
                                      <p:cBhvr>
                                        <p:cTn id="7" dur="500"/>
                                        <p:tgtEl>
                                          <p:spTgt spid="91"/>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
            <a:ext cx="9144000" cy="5010944"/>
          </a:xfrm>
          <a:prstGeom prst="rect">
            <a:avLst/>
          </a:prstGeom>
        </p:spPr>
      </p:pic>
      <p:pic>
        <p:nvPicPr>
          <p:cNvPr id="159" name="Picture 158" descr="Untitled.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 y="754408"/>
            <a:ext cx="9143999" cy="4389092"/>
          </a:xfrm>
          <a:prstGeom prst="rect">
            <a:avLst/>
          </a:prstGeom>
        </p:spPr>
      </p:pic>
      <p:pic>
        <p:nvPicPr>
          <p:cNvPr id="164" name="图片 6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20291" y="2996835"/>
            <a:ext cx="3629996" cy="1144171"/>
          </a:xfrm>
          <a:prstGeom prst="rect">
            <a:avLst/>
          </a:prstGeom>
        </p:spPr>
      </p:pic>
      <p:pic>
        <p:nvPicPr>
          <p:cNvPr id="166" name="Picture 165" descr="24155454.jpg"/>
          <p:cNvPicPr>
            <a:picLocks noChangeAspect="1"/>
          </p:cNvPicPr>
          <p:nvPr/>
        </p:nvPicPr>
        <p:blipFill>
          <a:blip r:embed="rId7" cstate="print">
            <a:clrChange>
              <a:clrFrom>
                <a:srgbClr val="FFFFFF"/>
              </a:clrFrom>
              <a:clrTo>
                <a:srgbClr val="FFFFFF">
                  <a:alpha val="0"/>
                </a:srgbClr>
              </a:clrTo>
            </a:clrChange>
          </a:blip>
          <a:srcRect l="8400" t="8519" r="10000" b="17407"/>
          <a:stretch>
            <a:fillRect/>
          </a:stretch>
        </p:blipFill>
        <p:spPr>
          <a:xfrm>
            <a:off x="971245" y="1351363"/>
            <a:ext cx="2253996" cy="2209800"/>
          </a:xfrm>
          <a:prstGeom prst="rect">
            <a:avLst/>
          </a:prstGeom>
        </p:spPr>
      </p:pic>
      <p:pic>
        <p:nvPicPr>
          <p:cNvPr id="167" name="Picture 166" descr="200.gif"/>
          <p:cNvPicPr>
            <a:picLocks noChangeAspect="1"/>
          </p:cNvPicPr>
          <p:nvPr/>
        </p:nvPicPr>
        <p:blipFill>
          <a:blip r:embed="rId8" cstate="print"/>
          <a:stretch>
            <a:fillRect/>
          </a:stretch>
        </p:blipFill>
        <p:spPr>
          <a:xfrm flipH="1">
            <a:off x="152400" y="514352"/>
            <a:ext cx="990600" cy="1021237"/>
          </a:xfrm>
          <a:prstGeom prst="rect">
            <a:avLst/>
          </a:prstGeom>
        </p:spPr>
      </p:pic>
      <p:pic>
        <p:nvPicPr>
          <p:cNvPr id="171" name="Picture 170" descr="24155454.jpg"/>
          <p:cNvPicPr>
            <a:picLocks noChangeAspect="1"/>
          </p:cNvPicPr>
          <p:nvPr/>
        </p:nvPicPr>
        <p:blipFill>
          <a:blip r:embed="rId9" cstate="print">
            <a:clrChange>
              <a:clrFrom>
                <a:srgbClr val="FFFFFF"/>
              </a:clrFrom>
              <a:clrTo>
                <a:srgbClr val="FFFFFF">
                  <a:alpha val="0"/>
                </a:srgbClr>
              </a:clrTo>
            </a:clrChange>
          </a:blip>
          <a:srcRect l="8400" t="8519" r="10000" b="17407"/>
          <a:stretch>
            <a:fillRect/>
          </a:stretch>
        </p:blipFill>
        <p:spPr>
          <a:xfrm>
            <a:off x="7467600" y="2419350"/>
            <a:ext cx="1219200" cy="1195294"/>
          </a:xfrm>
          <a:prstGeom prst="rect">
            <a:avLst/>
          </a:prstGeom>
        </p:spPr>
      </p:pic>
      <p:pic>
        <p:nvPicPr>
          <p:cNvPr id="172" name="Picture 171" descr="Bee_inkinch.gif"/>
          <p:cNvPicPr>
            <a:picLocks noChangeAspect="1"/>
          </p:cNvPicPr>
          <p:nvPr/>
        </p:nvPicPr>
        <p:blipFill>
          <a:blip r:embed="rId10" cstate="print"/>
          <a:stretch>
            <a:fillRect/>
          </a:stretch>
        </p:blipFill>
        <p:spPr>
          <a:xfrm>
            <a:off x="1447801" y="3534891"/>
            <a:ext cx="3073001" cy="1608611"/>
          </a:xfrm>
          <a:prstGeom prst="rect">
            <a:avLst/>
          </a:prstGeom>
        </p:spPr>
      </p:pic>
      <p:pic>
        <p:nvPicPr>
          <p:cNvPr id="173" name="Picture 172" descr="Bee_inkinch.gif"/>
          <p:cNvPicPr>
            <a:picLocks noChangeAspect="1"/>
          </p:cNvPicPr>
          <p:nvPr/>
        </p:nvPicPr>
        <p:blipFill>
          <a:blip r:embed="rId10" cstate="print"/>
          <a:stretch>
            <a:fillRect/>
          </a:stretch>
        </p:blipFill>
        <p:spPr>
          <a:xfrm>
            <a:off x="4343239" y="3410951"/>
            <a:ext cx="3352961" cy="1755159"/>
          </a:xfrm>
          <a:prstGeom prst="rect">
            <a:avLst/>
          </a:prstGeom>
        </p:spPr>
      </p:pic>
      <p:pic>
        <p:nvPicPr>
          <p:cNvPr id="174" name="Picture 173" descr="sunflower.gif"/>
          <p:cNvPicPr>
            <a:picLocks noChangeAspect="1"/>
          </p:cNvPicPr>
          <p:nvPr/>
        </p:nvPicPr>
        <p:blipFill>
          <a:blip r:embed="rId11" cstate="print"/>
          <a:stretch>
            <a:fillRect/>
          </a:stretch>
        </p:blipFill>
        <p:spPr>
          <a:xfrm>
            <a:off x="2854328" y="3990205"/>
            <a:ext cx="1422397" cy="1153295"/>
          </a:xfrm>
          <a:prstGeom prst="rect">
            <a:avLst/>
          </a:prstGeom>
        </p:spPr>
      </p:pic>
      <p:pic>
        <p:nvPicPr>
          <p:cNvPr id="175" name="Picture 174" descr="sunflower.gif"/>
          <p:cNvPicPr>
            <a:picLocks noChangeAspect="1"/>
          </p:cNvPicPr>
          <p:nvPr/>
        </p:nvPicPr>
        <p:blipFill>
          <a:blip r:embed="rId11" cstate="print"/>
          <a:stretch>
            <a:fillRect/>
          </a:stretch>
        </p:blipFill>
        <p:spPr>
          <a:xfrm flipH="1">
            <a:off x="5257801" y="3867150"/>
            <a:ext cx="1574165" cy="1276350"/>
          </a:xfrm>
          <a:prstGeom prst="rect">
            <a:avLst/>
          </a:prstGeom>
        </p:spPr>
      </p:pic>
      <p:pic>
        <p:nvPicPr>
          <p:cNvPr id="176" name="Picture 175" descr="sunflower.gif"/>
          <p:cNvPicPr>
            <a:picLocks noChangeAspect="1"/>
          </p:cNvPicPr>
          <p:nvPr/>
        </p:nvPicPr>
        <p:blipFill>
          <a:blip r:embed="rId12" cstate="print"/>
          <a:stretch>
            <a:fillRect/>
          </a:stretch>
        </p:blipFill>
        <p:spPr>
          <a:xfrm>
            <a:off x="4267200" y="4031392"/>
            <a:ext cx="1371600" cy="1112108"/>
          </a:xfrm>
          <a:prstGeom prst="rect">
            <a:avLst/>
          </a:prstGeom>
        </p:spPr>
      </p:pic>
      <p:grpSp>
        <p:nvGrpSpPr>
          <p:cNvPr id="10" name="组合 5"/>
          <p:cNvGrpSpPr/>
          <p:nvPr/>
        </p:nvGrpSpPr>
        <p:grpSpPr>
          <a:xfrm>
            <a:off x="-4763" y="3236120"/>
            <a:ext cx="9153526" cy="1895475"/>
            <a:chOff x="-6350" y="6061075"/>
            <a:chExt cx="12204701" cy="2527300"/>
          </a:xfrm>
        </p:grpSpPr>
        <p:sp>
          <p:nvSpPr>
            <p:cNvPr id="11"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6"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7"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8"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9"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0"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1"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2"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3"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4"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5"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6"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7"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8"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9"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0"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1"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2"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3"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4"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5"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6"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7"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8"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9"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0"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1"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2"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3"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4"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5"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6"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7"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8"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9"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0"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1"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2"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3"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4"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5"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6"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7"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8"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9"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0"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1"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2"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3"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4"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5"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6"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7"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8"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9"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0"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1"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2"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3"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4"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5"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6"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7"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8"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9"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0"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1"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2"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3"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4"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5"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6"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7"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8"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9"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0"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1"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2"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3"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4"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5"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6"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7"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8"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9"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0"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1"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2"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3"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4"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5"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6"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7"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8"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9"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0"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1"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2"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3"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4"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5"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6"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7"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8"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9"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0"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1"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2"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3"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4"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5"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6"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7"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8"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9"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0"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1"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2"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3"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4"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5"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6"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7" name="Freeform 133"/>
            <p:cNvSpPr>
              <a:spLocks/>
            </p:cNvSpPr>
            <p:nvPr/>
          </p:nvSpPr>
          <p:spPr bwMode="auto">
            <a:xfrm>
              <a:off x="1644650" y="7799388"/>
              <a:ext cx="184151" cy="782639"/>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8"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9"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0"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1"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2"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3"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4"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5"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6"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7"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8"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9"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0"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1"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2"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grpSp>
      <p:pic>
        <p:nvPicPr>
          <p:cNvPr id="162" name="图片 9">
            <a:extLst>
              <a:ext uri="{FF2B5EF4-FFF2-40B4-BE49-F238E27FC236}">
                <a16:creationId xmlns:a16="http://schemas.microsoft.com/office/drawing/2014/main" id="{2865A210-1A75-44C2-A563-954401F77FFB}"/>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2830711" y="160164"/>
            <a:ext cx="3889044" cy="2782986"/>
          </a:xfrm>
          <a:prstGeom prst="rect">
            <a:avLst/>
          </a:prstGeom>
          <a:ln>
            <a:noFill/>
          </a:ln>
          <a:effectLst>
            <a:outerShdw blurRad="292100" dist="139700" dir="2700000" algn="tl" rotWithShape="0">
              <a:srgbClr val="333333">
                <a:alpha val="65000"/>
              </a:srgbClr>
            </a:outerShdw>
          </a:effectLst>
        </p:spPr>
      </p:pic>
      <p:pic>
        <p:nvPicPr>
          <p:cNvPr id="165" name="Picture 5" descr="C:\Users\Administrator\Desktop\小鸟.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869398" y="1109235"/>
            <a:ext cx="1075768" cy="1143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8" name="文本框 4"/>
          <p:cNvSpPr txBox="1">
            <a:spLocks noChangeArrowheads="1"/>
          </p:cNvSpPr>
          <p:nvPr/>
        </p:nvSpPr>
        <p:spPr bwMode="auto">
          <a:xfrm rot="21217618">
            <a:off x="2811980" y="1637924"/>
            <a:ext cx="3814222"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ClrTx/>
              <a:buFont typeface="Arial" panose="020B0604020202020204" pitchFamily="34" charset="0"/>
              <a:buNone/>
            </a:pPr>
            <a:r>
              <a:rPr lang="en-US" altLang="zh-CN" sz="3600" b="1" kern="1200">
                <a:solidFill>
                  <a:srgbClr val="FF0000"/>
                </a:solidFill>
                <a:latin typeface="Comic Sans MS" panose="030F0702030302020204" pitchFamily="66" charset="0"/>
                <a:ea typeface="幼圆" panose="02010509060101010101" charset="-122"/>
                <a:cs typeface="Arial" panose="020B0604020202020204" pitchFamily="34" charset="0"/>
                <a:sym typeface="+mn-lt"/>
              </a:rPr>
              <a:t>2.Review</a:t>
            </a:r>
            <a:endParaRPr lang="zh-CN" altLang="en-US" sz="3600" b="1" kern="1200" dirty="0">
              <a:solidFill>
                <a:srgbClr val="FF0000"/>
              </a:solidFill>
              <a:latin typeface="Comic Sans MS" panose="030F0702030302020204" pitchFamily="66" charset="0"/>
              <a:ea typeface="幼圆" panose="02010509060101010101" charset="-122"/>
              <a:cs typeface="Arial" panose="020B0604020202020204" pitchFamily="34" charset="0"/>
              <a:sym typeface="+mn-lt"/>
            </a:endParaRPr>
          </a:p>
        </p:txBody>
      </p:sp>
      <p:pic>
        <p:nvPicPr>
          <p:cNvPr id="161" name="Picture 160">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69458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magic-chime-06.wav"/>
          </p:stSnd>
        </p:sndAc>
      </p:transition>
    </mc:Choice>
    <mc:Fallback xmlns="">
      <p:transition spd="slow">
        <p:fade/>
        <p:sndAc>
          <p:stSnd>
            <p:snd r:embed="rId18" name="magic-chime-06.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14:presetBounceEnd="43000">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14:bounceEnd="43000">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9"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4"/>
          <a:stretch>
            <a:fillRect/>
          </a:stretch>
        </p:blipFill>
        <p:spPr>
          <a:xfrm>
            <a:off x="-3427" y="341192"/>
            <a:ext cx="9106468" cy="4791064"/>
          </a:xfrm>
          <a:prstGeom prst="rect">
            <a:avLst/>
          </a:prstGeom>
          <a:noFill/>
          <a:ln w="9525">
            <a:noFill/>
          </a:ln>
        </p:spPr>
      </p:pic>
      <p:pic>
        <p:nvPicPr>
          <p:cNvPr id="71684" name="图片 71683" descr="PPT素材-06"/>
          <p:cNvPicPr>
            <a:picLocks noChangeAspect="1"/>
          </p:cNvPicPr>
          <p:nvPr/>
        </p:nvPicPr>
        <p:blipFill>
          <a:blip r:embed="rId5"/>
          <a:stretch>
            <a:fillRect/>
          </a:stretch>
        </p:blipFill>
        <p:spPr>
          <a:xfrm>
            <a:off x="-274644" y="3041151"/>
            <a:ext cx="3287368" cy="2461679"/>
          </a:xfrm>
          <a:prstGeom prst="rect">
            <a:avLst/>
          </a:prstGeom>
          <a:noFill/>
          <a:ln w="9525">
            <a:noFill/>
          </a:ln>
        </p:spPr>
      </p:pic>
      <p:sp>
        <p:nvSpPr>
          <p:cNvPr id="71691" name="文本框 71690"/>
          <p:cNvSpPr txBox="1"/>
          <p:nvPr/>
        </p:nvSpPr>
        <p:spPr>
          <a:xfrm>
            <a:off x="4824048" y="1282212"/>
            <a:ext cx="2093074"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sp>
        <p:nvSpPr>
          <p:cNvPr id="71692" name="文本框 71691"/>
          <p:cNvSpPr txBox="1"/>
          <p:nvPr/>
        </p:nvSpPr>
        <p:spPr>
          <a:xfrm>
            <a:off x="4785271" y="2180968"/>
            <a:ext cx="2093075"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sp>
        <p:nvSpPr>
          <p:cNvPr id="71693" name="文本框 71692"/>
          <p:cNvSpPr txBox="1"/>
          <p:nvPr/>
        </p:nvSpPr>
        <p:spPr>
          <a:xfrm>
            <a:off x="4824048" y="3158138"/>
            <a:ext cx="2288681"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a:t>
            </a:r>
            <a:r>
              <a:rPr lang="zh-CN" altLang="en-US" sz="1737" kern="1200">
                <a:solidFill>
                  <a:srgbClr val="FFFFFF"/>
                </a:solidFill>
                <a:latin typeface="黑体" panose="02010609060101010101" pitchFamily="2" charset="-122"/>
                <a:ea typeface="黑体" panose="02010609060101010101" pitchFamily="2" charset="-122"/>
              </a:rPr>
              <a:t>入文</a:t>
            </a:r>
            <a:endParaRPr lang="zh-CN" altLang="en-US" sz="1737" kern="1200" dirty="0">
              <a:solidFill>
                <a:srgbClr val="FFFFFF"/>
              </a:solidFill>
              <a:latin typeface="黑体" panose="02010609060101010101" pitchFamily="2" charset="-122"/>
              <a:ea typeface="黑体" panose="02010609060101010101" pitchFamily="2" charset="-122"/>
            </a:endParaRPr>
          </a:p>
        </p:txBody>
      </p:sp>
      <p:sp>
        <p:nvSpPr>
          <p:cNvPr id="71694" name="文本框 71693"/>
          <p:cNvSpPr txBox="1"/>
          <p:nvPr/>
        </p:nvSpPr>
        <p:spPr>
          <a:xfrm>
            <a:off x="4824048" y="4056893"/>
            <a:ext cx="2131851"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pic>
        <p:nvPicPr>
          <p:cNvPr id="71696" name="图片 71695" descr="2"/>
          <p:cNvPicPr>
            <a:picLocks noChangeAspect="1"/>
          </p:cNvPicPr>
          <p:nvPr/>
        </p:nvPicPr>
        <p:blipFill>
          <a:blip r:embed="rId6"/>
          <a:stretch>
            <a:fillRect/>
          </a:stretch>
        </p:blipFill>
        <p:spPr>
          <a:xfrm>
            <a:off x="-118406" y="781899"/>
            <a:ext cx="1393854" cy="804147"/>
          </a:xfrm>
          <a:prstGeom prst="rect">
            <a:avLst/>
          </a:prstGeom>
          <a:noFill/>
          <a:ln w="9525">
            <a:noFill/>
          </a:ln>
        </p:spPr>
      </p:pic>
      <p:grpSp>
        <p:nvGrpSpPr>
          <p:cNvPr id="4" name="Group 3"/>
          <p:cNvGrpSpPr/>
          <p:nvPr/>
        </p:nvGrpSpPr>
        <p:grpSpPr>
          <a:xfrm>
            <a:off x="847366" y="360520"/>
            <a:ext cx="5661114" cy="705734"/>
            <a:chOff x="1457783" y="367555"/>
            <a:chExt cx="5661114" cy="705734"/>
          </a:xfrm>
        </p:grpSpPr>
        <p:pic>
          <p:nvPicPr>
            <p:cNvPr id="71688" name="图片 71687" descr="8"/>
            <p:cNvPicPr>
              <a:picLocks noChangeAspect="1"/>
            </p:cNvPicPr>
            <p:nvPr/>
          </p:nvPicPr>
          <p:blipFill>
            <a:blip r:embed="rId7"/>
            <a:stretch>
              <a:fillRect/>
            </a:stretch>
          </p:blipFill>
          <p:spPr>
            <a:xfrm>
              <a:off x="1457783" y="367555"/>
              <a:ext cx="5661114" cy="705734"/>
            </a:xfrm>
            <a:prstGeom prst="rect">
              <a:avLst/>
            </a:prstGeom>
            <a:noFill/>
            <a:ln w="9525">
              <a:noFill/>
            </a:ln>
          </p:spPr>
        </p:pic>
        <p:sp>
          <p:nvSpPr>
            <p:cNvPr id="3" name="Rectangle 2"/>
            <p:cNvSpPr/>
            <p:nvPr/>
          </p:nvSpPr>
          <p:spPr>
            <a:xfrm>
              <a:off x="1620783" y="368448"/>
              <a:ext cx="2425664" cy="523220"/>
            </a:xfrm>
            <a:prstGeom prst="rect">
              <a:avLst/>
            </a:prstGeom>
          </p:spPr>
          <p:txBody>
            <a:bodyPr wrap="none">
              <a:spAutoFit/>
            </a:bodyPr>
            <a:lstStyle/>
            <a:p>
              <a:r>
                <a:rPr lang="en-US" sz="2800" b="1">
                  <a:solidFill>
                    <a:srgbClr val="FF0000"/>
                  </a:solidFill>
                  <a:latin typeface="Myriad Pro" panose="020B0503030403020204" pitchFamily="34" charset="0"/>
                </a:rPr>
                <a:t>Task 1 </a:t>
              </a:r>
              <a:r>
                <a:rPr lang="en-US" sz="2800" b="1">
                  <a:latin typeface="Myriad Pro" panose="020B0503030403020204" pitchFamily="34" charset="0"/>
                </a:rPr>
                <a:t>: Match</a:t>
              </a:r>
            </a:p>
          </p:txBody>
        </p:sp>
      </p:grpSp>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33636" t="41902" r="13636" b="19178"/>
          <a:stretch/>
        </p:blipFill>
        <p:spPr>
          <a:xfrm>
            <a:off x="2583066" y="1099650"/>
            <a:ext cx="6497483" cy="2696410"/>
          </a:xfrm>
          <a:prstGeom prst="rect">
            <a:avLst/>
          </a:prstGeom>
        </p:spPr>
      </p:pic>
      <p:cxnSp>
        <p:nvCxnSpPr>
          <p:cNvPr id="5" name="Straight Connector 4"/>
          <p:cNvCxnSpPr/>
          <p:nvPr/>
        </p:nvCxnSpPr>
        <p:spPr>
          <a:xfrm flipV="1">
            <a:off x="3883631" y="2712514"/>
            <a:ext cx="2774626" cy="86600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flipV="1">
            <a:off x="5436336" y="2736724"/>
            <a:ext cx="2731619" cy="786393"/>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flipH="1" flipV="1">
            <a:off x="5270945" y="2736724"/>
            <a:ext cx="3057123" cy="781064"/>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4655982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71691"/>
                                        </p:tgtEl>
                                        <p:attrNameLst>
                                          <p:attrName>style.visibility</p:attrName>
                                        </p:attrNameLst>
                                      </p:cBhvr>
                                      <p:to>
                                        <p:strVal val="visible"/>
                                      </p:to>
                                    </p:set>
                                    <p:anim calcmode="lin" valueType="num">
                                      <p:cBhvr>
                                        <p:cTn id="19" dur="1000" fill="hold"/>
                                        <p:tgtEl>
                                          <p:spTgt spid="71691"/>
                                        </p:tgtEl>
                                        <p:attrNameLst>
                                          <p:attrName>ppt_x</p:attrName>
                                        </p:attrNameLst>
                                      </p:cBhvr>
                                      <p:tavLst>
                                        <p:tav tm="0">
                                          <p:val>
                                            <p:strVal val="#ppt_x-.2"/>
                                          </p:val>
                                        </p:tav>
                                        <p:tav tm="100000">
                                          <p:val>
                                            <p:strVal val="#ppt_x"/>
                                          </p:val>
                                        </p:tav>
                                      </p:tavLst>
                                    </p:anim>
                                    <p:anim calcmode="lin" valueType="num">
                                      <p:cBhvr>
                                        <p:cTn id="20"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91"/>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71692"/>
                                        </p:tgtEl>
                                        <p:attrNameLst>
                                          <p:attrName>style.visibility</p:attrName>
                                        </p:attrNameLst>
                                      </p:cBhvr>
                                      <p:to>
                                        <p:strVal val="visible"/>
                                      </p:to>
                                    </p:set>
                                    <p:anim calcmode="lin" valueType="num">
                                      <p:cBhvr>
                                        <p:cTn id="25" dur="1000" fill="hold"/>
                                        <p:tgtEl>
                                          <p:spTgt spid="71692"/>
                                        </p:tgtEl>
                                        <p:attrNameLst>
                                          <p:attrName>ppt_x</p:attrName>
                                        </p:attrNameLst>
                                      </p:cBhvr>
                                      <p:tavLst>
                                        <p:tav tm="0">
                                          <p:val>
                                            <p:strVal val="#ppt_x-.2"/>
                                          </p:val>
                                        </p:tav>
                                        <p:tav tm="100000">
                                          <p:val>
                                            <p:strVal val="#ppt_x"/>
                                          </p:val>
                                        </p:tav>
                                      </p:tavLst>
                                    </p:anim>
                                    <p:anim calcmode="lin" valueType="num">
                                      <p:cBhvr>
                                        <p:cTn id="26" dur="1000" fill="hold"/>
                                        <p:tgtEl>
                                          <p:spTgt spid="7169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1692"/>
                                        </p:tgtEl>
                                      </p:cBhvr>
                                    </p:animEffect>
                                  </p:childTnLst>
                                </p:cTn>
                              </p:par>
                            </p:childTnLst>
                          </p:cTn>
                        </p:par>
                        <p:par>
                          <p:cTn id="28" fill="hold">
                            <p:stCondLst>
                              <p:cond delay="4000"/>
                            </p:stCondLst>
                            <p:childTnLst>
                              <p:par>
                                <p:cTn id="29" presetID="29" presetClass="entr" presetSubtype="0" fill="hold" grpId="0" nodeType="afterEffect">
                                  <p:stCondLst>
                                    <p:cond delay="0"/>
                                  </p:stCondLst>
                                  <p:childTnLst>
                                    <p:set>
                                      <p:cBhvr>
                                        <p:cTn id="30" dur="1" fill="hold">
                                          <p:stCondLst>
                                            <p:cond delay="0"/>
                                          </p:stCondLst>
                                        </p:cTn>
                                        <p:tgtEl>
                                          <p:spTgt spid="71693"/>
                                        </p:tgtEl>
                                        <p:attrNameLst>
                                          <p:attrName>style.visibility</p:attrName>
                                        </p:attrNameLst>
                                      </p:cBhvr>
                                      <p:to>
                                        <p:strVal val="visible"/>
                                      </p:to>
                                    </p:set>
                                    <p:anim calcmode="lin" valueType="num">
                                      <p:cBhvr>
                                        <p:cTn id="31" dur="1000" fill="hold"/>
                                        <p:tgtEl>
                                          <p:spTgt spid="71693"/>
                                        </p:tgtEl>
                                        <p:attrNameLst>
                                          <p:attrName>ppt_x</p:attrName>
                                        </p:attrNameLst>
                                      </p:cBhvr>
                                      <p:tavLst>
                                        <p:tav tm="0">
                                          <p:val>
                                            <p:strVal val="#ppt_x-.2"/>
                                          </p:val>
                                        </p:tav>
                                        <p:tav tm="100000">
                                          <p:val>
                                            <p:strVal val="#ppt_x"/>
                                          </p:val>
                                        </p:tav>
                                      </p:tavLst>
                                    </p:anim>
                                    <p:anim calcmode="lin" valueType="num">
                                      <p:cBhvr>
                                        <p:cTn id="32" dur="1000" fill="hold"/>
                                        <p:tgtEl>
                                          <p:spTgt spid="7169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1693"/>
                                        </p:tgtEl>
                                      </p:cBhvr>
                                    </p:animEffect>
                                  </p:childTnLst>
                                </p:cTn>
                              </p:par>
                            </p:childTnLst>
                          </p:cTn>
                        </p:par>
                        <p:par>
                          <p:cTn id="34" fill="hold">
                            <p:stCondLst>
                              <p:cond delay="5000"/>
                            </p:stCondLst>
                            <p:childTnLst>
                              <p:par>
                                <p:cTn id="35" presetID="29" presetClass="entr" presetSubtype="0" fill="hold" grpId="0" nodeType="afterEffect">
                                  <p:stCondLst>
                                    <p:cond delay="0"/>
                                  </p:stCondLst>
                                  <p:childTnLst>
                                    <p:set>
                                      <p:cBhvr>
                                        <p:cTn id="36" dur="1" fill="hold">
                                          <p:stCondLst>
                                            <p:cond delay="0"/>
                                          </p:stCondLst>
                                        </p:cTn>
                                        <p:tgtEl>
                                          <p:spTgt spid="71694"/>
                                        </p:tgtEl>
                                        <p:attrNameLst>
                                          <p:attrName>style.visibility</p:attrName>
                                        </p:attrNameLst>
                                      </p:cBhvr>
                                      <p:to>
                                        <p:strVal val="visible"/>
                                      </p:to>
                                    </p:set>
                                    <p:anim calcmode="lin" valueType="num">
                                      <p:cBhvr>
                                        <p:cTn id="37" dur="1000" fill="hold"/>
                                        <p:tgtEl>
                                          <p:spTgt spid="71694"/>
                                        </p:tgtEl>
                                        <p:attrNameLst>
                                          <p:attrName>ppt_x</p:attrName>
                                        </p:attrNameLst>
                                      </p:cBhvr>
                                      <p:tavLst>
                                        <p:tav tm="0">
                                          <p:val>
                                            <p:strVal val="#ppt_x-.2"/>
                                          </p:val>
                                        </p:tav>
                                        <p:tav tm="100000">
                                          <p:val>
                                            <p:strVal val="#ppt_x"/>
                                          </p:val>
                                        </p:tav>
                                      </p:tavLst>
                                    </p:anim>
                                    <p:anim calcmode="lin" valueType="num">
                                      <p:cBhvr>
                                        <p:cTn id="38" dur="1000" fill="hold"/>
                                        <p:tgtEl>
                                          <p:spTgt spid="7169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7169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3" name="Ting sound effect (mp3cut.net).wav"/>
                                        </p:tgtEl>
                                      </p:cMediaNode>
                                    </p:audio>
                                  </p:sub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subTnLst>
                                    <p:audio>
                                      <p:cMediaNode>
                                        <p:cTn display="0" masterRel="sameClick">
                                          <p:stCondLst>
                                            <p:cond evt="begin" delay="0">
                                              <p:tn val="47"/>
                                            </p:cond>
                                          </p:stCondLst>
                                          <p:endCondLst>
                                            <p:cond evt="onStopAudio" delay="0">
                                              <p:tgtEl>
                                                <p:sldTgt/>
                                              </p:tgtEl>
                                            </p:cond>
                                          </p:endCondLst>
                                        </p:cTn>
                                        <p:tgtEl>
                                          <p:sndTgt r:embed="rId3" name="Ting sound effect (mp3cut.net).wav"/>
                                        </p:tgtEl>
                                      </p:cMediaNode>
                                    </p:audio>
                                  </p:sub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3" name="Ting sound effect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P spid="71692" grpId="0"/>
      <p:bldP spid="71693" grpId="0"/>
      <p:bldP spid="7169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5" name="Rectangle 4"/>
          <p:cNvSpPr/>
          <p:nvPr/>
        </p:nvSpPr>
        <p:spPr>
          <a:xfrm>
            <a:off x="739588" y="1912140"/>
            <a:ext cx="7927022" cy="2826169"/>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11" name="Rounded Rectangle 10"/>
          <p:cNvSpPr/>
          <p:nvPr/>
        </p:nvSpPr>
        <p:spPr>
          <a:xfrm>
            <a:off x="739588" y="753036"/>
            <a:ext cx="7927022" cy="813782"/>
          </a:xfrm>
          <a:prstGeom prst="roundRect">
            <a:avLst/>
          </a:prstGeom>
          <a:solidFill>
            <a:schemeClr val="accent4">
              <a:lumMod val="40000"/>
              <a:lumOff val="6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a:solidFill>
                  <a:srgbClr val="C00000"/>
                </a:solidFill>
                <a:latin typeface="Comic Sans MS" panose="030F0702030302020204" pitchFamily="66" charset="0"/>
              </a:rPr>
              <a:t>  Answer to get stars!!!</a:t>
            </a:r>
            <a:endParaRPr lang="en-US" sz="3000" b="1" kern="1200" dirty="0">
              <a:solidFill>
                <a:srgbClr val="C00000"/>
              </a:solidFill>
              <a:latin typeface="Comic Sans MS" panose="030F0702030302020204" pitchFamily="66" charset="0"/>
            </a:endParaRPr>
          </a:p>
        </p:txBody>
      </p:sp>
      <p:pic>
        <p:nvPicPr>
          <p:cNvPr id="7" name="Picture 6" descr="Snakes And Ladders - Lets Play A Game Clipart (#1245569) - PinClipar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00" b="95800" l="3523" r="96932">
                        <a14:foregroundMark x1="14773" y1="17400" x2="26023" y2="35800"/>
                        <a14:foregroundMark x1="33523" y1="42000" x2="35909" y2="54600"/>
                        <a14:foregroundMark x1="13636" y1="21200" x2="79545" y2="37200"/>
                        <a14:foregroundMark x1="39091" y1="17400" x2="42500" y2="32000"/>
                        <a14:foregroundMark x1="39091" y1="14200" x2="34773" y2="33000"/>
                        <a14:foregroundMark x1="32386" y1="37800" x2="40114" y2="53600"/>
                        <a14:foregroundMark x1="14545" y1="26800" x2="18977" y2="33200"/>
                        <a14:foregroundMark x1="14886" y1="29400" x2="16932" y2="36800"/>
                        <a14:foregroundMark x1="17727" y1="13200" x2="22273" y2="22600"/>
                        <a14:foregroundMark x1="35909" y1="29000" x2="42500" y2="36400"/>
                        <a14:foregroundMark x1="53068" y1="21000" x2="53977" y2="37800"/>
                        <a14:foregroundMark x1="54886" y1="20200" x2="57614" y2="33800"/>
                        <a14:foregroundMark x1="62045" y1="18400" x2="63182" y2="35200"/>
                        <a14:foregroundMark x1="77727" y1="19600" x2="76023" y2="37400"/>
                        <a14:foregroundMark x1="62955" y1="20200" x2="58523" y2="30000"/>
                        <a14:foregroundMark x1="74091" y1="21200" x2="75682" y2="35200"/>
                        <a14:foregroundMark x1="75568" y1="37400" x2="80682" y2="40000"/>
                        <a14:foregroundMark x1="78636" y1="20600" x2="81364" y2="23200"/>
                        <a14:foregroundMark x1="77955" y1="30000" x2="79773" y2="31200"/>
                        <a14:foregroundMark x1="16932" y1="35400" x2="23409" y2="36400"/>
                        <a14:foregroundMark x1="13636" y1="51000" x2="12955" y2="69800"/>
                        <a14:foregroundMark x1="10455" y1="50800" x2="18977" y2="53400"/>
                        <a14:foregroundMark x1="28523" y1="56800" x2="31136" y2="73400"/>
                        <a14:foregroundMark x1="42500" y1="53400" x2="43295" y2="68000"/>
                        <a14:foregroundMark x1="42727" y1="53000" x2="48068" y2="67200"/>
                        <a14:foregroundMark x1="49773" y1="50400" x2="48636" y2="64000"/>
                        <a14:foregroundMark x1="51364" y1="50000" x2="53409" y2="69200"/>
                        <a14:foregroundMark x1="63750" y1="49400" x2="66477" y2="72400"/>
                        <a14:foregroundMark x1="63182" y1="53000" x2="63182" y2="68200"/>
                        <a14:foregroundMark x1="64318" y1="67200" x2="68750" y2="68800"/>
                        <a14:foregroundMark x1="64318" y1="61800" x2="67614" y2="62400"/>
                        <a14:foregroundMark x1="64432" y1="50800" x2="68750" y2="52600"/>
                        <a14:foregroundMark x1="82159" y1="52600" x2="81818" y2="68600"/>
                        <a14:foregroundMark x1="79545" y1="69200" x2="82386" y2="74000"/>
                        <a14:foregroundMark x1="62500" y1="35800" x2="63182" y2="40000"/>
                        <a14:foregroundMark x1="28977" y1="66600" x2="29886" y2="77000"/>
                        <a14:backgroundMark x1="40000" y1="43600" x2="40000" y2="43600"/>
                      </a14:backgroundRemoval>
                    </a14:imgEffect>
                  </a14:imgLayer>
                </a14:imgProps>
              </a:ext>
              <a:ext uri="{28A0092B-C50C-407E-A947-70E740481C1C}">
                <a14:useLocalDpi xmlns:a14="http://schemas.microsoft.com/office/drawing/2010/main" val="0"/>
              </a:ext>
            </a:extLst>
          </a:blip>
          <a:srcRect/>
          <a:stretch>
            <a:fillRect/>
          </a:stretch>
        </p:blipFill>
        <p:spPr bwMode="auto">
          <a:xfrm>
            <a:off x="874946" y="627452"/>
            <a:ext cx="1897283" cy="1063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14174" y1="17869" x2="14174" y2="17869"/>
                        <a14:foregroundMark x1="20413" y1="46506" x2="20413" y2="46506"/>
                        <a14:foregroundMark x1="2397" y1="4467" x2="2397" y2="4467"/>
                        <a14:foregroundMark x1="3099" y1="16380" x2="3099" y2="16380"/>
                        <a14:foregroundMark x1="1322" y1="27721" x2="1322" y2="27721"/>
                        <a14:foregroundMark x1="18802" y1="10882" x2="18802" y2="10882"/>
                        <a14:foregroundMark x1="18636" y1="19359" x2="18636" y2="19359"/>
                        <a14:foregroundMark x1="8306" y1="24284" x2="8306" y2="24284"/>
                        <a14:foregroundMark x1="26653" y1="90493" x2="26653" y2="90493"/>
                        <a14:foregroundMark x1="19339" y1="96907" x2="19339" y2="96907"/>
                        <a14:foregroundMark x1="25950" y1="18328" x2="25950" y2="18328"/>
                      </a14:backgroundRemoval>
                    </a14:imgEffect>
                  </a14:imgLayer>
                </a14:imgProps>
              </a:ext>
              <a:ext uri="{28A0092B-C50C-407E-A947-70E740481C1C}">
                <a14:useLocalDpi xmlns:a14="http://schemas.microsoft.com/office/drawing/2010/main" val="0"/>
              </a:ext>
            </a:extLst>
          </a:blip>
          <a:srcRect r="67291"/>
          <a:stretch/>
        </p:blipFill>
        <p:spPr>
          <a:xfrm>
            <a:off x="-52770" y="2763530"/>
            <a:ext cx="2394905" cy="2337687"/>
          </a:xfrm>
          <a:prstGeom prst="rect">
            <a:avLst/>
          </a:prstGeom>
        </p:spPr>
      </p:pic>
      <p:pic>
        <p:nvPicPr>
          <p:cNvPr id="9" name="Picture 8"/>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0" b="99885" l="66116" r="99876">
                        <a14:foregroundMark x1="85248" y1="36197" x2="85248" y2="36197"/>
                        <a14:foregroundMark x1="81860" y1="46506" x2="81860" y2="46506"/>
                        <a14:foregroundMark x1="91116" y1="15922" x2="91116" y2="15922"/>
                        <a14:foregroundMark x1="96488" y1="5498" x2="96488" y2="5498"/>
                        <a14:foregroundMark x1="85331" y1="29782" x2="85331" y2="29782"/>
                        <a14:foregroundMark x1="73843" y1="21764" x2="73843" y2="21764"/>
                        <a14:foregroundMark x1="96157" y1="9622" x2="96157" y2="9622"/>
                        <a14:foregroundMark x1="97645" y1="16380" x2="97645" y2="16380"/>
                        <a14:foregroundMark x1="98223" y1="27835" x2="98223" y2="27835"/>
                        <a14:foregroundMark x1="84628" y1="1718" x2="84628" y2="1718"/>
                        <a14:foregroundMark x1="81983" y1="1718" x2="81983" y2="1718"/>
                        <a14:foregroundMark x1="79339" y1="2635" x2="79339" y2="2635"/>
                        <a14:foregroundMark x1="80868" y1="91982" x2="80868" y2="91982"/>
                        <a14:foregroundMark x1="80744" y1="46392" x2="80744" y2="46392"/>
                        <a14:backgroundMark x1="84876" y1="61627" x2="84876" y2="61627"/>
                      </a14:backgroundRemoval>
                    </a14:imgEffect>
                  </a14:imgLayer>
                </a14:imgProps>
              </a:ext>
              <a:ext uri="{28A0092B-C50C-407E-A947-70E740481C1C}">
                <a14:useLocalDpi xmlns:a14="http://schemas.microsoft.com/office/drawing/2010/main" val="0"/>
              </a:ext>
            </a:extLst>
          </a:blip>
          <a:srcRect l="66889" t="-1395"/>
          <a:stretch/>
        </p:blipFill>
        <p:spPr>
          <a:xfrm>
            <a:off x="6741528" y="2811164"/>
            <a:ext cx="2424271" cy="2370296"/>
          </a:xfrm>
          <a:prstGeom prst="rect">
            <a:avLst/>
          </a:prstGeom>
        </p:spPr>
      </p:pic>
      <p:sp>
        <p:nvSpPr>
          <p:cNvPr id="2" name="7-Point Star 1">
            <a:hlinkClick r:id="rId9" action="ppaction://hlinksldjump"/>
          </p:cNvPr>
          <p:cNvSpPr/>
          <p:nvPr/>
        </p:nvSpPr>
        <p:spPr>
          <a:xfrm>
            <a:off x="2585895" y="2333156"/>
            <a:ext cx="882957" cy="823551"/>
          </a:xfrm>
          <a:prstGeom prst="star7">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1</a:t>
            </a:r>
          </a:p>
        </p:txBody>
      </p:sp>
      <p:sp>
        <p:nvSpPr>
          <p:cNvPr id="12" name="7-Point Star 11">
            <a:hlinkClick r:id="rId10" action="ppaction://hlinksldjump"/>
          </p:cNvPr>
          <p:cNvSpPr/>
          <p:nvPr/>
        </p:nvSpPr>
        <p:spPr>
          <a:xfrm>
            <a:off x="3671888" y="2351755"/>
            <a:ext cx="882957" cy="823551"/>
          </a:xfrm>
          <a:prstGeom prst="star7">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2</a:t>
            </a:r>
          </a:p>
        </p:txBody>
      </p:sp>
      <p:sp>
        <p:nvSpPr>
          <p:cNvPr id="13" name="7-Point Star 12">
            <a:hlinkClick r:id="rId11" action="ppaction://hlinksldjump"/>
          </p:cNvPr>
          <p:cNvSpPr/>
          <p:nvPr/>
        </p:nvSpPr>
        <p:spPr>
          <a:xfrm>
            <a:off x="4756352" y="2344181"/>
            <a:ext cx="882957" cy="823551"/>
          </a:xfrm>
          <a:prstGeom prst="star7">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3</a:t>
            </a:r>
          </a:p>
        </p:txBody>
      </p:sp>
      <p:sp>
        <p:nvSpPr>
          <p:cNvPr id="14" name="7-Point Star 13">
            <a:hlinkClick r:id="rId12" action="ppaction://hlinksldjump"/>
          </p:cNvPr>
          <p:cNvSpPr/>
          <p:nvPr/>
        </p:nvSpPr>
        <p:spPr>
          <a:xfrm>
            <a:off x="5785051" y="2351755"/>
            <a:ext cx="882957" cy="823551"/>
          </a:xfrm>
          <a:prstGeom prst="star7">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4</a:t>
            </a:r>
          </a:p>
        </p:txBody>
      </p:sp>
      <p:sp>
        <p:nvSpPr>
          <p:cNvPr id="17" name="7-Point Star 16">
            <a:hlinkClick r:id="rId13" action="ppaction://hlinksldjump"/>
          </p:cNvPr>
          <p:cNvSpPr/>
          <p:nvPr/>
        </p:nvSpPr>
        <p:spPr>
          <a:xfrm>
            <a:off x="2583760" y="3357417"/>
            <a:ext cx="882957" cy="823551"/>
          </a:xfrm>
          <a:prstGeom prst="star7">
            <a:avLst/>
          </a:prstGeom>
          <a:solidFill>
            <a:srgbClr val="F8CB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5</a:t>
            </a:r>
          </a:p>
        </p:txBody>
      </p:sp>
      <p:sp>
        <p:nvSpPr>
          <p:cNvPr id="18" name="7-Point Star 17">
            <a:hlinkClick r:id="rId14" action="ppaction://hlinksldjump"/>
          </p:cNvPr>
          <p:cNvSpPr/>
          <p:nvPr/>
        </p:nvSpPr>
        <p:spPr>
          <a:xfrm>
            <a:off x="3669753" y="3376016"/>
            <a:ext cx="882957" cy="823551"/>
          </a:xfrm>
          <a:prstGeom prst="star7">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6</a:t>
            </a:r>
          </a:p>
        </p:txBody>
      </p:sp>
      <p:sp>
        <p:nvSpPr>
          <p:cNvPr id="19" name="7-Point Star 18">
            <a:hlinkClick r:id="rId15" action="ppaction://hlinksldjump"/>
          </p:cNvPr>
          <p:cNvSpPr/>
          <p:nvPr/>
        </p:nvSpPr>
        <p:spPr>
          <a:xfrm>
            <a:off x="4754216" y="3368441"/>
            <a:ext cx="882957" cy="823551"/>
          </a:xfrm>
          <a:prstGeom prst="star7">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7</a:t>
            </a:r>
          </a:p>
        </p:txBody>
      </p:sp>
      <p:sp>
        <p:nvSpPr>
          <p:cNvPr id="20" name="7-Point Star 19">
            <a:hlinkClick r:id="rId16" action="ppaction://hlinksldjump"/>
          </p:cNvPr>
          <p:cNvSpPr/>
          <p:nvPr/>
        </p:nvSpPr>
        <p:spPr>
          <a:xfrm>
            <a:off x="5782916" y="3376016"/>
            <a:ext cx="882957" cy="823551"/>
          </a:xfrm>
          <a:prstGeom prst="star7">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8</a:t>
            </a:r>
          </a:p>
        </p:txBody>
      </p:sp>
      <p:sp>
        <p:nvSpPr>
          <p:cNvPr id="3" name="Action Button: Home 2">
            <a:hlinkClick r:id="rId17" action="ppaction://hlinksldjump" highlightClick="1"/>
            <a:extLst>
              <a:ext uri="{FF2B5EF4-FFF2-40B4-BE49-F238E27FC236}">
                <a16:creationId xmlns:a16="http://schemas.microsoft.com/office/drawing/2014/main" id="{533D91E9-8D26-0A31-3426-719D9AAEC9C3}"/>
              </a:ext>
            </a:extLst>
          </p:cNvPr>
          <p:cNvSpPr/>
          <p:nvPr/>
        </p:nvSpPr>
        <p:spPr>
          <a:xfrm>
            <a:off x="7953663" y="1978141"/>
            <a:ext cx="564562" cy="424206"/>
          </a:xfrm>
          <a:prstGeom prst="actionButtonHome">
            <a:avLst/>
          </a:prstGeom>
          <a:solidFill>
            <a:srgbClr val="66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3642799499"/>
      </p:ext>
    </p:extLst>
  </p:cSld>
  <p:clrMapOvr>
    <a:masterClrMapping/>
  </p:clrMapOvr>
  <p:transition spd="slow">
    <p:push dir="r"/>
    <p:sndAc>
      <p:stSnd>
        <p:snd r:embed="rId2" name="suctio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grpId="0" nodeType="with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par>
                                <p:cTn id="29" presetID="32" presetClass="emph" presetSubtype="0" repeatCount="indefinite" fill="hold" grpId="0"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32" presetClass="emph" presetSubtype="0" repeatCount="indefinite" fill="hold" grpId="0" nodeType="withEffect">
                                  <p:stCondLst>
                                    <p:cond delay="0"/>
                                  </p:stCondLst>
                                  <p:childTnLst>
                                    <p:animRot by="120000">
                                      <p:cBhvr>
                                        <p:cTn id="36" dur="100" fill="hold">
                                          <p:stCondLst>
                                            <p:cond delay="0"/>
                                          </p:stCondLst>
                                        </p:cTn>
                                        <p:tgtEl>
                                          <p:spTgt spid="17"/>
                                        </p:tgtEl>
                                        <p:attrNameLst>
                                          <p:attrName>r</p:attrName>
                                        </p:attrNameLst>
                                      </p:cBhvr>
                                    </p:animRot>
                                    <p:animRot by="-240000">
                                      <p:cBhvr>
                                        <p:cTn id="37" dur="200" fill="hold">
                                          <p:stCondLst>
                                            <p:cond delay="200"/>
                                          </p:stCondLst>
                                        </p:cTn>
                                        <p:tgtEl>
                                          <p:spTgt spid="17"/>
                                        </p:tgtEl>
                                        <p:attrNameLst>
                                          <p:attrName>r</p:attrName>
                                        </p:attrNameLst>
                                      </p:cBhvr>
                                    </p:animRot>
                                    <p:animRot by="240000">
                                      <p:cBhvr>
                                        <p:cTn id="38" dur="200" fill="hold">
                                          <p:stCondLst>
                                            <p:cond delay="400"/>
                                          </p:stCondLst>
                                        </p:cTn>
                                        <p:tgtEl>
                                          <p:spTgt spid="17"/>
                                        </p:tgtEl>
                                        <p:attrNameLst>
                                          <p:attrName>r</p:attrName>
                                        </p:attrNameLst>
                                      </p:cBhvr>
                                    </p:animRot>
                                    <p:animRot by="-240000">
                                      <p:cBhvr>
                                        <p:cTn id="39" dur="200" fill="hold">
                                          <p:stCondLst>
                                            <p:cond delay="600"/>
                                          </p:stCondLst>
                                        </p:cTn>
                                        <p:tgtEl>
                                          <p:spTgt spid="17"/>
                                        </p:tgtEl>
                                        <p:attrNameLst>
                                          <p:attrName>r</p:attrName>
                                        </p:attrNameLst>
                                      </p:cBhvr>
                                    </p:animRot>
                                    <p:animRot by="120000">
                                      <p:cBhvr>
                                        <p:cTn id="40" dur="200" fill="hold">
                                          <p:stCondLst>
                                            <p:cond delay="800"/>
                                          </p:stCondLst>
                                        </p:cTn>
                                        <p:tgtEl>
                                          <p:spTgt spid="17"/>
                                        </p:tgtEl>
                                        <p:attrNameLst>
                                          <p:attrName>r</p:attrName>
                                        </p:attrNameLst>
                                      </p:cBhvr>
                                    </p:animRot>
                                  </p:childTnLst>
                                </p:cTn>
                              </p:par>
                              <p:par>
                                <p:cTn id="41" presetID="32" presetClass="emph" presetSubtype="0" repeatCount="indefinite" fill="hold" grpId="0" nodeType="withEffect">
                                  <p:stCondLst>
                                    <p:cond delay="0"/>
                                  </p:stCondLst>
                                  <p:childTnLst>
                                    <p:animRot by="120000">
                                      <p:cBhvr>
                                        <p:cTn id="42" dur="100" fill="hold">
                                          <p:stCondLst>
                                            <p:cond delay="0"/>
                                          </p:stCondLst>
                                        </p:cTn>
                                        <p:tgtEl>
                                          <p:spTgt spid="18"/>
                                        </p:tgtEl>
                                        <p:attrNameLst>
                                          <p:attrName>r</p:attrName>
                                        </p:attrNameLst>
                                      </p:cBhvr>
                                    </p:animRot>
                                    <p:animRot by="-240000">
                                      <p:cBhvr>
                                        <p:cTn id="43" dur="200" fill="hold">
                                          <p:stCondLst>
                                            <p:cond delay="200"/>
                                          </p:stCondLst>
                                        </p:cTn>
                                        <p:tgtEl>
                                          <p:spTgt spid="18"/>
                                        </p:tgtEl>
                                        <p:attrNameLst>
                                          <p:attrName>r</p:attrName>
                                        </p:attrNameLst>
                                      </p:cBhvr>
                                    </p:animRot>
                                    <p:animRot by="240000">
                                      <p:cBhvr>
                                        <p:cTn id="44" dur="200" fill="hold">
                                          <p:stCondLst>
                                            <p:cond delay="400"/>
                                          </p:stCondLst>
                                        </p:cTn>
                                        <p:tgtEl>
                                          <p:spTgt spid="18"/>
                                        </p:tgtEl>
                                        <p:attrNameLst>
                                          <p:attrName>r</p:attrName>
                                        </p:attrNameLst>
                                      </p:cBhvr>
                                    </p:animRot>
                                    <p:animRot by="-240000">
                                      <p:cBhvr>
                                        <p:cTn id="45" dur="200" fill="hold">
                                          <p:stCondLst>
                                            <p:cond delay="600"/>
                                          </p:stCondLst>
                                        </p:cTn>
                                        <p:tgtEl>
                                          <p:spTgt spid="18"/>
                                        </p:tgtEl>
                                        <p:attrNameLst>
                                          <p:attrName>r</p:attrName>
                                        </p:attrNameLst>
                                      </p:cBhvr>
                                    </p:animRot>
                                    <p:animRot by="120000">
                                      <p:cBhvr>
                                        <p:cTn id="46" dur="200" fill="hold">
                                          <p:stCondLst>
                                            <p:cond delay="800"/>
                                          </p:stCondLst>
                                        </p:cTn>
                                        <p:tgtEl>
                                          <p:spTgt spid="18"/>
                                        </p:tgtEl>
                                        <p:attrNameLst>
                                          <p:attrName>r</p:attrName>
                                        </p:attrNameLst>
                                      </p:cBhvr>
                                    </p:animRot>
                                  </p:childTnLst>
                                </p:cTn>
                              </p:par>
                              <p:par>
                                <p:cTn id="47" presetID="32" presetClass="emph" presetSubtype="0" repeatCount="indefinite" fill="hold" grpId="0" nodeType="withEffect">
                                  <p:stCondLst>
                                    <p:cond delay="0"/>
                                  </p:stCondLst>
                                  <p:childTnLst>
                                    <p:animRot by="120000">
                                      <p:cBhvr>
                                        <p:cTn id="48" dur="100" fill="hold">
                                          <p:stCondLst>
                                            <p:cond delay="0"/>
                                          </p:stCondLst>
                                        </p:cTn>
                                        <p:tgtEl>
                                          <p:spTgt spid="19"/>
                                        </p:tgtEl>
                                        <p:attrNameLst>
                                          <p:attrName>r</p:attrName>
                                        </p:attrNameLst>
                                      </p:cBhvr>
                                    </p:animRot>
                                    <p:animRot by="-240000">
                                      <p:cBhvr>
                                        <p:cTn id="49" dur="200" fill="hold">
                                          <p:stCondLst>
                                            <p:cond delay="200"/>
                                          </p:stCondLst>
                                        </p:cTn>
                                        <p:tgtEl>
                                          <p:spTgt spid="19"/>
                                        </p:tgtEl>
                                        <p:attrNameLst>
                                          <p:attrName>r</p:attrName>
                                        </p:attrNameLst>
                                      </p:cBhvr>
                                    </p:animRot>
                                    <p:animRot by="240000">
                                      <p:cBhvr>
                                        <p:cTn id="50" dur="200" fill="hold">
                                          <p:stCondLst>
                                            <p:cond delay="400"/>
                                          </p:stCondLst>
                                        </p:cTn>
                                        <p:tgtEl>
                                          <p:spTgt spid="19"/>
                                        </p:tgtEl>
                                        <p:attrNameLst>
                                          <p:attrName>r</p:attrName>
                                        </p:attrNameLst>
                                      </p:cBhvr>
                                    </p:animRot>
                                    <p:animRot by="-240000">
                                      <p:cBhvr>
                                        <p:cTn id="51" dur="200" fill="hold">
                                          <p:stCondLst>
                                            <p:cond delay="600"/>
                                          </p:stCondLst>
                                        </p:cTn>
                                        <p:tgtEl>
                                          <p:spTgt spid="19"/>
                                        </p:tgtEl>
                                        <p:attrNameLst>
                                          <p:attrName>r</p:attrName>
                                        </p:attrNameLst>
                                      </p:cBhvr>
                                    </p:animRot>
                                    <p:animRot by="120000">
                                      <p:cBhvr>
                                        <p:cTn id="52" dur="200" fill="hold">
                                          <p:stCondLst>
                                            <p:cond delay="800"/>
                                          </p:stCondLst>
                                        </p:cTn>
                                        <p:tgtEl>
                                          <p:spTgt spid="19"/>
                                        </p:tgtEl>
                                        <p:attrNameLst>
                                          <p:attrName>r</p:attrName>
                                        </p:attrNameLst>
                                      </p:cBhvr>
                                    </p:animRot>
                                  </p:childTnLst>
                                </p:cTn>
                              </p:par>
                              <p:par>
                                <p:cTn id="53" presetID="32" presetClass="emph" presetSubtype="0" repeatCount="indefinite" fill="remove" grpId="0" nodeType="withEffect">
                                  <p:stCondLst>
                                    <p:cond delay="0"/>
                                  </p:stCondLst>
                                  <p:childTnLst>
                                    <p:animRot by="120000">
                                      <p:cBhvr>
                                        <p:cTn id="54" dur="100" fill="hold">
                                          <p:stCondLst>
                                            <p:cond delay="0"/>
                                          </p:stCondLst>
                                        </p:cTn>
                                        <p:tgtEl>
                                          <p:spTgt spid="20"/>
                                        </p:tgtEl>
                                        <p:attrNameLst>
                                          <p:attrName>r</p:attrName>
                                        </p:attrNameLst>
                                      </p:cBhvr>
                                    </p:animRot>
                                    <p:animRot by="-240000">
                                      <p:cBhvr>
                                        <p:cTn id="55" dur="200" fill="hold">
                                          <p:stCondLst>
                                            <p:cond delay="200"/>
                                          </p:stCondLst>
                                        </p:cTn>
                                        <p:tgtEl>
                                          <p:spTgt spid="20"/>
                                        </p:tgtEl>
                                        <p:attrNameLst>
                                          <p:attrName>r</p:attrName>
                                        </p:attrNameLst>
                                      </p:cBhvr>
                                    </p:animRot>
                                    <p:animRot by="240000">
                                      <p:cBhvr>
                                        <p:cTn id="56" dur="200" fill="hold">
                                          <p:stCondLst>
                                            <p:cond delay="400"/>
                                          </p:stCondLst>
                                        </p:cTn>
                                        <p:tgtEl>
                                          <p:spTgt spid="20"/>
                                        </p:tgtEl>
                                        <p:attrNameLst>
                                          <p:attrName>r</p:attrName>
                                        </p:attrNameLst>
                                      </p:cBhvr>
                                    </p:animRot>
                                    <p:animRot by="-240000">
                                      <p:cBhvr>
                                        <p:cTn id="57" dur="200" fill="hold">
                                          <p:stCondLst>
                                            <p:cond delay="600"/>
                                          </p:stCondLst>
                                        </p:cTn>
                                        <p:tgtEl>
                                          <p:spTgt spid="20"/>
                                        </p:tgtEl>
                                        <p:attrNameLst>
                                          <p:attrName>r</p:attrName>
                                        </p:attrNameLst>
                                      </p:cBhvr>
                                    </p:animRot>
                                    <p:animRot by="120000">
                                      <p:cBhvr>
                                        <p:cTn id="58"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9" restart="whenNotActive" fill="hold" evtFilter="cancelBubble" nodeType="interactiveSeq">
                <p:stCondLst>
                  <p:cond evt="onClick" delay="0">
                    <p:tgtEl>
                      <p:spTgt spid="17"/>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1" grpId="0" animBg="1"/>
      <p:bldP spid="2" grpId="0" animBg="1"/>
      <p:bldP spid="2" grpId="1" animBg="1"/>
      <p:bldP spid="12" grpId="0" animBg="1"/>
      <p:bldP spid="12" grpId="1" animBg="1"/>
      <p:bldP spid="13" grpId="0" animBg="1"/>
      <p:bldP spid="13" grpId="1" animBg="1"/>
      <p:bldP spid="14" grpId="0" animBg="1"/>
      <p:bldP spid="14"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291" y="1480608"/>
            <a:ext cx="8167421" cy="3511521"/>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9885" l="66116" r="99876">
                        <a14:foregroundMark x1="85248" y1="36197" x2="85248" y2="36197"/>
                        <a14:foregroundMark x1="81860" y1="46506" x2="81860" y2="46506"/>
                        <a14:foregroundMark x1="91116" y1="15922" x2="91116" y2="15922"/>
                        <a14:foregroundMark x1="96488" y1="5498" x2="96488" y2="5498"/>
                        <a14:foregroundMark x1="85331" y1="29782" x2="85331" y2="29782"/>
                        <a14:foregroundMark x1="73843" y1="21764" x2="73843" y2="21764"/>
                        <a14:foregroundMark x1="96157" y1="9622" x2="96157" y2="9622"/>
                        <a14:foregroundMark x1="97645" y1="16380" x2="97645" y2="16380"/>
                        <a14:foregroundMark x1="98223" y1="27835" x2="98223" y2="27835"/>
                        <a14:foregroundMark x1="84628" y1="1718" x2="84628" y2="1718"/>
                        <a14:foregroundMark x1="81983" y1="1718" x2="81983" y2="1718"/>
                        <a14:foregroundMark x1="79339" y1="2635" x2="79339" y2="2635"/>
                        <a14:foregroundMark x1="80868" y1="91982" x2="80868" y2="91982"/>
                        <a14:foregroundMark x1="80744" y1="46392" x2="80744" y2="46392"/>
                        <a14:backgroundMark x1="84876" y1="61627" x2="84876" y2="61627"/>
                      </a14:backgroundRemoval>
                    </a14:imgEffect>
                  </a14:imgLayer>
                </a14:imgProps>
              </a:ext>
              <a:ext uri="{28A0092B-C50C-407E-A947-70E740481C1C}">
                <a14:useLocalDpi xmlns:a14="http://schemas.microsoft.com/office/drawing/2010/main" val="0"/>
              </a:ext>
            </a:extLst>
          </a:blip>
          <a:srcRect l="66889" t="-1395"/>
          <a:stretch/>
        </p:blipFill>
        <p:spPr>
          <a:xfrm flipH="1">
            <a:off x="-535463" y="2232884"/>
            <a:ext cx="2497791" cy="2759245"/>
          </a:xfrm>
          <a:prstGeom prst="rect">
            <a:avLst/>
          </a:prstGeom>
        </p:spPr>
      </p:pic>
      <p:sp>
        <p:nvSpPr>
          <p:cNvPr id="6" name="Rounded Rectangle 5">
            <a:hlinkClick r:id="rId7"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sp>
        <p:nvSpPr>
          <p:cNvPr id="3" name="Heart 2"/>
          <p:cNvSpPr/>
          <p:nvPr/>
        </p:nvSpPr>
        <p:spPr>
          <a:xfrm>
            <a:off x="6614961" y="130624"/>
            <a:ext cx="1012370" cy="685800"/>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sp>
        <p:nvSpPr>
          <p:cNvPr id="4" name="Oval Callout 3"/>
          <p:cNvSpPr/>
          <p:nvPr/>
        </p:nvSpPr>
        <p:spPr>
          <a:xfrm>
            <a:off x="134197" y="763969"/>
            <a:ext cx="2039870" cy="901400"/>
          </a:xfrm>
          <a:prstGeom prst="wedgeEllipseCallou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srgbClr val="C00000"/>
                </a:solidFill>
                <a:latin typeface="Comic Sans MS" panose="030F0702030302020204" pitchFamily="66" charset="0"/>
              </a:rPr>
              <a:t>You get 3 stars!</a:t>
            </a:r>
          </a:p>
        </p:txBody>
      </p:sp>
      <p:sp>
        <p:nvSpPr>
          <p:cNvPr id="5" name="TextBox 4"/>
          <p:cNvSpPr txBox="1"/>
          <p:nvPr/>
        </p:nvSpPr>
        <p:spPr>
          <a:xfrm>
            <a:off x="1504595" y="2329553"/>
            <a:ext cx="6481645" cy="1015663"/>
          </a:xfrm>
          <a:prstGeom prst="rect">
            <a:avLst/>
          </a:prstGeom>
          <a:noFill/>
        </p:spPr>
        <p:txBody>
          <a:bodyPr wrap="square" rtlCol="0">
            <a:spAutoFit/>
          </a:bodyPr>
          <a:lstStyle/>
          <a:p>
            <a:r>
              <a:rPr lang="en-US" sz="3000">
                <a:latin typeface="Comic Sans MS" panose="030F0702030302020204" pitchFamily="66" charset="0"/>
              </a:rPr>
              <a:t>Do you go to school in the winter?</a:t>
            </a:r>
          </a:p>
          <a:p>
            <a:endParaRPr lang="en-US" sz="3000">
              <a:latin typeface="Comic Sans MS" panose="030F0702030302020204" pitchFamily="66" charset="0"/>
            </a:endParaRPr>
          </a:p>
        </p:txBody>
      </p:sp>
      <p:pic>
        <p:nvPicPr>
          <p:cNvPr id="16" name="Picture 1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0" b="100000" l="0" r="100000">
                        <a14:foregroundMark x1="14174" y1="17869" x2="14174" y2="17869"/>
                        <a14:foregroundMark x1="20413" y1="46506" x2="20413" y2="46506"/>
                        <a14:foregroundMark x1="2397" y1="4467" x2="2397" y2="4467"/>
                        <a14:foregroundMark x1="3099" y1="16380" x2="3099" y2="16380"/>
                        <a14:foregroundMark x1="1322" y1="27721" x2="1322" y2="27721"/>
                        <a14:foregroundMark x1="18802" y1="10882" x2="18802" y2="10882"/>
                        <a14:foregroundMark x1="18636" y1="19359" x2="18636" y2="19359"/>
                        <a14:foregroundMark x1="8306" y1="24284" x2="8306" y2="24284"/>
                        <a14:foregroundMark x1="26653" y1="90493" x2="26653" y2="90493"/>
                        <a14:foregroundMark x1="19339" y1="96907" x2="19339" y2="96907"/>
                        <a14:foregroundMark x1="25950" y1="18328" x2="25950" y2="18328"/>
                      </a14:backgroundRemoval>
                    </a14:imgEffect>
                  </a14:imgLayer>
                </a14:imgProps>
              </a:ext>
              <a:ext uri="{28A0092B-C50C-407E-A947-70E740481C1C}">
                <a14:useLocalDpi xmlns:a14="http://schemas.microsoft.com/office/drawing/2010/main" val="0"/>
              </a:ext>
            </a:extLst>
          </a:blip>
          <a:srcRect r="67291"/>
          <a:stretch/>
        </p:blipFill>
        <p:spPr>
          <a:xfrm flipH="1">
            <a:off x="7811484" y="2817691"/>
            <a:ext cx="2108935" cy="2325809"/>
          </a:xfrm>
          <a:prstGeom prst="rect">
            <a:avLst/>
          </a:prstGeom>
        </p:spPr>
      </p:pic>
      <p:sp>
        <p:nvSpPr>
          <p:cNvPr id="14" name="Rectangle 13"/>
          <p:cNvSpPr/>
          <p:nvPr/>
        </p:nvSpPr>
        <p:spPr>
          <a:xfrm>
            <a:off x="2310154" y="1021975"/>
            <a:ext cx="4870528" cy="48660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Answer the question </a:t>
            </a:r>
          </a:p>
        </p:txBody>
      </p:sp>
      <p:sp>
        <p:nvSpPr>
          <p:cNvPr id="2" name="TextBox 1"/>
          <p:cNvSpPr txBox="1"/>
          <p:nvPr/>
        </p:nvSpPr>
        <p:spPr>
          <a:xfrm>
            <a:off x="2310154" y="3164886"/>
            <a:ext cx="5590913" cy="553998"/>
          </a:xfrm>
          <a:prstGeom prst="rect">
            <a:avLst/>
          </a:prstGeom>
          <a:noFill/>
        </p:spPr>
        <p:txBody>
          <a:bodyPr wrap="square" rtlCol="0">
            <a:spAutoFit/>
          </a:bodyPr>
          <a:lstStyle/>
          <a:p>
            <a:r>
              <a:rPr lang="en-US" sz="3000" b="1" dirty="0">
                <a:latin typeface="Comic Sans MS" panose="030F0702030302020204" pitchFamily="66" charset="0"/>
              </a:rPr>
              <a:t>Yes, I do./No I don’t.</a:t>
            </a:r>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656730751"/>
      </p:ext>
    </p:extLst>
  </p:cSld>
  <p:clrMapOvr>
    <a:masterClrMapping/>
  </p:clrMapOvr>
  <p:transition spd="slow">
    <p:push/>
    <p:sndAc>
      <p:stSnd>
        <p:snd r:embed="rId2" name="suctio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6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childTnLst>
        </p:cTn>
      </p:par>
    </p:tnLst>
    <p:bldLst>
      <p:bldP spid="4"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291" y="1480608"/>
            <a:ext cx="8167421" cy="3511521"/>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sp>
        <p:nvSpPr>
          <p:cNvPr id="3" name="Heart 2"/>
          <p:cNvSpPr/>
          <p:nvPr/>
        </p:nvSpPr>
        <p:spPr>
          <a:xfrm>
            <a:off x="6614961" y="71061"/>
            <a:ext cx="1012370" cy="745363"/>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sp>
        <p:nvSpPr>
          <p:cNvPr id="4" name="Oval Callout 3"/>
          <p:cNvSpPr/>
          <p:nvPr/>
        </p:nvSpPr>
        <p:spPr>
          <a:xfrm>
            <a:off x="0" y="749982"/>
            <a:ext cx="2127418" cy="901400"/>
          </a:xfrm>
          <a:prstGeom prst="wedgeEllipseCallou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srgbClr val="C00000"/>
                </a:solidFill>
                <a:latin typeface="Comic Sans MS" panose="030F0702030302020204" pitchFamily="66" charset="0"/>
              </a:rPr>
              <a:t>You </a:t>
            </a:r>
            <a:r>
              <a:rPr lang="en-US" sz="2250" b="1" kern="1200">
                <a:solidFill>
                  <a:srgbClr val="C00000"/>
                </a:solidFill>
                <a:latin typeface="Comic Sans MS" panose="030F0702030302020204" pitchFamily="66" charset="0"/>
              </a:rPr>
              <a:t>get 2 </a:t>
            </a:r>
            <a:r>
              <a:rPr lang="en-US" sz="2250" b="1" kern="1200" dirty="0">
                <a:solidFill>
                  <a:srgbClr val="C00000"/>
                </a:solidFill>
                <a:latin typeface="Comic Sans MS" panose="030F0702030302020204" pitchFamily="66" charset="0"/>
              </a:rPr>
              <a:t>stars!</a:t>
            </a:r>
          </a:p>
        </p:txBody>
      </p:sp>
      <p:sp>
        <p:nvSpPr>
          <p:cNvPr id="5" name="TextBox 4"/>
          <p:cNvSpPr txBox="1"/>
          <p:nvPr/>
        </p:nvSpPr>
        <p:spPr>
          <a:xfrm>
            <a:off x="754630" y="1801889"/>
            <a:ext cx="7181672" cy="1015663"/>
          </a:xfrm>
          <a:prstGeom prst="rect">
            <a:avLst/>
          </a:prstGeom>
          <a:noFill/>
        </p:spPr>
        <p:txBody>
          <a:bodyPr wrap="square" rtlCol="0">
            <a:spAutoFit/>
          </a:bodyPr>
          <a:lstStyle/>
          <a:p>
            <a:r>
              <a:rPr lang="en-US" sz="3000">
                <a:latin typeface="Comic Sans MS" panose="030F0702030302020204" pitchFamily="66" charset="0"/>
              </a:rPr>
              <a:t>Do they like swimming in the river?</a:t>
            </a:r>
          </a:p>
          <a:p>
            <a:endParaRPr lang="en-US" sz="3000">
              <a:latin typeface="Comic Sans MS" panose="030F0702030302020204" pitchFamily="66" charset="0"/>
            </a:endParaRPr>
          </a:p>
        </p:txBody>
      </p:sp>
      <p:pic>
        <p:nvPicPr>
          <p:cNvPr id="13" name="Picture 12"/>
          <p:cNvPicPr>
            <a:picLocks noChangeAspect="1"/>
          </p:cNvPicPr>
          <p:nvPr/>
        </p:nvPicPr>
        <p:blipFill>
          <a:blip r:embed="rId6"/>
          <a:stretch>
            <a:fillRect/>
          </a:stretch>
        </p:blipFill>
        <p:spPr>
          <a:xfrm>
            <a:off x="5432824" y="2483474"/>
            <a:ext cx="2929517" cy="2182950"/>
          </a:xfrm>
          <a:prstGeom prst="rect">
            <a:avLst/>
          </a:prstGeom>
          <a:ln>
            <a:noFill/>
          </a:ln>
          <a:effectLst>
            <a:outerShdw blurRad="292100" dist="139700" dir="2700000" algn="tl" rotWithShape="0">
              <a:srgbClr val="333333">
                <a:alpha val="65000"/>
              </a:srgbClr>
            </a:outerShdw>
          </a:effectLst>
        </p:spPr>
      </p:pic>
      <p:sp>
        <p:nvSpPr>
          <p:cNvPr id="14" name="Flowchart: Alternate Process 13"/>
          <p:cNvSpPr/>
          <p:nvPr/>
        </p:nvSpPr>
        <p:spPr>
          <a:xfrm>
            <a:off x="1034041" y="2732099"/>
            <a:ext cx="4281443" cy="705682"/>
          </a:xfrm>
          <a:prstGeom prst="flowChartAlternateProcess">
            <a:avLst/>
          </a:prstGeom>
          <a:solidFill>
            <a:srgbClr val="FFC000">
              <a:alpha val="53000"/>
            </a:srgbClr>
          </a:solidFill>
          <a:ln w="44450" cmpd="dbl">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tx1"/>
                </a:solidFill>
                <a:latin typeface="Comic Sans MS" panose="030F0702030302020204" pitchFamily="66" charset="0"/>
              </a:rPr>
              <a:t>A.Yes</a:t>
            </a:r>
            <a:r>
              <a:rPr lang="en-US" sz="3600" b="1" dirty="0">
                <a:solidFill>
                  <a:schemeClr val="tx1"/>
                </a:solidFill>
                <a:latin typeface="Comic Sans MS" panose="030F0702030302020204" pitchFamily="66" charset="0"/>
              </a:rPr>
              <a:t>, they do.</a:t>
            </a:r>
          </a:p>
        </p:txBody>
      </p:sp>
      <p:sp>
        <p:nvSpPr>
          <p:cNvPr id="21" name="Oval 20"/>
          <p:cNvSpPr/>
          <p:nvPr/>
        </p:nvSpPr>
        <p:spPr>
          <a:xfrm>
            <a:off x="1034041" y="2758791"/>
            <a:ext cx="624526" cy="67319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p:cNvSpPr/>
          <p:nvPr/>
        </p:nvSpPr>
        <p:spPr>
          <a:xfrm>
            <a:off x="1034041" y="3722036"/>
            <a:ext cx="4281443" cy="649864"/>
          </a:xfrm>
          <a:prstGeom prst="flowChartAlternateProcess">
            <a:avLst/>
          </a:prstGeom>
          <a:solidFill>
            <a:srgbClr val="FFC000">
              <a:alpha val="53000"/>
            </a:srgbClr>
          </a:solidFill>
          <a:ln w="44450" cmpd="dbl">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tx1"/>
                </a:solidFill>
                <a:latin typeface="Comic Sans MS" panose="030F0702030302020204" pitchFamily="66" charset="0"/>
              </a:rPr>
              <a:t>B.No</a:t>
            </a:r>
            <a:r>
              <a:rPr lang="en-US" sz="3600" b="1" dirty="0">
                <a:solidFill>
                  <a:schemeClr val="tx1"/>
                </a:solidFill>
                <a:latin typeface="Comic Sans MS" panose="030F0702030302020204" pitchFamily="66" charset="0"/>
              </a:rPr>
              <a:t>, they don’t.</a:t>
            </a:r>
          </a:p>
        </p:txBody>
      </p:sp>
      <p:sp>
        <p:nvSpPr>
          <p:cNvPr id="12" name="Rectangle 11"/>
          <p:cNvSpPr/>
          <p:nvPr/>
        </p:nvSpPr>
        <p:spPr>
          <a:xfrm>
            <a:off x="2310154" y="920755"/>
            <a:ext cx="4870528" cy="5878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Choose the best answer </a:t>
            </a:r>
          </a:p>
        </p:txBody>
      </p:sp>
      <p:sp>
        <p:nvSpPr>
          <p:cNvPr id="15" name="Rounded Rectangle 14">
            <a:hlinkClick r:id="rId7"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3793855191"/>
      </p:ext>
    </p:extLst>
  </p:cSld>
  <p:clrMapOvr>
    <a:masterClrMapping/>
  </p:clrMapOvr>
  <p:transition spd="slow">
    <p:push/>
    <p:sndAc>
      <p:stSnd>
        <p:snd r:embed="rId2" name="suctio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600"/>
                                        <p:tgtEl>
                                          <p:spTgt spid="4"/>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
                  </p:tgtEl>
                </p:cond>
              </p:nextCondLst>
            </p:seq>
          </p:childTnLst>
        </p:cTn>
      </p:par>
    </p:tnLst>
    <p:bldLst>
      <p:bldP spid="4" grpId="0" animBg="1"/>
      <p:bldP spid="14"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291" y="1480608"/>
            <a:ext cx="8167421" cy="3511521"/>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sp>
        <p:nvSpPr>
          <p:cNvPr id="4" name="Oval Callout 3"/>
          <p:cNvSpPr/>
          <p:nvPr/>
        </p:nvSpPr>
        <p:spPr>
          <a:xfrm>
            <a:off x="134197" y="700079"/>
            <a:ext cx="1835589" cy="901400"/>
          </a:xfrm>
          <a:prstGeom prst="wedgeEllipseCallou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srgbClr val="C00000"/>
                </a:solidFill>
                <a:latin typeface="Comic Sans MS" panose="030F0702030302020204" pitchFamily="66" charset="0"/>
              </a:rPr>
              <a:t>You get 3 stars!</a:t>
            </a:r>
          </a:p>
        </p:txBody>
      </p:sp>
      <p:sp>
        <p:nvSpPr>
          <p:cNvPr id="5" name="TextBox 4"/>
          <p:cNvSpPr txBox="1"/>
          <p:nvPr/>
        </p:nvSpPr>
        <p:spPr>
          <a:xfrm>
            <a:off x="780030" y="1680574"/>
            <a:ext cx="9608570" cy="1015663"/>
          </a:xfrm>
          <a:prstGeom prst="rect">
            <a:avLst/>
          </a:prstGeom>
          <a:noFill/>
        </p:spPr>
        <p:txBody>
          <a:bodyPr wrap="square" rtlCol="0">
            <a:spAutoFit/>
          </a:bodyPr>
          <a:lstStyle/>
          <a:p>
            <a:r>
              <a:rPr lang="en-US" sz="3000">
                <a:latin typeface="Comic Sans MS" panose="030F0702030302020204" pitchFamily="66" charset="0"/>
              </a:rPr>
              <a:t>Does she climb the tree with her friends?</a:t>
            </a:r>
          </a:p>
          <a:p>
            <a:endParaRPr lang="en-US" sz="3000">
              <a:latin typeface="Comic Sans MS" panose="030F0702030302020204" pitchFamily="66" charset="0"/>
            </a:endParaRPr>
          </a:p>
        </p:txBody>
      </p:sp>
      <p:sp>
        <p:nvSpPr>
          <p:cNvPr id="14" name="Flowchart: Alternate Process 13"/>
          <p:cNvSpPr/>
          <p:nvPr/>
        </p:nvSpPr>
        <p:spPr>
          <a:xfrm>
            <a:off x="931493" y="2732099"/>
            <a:ext cx="4286868" cy="705682"/>
          </a:xfrm>
          <a:prstGeom prst="flowChartAlternateProcess">
            <a:avLst/>
          </a:prstGeom>
          <a:solidFill>
            <a:srgbClr val="FFC000">
              <a:alpha val="53000"/>
            </a:srgbClr>
          </a:solidFill>
          <a:ln w="44450" cmpd="dbl">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Comic Sans MS" panose="030F0702030302020204" pitchFamily="66" charset="0"/>
              </a:rPr>
              <a:t>A.Yes</a:t>
            </a:r>
            <a:r>
              <a:rPr lang="en-US" sz="3200" b="1" dirty="0">
                <a:solidFill>
                  <a:schemeClr val="tx1"/>
                </a:solidFill>
                <a:latin typeface="Comic Sans MS" panose="030F0702030302020204" pitchFamily="66" charset="0"/>
              </a:rPr>
              <a:t>, she does.</a:t>
            </a:r>
          </a:p>
        </p:txBody>
      </p:sp>
      <p:sp>
        <p:nvSpPr>
          <p:cNvPr id="21" name="Oval 20"/>
          <p:cNvSpPr/>
          <p:nvPr/>
        </p:nvSpPr>
        <p:spPr>
          <a:xfrm>
            <a:off x="863621" y="3726651"/>
            <a:ext cx="639247" cy="67319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p:cNvSpPr/>
          <p:nvPr/>
        </p:nvSpPr>
        <p:spPr>
          <a:xfrm>
            <a:off x="931493" y="3722036"/>
            <a:ext cx="4286867" cy="649864"/>
          </a:xfrm>
          <a:prstGeom prst="flowChartAlternateProcess">
            <a:avLst/>
          </a:prstGeom>
          <a:solidFill>
            <a:srgbClr val="FFC000">
              <a:alpha val="53000"/>
            </a:srgbClr>
          </a:solidFill>
          <a:ln w="44450" cmpd="dbl">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Comic Sans MS" panose="030F0702030302020204" pitchFamily="66" charset="0"/>
              </a:rPr>
              <a:t>B.No</a:t>
            </a:r>
            <a:r>
              <a:rPr lang="en-US" sz="3200" b="1" dirty="0">
                <a:solidFill>
                  <a:schemeClr val="tx1"/>
                </a:solidFill>
                <a:latin typeface="Comic Sans MS" panose="030F0702030302020204" pitchFamily="66" charset="0"/>
              </a:rPr>
              <a:t>, she doesn’t.</a:t>
            </a:r>
          </a:p>
        </p:txBody>
      </p:sp>
      <p:sp>
        <p:nvSpPr>
          <p:cNvPr id="12" name="Rectangle 11"/>
          <p:cNvSpPr/>
          <p:nvPr/>
        </p:nvSpPr>
        <p:spPr>
          <a:xfrm>
            <a:off x="2310154" y="920755"/>
            <a:ext cx="5134138" cy="5878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Circle the correct answer </a:t>
            </a:r>
          </a:p>
        </p:txBody>
      </p:sp>
      <p:sp>
        <p:nvSpPr>
          <p:cNvPr id="15" name="Rounded Rectangle 14">
            <a:hlinkClick r:id="rId6"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sp>
        <p:nvSpPr>
          <p:cNvPr id="3" name="Heart 2"/>
          <p:cNvSpPr/>
          <p:nvPr/>
        </p:nvSpPr>
        <p:spPr>
          <a:xfrm>
            <a:off x="6614961" y="130623"/>
            <a:ext cx="1012370" cy="834267"/>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pic>
        <p:nvPicPr>
          <p:cNvPr id="1026" name="Picture 2" descr="174 Scared Young Girl Climbing Stock Photos, Pictures &amp;amp; Royalty-Free Images  - iSto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6232" y="2474412"/>
            <a:ext cx="3301608" cy="22010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781681197"/>
      </p:ext>
    </p:extLst>
  </p:cSld>
  <p:clrMapOvr>
    <a:masterClrMapping/>
  </p:clrMapOvr>
  <p:transition spd="slow">
    <p:push/>
    <p:sndAc>
      <p:stSnd>
        <p:snd r:embed="rId2" name="suctio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6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
                  </p:tgtEl>
                </p:cond>
              </p:nextCondLst>
            </p:seq>
          </p:childTnLst>
        </p:cTn>
      </p:par>
    </p:tnLst>
    <p:bldLst>
      <p:bldP spid="4" grpId="0" animBg="1"/>
      <p:bldP spid="14"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291" y="1242204"/>
            <a:ext cx="8167421" cy="3749925"/>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sp>
        <p:nvSpPr>
          <p:cNvPr id="3" name="Heart 2"/>
          <p:cNvSpPr/>
          <p:nvPr/>
        </p:nvSpPr>
        <p:spPr>
          <a:xfrm>
            <a:off x="6735312" y="114767"/>
            <a:ext cx="1012370" cy="828663"/>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sp>
        <p:nvSpPr>
          <p:cNvPr id="4" name="Oval Callout 3"/>
          <p:cNvSpPr/>
          <p:nvPr/>
        </p:nvSpPr>
        <p:spPr>
          <a:xfrm>
            <a:off x="-60343" y="570482"/>
            <a:ext cx="1845315" cy="901400"/>
          </a:xfrm>
          <a:prstGeom prst="wedgeEllipseCallout">
            <a:avLst>
              <a:gd name="adj1" fmla="val -5093"/>
              <a:gd name="adj2" fmla="val 67274"/>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srgbClr val="C00000"/>
                </a:solidFill>
                <a:latin typeface="Comic Sans MS" panose="030F0702030302020204" pitchFamily="66" charset="0"/>
              </a:rPr>
              <a:t>You </a:t>
            </a:r>
            <a:r>
              <a:rPr lang="en-US" sz="2250" b="1" kern="1200">
                <a:solidFill>
                  <a:srgbClr val="C00000"/>
                </a:solidFill>
                <a:latin typeface="Comic Sans MS" panose="030F0702030302020204" pitchFamily="66" charset="0"/>
              </a:rPr>
              <a:t>get 9 </a:t>
            </a:r>
            <a:r>
              <a:rPr lang="en-US" sz="2250" b="1" kern="1200" dirty="0">
                <a:solidFill>
                  <a:srgbClr val="C00000"/>
                </a:solidFill>
                <a:latin typeface="Comic Sans MS" panose="030F0702030302020204" pitchFamily="66" charset="0"/>
              </a:rPr>
              <a:t>stars!</a:t>
            </a:r>
          </a:p>
        </p:txBody>
      </p:sp>
      <p:sp>
        <p:nvSpPr>
          <p:cNvPr id="5" name="TextBox 4"/>
          <p:cNvSpPr txBox="1"/>
          <p:nvPr/>
        </p:nvSpPr>
        <p:spPr>
          <a:xfrm>
            <a:off x="968376" y="1367305"/>
            <a:ext cx="7181672" cy="1015663"/>
          </a:xfrm>
          <a:prstGeom prst="rect">
            <a:avLst/>
          </a:prstGeom>
          <a:noFill/>
        </p:spPr>
        <p:txBody>
          <a:bodyPr wrap="square" rtlCol="0">
            <a:spAutoFit/>
          </a:bodyPr>
          <a:lstStyle/>
          <a:p>
            <a:r>
              <a:rPr lang="en-US" sz="3000" dirty="0">
                <a:latin typeface="Comic Sans MS" panose="030F0702030302020204" pitchFamily="66" charset="0"/>
              </a:rPr>
              <a:t> It’s ……in summer?</a:t>
            </a:r>
          </a:p>
          <a:p>
            <a:endParaRPr lang="en-US" sz="3000" dirty="0">
              <a:latin typeface="Comic Sans MS" panose="030F0702030302020204" pitchFamily="66" charset="0"/>
            </a:endParaRPr>
          </a:p>
        </p:txBody>
      </p:sp>
      <p:pic>
        <p:nvPicPr>
          <p:cNvPr id="12" name="Picture 2" descr="Asian woman drying sweat in a warm summer day  hot stock pictures, royalty-free photos &amp; imag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036" y="2290274"/>
            <a:ext cx="3231448" cy="224423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802556" y="3118973"/>
            <a:ext cx="1845316" cy="550438"/>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B</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cold</a:t>
            </a:r>
            <a:r>
              <a:rPr lang="en-US" sz="3000">
                <a:latin typeface="Comic Sans MS" panose="030F0702030302020204" pitchFamily="66" charset="0"/>
                <a:cs typeface="Times New Roman" pitchFamily="18" charset="0"/>
              </a:rPr>
              <a:t> </a:t>
            </a:r>
            <a:endParaRPr lang="en-US" sz="3000" b="1" dirty="0">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8" name="Rectangle 17"/>
          <p:cNvSpPr/>
          <p:nvPr/>
        </p:nvSpPr>
        <p:spPr>
          <a:xfrm>
            <a:off x="1802556" y="3981541"/>
            <a:ext cx="1854108" cy="552965"/>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C</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winter</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9" name="Rectangle 18"/>
          <p:cNvSpPr/>
          <p:nvPr/>
        </p:nvSpPr>
        <p:spPr>
          <a:xfrm>
            <a:off x="1784972" y="2290274"/>
            <a:ext cx="1862899" cy="516569"/>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A</a:t>
            </a:r>
            <a:r>
              <a:rPr lang="en-US" sz="3000">
                <a:latin typeface="Comic Sans MS" panose="030F0702030302020204" pitchFamily="66" charset="0"/>
                <a:cs typeface="Times New Roman" pitchFamily="18" charset="0"/>
              </a:rPr>
              <a:t>. </a:t>
            </a:r>
            <a:r>
              <a:rPr lang="en-US" sz="3000" b="1">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rPr>
              <a:t>hot</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3" name="Rectangle 12"/>
          <p:cNvSpPr/>
          <p:nvPr/>
        </p:nvSpPr>
        <p:spPr>
          <a:xfrm>
            <a:off x="2022913" y="711184"/>
            <a:ext cx="4870528" cy="49385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Choose the best answer </a:t>
            </a:r>
          </a:p>
        </p:txBody>
      </p:sp>
      <p:sp>
        <p:nvSpPr>
          <p:cNvPr id="14" name="Rounded Rectangle 13">
            <a:hlinkClick r:id="rId8"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949268924"/>
      </p:ext>
    </p:extLst>
  </p:cSld>
  <p:clrMapOvr>
    <a:masterClrMapping/>
  </p:clrMapOvr>
  <p:transition spd="slow">
    <p:push/>
    <p:sndAc>
      <p:stSnd>
        <p:snd r:embed="rId2" name="suctio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6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4" name="YEAH.wav"/>
                                        </p:tgtEl>
                                      </p:cMediaNode>
                                    </p:audio>
                                  </p:subTnLst>
                                </p:cTn>
                              </p:par>
                              <p:par>
                                <p:cTn id="17" presetID="1" presetClass="exit"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1250"/>
                                        <p:tgtEl>
                                          <p:spTgt spid="16"/>
                                        </p:tgtEl>
                                        <p:attrNameLst>
                                          <p:attrName>ppt_x</p:attrName>
                                        </p:attrNameLst>
                                      </p:cBhvr>
                                      <p:tavLst>
                                        <p:tav tm="0">
                                          <p:val>
                                            <p:strVal val="ppt_x"/>
                                          </p:val>
                                        </p:tav>
                                        <p:tav tm="100000">
                                          <p:val>
                                            <p:strVal val="ppt_x"/>
                                          </p:val>
                                        </p:tav>
                                      </p:tavLst>
                                    </p:anim>
                                    <p:anim calcmode="lin" valueType="num">
                                      <p:cBhvr additive="base">
                                        <p:cTn id="26" dur="1250"/>
                                        <p:tgtEl>
                                          <p:spTgt spid="16"/>
                                        </p:tgtEl>
                                        <p:attrNameLst>
                                          <p:attrName>ppt_y</p:attrName>
                                        </p:attrNameLst>
                                      </p:cBhvr>
                                      <p:tavLst>
                                        <p:tav tm="0">
                                          <p:val>
                                            <p:strVal val="ppt_y"/>
                                          </p:val>
                                        </p:tav>
                                        <p:tav tm="100000">
                                          <p:val>
                                            <p:strVal val="1+ppt_h/2"/>
                                          </p:val>
                                        </p:tav>
                                      </p:tavLst>
                                    </p:anim>
                                    <p:set>
                                      <p:cBhvr>
                                        <p:cTn id="27" dur="1" fill="hold">
                                          <p:stCondLst>
                                            <p:cond delay="1249"/>
                                          </p:stCondLst>
                                        </p:cTn>
                                        <p:tgtEl>
                                          <p:spTgt spid="16"/>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1250"/>
                                        <p:tgtEl>
                                          <p:spTgt spid="18"/>
                                        </p:tgtEl>
                                        <p:attrNameLst>
                                          <p:attrName>ppt_x</p:attrName>
                                        </p:attrNameLst>
                                      </p:cBhvr>
                                      <p:tavLst>
                                        <p:tav tm="0">
                                          <p:val>
                                            <p:strVal val="ppt_x"/>
                                          </p:val>
                                        </p:tav>
                                        <p:tav tm="100000">
                                          <p:val>
                                            <p:strVal val="ppt_x"/>
                                          </p:val>
                                        </p:tav>
                                      </p:tavLst>
                                    </p:anim>
                                    <p:anim calcmode="lin" valueType="num">
                                      <p:cBhvr additive="base">
                                        <p:cTn id="33" dur="1250"/>
                                        <p:tgtEl>
                                          <p:spTgt spid="18"/>
                                        </p:tgtEl>
                                        <p:attrNameLst>
                                          <p:attrName>ppt_y</p:attrName>
                                        </p:attrNameLst>
                                      </p:cBhvr>
                                      <p:tavLst>
                                        <p:tav tm="0">
                                          <p:val>
                                            <p:strVal val="ppt_y"/>
                                          </p:val>
                                        </p:tav>
                                        <p:tav tm="100000">
                                          <p:val>
                                            <p:strVal val="1+ppt_h/2"/>
                                          </p:val>
                                        </p:tav>
                                      </p:tavLst>
                                    </p:anim>
                                    <p:set>
                                      <p:cBhvr>
                                        <p:cTn id="34" dur="1" fill="hold">
                                          <p:stCondLst>
                                            <p:cond delay="124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8"/>
                  </p:tgtEl>
                </p:cond>
              </p:nextCondLst>
            </p:seq>
          </p:childTnLst>
        </p:cTn>
      </p:par>
    </p:tnLst>
    <p:bldLst>
      <p:bldP spid="4" grpId="0" animBg="1"/>
      <p:bldP spid="16" grpId="0" animBg="1"/>
      <p:bldP spid="16" grpId="1" animBg="1"/>
      <p:bldP spid="18" grpId="0" animBg="1"/>
      <p:bldP spid="18" grpId="1"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291" y="1242204"/>
            <a:ext cx="8167421" cy="3749925"/>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sp>
        <p:nvSpPr>
          <p:cNvPr id="4" name="Oval Callout 3"/>
          <p:cNvSpPr/>
          <p:nvPr/>
        </p:nvSpPr>
        <p:spPr>
          <a:xfrm>
            <a:off x="-20215" y="776725"/>
            <a:ext cx="1822771" cy="901400"/>
          </a:xfrm>
          <a:prstGeom prst="wedgeEllipseCallout">
            <a:avLst>
              <a:gd name="adj1" fmla="val 7037"/>
              <a:gd name="adj2" fmla="val 76992"/>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srgbClr val="C00000"/>
                </a:solidFill>
                <a:latin typeface="Comic Sans MS" panose="030F0702030302020204" pitchFamily="66" charset="0"/>
              </a:rPr>
              <a:t>You </a:t>
            </a:r>
            <a:r>
              <a:rPr lang="en-US" sz="2250" b="1" kern="1200">
                <a:solidFill>
                  <a:srgbClr val="C00000"/>
                </a:solidFill>
                <a:latin typeface="Comic Sans MS" panose="030F0702030302020204" pitchFamily="66" charset="0"/>
              </a:rPr>
              <a:t>get 2 </a:t>
            </a:r>
            <a:r>
              <a:rPr lang="en-US" sz="2250" b="1" kern="1200" dirty="0">
                <a:solidFill>
                  <a:srgbClr val="C00000"/>
                </a:solidFill>
                <a:latin typeface="Comic Sans MS" panose="030F0702030302020204" pitchFamily="66" charset="0"/>
              </a:rPr>
              <a:t>stars!</a:t>
            </a:r>
          </a:p>
        </p:txBody>
      </p:sp>
      <p:sp>
        <p:nvSpPr>
          <p:cNvPr id="5" name="TextBox 4"/>
          <p:cNvSpPr txBox="1"/>
          <p:nvPr/>
        </p:nvSpPr>
        <p:spPr>
          <a:xfrm>
            <a:off x="2318205" y="1456895"/>
            <a:ext cx="7181672" cy="1015663"/>
          </a:xfrm>
          <a:prstGeom prst="rect">
            <a:avLst/>
          </a:prstGeom>
          <a:noFill/>
        </p:spPr>
        <p:txBody>
          <a:bodyPr wrap="square" rtlCol="0">
            <a:spAutoFit/>
          </a:bodyPr>
          <a:lstStyle/>
          <a:p>
            <a:r>
              <a:rPr lang="en-US" sz="3000" dirty="0">
                <a:latin typeface="Comic Sans MS" panose="030F0702030302020204" pitchFamily="66" charset="0"/>
              </a:rPr>
              <a:t> It’s ……in winter?</a:t>
            </a:r>
          </a:p>
          <a:p>
            <a:endParaRPr lang="en-US" sz="3000" dirty="0">
              <a:latin typeface="Comic Sans MS" panose="030F0702030302020204" pitchFamily="66" charset="0"/>
            </a:endParaRPr>
          </a:p>
        </p:txBody>
      </p:sp>
      <p:sp>
        <p:nvSpPr>
          <p:cNvPr id="16" name="Rectangle 15"/>
          <p:cNvSpPr/>
          <p:nvPr/>
        </p:nvSpPr>
        <p:spPr>
          <a:xfrm>
            <a:off x="1589906" y="2303070"/>
            <a:ext cx="1845316" cy="525714"/>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dirty="0">
                <a:latin typeface="Comic Sans MS" panose="030F0702030302020204" pitchFamily="66" charset="0"/>
                <a:cs typeface="Times New Roman" pitchFamily="18" charset="0"/>
              </a:rPr>
              <a:t>A</a:t>
            </a:r>
            <a:r>
              <a:rPr lang="en-US" sz="3000" dirty="0">
                <a:latin typeface="Comic Sans MS" panose="030F0702030302020204" pitchFamily="66" charset="0"/>
                <a:cs typeface="Times New Roman" pitchFamily="18" charset="0"/>
              </a:rPr>
              <a:t>. </a:t>
            </a:r>
            <a:r>
              <a:rPr lang="en-US" sz="3000" b="1" dirty="0">
                <a:solidFill>
                  <a:srgbClr val="7030A0"/>
                </a:solidFill>
                <a:latin typeface="Comic Sans MS" panose="030F0702030302020204" pitchFamily="66" charset="0"/>
                <a:cs typeface="Times New Roman" pitchFamily="18" charset="0"/>
              </a:rPr>
              <a:t>wet</a:t>
            </a:r>
            <a:r>
              <a:rPr lang="en-US" sz="3000" dirty="0">
                <a:latin typeface="Comic Sans MS" panose="030F0702030302020204" pitchFamily="66" charset="0"/>
                <a:cs typeface="Times New Roman" pitchFamily="18" charset="0"/>
              </a:rPr>
              <a:t> </a:t>
            </a:r>
            <a:endParaRPr lang="en-US" sz="3000" b="1" dirty="0">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8" name="Rectangle 17"/>
          <p:cNvSpPr/>
          <p:nvPr/>
        </p:nvSpPr>
        <p:spPr>
          <a:xfrm>
            <a:off x="1598697" y="4038394"/>
            <a:ext cx="1854108" cy="496112"/>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C</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warm</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9" name="Rectangle 18"/>
          <p:cNvSpPr/>
          <p:nvPr/>
        </p:nvSpPr>
        <p:spPr>
          <a:xfrm>
            <a:off x="1589906" y="3173334"/>
            <a:ext cx="1862899" cy="516569"/>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B</a:t>
            </a:r>
            <a:r>
              <a:rPr lang="en-US" sz="3000">
                <a:latin typeface="Comic Sans MS" panose="030F0702030302020204" pitchFamily="66" charset="0"/>
                <a:cs typeface="Times New Roman" pitchFamily="18" charset="0"/>
              </a:rPr>
              <a:t>. </a:t>
            </a:r>
            <a:r>
              <a:rPr lang="en-US" sz="3000" b="1">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rPr>
              <a:t>cold</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pic>
        <p:nvPicPr>
          <p:cNvPr id="13" name="Picture 2" descr="Sick african woman feeling cold covered with blanket at home Sick young african woman feeling cold covered with blanket sit on sofa, ill black girl shivering freezing warming at home wrapped with plaid, no central heating problem, fever temperature flu concept cold stock pictures, royalty-free photos &amp; imag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2975" y="2303070"/>
            <a:ext cx="3287401" cy="2191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ounded Rectangle 11">
            <a:hlinkClick r:id="rId8"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sp>
        <p:nvSpPr>
          <p:cNvPr id="14" name="Rectangle 13"/>
          <p:cNvSpPr/>
          <p:nvPr/>
        </p:nvSpPr>
        <p:spPr>
          <a:xfrm>
            <a:off x="2022913" y="711184"/>
            <a:ext cx="4870528" cy="49385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Choose the best answer </a:t>
            </a:r>
          </a:p>
        </p:txBody>
      </p:sp>
      <p:sp>
        <p:nvSpPr>
          <p:cNvPr id="3" name="Heart 2"/>
          <p:cNvSpPr/>
          <p:nvPr/>
        </p:nvSpPr>
        <p:spPr>
          <a:xfrm>
            <a:off x="6614961" y="130623"/>
            <a:ext cx="1012370" cy="828663"/>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310213813"/>
      </p:ext>
    </p:extLst>
  </p:cSld>
  <p:clrMapOvr>
    <a:masterClrMapping/>
  </p:clrMapOvr>
  <p:transition spd="slow">
    <p:push/>
    <p:sndAc>
      <p:stSnd>
        <p:snd r:embed="rId2" name="suctio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6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4" name="YEAH.wav"/>
                                        </p:tgtEl>
                                      </p:cMediaNode>
                                    </p:audio>
                                  </p:subTnLst>
                                </p:cTn>
                              </p:par>
                              <p:par>
                                <p:cTn id="17" presetID="1" presetClass="exit"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1250"/>
                                        <p:tgtEl>
                                          <p:spTgt spid="16"/>
                                        </p:tgtEl>
                                        <p:attrNameLst>
                                          <p:attrName>ppt_x</p:attrName>
                                        </p:attrNameLst>
                                      </p:cBhvr>
                                      <p:tavLst>
                                        <p:tav tm="0">
                                          <p:val>
                                            <p:strVal val="ppt_x"/>
                                          </p:val>
                                        </p:tav>
                                        <p:tav tm="100000">
                                          <p:val>
                                            <p:strVal val="ppt_x"/>
                                          </p:val>
                                        </p:tav>
                                      </p:tavLst>
                                    </p:anim>
                                    <p:anim calcmode="lin" valueType="num">
                                      <p:cBhvr additive="base">
                                        <p:cTn id="26" dur="1250"/>
                                        <p:tgtEl>
                                          <p:spTgt spid="16"/>
                                        </p:tgtEl>
                                        <p:attrNameLst>
                                          <p:attrName>ppt_y</p:attrName>
                                        </p:attrNameLst>
                                      </p:cBhvr>
                                      <p:tavLst>
                                        <p:tav tm="0">
                                          <p:val>
                                            <p:strVal val="ppt_y"/>
                                          </p:val>
                                        </p:tav>
                                        <p:tav tm="100000">
                                          <p:val>
                                            <p:strVal val="1+ppt_h/2"/>
                                          </p:val>
                                        </p:tav>
                                      </p:tavLst>
                                    </p:anim>
                                    <p:set>
                                      <p:cBhvr>
                                        <p:cTn id="27" dur="1" fill="hold">
                                          <p:stCondLst>
                                            <p:cond delay="1249"/>
                                          </p:stCondLst>
                                        </p:cTn>
                                        <p:tgtEl>
                                          <p:spTgt spid="16"/>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1250"/>
                                        <p:tgtEl>
                                          <p:spTgt spid="18"/>
                                        </p:tgtEl>
                                        <p:attrNameLst>
                                          <p:attrName>ppt_x</p:attrName>
                                        </p:attrNameLst>
                                      </p:cBhvr>
                                      <p:tavLst>
                                        <p:tav tm="0">
                                          <p:val>
                                            <p:strVal val="ppt_x"/>
                                          </p:val>
                                        </p:tav>
                                        <p:tav tm="100000">
                                          <p:val>
                                            <p:strVal val="ppt_x"/>
                                          </p:val>
                                        </p:tav>
                                      </p:tavLst>
                                    </p:anim>
                                    <p:anim calcmode="lin" valueType="num">
                                      <p:cBhvr additive="base">
                                        <p:cTn id="33" dur="1250"/>
                                        <p:tgtEl>
                                          <p:spTgt spid="18"/>
                                        </p:tgtEl>
                                        <p:attrNameLst>
                                          <p:attrName>ppt_y</p:attrName>
                                        </p:attrNameLst>
                                      </p:cBhvr>
                                      <p:tavLst>
                                        <p:tav tm="0">
                                          <p:val>
                                            <p:strVal val="ppt_y"/>
                                          </p:val>
                                        </p:tav>
                                        <p:tav tm="100000">
                                          <p:val>
                                            <p:strVal val="1+ppt_h/2"/>
                                          </p:val>
                                        </p:tav>
                                      </p:tavLst>
                                    </p:anim>
                                    <p:set>
                                      <p:cBhvr>
                                        <p:cTn id="34" dur="1" fill="hold">
                                          <p:stCondLst>
                                            <p:cond delay="124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8"/>
                  </p:tgtEl>
                </p:cond>
              </p:nextCondLst>
            </p:seq>
          </p:childTnLst>
        </p:cTn>
      </p:par>
    </p:tnLst>
    <p:bldLst>
      <p:bldP spid="4" grpId="0" animBg="1"/>
      <p:bldP spid="16" grpId="0" animBg="1"/>
      <p:bldP spid="16" grpId="1" animBg="1"/>
      <p:bldP spid="18" grpId="0" animBg="1"/>
      <p:bldP spid="18" grpId="1"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741" y="1276006"/>
            <a:ext cx="8167421" cy="3749925"/>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sp>
        <p:nvSpPr>
          <p:cNvPr id="3" name="Heart 2"/>
          <p:cNvSpPr/>
          <p:nvPr/>
        </p:nvSpPr>
        <p:spPr>
          <a:xfrm>
            <a:off x="6614961" y="130623"/>
            <a:ext cx="1012370" cy="828663"/>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sp>
        <p:nvSpPr>
          <p:cNvPr id="4" name="Oval Callout 3"/>
          <p:cNvSpPr/>
          <p:nvPr/>
        </p:nvSpPr>
        <p:spPr>
          <a:xfrm>
            <a:off x="158562" y="787375"/>
            <a:ext cx="1796987" cy="901400"/>
          </a:xfrm>
          <a:prstGeom prst="wedgeEllipseCallou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srgbClr val="C00000"/>
                </a:solidFill>
                <a:latin typeface="Comic Sans MS" panose="030F0702030302020204" pitchFamily="66" charset="0"/>
              </a:rPr>
              <a:t>You </a:t>
            </a:r>
            <a:r>
              <a:rPr lang="en-US" sz="2250" b="1" kern="1200">
                <a:solidFill>
                  <a:srgbClr val="C00000"/>
                </a:solidFill>
                <a:latin typeface="Comic Sans MS" panose="030F0702030302020204" pitchFamily="66" charset="0"/>
              </a:rPr>
              <a:t>get 7 </a:t>
            </a:r>
            <a:r>
              <a:rPr lang="en-US" sz="2250" b="1" kern="1200" dirty="0">
                <a:solidFill>
                  <a:srgbClr val="C00000"/>
                </a:solidFill>
                <a:latin typeface="Comic Sans MS" panose="030F0702030302020204" pitchFamily="66" charset="0"/>
              </a:rPr>
              <a:t>stars!</a:t>
            </a:r>
          </a:p>
        </p:txBody>
      </p:sp>
      <p:sp>
        <p:nvSpPr>
          <p:cNvPr id="5" name="TextBox 4"/>
          <p:cNvSpPr txBox="1"/>
          <p:nvPr/>
        </p:nvSpPr>
        <p:spPr>
          <a:xfrm>
            <a:off x="2807899" y="1481991"/>
            <a:ext cx="7181672" cy="1015663"/>
          </a:xfrm>
          <a:prstGeom prst="rect">
            <a:avLst/>
          </a:prstGeom>
          <a:noFill/>
        </p:spPr>
        <p:txBody>
          <a:bodyPr wrap="square" rtlCol="0">
            <a:spAutoFit/>
          </a:bodyPr>
          <a:lstStyle/>
          <a:p>
            <a:r>
              <a:rPr lang="en-US" sz="3000" dirty="0">
                <a:latin typeface="Comic Sans MS" panose="030F0702030302020204" pitchFamily="66" charset="0"/>
              </a:rPr>
              <a:t> It’s ……in spring.</a:t>
            </a:r>
          </a:p>
          <a:p>
            <a:endParaRPr lang="en-US" sz="3000" dirty="0">
              <a:latin typeface="Comic Sans MS" panose="030F0702030302020204" pitchFamily="66" charset="0"/>
            </a:endParaRPr>
          </a:p>
        </p:txBody>
      </p:sp>
      <p:sp>
        <p:nvSpPr>
          <p:cNvPr id="16" name="Rectangle 15"/>
          <p:cNvSpPr/>
          <p:nvPr/>
        </p:nvSpPr>
        <p:spPr>
          <a:xfrm>
            <a:off x="1589906" y="2303070"/>
            <a:ext cx="1845316" cy="525714"/>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dirty="0">
                <a:latin typeface="Comic Sans MS" panose="030F0702030302020204" pitchFamily="66" charset="0"/>
                <a:cs typeface="Times New Roman" pitchFamily="18" charset="0"/>
              </a:rPr>
              <a:t>A</a:t>
            </a:r>
            <a:r>
              <a:rPr lang="en-US" sz="3000" dirty="0">
                <a:latin typeface="Comic Sans MS" panose="030F0702030302020204" pitchFamily="66" charset="0"/>
                <a:cs typeface="Times New Roman" pitchFamily="18" charset="0"/>
              </a:rPr>
              <a:t>. </a:t>
            </a:r>
            <a:r>
              <a:rPr lang="en-US" sz="3000" b="1" dirty="0">
                <a:solidFill>
                  <a:srgbClr val="7030A0"/>
                </a:solidFill>
                <a:latin typeface="Comic Sans MS" panose="030F0702030302020204" pitchFamily="66" charset="0"/>
                <a:cs typeface="Times New Roman" pitchFamily="18" charset="0"/>
              </a:rPr>
              <a:t>wet </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8" name="Rectangle 17"/>
          <p:cNvSpPr/>
          <p:nvPr/>
        </p:nvSpPr>
        <p:spPr>
          <a:xfrm>
            <a:off x="1589906" y="3150969"/>
            <a:ext cx="1854108" cy="496112"/>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B</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hot</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9" name="Rectangle 18"/>
          <p:cNvSpPr/>
          <p:nvPr/>
        </p:nvSpPr>
        <p:spPr>
          <a:xfrm>
            <a:off x="1589906" y="3938583"/>
            <a:ext cx="1862899" cy="516569"/>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C</a:t>
            </a:r>
            <a:r>
              <a:rPr lang="en-US" sz="3000">
                <a:latin typeface="Comic Sans MS" panose="030F0702030302020204" pitchFamily="66" charset="0"/>
                <a:cs typeface="Times New Roman" pitchFamily="18" charset="0"/>
              </a:rPr>
              <a:t>. </a:t>
            </a:r>
            <a:r>
              <a:rPr lang="en-US" sz="3000" b="1">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rPr>
              <a:t>warm</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pic>
        <p:nvPicPr>
          <p:cNvPr id="12" name="Picture 6" descr="Play School Class Room decoration and wall decoration and wall charts |  Classroom decor, Kindergarten classroom decor, Teacher classroom decorations"/>
          <p:cNvPicPr>
            <a:picLocks noChangeAspect="1" noChangeArrowheads="1"/>
          </p:cNvPicPr>
          <p:nvPr/>
        </p:nvPicPr>
        <p:blipFill rotWithShape="1">
          <a:blip r:embed="rId7">
            <a:extLst>
              <a:ext uri="{28A0092B-C50C-407E-A947-70E740481C1C}">
                <a14:useLocalDpi xmlns:a14="http://schemas.microsoft.com/office/drawing/2010/main" val="0"/>
              </a:ext>
            </a:extLst>
          </a:blip>
          <a:srcRect b="9526"/>
          <a:stretch/>
        </p:blipFill>
        <p:spPr bwMode="auto">
          <a:xfrm>
            <a:off x="4432083" y="2178995"/>
            <a:ext cx="3379401" cy="240261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188425" y="808687"/>
            <a:ext cx="4643668" cy="5878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Choose the best answer </a:t>
            </a:r>
          </a:p>
        </p:txBody>
      </p:sp>
      <p:sp>
        <p:nvSpPr>
          <p:cNvPr id="14" name="Rounded Rectangle 13">
            <a:hlinkClick r:id="rId8"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4148543455"/>
      </p:ext>
    </p:extLst>
  </p:cSld>
  <p:clrMapOvr>
    <a:masterClrMapping/>
  </p:clrMapOvr>
  <p:transition spd="slow">
    <p:push/>
    <p:sndAc>
      <p:stSnd>
        <p:snd r:embed="rId2" name="suctio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6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4" name="YEAH.wav"/>
                                        </p:tgtEl>
                                      </p:cMediaNode>
                                    </p:audio>
                                  </p:subTnLst>
                                </p:cTn>
                              </p:par>
                              <p:par>
                                <p:cTn id="17" presetID="1" presetClass="exit"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1250"/>
                                        <p:tgtEl>
                                          <p:spTgt spid="16"/>
                                        </p:tgtEl>
                                        <p:attrNameLst>
                                          <p:attrName>ppt_x</p:attrName>
                                        </p:attrNameLst>
                                      </p:cBhvr>
                                      <p:tavLst>
                                        <p:tav tm="0">
                                          <p:val>
                                            <p:strVal val="ppt_x"/>
                                          </p:val>
                                        </p:tav>
                                        <p:tav tm="100000">
                                          <p:val>
                                            <p:strVal val="ppt_x"/>
                                          </p:val>
                                        </p:tav>
                                      </p:tavLst>
                                    </p:anim>
                                    <p:anim calcmode="lin" valueType="num">
                                      <p:cBhvr additive="base">
                                        <p:cTn id="26" dur="1250"/>
                                        <p:tgtEl>
                                          <p:spTgt spid="16"/>
                                        </p:tgtEl>
                                        <p:attrNameLst>
                                          <p:attrName>ppt_y</p:attrName>
                                        </p:attrNameLst>
                                      </p:cBhvr>
                                      <p:tavLst>
                                        <p:tav tm="0">
                                          <p:val>
                                            <p:strVal val="ppt_y"/>
                                          </p:val>
                                        </p:tav>
                                        <p:tav tm="100000">
                                          <p:val>
                                            <p:strVal val="1+ppt_h/2"/>
                                          </p:val>
                                        </p:tav>
                                      </p:tavLst>
                                    </p:anim>
                                    <p:set>
                                      <p:cBhvr>
                                        <p:cTn id="27" dur="1" fill="hold">
                                          <p:stCondLst>
                                            <p:cond delay="1249"/>
                                          </p:stCondLst>
                                        </p:cTn>
                                        <p:tgtEl>
                                          <p:spTgt spid="16"/>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1250"/>
                                        <p:tgtEl>
                                          <p:spTgt spid="18"/>
                                        </p:tgtEl>
                                        <p:attrNameLst>
                                          <p:attrName>ppt_x</p:attrName>
                                        </p:attrNameLst>
                                      </p:cBhvr>
                                      <p:tavLst>
                                        <p:tav tm="0">
                                          <p:val>
                                            <p:strVal val="ppt_x"/>
                                          </p:val>
                                        </p:tav>
                                        <p:tav tm="100000">
                                          <p:val>
                                            <p:strVal val="ppt_x"/>
                                          </p:val>
                                        </p:tav>
                                      </p:tavLst>
                                    </p:anim>
                                    <p:anim calcmode="lin" valueType="num">
                                      <p:cBhvr additive="base">
                                        <p:cTn id="33" dur="1250"/>
                                        <p:tgtEl>
                                          <p:spTgt spid="18"/>
                                        </p:tgtEl>
                                        <p:attrNameLst>
                                          <p:attrName>ppt_y</p:attrName>
                                        </p:attrNameLst>
                                      </p:cBhvr>
                                      <p:tavLst>
                                        <p:tav tm="0">
                                          <p:val>
                                            <p:strVal val="ppt_y"/>
                                          </p:val>
                                        </p:tav>
                                        <p:tav tm="100000">
                                          <p:val>
                                            <p:strVal val="1+ppt_h/2"/>
                                          </p:val>
                                        </p:tav>
                                      </p:tavLst>
                                    </p:anim>
                                    <p:set>
                                      <p:cBhvr>
                                        <p:cTn id="34" dur="1" fill="hold">
                                          <p:stCondLst>
                                            <p:cond delay="124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8"/>
                  </p:tgtEl>
                </p:cond>
              </p:nextCondLst>
            </p:seq>
          </p:childTnLst>
        </p:cTn>
      </p:par>
    </p:tnLst>
    <p:bldLst>
      <p:bldP spid="4" grpId="0" animBg="1"/>
      <p:bldP spid="16" grpId="0" animBg="1"/>
      <p:bldP spid="16" grpId="1" animBg="1"/>
      <p:bldP spid="18" grpId="0" animBg="1"/>
      <p:bldP spid="18" grpId="1"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000"/>
          </a:schemeClr>
        </a:solidFill>
        <a:effectLst/>
      </p:bgPr>
    </p:bg>
    <p:spTree>
      <p:nvGrpSpPr>
        <p:cNvPr id="1" name=""/>
        <p:cNvGrpSpPr/>
        <p:nvPr/>
      </p:nvGrpSpPr>
      <p:grpSpPr>
        <a:xfrm>
          <a:off x="0" y="0"/>
          <a:ext cx="0" cy="0"/>
          <a:chOff x="0" y="0"/>
          <a:chExt cx="0" cy="0"/>
        </a:xfrm>
      </p:grpSpPr>
      <p:pic>
        <p:nvPicPr>
          <p:cNvPr id="161" name="Picture 1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
            <a:ext cx="9144000" cy="5010944"/>
          </a:xfrm>
          <a:prstGeom prst="rect">
            <a:avLst/>
          </a:prstGeom>
        </p:spPr>
      </p:pic>
      <p:pic>
        <p:nvPicPr>
          <p:cNvPr id="159" name="Picture 158" descr="Untitled.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 y="754408"/>
            <a:ext cx="9143999" cy="4389092"/>
          </a:xfrm>
          <a:prstGeom prst="rect">
            <a:avLst/>
          </a:prstGeom>
        </p:spPr>
      </p:pic>
      <p:pic>
        <p:nvPicPr>
          <p:cNvPr id="164" name="图片 6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20291" y="2996835"/>
            <a:ext cx="3629996" cy="1144171"/>
          </a:xfrm>
          <a:prstGeom prst="rect">
            <a:avLst/>
          </a:prstGeom>
        </p:spPr>
      </p:pic>
      <p:pic>
        <p:nvPicPr>
          <p:cNvPr id="166" name="Picture 165" descr="24155454.jpg"/>
          <p:cNvPicPr>
            <a:picLocks noChangeAspect="1"/>
          </p:cNvPicPr>
          <p:nvPr/>
        </p:nvPicPr>
        <p:blipFill>
          <a:blip r:embed="rId7" cstate="print">
            <a:clrChange>
              <a:clrFrom>
                <a:srgbClr val="FFFFFF"/>
              </a:clrFrom>
              <a:clrTo>
                <a:srgbClr val="FFFFFF">
                  <a:alpha val="0"/>
                </a:srgbClr>
              </a:clrTo>
            </a:clrChange>
          </a:blip>
          <a:srcRect l="8400" t="8519" r="10000" b="17407"/>
          <a:stretch>
            <a:fillRect/>
          </a:stretch>
        </p:blipFill>
        <p:spPr>
          <a:xfrm>
            <a:off x="971245" y="1351363"/>
            <a:ext cx="2253996" cy="2209800"/>
          </a:xfrm>
          <a:prstGeom prst="rect">
            <a:avLst/>
          </a:prstGeom>
        </p:spPr>
      </p:pic>
      <p:pic>
        <p:nvPicPr>
          <p:cNvPr id="167" name="Picture 166" descr="200.gif"/>
          <p:cNvPicPr>
            <a:picLocks noChangeAspect="1"/>
          </p:cNvPicPr>
          <p:nvPr/>
        </p:nvPicPr>
        <p:blipFill>
          <a:blip r:embed="rId8" cstate="print"/>
          <a:stretch>
            <a:fillRect/>
          </a:stretch>
        </p:blipFill>
        <p:spPr>
          <a:xfrm flipH="1">
            <a:off x="152400" y="514352"/>
            <a:ext cx="990600" cy="1021237"/>
          </a:xfrm>
          <a:prstGeom prst="rect">
            <a:avLst/>
          </a:prstGeom>
        </p:spPr>
      </p:pic>
      <p:pic>
        <p:nvPicPr>
          <p:cNvPr id="171" name="Picture 170" descr="24155454.jpg"/>
          <p:cNvPicPr>
            <a:picLocks noChangeAspect="1"/>
          </p:cNvPicPr>
          <p:nvPr/>
        </p:nvPicPr>
        <p:blipFill>
          <a:blip r:embed="rId9" cstate="print">
            <a:clrChange>
              <a:clrFrom>
                <a:srgbClr val="FFFFFF"/>
              </a:clrFrom>
              <a:clrTo>
                <a:srgbClr val="FFFFFF">
                  <a:alpha val="0"/>
                </a:srgbClr>
              </a:clrTo>
            </a:clrChange>
          </a:blip>
          <a:srcRect l="8400" t="8519" r="10000" b="17407"/>
          <a:stretch>
            <a:fillRect/>
          </a:stretch>
        </p:blipFill>
        <p:spPr>
          <a:xfrm>
            <a:off x="7467600" y="2419350"/>
            <a:ext cx="1219200" cy="1195294"/>
          </a:xfrm>
          <a:prstGeom prst="rect">
            <a:avLst/>
          </a:prstGeom>
        </p:spPr>
      </p:pic>
      <p:pic>
        <p:nvPicPr>
          <p:cNvPr id="172" name="Picture 171" descr="Bee_inkinch.gif"/>
          <p:cNvPicPr>
            <a:picLocks noChangeAspect="1"/>
          </p:cNvPicPr>
          <p:nvPr/>
        </p:nvPicPr>
        <p:blipFill>
          <a:blip r:embed="rId10" cstate="print"/>
          <a:stretch>
            <a:fillRect/>
          </a:stretch>
        </p:blipFill>
        <p:spPr>
          <a:xfrm>
            <a:off x="1447801" y="3534891"/>
            <a:ext cx="3073001" cy="1608611"/>
          </a:xfrm>
          <a:prstGeom prst="rect">
            <a:avLst/>
          </a:prstGeom>
        </p:spPr>
      </p:pic>
      <p:pic>
        <p:nvPicPr>
          <p:cNvPr id="173" name="Picture 172" descr="Bee_inkinch.gif"/>
          <p:cNvPicPr>
            <a:picLocks noChangeAspect="1"/>
          </p:cNvPicPr>
          <p:nvPr/>
        </p:nvPicPr>
        <p:blipFill>
          <a:blip r:embed="rId10" cstate="print"/>
          <a:stretch>
            <a:fillRect/>
          </a:stretch>
        </p:blipFill>
        <p:spPr>
          <a:xfrm>
            <a:off x="4343239" y="3410951"/>
            <a:ext cx="3352961" cy="1755159"/>
          </a:xfrm>
          <a:prstGeom prst="rect">
            <a:avLst/>
          </a:prstGeom>
        </p:spPr>
      </p:pic>
      <p:pic>
        <p:nvPicPr>
          <p:cNvPr id="174" name="Picture 173" descr="sunflower.gif"/>
          <p:cNvPicPr>
            <a:picLocks noChangeAspect="1"/>
          </p:cNvPicPr>
          <p:nvPr/>
        </p:nvPicPr>
        <p:blipFill>
          <a:blip r:embed="rId11" cstate="print"/>
          <a:stretch>
            <a:fillRect/>
          </a:stretch>
        </p:blipFill>
        <p:spPr>
          <a:xfrm>
            <a:off x="2854328" y="3990205"/>
            <a:ext cx="1422397" cy="1153295"/>
          </a:xfrm>
          <a:prstGeom prst="rect">
            <a:avLst/>
          </a:prstGeom>
        </p:spPr>
      </p:pic>
      <p:pic>
        <p:nvPicPr>
          <p:cNvPr id="175" name="Picture 174" descr="sunflower.gif"/>
          <p:cNvPicPr>
            <a:picLocks noChangeAspect="1"/>
          </p:cNvPicPr>
          <p:nvPr/>
        </p:nvPicPr>
        <p:blipFill>
          <a:blip r:embed="rId11" cstate="print"/>
          <a:stretch>
            <a:fillRect/>
          </a:stretch>
        </p:blipFill>
        <p:spPr>
          <a:xfrm flipH="1">
            <a:off x="5257801" y="3867150"/>
            <a:ext cx="1574165" cy="1276350"/>
          </a:xfrm>
          <a:prstGeom prst="rect">
            <a:avLst/>
          </a:prstGeom>
        </p:spPr>
      </p:pic>
      <p:pic>
        <p:nvPicPr>
          <p:cNvPr id="176" name="Picture 175" descr="sunflower.gif"/>
          <p:cNvPicPr>
            <a:picLocks noChangeAspect="1"/>
          </p:cNvPicPr>
          <p:nvPr/>
        </p:nvPicPr>
        <p:blipFill>
          <a:blip r:embed="rId12" cstate="print"/>
          <a:stretch>
            <a:fillRect/>
          </a:stretch>
        </p:blipFill>
        <p:spPr>
          <a:xfrm>
            <a:off x="4267200" y="4031392"/>
            <a:ext cx="1371600" cy="1112108"/>
          </a:xfrm>
          <a:prstGeom prst="rect">
            <a:avLst/>
          </a:prstGeom>
        </p:spPr>
      </p:pic>
      <p:grpSp>
        <p:nvGrpSpPr>
          <p:cNvPr id="10" name="组合 5"/>
          <p:cNvGrpSpPr/>
          <p:nvPr/>
        </p:nvGrpSpPr>
        <p:grpSpPr>
          <a:xfrm>
            <a:off x="-4763" y="3236120"/>
            <a:ext cx="9153526" cy="1895475"/>
            <a:chOff x="-6350" y="6061075"/>
            <a:chExt cx="12204701" cy="2527300"/>
          </a:xfrm>
        </p:grpSpPr>
        <p:sp>
          <p:nvSpPr>
            <p:cNvPr id="11"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6"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7"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8"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9"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0"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1"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2"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3"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4"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5"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6"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7"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8"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9"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0"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1"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2"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3"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4"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5"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6"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7"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8"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9"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0"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1"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2"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3"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4"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5"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6"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7"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8"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9"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0"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1"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2"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3"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4"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5"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6"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7"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8"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9"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0"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1"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2"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3"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4"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5"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6"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7"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8"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9"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0"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1"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2"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3"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4"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5"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6"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7"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8"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9"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0"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1"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2"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3"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4"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5"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6"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7"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8"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9"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0"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1"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2"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3"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4"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5"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6"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7"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8"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9"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0"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1"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2"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3"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4"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5"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6"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7"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8"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9"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0"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1"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2"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3"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4"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5"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6"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7"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8"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9"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0"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1"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2"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3"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4"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5"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6"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7"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8"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9"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0"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1"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2"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3"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4"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5"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6"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7" name="Freeform 133"/>
            <p:cNvSpPr>
              <a:spLocks/>
            </p:cNvSpPr>
            <p:nvPr/>
          </p:nvSpPr>
          <p:spPr bwMode="auto">
            <a:xfrm>
              <a:off x="1644650" y="7799388"/>
              <a:ext cx="184151" cy="782639"/>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8"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9"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0"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1"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2"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3"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4"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5"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6"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7"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8"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9"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0"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1"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2"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grpSp>
      <p:pic>
        <p:nvPicPr>
          <p:cNvPr id="162" name="图片 9">
            <a:extLst>
              <a:ext uri="{FF2B5EF4-FFF2-40B4-BE49-F238E27FC236}">
                <a16:creationId xmlns:a16="http://schemas.microsoft.com/office/drawing/2014/main" id="{2865A210-1A75-44C2-A563-954401F77FFB}"/>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2830711" y="160164"/>
            <a:ext cx="3889044" cy="2782986"/>
          </a:xfrm>
          <a:prstGeom prst="rect">
            <a:avLst/>
          </a:prstGeom>
          <a:ln>
            <a:noFill/>
          </a:ln>
          <a:effectLst>
            <a:outerShdw blurRad="292100" dist="139700" dir="2700000" algn="tl" rotWithShape="0">
              <a:srgbClr val="333333">
                <a:alpha val="65000"/>
              </a:srgbClr>
            </a:outerShdw>
          </a:effectLst>
        </p:spPr>
      </p:pic>
      <p:pic>
        <p:nvPicPr>
          <p:cNvPr id="165" name="Picture 5" descr="C:\Users\Administrator\Desktop\小鸟.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869398" y="1109235"/>
            <a:ext cx="1075768" cy="1143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8" name="文本框 4"/>
          <p:cNvSpPr txBox="1">
            <a:spLocks noChangeArrowheads="1"/>
          </p:cNvSpPr>
          <p:nvPr/>
        </p:nvSpPr>
        <p:spPr bwMode="auto">
          <a:xfrm rot="21302815">
            <a:off x="3035133" y="1658036"/>
            <a:ext cx="335876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ClrTx/>
              <a:buFont typeface="Arial" panose="020B0604020202020204" pitchFamily="34" charset="0"/>
              <a:buNone/>
            </a:pPr>
            <a:r>
              <a:rPr lang="en-US" altLang="zh-CN" sz="3600" b="1" kern="1200">
                <a:solidFill>
                  <a:srgbClr val="FF0000"/>
                </a:solidFill>
                <a:latin typeface="Comic Sans MS" panose="030F0702030302020204" pitchFamily="66" charset="0"/>
                <a:ea typeface="幼圆" panose="02010509060101010101" charset="-122"/>
                <a:cs typeface="Arial" panose="020B0604020202020204" pitchFamily="34" charset="0"/>
                <a:sym typeface="+mn-lt"/>
              </a:rPr>
              <a:t>1.Warm-up</a:t>
            </a:r>
            <a:endParaRPr lang="zh-CN" altLang="en-US" sz="3600" b="1" kern="1200" dirty="0">
              <a:solidFill>
                <a:srgbClr val="FF0000"/>
              </a:solidFill>
              <a:latin typeface="Comic Sans MS" panose="030F0702030302020204" pitchFamily="66" charset="0"/>
              <a:ea typeface="幼圆" panose="02010509060101010101" charset="-122"/>
              <a:cs typeface="Arial" panose="020B0604020202020204" pitchFamily="34" charset="0"/>
              <a:sym typeface="+mn-lt"/>
            </a:endParaRPr>
          </a:p>
        </p:txBody>
      </p:sp>
      <p:pic>
        <p:nvPicPr>
          <p:cNvPr id="163" name="Picture 162">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3787726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magic-chime-06.wav"/>
          </p:stSnd>
        </p:sndAc>
      </p:transition>
    </mc:Choice>
    <mc:Fallback xmlns="">
      <p:transition spd="slow">
        <p:fade/>
        <p:sndAc>
          <p:stSnd>
            <p:snd r:embed="rId18" name="magic-chime-06.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14:presetBounceEnd="43000">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14:bounceEnd="43000">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9"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291" y="1242204"/>
            <a:ext cx="8167421" cy="3749925"/>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sp>
        <p:nvSpPr>
          <p:cNvPr id="3" name="Heart 2"/>
          <p:cNvSpPr/>
          <p:nvPr/>
        </p:nvSpPr>
        <p:spPr>
          <a:xfrm>
            <a:off x="6738165" y="128779"/>
            <a:ext cx="1012370" cy="828663"/>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sp>
        <p:nvSpPr>
          <p:cNvPr id="4" name="Oval Callout 3"/>
          <p:cNvSpPr/>
          <p:nvPr/>
        </p:nvSpPr>
        <p:spPr>
          <a:xfrm>
            <a:off x="-176365" y="552599"/>
            <a:ext cx="2039870" cy="901400"/>
          </a:xfrm>
          <a:prstGeom prst="wedgeEllipseCallout">
            <a:avLst>
              <a:gd name="adj1" fmla="val -198"/>
              <a:gd name="adj2" fmla="val 76992"/>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srgbClr val="C00000"/>
                </a:solidFill>
                <a:latin typeface="Comic Sans MS" panose="030F0702030302020204" pitchFamily="66" charset="0"/>
              </a:rPr>
              <a:t>You </a:t>
            </a:r>
            <a:r>
              <a:rPr lang="en-US" sz="2250" b="1" kern="1200">
                <a:solidFill>
                  <a:srgbClr val="C00000"/>
                </a:solidFill>
                <a:latin typeface="Comic Sans MS" panose="030F0702030302020204" pitchFamily="66" charset="0"/>
              </a:rPr>
              <a:t>get 5 </a:t>
            </a:r>
            <a:r>
              <a:rPr lang="en-US" sz="2250" b="1" kern="1200" dirty="0">
                <a:solidFill>
                  <a:srgbClr val="C00000"/>
                </a:solidFill>
                <a:latin typeface="Comic Sans MS" panose="030F0702030302020204" pitchFamily="66" charset="0"/>
              </a:rPr>
              <a:t>stars!</a:t>
            </a:r>
          </a:p>
        </p:txBody>
      </p:sp>
      <p:sp>
        <p:nvSpPr>
          <p:cNvPr id="5" name="TextBox 4"/>
          <p:cNvSpPr txBox="1"/>
          <p:nvPr/>
        </p:nvSpPr>
        <p:spPr>
          <a:xfrm>
            <a:off x="968376" y="1367305"/>
            <a:ext cx="7181672" cy="1015663"/>
          </a:xfrm>
          <a:prstGeom prst="rect">
            <a:avLst/>
          </a:prstGeom>
          <a:noFill/>
        </p:spPr>
        <p:txBody>
          <a:bodyPr wrap="square" rtlCol="0">
            <a:spAutoFit/>
          </a:bodyPr>
          <a:lstStyle/>
          <a:p>
            <a:r>
              <a:rPr lang="en-US" sz="3000" dirty="0">
                <a:latin typeface="Comic Sans MS" panose="030F0702030302020204" pitchFamily="66" charset="0"/>
              </a:rPr>
              <a:t> It’s ……in autumn?</a:t>
            </a:r>
          </a:p>
          <a:p>
            <a:endParaRPr lang="en-US" sz="3000" dirty="0">
              <a:latin typeface="Comic Sans MS" panose="030F0702030302020204" pitchFamily="66" charset="0"/>
            </a:endParaRPr>
          </a:p>
        </p:txBody>
      </p:sp>
      <p:sp>
        <p:nvSpPr>
          <p:cNvPr id="16" name="Rectangle 15"/>
          <p:cNvSpPr/>
          <p:nvPr/>
        </p:nvSpPr>
        <p:spPr>
          <a:xfrm>
            <a:off x="1589906" y="2303070"/>
            <a:ext cx="1845316" cy="525714"/>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A</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warm </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8" name="Rectangle 17"/>
          <p:cNvSpPr/>
          <p:nvPr/>
        </p:nvSpPr>
        <p:spPr>
          <a:xfrm>
            <a:off x="1598697" y="3949735"/>
            <a:ext cx="1854108" cy="496112"/>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C</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hot</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9" name="Rectangle 18"/>
          <p:cNvSpPr/>
          <p:nvPr/>
        </p:nvSpPr>
        <p:spPr>
          <a:xfrm>
            <a:off x="1598697" y="3146021"/>
            <a:ext cx="1862899" cy="516569"/>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B</a:t>
            </a:r>
            <a:r>
              <a:rPr lang="en-US" sz="3000">
                <a:latin typeface="Comic Sans MS" panose="030F0702030302020204" pitchFamily="66" charset="0"/>
                <a:cs typeface="Times New Roman" pitchFamily="18" charset="0"/>
              </a:rPr>
              <a:t>. </a:t>
            </a:r>
            <a:r>
              <a:rPr lang="en-US" sz="3000" b="1">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rPr>
              <a:t>cool</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pic>
        <p:nvPicPr>
          <p:cNvPr id="13" name="Picture 8" descr="Kids Dancing In Autumn Stock Illustration - Download Image Now - iSto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713" y="1717135"/>
            <a:ext cx="2857771" cy="285777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047658" y="716927"/>
            <a:ext cx="4870528" cy="5878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Choose the best answer </a:t>
            </a:r>
          </a:p>
        </p:txBody>
      </p:sp>
      <p:sp>
        <p:nvSpPr>
          <p:cNvPr id="14" name="Rounded Rectangle 13">
            <a:hlinkClick r:id="rId8"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517752335"/>
      </p:ext>
    </p:extLst>
  </p:cSld>
  <p:clrMapOvr>
    <a:masterClrMapping/>
  </p:clrMapOvr>
  <p:transition spd="slow">
    <p:push/>
    <p:sndAc>
      <p:stSnd>
        <p:snd r:embed="rId2" name="suctio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6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4" name="YEAH.wav"/>
                                        </p:tgtEl>
                                      </p:cMediaNode>
                                    </p:audio>
                                  </p:subTnLst>
                                </p:cTn>
                              </p:par>
                              <p:par>
                                <p:cTn id="17" presetID="1" presetClass="exit"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1250"/>
                                        <p:tgtEl>
                                          <p:spTgt spid="16"/>
                                        </p:tgtEl>
                                        <p:attrNameLst>
                                          <p:attrName>ppt_x</p:attrName>
                                        </p:attrNameLst>
                                      </p:cBhvr>
                                      <p:tavLst>
                                        <p:tav tm="0">
                                          <p:val>
                                            <p:strVal val="ppt_x"/>
                                          </p:val>
                                        </p:tav>
                                        <p:tav tm="100000">
                                          <p:val>
                                            <p:strVal val="ppt_x"/>
                                          </p:val>
                                        </p:tav>
                                      </p:tavLst>
                                    </p:anim>
                                    <p:anim calcmode="lin" valueType="num">
                                      <p:cBhvr additive="base">
                                        <p:cTn id="26" dur="1250"/>
                                        <p:tgtEl>
                                          <p:spTgt spid="16"/>
                                        </p:tgtEl>
                                        <p:attrNameLst>
                                          <p:attrName>ppt_y</p:attrName>
                                        </p:attrNameLst>
                                      </p:cBhvr>
                                      <p:tavLst>
                                        <p:tav tm="0">
                                          <p:val>
                                            <p:strVal val="ppt_y"/>
                                          </p:val>
                                        </p:tav>
                                        <p:tav tm="100000">
                                          <p:val>
                                            <p:strVal val="1+ppt_h/2"/>
                                          </p:val>
                                        </p:tav>
                                      </p:tavLst>
                                    </p:anim>
                                    <p:set>
                                      <p:cBhvr>
                                        <p:cTn id="27" dur="1" fill="hold">
                                          <p:stCondLst>
                                            <p:cond delay="1249"/>
                                          </p:stCondLst>
                                        </p:cTn>
                                        <p:tgtEl>
                                          <p:spTgt spid="16"/>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1250"/>
                                        <p:tgtEl>
                                          <p:spTgt spid="18"/>
                                        </p:tgtEl>
                                        <p:attrNameLst>
                                          <p:attrName>ppt_x</p:attrName>
                                        </p:attrNameLst>
                                      </p:cBhvr>
                                      <p:tavLst>
                                        <p:tav tm="0">
                                          <p:val>
                                            <p:strVal val="ppt_x"/>
                                          </p:val>
                                        </p:tav>
                                        <p:tav tm="100000">
                                          <p:val>
                                            <p:strVal val="ppt_x"/>
                                          </p:val>
                                        </p:tav>
                                      </p:tavLst>
                                    </p:anim>
                                    <p:anim calcmode="lin" valueType="num">
                                      <p:cBhvr additive="base">
                                        <p:cTn id="33" dur="1250"/>
                                        <p:tgtEl>
                                          <p:spTgt spid="18"/>
                                        </p:tgtEl>
                                        <p:attrNameLst>
                                          <p:attrName>ppt_y</p:attrName>
                                        </p:attrNameLst>
                                      </p:cBhvr>
                                      <p:tavLst>
                                        <p:tav tm="0">
                                          <p:val>
                                            <p:strVal val="ppt_y"/>
                                          </p:val>
                                        </p:tav>
                                        <p:tav tm="100000">
                                          <p:val>
                                            <p:strVal val="1+ppt_h/2"/>
                                          </p:val>
                                        </p:tav>
                                      </p:tavLst>
                                    </p:anim>
                                    <p:set>
                                      <p:cBhvr>
                                        <p:cTn id="34" dur="1" fill="hold">
                                          <p:stCondLst>
                                            <p:cond delay="124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8"/>
                  </p:tgtEl>
                </p:cond>
              </p:nextCondLst>
            </p:seq>
          </p:childTnLst>
        </p:cTn>
      </p:par>
    </p:tnLst>
    <p:bldLst>
      <p:bldP spid="4" grpId="0" animBg="1"/>
      <p:bldP spid="16" grpId="0" animBg="1"/>
      <p:bldP spid="16" grpId="1" animBg="1"/>
      <p:bldP spid="18" grpId="0" animBg="1"/>
      <p:bldP spid="18" grpId="1"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291" y="1242204"/>
            <a:ext cx="8167421" cy="3749925"/>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sp>
        <p:nvSpPr>
          <p:cNvPr id="4" name="Oval Callout 3"/>
          <p:cNvSpPr/>
          <p:nvPr/>
        </p:nvSpPr>
        <p:spPr>
          <a:xfrm>
            <a:off x="-77386" y="643908"/>
            <a:ext cx="2251424" cy="901400"/>
          </a:xfrm>
          <a:prstGeom prst="wedgeEllipseCallout">
            <a:avLst>
              <a:gd name="adj1" fmla="val 3665"/>
              <a:gd name="adj2" fmla="val 78602"/>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a:solidFill>
                  <a:srgbClr val="C00000"/>
                </a:solidFill>
                <a:latin typeface="Comic Sans MS" panose="030F0702030302020204" pitchFamily="66" charset="0"/>
              </a:rPr>
              <a:t>You get 10 </a:t>
            </a:r>
            <a:r>
              <a:rPr lang="en-US" sz="2250" b="1" kern="1200" dirty="0">
                <a:solidFill>
                  <a:srgbClr val="C00000"/>
                </a:solidFill>
                <a:latin typeface="Comic Sans MS" panose="030F0702030302020204" pitchFamily="66" charset="0"/>
              </a:rPr>
              <a:t>stars!</a:t>
            </a:r>
          </a:p>
        </p:txBody>
      </p:sp>
      <p:sp>
        <p:nvSpPr>
          <p:cNvPr id="5" name="TextBox 4"/>
          <p:cNvSpPr txBox="1"/>
          <p:nvPr/>
        </p:nvSpPr>
        <p:spPr>
          <a:xfrm>
            <a:off x="2155151" y="1704282"/>
            <a:ext cx="7181672" cy="553998"/>
          </a:xfrm>
          <a:prstGeom prst="rect">
            <a:avLst/>
          </a:prstGeom>
          <a:noFill/>
        </p:spPr>
        <p:txBody>
          <a:bodyPr wrap="square" rtlCol="0">
            <a:spAutoFit/>
          </a:bodyPr>
          <a:lstStyle/>
          <a:p>
            <a:r>
              <a:rPr lang="en-US" sz="3000">
                <a:latin typeface="Comic Sans MS" panose="030F0702030302020204" pitchFamily="66" charset="0"/>
              </a:rPr>
              <a:t> It’s not rainy. It’s___.</a:t>
            </a:r>
          </a:p>
        </p:txBody>
      </p:sp>
      <p:sp>
        <p:nvSpPr>
          <p:cNvPr id="16" name="Rectangle 15"/>
          <p:cNvSpPr/>
          <p:nvPr/>
        </p:nvSpPr>
        <p:spPr>
          <a:xfrm>
            <a:off x="3671624" y="2576163"/>
            <a:ext cx="1845316" cy="525714"/>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A</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wet </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8" name="Rectangle 17"/>
          <p:cNvSpPr/>
          <p:nvPr/>
        </p:nvSpPr>
        <p:spPr>
          <a:xfrm>
            <a:off x="3680415" y="4222828"/>
            <a:ext cx="1854108" cy="496112"/>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C</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cool</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9" name="Rectangle 18"/>
          <p:cNvSpPr/>
          <p:nvPr/>
        </p:nvSpPr>
        <p:spPr>
          <a:xfrm>
            <a:off x="3680415" y="3419114"/>
            <a:ext cx="1862899" cy="516569"/>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B</a:t>
            </a:r>
            <a:r>
              <a:rPr lang="en-US" sz="3000">
                <a:latin typeface="Comic Sans MS" panose="030F0702030302020204" pitchFamily="66" charset="0"/>
                <a:cs typeface="Times New Roman" pitchFamily="18" charset="0"/>
              </a:rPr>
              <a:t>. </a:t>
            </a:r>
            <a:r>
              <a:rPr lang="en-US" sz="3000" b="1">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rPr>
              <a:t>sunny</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2" name="Rectangle 11"/>
          <p:cNvSpPr/>
          <p:nvPr/>
        </p:nvSpPr>
        <p:spPr>
          <a:xfrm>
            <a:off x="2174038" y="690986"/>
            <a:ext cx="4625049" cy="5418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Choose the best answer </a:t>
            </a:r>
          </a:p>
        </p:txBody>
      </p:sp>
      <p:sp>
        <p:nvSpPr>
          <p:cNvPr id="13" name="Rounded Rectangle 12">
            <a:hlinkClick r:id="rId7"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sp>
        <p:nvSpPr>
          <p:cNvPr id="3" name="Heart 2"/>
          <p:cNvSpPr/>
          <p:nvPr/>
        </p:nvSpPr>
        <p:spPr>
          <a:xfrm>
            <a:off x="6614961" y="130623"/>
            <a:ext cx="1012370" cy="828663"/>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675523478"/>
      </p:ext>
    </p:extLst>
  </p:cSld>
  <p:clrMapOvr>
    <a:masterClrMapping/>
  </p:clrMapOvr>
  <p:transition spd="slow">
    <p:push/>
    <p:sndAc>
      <p:stSnd>
        <p:snd r:embed="rId2" name="suctio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6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4" name="YEAH.wav"/>
                                        </p:tgtEl>
                                      </p:cMediaNode>
                                    </p:audio>
                                  </p:subTnLst>
                                </p:cTn>
                              </p:par>
                              <p:par>
                                <p:cTn id="17" presetID="1" presetClass="exit"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1250"/>
                                        <p:tgtEl>
                                          <p:spTgt spid="16"/>
                                        </p:tgtEl>
                                        <p:attrNameLst>
                                          <p:attrName>ppt_x</p:attrName>
                                        </p:attrNameLst>
                                      </p:cBhvr>
                                      <p:tavLst>
                                        <p:tav tm="0">
                                          <p:val>
                                            <p:strVal val="ppt_x"/>
                                          </p:val>
                                        </p:tav>
                                        <p:tav tm="100000">
                                          <p:val>
                                            <p:strVal val="ppt_x"/>
                                          </p:val>
                                        </p:tav>
                                      </p:tavLst>
                                    </p:anim>
                                    <p:anim calcmode="lin" valueType="num">
                                      <p:cBhvr additive="base">
                                        <p:cTn id="26" dur="1250"/>
                                        <p:tgtEl>
                                          <p:spTgt spid="16"/>
                                        </p:tgtEl>
                                        <p:attrNameLst>
                                          <p:attrName>ppt_y</p:attrName>
                                        </p:attrNameLst>
                                      </p:cBhvr>
                                      <p:tavLst>
                                        <p:tav tm="0">
                                          <p:val>
                                            <p:strVal val="ppt_y"/>
                                          </p:val>
                                        </p:tav>
                                        <p:tav tm="100000">
                                          <p:val>
                                            <p:strVal val="1+ppt_h/2"/>
                                          </p:val>
                                        </p:tav>
                                      </p:tavLst>
                                    </p:anim>
                                    <p:set>
                                      <p:cBhvr>
                                        <p:cTn id="27" dur="1" fill="hold">
                                          <p:stCondLst>
                                            <p:cond delay="1249"/>
                                          </p:stCondLst>
                                        </p:cTn>
                                        <p:tgtEl>
                                          <p:spTgt spid="16"/>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1250"/>
                                        <p:tgtEl>
                                          <p:spTgt spid="18"/>
                                        </p:tgtEl>
                                        <p:attrNameLst>
                                          <p:attrName>ppt_x</p:attrName>
                                        </p:attrNameLst>
                                      </p:cBhvr>
                                      <p:tavLst>
                                        <p:tav tm="0">
                                          <p:val>
                                            <p:strVal val="ppt_x"/>
                                          </p:val>
                                        </p:tav>
                                        <p:tav tm="100000">
                                          <p:val>
                                            <p:strVal val="ppt_x"/>
                                          </p:val>
                                        </p:tav>
                                      </p:tavLst>
                                    </p:anim>
                                    <p:anim calcmode="lin" valueType="num">
                                      <p:cBhvr additive="base">
                                        <p:cTn id="33" dur="1250"/>
                                        <p:tgtEl>
                                          <p:spTgt spid="18"/>
                                        </p:tgtEl>
                                        <p:attrNameLst>
                                          <p:attrName>ppt_y</p:attrName>
                                        </p:attrNameLst>
                                      </p:cBhvr>
                                      <p:tavLst>
                                        <p:tav tm="0">
                                          <p:val>
                                            <p:strVal val="ppt_y"/>
                                          </p:val>
                                        </p:tav>
                                        <p:tav tm="100000">
                                          <p:val>
                                            <p:strVal val="1+ppt_h/2"/>
                                          </p:val>
                                        </p:tav>
                                      </p:tavLst>
                                    </p:anim>
                                    <p:set>
                                      <p:cBhvr>
                                        <p:cTn id="34" dur="1" fill="hold">
                                          <p:stCondLst>
                                            <p:cond delay="124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8"/>
                  </p:tgtEl>
                </p:cond>
              </p:nextCondLst>
            </p:seq>
          </p:childTnLst>
        </p:cTn>
      </p:par>
    </p:tnLst>
    <p:bldLst>
      <p:bldP spid="4" grpId="0" animBg="1"/>
      <p:bldP spid="16" grpId="0" animBg="1"/>
      <p:bldP spid="16" grpId="1" animBg="1"/>
      <p:bldP spid="18" grpId="0" animBg="1"/>
      <p:bldP spid="18" grpId="1"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6591" t="21804" r="16136" b="12305"/>
          <a:stretch/>
        </p:blipFill>
        <p:spPr>
          <a:xfrm>
            <a:off x="1618963" y="731779"/>
            <a:ext cx="5906074" cy="4363303"/>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4567" t="30643" r="45836" b="12281"/>
          <a:stretch/>
        </p:blipFill>
        <p:spPr>
          <a:xfrm flipH="1">
            <a:off x="6772095" y="1894230"/>
            <a:ext cx="2480144" cy="3471251"/>
          </a:xfrm>
          <a:prstGeom prst="rect">
            <a:avLst/>
          </a:prstGeom>
          <a:ln>
            <a:noFill/>
          </a:ln>
          <a:effectLst>
            <a:outerShdw blurRad="292100" dist="139700" dir="2700000" algn="tl" rotWithShape="0">
              <a:srgbClr val="333333">
                <a:alpha val="65000"/>
              </a:srgbClr>
            </a:outerShdw>
          </a:effectLst>
        </p:spPr>
      </p:pic>
      <p:pic>
        <p:nvPicPr>
          <p:cNvPr id="6" name="图片 71687" descr="8"/>
          <p:cNvPicPr>
            <a:picLocks noChangeAspect="1"/>
          </p:cNvPicPr>
          <p:nvPr/>
        </p:nvPicPr>
        <p:blipFill>
          <a:blip r:embed="rId7"/>
          <a:stretch>
            <a:fillRect/>
          </a:stretch>
        </p:blipFill>
        <p:spPr>
          <a:xfrm>
            <a:off x="847366" y="367554"/>
            <a:ext cx="5661114" cy="705734"/>
          </a:xfrm>
          <a:prstGeom prst="rect">
            <a:avLst/>
          </a:prstGeom>
          <a:noFill/>
          <a:ln w="9525">
            <a:noFill/>
          </a:ln>
        </p:spPr>
      </p:pic>
      <p:sp>
        <p:nvSpPr>
          <p:cNvPr id="7" name="Rectangle 6"/>
          <p:cNvSpPr/>
          <p:nvPr/>
        </p:nvSpPr>
        <p:spPr>
          <a:xfrm>
            <a:off x="1010366" y="368447"/>
            <a:ext cx="4087979" cy="523220"/>
          </a:xfrm>
          <a:prstGeom prst="rect">
            <a:avLst/>
          </a:prstGeom>
        </p:spPr>
        <p:txBody>
          <a:bodyPr wrap="none">
            <a:spAutoFit/>
          </a:bodyPr>
          <a:lstStyle/>
          <a:p>
            <a:r>
              <a:rPr lang="en-US" sz="2800" b="1">
                <a:solidFill>
                  <a:srgbClr val="FF0000"/>
                </a:solidFill>
                <a:latin typeface="Myriad Pro" panose="020B0503030403020204" pitchFamily="34" charset="0"/>
              </a:rPr>
              <a:t>Task 2 </a:t>
            </a:r>
            <a:r>
              <a:rPr lang="en-US" sz="2800" b="1">
                <a:latin typeface="Myriad Pro" panose="020B0503030403020204" pitchFamily="34" charset="0"/>
              </a:rPr>
              <a:t>: Speak and write</a:t>
            </a:r>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419289496"/>
      </p:ext>
    </p:extLst>
  </p:cSld>
  <p:clrMapOvr>
    <a:masterClrMapping/>
  </p:clrMapOvr>
  <p:transition>
    <p:sndAc>
      <p:stSnd>
        <p:snd r:embed="rId3" name="magic-chime-06.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1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
            <a:ext cx="9144000" cy="5010944"/>
          </a:xfrm>
          <a:prstGeom prst="rect">
            <a:avLst/>
          </a:prstGeom>
        </p:spPr>
      </p:pic>
      <p:pic>
        <p:nvPicPr>
          <p:cNvPr id="159" name="Picture 158" descr="Untitled.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 y="754408"/>
            <a:ext cx="9143999" cy="4389092"/>
          </a:xfrm>
          <a:prstGeom prst="rect">
            <a:avLst/>
          </a:prstGeom>
        </p:spPr>
      </p:pic>
      <p:pic>
        <p:nvPicPr>
          <p:cNvPr id="164" name="图片 6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20291" y="2996835"/>
            <a:ext cx="3629996" cy="1144171"/>
          </a:xfrm>
          <a:prstGeom prst="rect">
            <a:avLst/>
          </a:prstGeom>
        </p:spPr>
      </p:pic>
      <p:pic>
        <p:nvPicPr>
          <p:cNvPr id="166" name="Picture 165" descr="24155454.jpg"/>
          <p:cNvPicPr>
            <a:picLocks noChangeAspect="1"/>
          </p:cNvPicPr>
          <p:nvPr/>
        </p:nvPicPr>
        <p:blipFill>
          <a:blip r:embed="rId7" cstate="print">
            <a:clrChange>
              <a:clrFrom>
                <a:srgbClr val="FFFFFF"/>
              </a:clrFrom>
              <a:clrTo>
                <a:srgbClr val="FFFFFF">
                  <a:alpha val="0"/>
                </a:srgbClr>
              </a:clrTo>
            </a:clrChange>
          </a:blip>
          <a:srcRect l="8400" t="8519" r="10000" b="17407"/>
          <a:stretch>
            <a:fillRect/>
          </a:stretch>
        </p:blipFill>
        <p:spPr>
          <a:xfrm>
            <a:off x="971245" y="1351363"/>
            <a:ext cx="2253996" cy="2209800"/>
          </a:xfrm>
          <a:prstGeom prst="rect">
            <a:avLst/>
          </a:prstGeom>
        </p:spPr>
      </p:pic>
      <p:pic>
        <p:nvPicPr>
          <p:cNvPr id="167" name="Picture 166" descr="200.gif"/>
          <p:cNvPicPr>
            <a:picLocks noChangeAspect="1"/>
          </p:cNvPicPr>
          <p:nvPr/>
        </p:nvPicPr>
        <p:blipFill>
          <a:blip r:embed="rId8" cstate="print"/>
          <a:stretch>
            <a:fillRect/>
          </a:stretch>
        </p:blipFill>
        <p:spPr>
          <a:xfrm flipH="1">
            <a:off x="152400" y="514352"/>
            <a:ext cx="990600" cy="1021237"/>
          </a:xfrm>
          <a:prstGeom prst="rect">
            <a:avLst/>
          </a:prstGeom>
        </p:spPr>
      </p:pic>
      <p:pic>
        <p:nvPicPr>
          <p:cNvPr id="171" name="Picture 170" descr="24155454.jpg"/>
          <p:cNvPicPr>
            <a:picLocks noChangeAspect="1"/>
          </p:cNvPicPr>
          <p:nvPr/>
        </p:nvPicPr>
        <p:blipFill>
          <a:blip r:embed="rId9" cstate="print">
            <a:clrChange>
              <a:clrFrom>
                <a:srgbClr val="FFFFFF"/>
              </a:clrFrom>
              <a:clrTo>
                <a:srgbClr val="FFFFFF">
                  <a:alpha val="0"/>
                </a:srgbClr>
              </a:clrTo>
            </a:clrChange>
          </a:blip>
          <a:srcRect l="8400" t="8519" r="10000" b="17407"/>
          <a:stretch>
            <a:fillRect/>
          </a:stretch>
        </p:blipFill>
        <p:spPr>
          <a:xfrm>
            <a:off x="7467600" y="2419350"/>
            <a:ext cx="1219200" cy="1195294"/>
          </a:xfrm>
          <a:prstGeom prst="rect">
            <a:avLst/>
          </a:prstGeom>
        </p:spPr>
      </p:pic>
      <p:pic>
        <p:nvPicPr>
          <p:cNvPr id="172" name="Picture 171" descr="Bee_inkinch.gif"/>
          <p:cNvPicPr>
            <a:picLocks noChangeAspect="1"/>
          </p:cNvPicPr>
          <p:nvPr/>
        </p:nvPicPr>
        <p:blipFill>
          <a:blip r:embed="rId10" cstate="print"/>
          <a:stretch>
            <a:fillRect/>
          </a:stretch>
        </p:blipFill>
        <p:spPr>
          <a:xfrm>
            <a:off x="1447801" y="3534891"/>
            <a:ext cx="3073001" cy="1608611"/>
          </a:xfrm>
          <a:prstGeom prst="rect">
            <a:avLst/>
          </a:prstGeom>
        </p:spPr>
      </p:pic>
      <p:pic>
        <p:nvPicPr>
          <p:cNvPr id="173" name="Picture 172" descr="Bee_inkinch.gif"/>
          <p:cNvPicPr>
            <a:picLocks noChangeAspect="1"/>
          </p:cNvPicPr>
          <p:nvPr/>
        </p:nvPicPr>
        <p:blipFill>
          <a:blip r:embed="rId10" cstate="print"/>
          <a:stretch>
            <a:fillRect/>
          </a:stretch>
        </p:blipFill>
        <p:spPr>
          <a:xfrm>
            <a:off x="4343239" y="3410951"/>
            <a:ext cx="3352961" cy="1755159"/>
          </a:xfrm>
          <a:prstGeom prst="rect">
            <a:avLst/>
          </a:prstGeom>
        </p:spPr>
      </p:pic>
      <p:pic>
        <p:nvPicPr>
          <p:cNvPr id="174" name="Picture 173" descr="sunflower.gif"/>
          <p:cNvPicPr>
            <a:picLocks noChangeAspect="1"/>
          </p:cNvPicPr>
          <p:nvPr/>
        </p:nvPicPr>
        <p:blipFill>
          <a:blip r:embed="rId11" cstate="print"/>
          <a:stretch>
            <a:fillRect/>
          </a:stretch>
        </p:blipFill>
        <p:spPr>
          <a:xfrm>
            <a:off x="2854328" y="3990205"/>
            <a:ext cx="1422397" cy="1153295"/>
          </a:xfrm>
          <a:prstGeom prst="rect">
            <a:avLst/>
          </a:prstGeom>
        </p:spPr>
      </p:pic>
      <p:pic>
        <p:nvPicPr>
          <p:cNvPr id="175" name="Picture 174" descr="sunflower.gif"/>
          <p:cNvPicPr>
            <a:picLocks noChangeAspect="1"/>
          </p:cNvPicPr>
          <p:nvPr/>
        </p:nvPicPr>
        <p:blipFill>
          <a:blip r:embed="rId11" cstate="print"/>
          <a:stretch>
            <a:fillRect/>
          </a:stretch>
        </p:blipFill>
        <p:spPr>
          <a:xfrm flipH="1">
            <a:off x="5257801" y="3867150"/>
            <a:ext cx="1574165" cy="1276350"/>
          </a:xfrm>
          <a:prstGeom prst="rect">
            <a:avLst/>
          </a:prstGeom>
        </p:spPr>
      </p:pic>
      <p:pic>
        <p:nvPicPr>
          <p:cNvPr id="176" name="Picture 175" descr="sunflower.gif"/>
          <p:cNvPicPr>
            <a:picLocks noChangeAspect="1"/>
          </p:cNvPicPr>
          <p:nvPr/>
        </p:nvPicPr>
        <p:blipFill>
          <a:blip r:embed="rId12" cstate="print"/>
          <a:stretch>
            <a:fillRect/>
          </a:stretch>
        </p:blipFill>
        <p:spPr>
          <a:xfrm>
            <a:off x="4267200" y="4031392"/>
            <a:ext cx="1371600" cy="1112108"/>
          </a:xfrm>
          <a:prstGeom prst="rect">
            <a:avLst/>
          </a:prstGeom>
        </p:spPr>
      </p:pic>
      <p:pic>
        <p:nvPicPr>
          <p:cNvPr id="177" name="Picture 176" descr="sunflower.gif"/>
          <p:cNvPicPr>
            <a:picLocks noChangeAspect="1"/>
          </p:cNvPicPr>
          <p:nvPr/>
        </p:nvPicPr>
        <p:blipFill>
          <a:blip r:embed="rId11" cstate="print"/>
          <a:stretch>
            <a:fillRect/>
          </a:stretch>
        </p:blipFill>
        <p:spPr>
          <a:xfrm>
            <a:off x="-152400" y="3257550"/>
            <a:ext cx="2326004" cy="1885950"/>
          </a:xfrm>
          <a:prstGeom prst="rect">
            <a:avLst/>
          </a:prstGeom>
        </p:spPr>
      </p:pic>
      <p:pic>
        <p:nvPicPr>
          <p:cNvPr id="178" name="Picture 177" descr="sunflower.gif"/>
          <p:cNvPicPr>
            <a:picLocks noChangeAspect="1"/>
          </p:cNvPicPr>
          <p:nvPr/>
        </p:nvPicPr>
        <p:blipFill>
          <a:blip r:embed="rId11" cstate="print"/>
          <a:stretch>
            <a:fillRect/>
          </a:stretch>
        </p:blipFill>
        <p:spPr>
          <a:xfrm flipH="1">
            <a:off x="6629401" y="3562350"/>
            <a:ext cx="1950086" cy="1581150"/>
          </a:xfrm>
          <a:prstGeom prst="rect">
            <a:avLst/>
          </a:prstGeom>
        </p:spPr>
      </p:pic>
      <p:grpSp>
        <p:nvGrpSpPr>
          <p:cNvPr id="10" name="组合 5"/>
          <p:cNvGrpSpPr/>
          <p:nvPr/>
        </p:nvGrpSpPr>
        <p:grpSpPr>
          <a:xfrm>
            <a:off x="-4763" y="3236120"/>
            <a:ext cx="9153526" cy="1895475"/>
            <a:chOff x="-6350" y="6061075"/>
            <a:chExt cx="12204701" cy="2527300"/>
          </a:xfrm>
        </p:grpSpPr>
        <p:sp>
          <p:nvSpPr>
            <p:cNvPr id="11"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6"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7"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8"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9"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0"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1"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2"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3"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4"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5"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6"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7"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8"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9"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0"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1"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2"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3"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4"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5"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6"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7"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8"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9"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0"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1"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2"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3"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4"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5"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6"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7"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8"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9"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0"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1"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2"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3"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4"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5"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6"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7"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8"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9"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0"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1"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2"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3"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4"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5"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6"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7"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8"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9"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0"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1"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2"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3"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4"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5"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6"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7"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8"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9"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0"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1"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2"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3"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4"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5"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6"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7"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8"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9"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0"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1"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2"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3"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4"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5"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6"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7"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8"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9"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0"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1"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2"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3"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4"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5"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6"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7"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8"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9"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0"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1"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2"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3"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4"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5"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6"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7"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8"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9"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0"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1"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2"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3"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4"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5"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6"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7"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8"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9"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0"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1"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2"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3"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4"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5"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6"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7" name="Freeform 133"/>
            <p:cNvSpPr>
              <a:spLocks/>
            </p:cNvSpPr>
            <p:nvPr/>
          </p:nvSpPr>
          <p:spPr bwMode="auto">
            <a:xfrm>
              <a:off x="1644650" y="7799388"/>
              <a:ext cx="184151" cy="782639"/>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8"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9"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0"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1"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2"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3"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4"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5"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6"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7"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8"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9"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0"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1"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2"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grpSp>
      <p:pic>
        <p:nvPicPr>
          <p:cNvPr id="162" name="图片 9">
            <a:extLst>
              <a:ext uri="{FF2B5EF4-FFF2-40B4-BE49-F238E27FC236}">
                <a16:creationId xmlns:a16="http://schemas.microsoft.com/office/drawing/2014/main" id="{2865A210-1A75-44C2-A563-954401F77FFB}"/>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2863635" y="169296"/>
            <a:ext cx="4147543" cy="2782986"/>
          </a:xfrm>
          <a:prstGeom prst="rect">
            <a:avLst/>
          </a:prstGeom>
          <a:ln>
            <a:noFill/>
          </a:ln>
          <a:effectLst>
            <a:outerShdw blurRad="292100" dist="139700" dir="2700000" algn="tl" rotWithShape="0">
              <a:srgbClr val="333333">
                <a:alpha val="65000"/>
              </a:srgbClr>
            </a:outerShdw>
          </a:effectLst>
        </p:spPr>
      </p:pic>
      <p:pic>
        <p:nvPicPr>
          <p:cNvPr id="165" name="Picture 5" descr="C:\Users\Administrator\Desktop\小鸟.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869398" y="1109235"/>
            <a:ext cx="1075768" cy="1143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8" name="文本框 4"/>
          <p:cNvSpPr txBox="1">
            <a:spLocks noChangeArrowheads="1"/>
          </p:cNvSpPr>
          <p:nvPr/>
        </p:nvSpPr>
        <p:spPr bwMode="auto">
          <a:xfrm rot="21243424">
            <a:off x="2763481" y="1530168"/>
            <a:ext cx="42907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ClrTx/>
              <a:buFont typeface="Arial" panose="020B0604020202020204" pitchFamily="34" charset="0"/>
              <a:buNone/>
            </a:pPr>
            <a:r>
              <a:rPr lang="en-US" altLang="zh-CN" sz="4000" b="1" kern="1200">
                <a:solidFill>
                  <a:srgbClr val="FF0000"/>
                </a:solidFill>
                <a:latin typeface="Comic Sans MS" panose="030F0702030302020204" pitchFamily="66" charset="0"/>
                <a:ea typeface="幼圆" panose="02010509060101010101" charset="-122"/>
                <a:cs typeface="Arial" panose="020B0604020202020204" pitchFamily="34" charset="0"/>
                <a:sym typeface="+mn-lt"/>
              </a:rPr>
              <a:t>3.Extra activity</a:t>
            </a:r>
            <a:endParaRPr lang="zh-CN" altLang="en-US" sz="4000" b="1" kern="1200" dirty="0">
              <a:solidFill>
                <a:srgbClr val="FF0000"/>
              </a:solidFill>
              <a:latin typeface="Comic Sans MS" panose="030F0702030302020204" pitchFamily="66" charset="0"/>
              <a:ea typeface="幼圆" panose="02010509060101010101" charset="-122"/>
              <a:cs typeface="Arial" panose="020B0604020202020204" pitchFamily="34" charset="0"/>
              <a:sym typeface="+mn-lt"/>
            </a:endParaRPr>
          </a:p>
        </p:txBody>
      </p:sp>
      <p:pic>
        <p:nvPicPr>
          <p:cNvPr id="169" name="Picture 168">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79328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magic-chime-06.wav"/>
          </p:stSnd>
        </p:sndAc>
      </p:transition>
    </mc:Choice>
    <mc:Fallback xmlns="">
      <p:transition spd="slow">
        <p:fade/>
        <p:sndAc>
          <p:stSnd>
            <p:snd r:embed="rId18" name="magic-chime-06.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14:presetBounceEnd="43000">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14:bounceEnd="43000">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9"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B69DCD86-5631-4775-A30C-49D0CA0685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3897586"/>
            <a:ext cx="9144000" cy="1245914"/>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501536" y="0"/>
            <a:ext cx="1653064" cy="1245914"/>
          </a:xfrm>
          <a:prstGeom prst="rect">
            <a:avLst/>
          </a:prstGeom>
        </p:spPr>
      </p:pic>
      <p:graphicFrame>
        <p:nvGraphicFramePr>
          <p:cNvPr id="3" name="Diagram 2">
            <a:extLst>
              <a:ext uri="{FF2B5EF4-FFF2-40B4-BE49-F238E27FC236}">
                <a16:creationId xmlns:a16="http://schemas.microsoft.com/office/drawing/2014/main" id="{1E0852A2-DB92-43F2-B6B5-737C54F9B8E1}"/>
              </a:ext>
            </a:extLst>
          </p:cNvPr>
          <p:cNvGraphicFramePr/>
          <p:nvPr>
            <p:extLst>
              <p:ext uri="{D42A27DB-BD31-4B8C-83A1-F6EECF244321}">
                <p14:modId xmlns:p14="http://schemas.microsoft.com/office/powerpoint/2010/main" val="826109270"/>
              </p:ext>
            </p:extLst>
          </p:nvPr>
        </p:nvGraphicFramePr>
        <p:xfrm>
          <a:off x="1010954" y="561504"/>
          <a:ext cx="7343472" cy="42249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p:cNvPicPr>
            <a:picLocks noChangeAspect="1"/>
          </p:cNvPicPr>
          <p:nvPr/>
        </p:nvPicPr>
        <p:blipFill rotWithShape="1">
          <a:blip r:embed="rId10"/>
          <a:srcRect l="8034" t="31272" r="42570" b="13727"/>
          <a:stretch/>
        </p:blipFill>
        <p:spPr>
          <a:xfrm>
            <a:off x="1903585" y="912309"/>
            <a:ext cx="5336829" cy="3340943"/>
          </a:xfrm>
          <a:prstGeom prst="rect">
            <a:avLst/>
          </a:prstGeom>
        </p:spPr>
      </p:pic>
      <p:sp>
        <p:nvSpPr>
          <p:cNvPr id="7" name="Donut 6"/>
          <p:cNvSpPr/>
          <p:nvPr/>
        </p:nvSpPr>
        <p:spPr>
          <a:xfrm>
            <a:off x="1903585" y="978623"/>
            <a:ext cx="641907" cy="3274629"/>
          </a:xfrm>
          <a:prstGeom prst="donut">
            <a:avLst>
              <a:gd name="adj" fmla="val 27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3056882" y="2673617"/>
            <a:ext cx="641907" cy="1546477"/>
          </a:xfrm>
          <a:prstGeom prst="donut">
            <a:avLst>
              <a:gd name="adj" fmla="val 27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rot="16200000">
            <a:off x="3341485" y="2389011"/>
            <a:ext cx="641907" cy="2115685"/>
          </a:xfrm>
          <a:prstGeom prst="donut">
            <a:avLst>
              <a:gd name="adj" fmla="val 27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rot="16200000">
            <a:off x="5023847" y="665745"/>
            <a:ext cx="671171" cy="3393989"/>
          </a:xfrm>
          <a:prstGeom prst="donut">
            <a:avLst>
              <a:gd name="adj" fmla="val 27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5359432" y="1058382"/>
            <a:ext cx="641907" cy="3161712"/>
          </a:xfrm>
          <a:prstGeom prst="donut">
            <a:avLst>
              <a:gd name="adj" fmla="val 27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entagon 14"/>
          <p:cNvSpPr/>
          <p:nvPr/>
        </p:nvSpPr>
        <p:spPr>
          <a:xfrm>
            <a:off x="0" y="155313"/>
            <a:ext cx="4366517" cy="419895"/>
          </a:xfrm>
          <a:prstGeom prst="homePlat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a:solidFill>
                <a:schemeClr val="tx1"/>
              </a:solidFill>
              <a:latin typeface="Comic Sans MS" panose="030F0702030302020204" pitchFamily="66" charset="0"/>
            </a:endParaRPr>
          </a:p>
          <a:p>
            <a:r>
              <a:rPr lang="en-US" sz="2800" b="1">
                <a:solidFill>
                  <a:schemeClr val="tx1"/>
                </a:solidFill>
                <a:latin typeface="Comic Sans MS" panose="030F0702030302020204" pitchFamily="66" charset="0"/>
              </a:rPr>
              <a:t>Task 1:</a:t>
            </a:r>
            <a:r>
              <a:rPr lang="en-US" sz="2800">
                <a:solidFill>
                  <a:schemeClr val="tx1"/>
                </a:solidFill>
                <a:latin typeface="Comic Sans MS" panose="030F0702030302020204" pitchFamily="66" charset="0"/>
              </a:rPr>
              <a:t>Find and circle.</a:t>
            </a:r>
          </a:p>
          <a:p>
            <a:r>
              <a:rPr lang="en-US" sz="2800" b="1">
                <a:solidFill>
                  <a:srgbClr val="0070C0"/>
                </a:solidFill>
                <a:latin typeface="Comic Sans MS" panose="030F0702030302020204" pitchFamily="66" charset="0"/>
              </a:rPr>
              <a:t> </a:t>
            </a:r>
            <a:endParaRPr lang="en-US" sz="2800" b="1">
              <a:solidFill>
                <a:schemeClr val="tx1"/>
              </a:solidFill>
              <a:latin typeface="Comic Sans MS" panose="030F0702030302020204" pitchFamily="66" charset="0"/>
            </a:endParaRPr>
          </a:p>
        </p:txBody>
      </p:sp>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371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B69DCD86-5631-4775-A30C-49D0CA0685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3897586"/>
            <a:ext cx="9144000" cy="1245914"/>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501536" y="0"/>
            <a:ext cx="1653064" cy="1245914"/>
          </a:xfrm>
          <a:prstGeom prst="rect">
            <a:avLst/>
          </a:prstGeom>
        </p:spPr>
      </p:pic>
      <p:graphicFrame>
        <p:nvGraphicFramePr>
          <p:cNvPr id="3" name="Diagram 2">
            <a:extLst>
              <a:ext uri="{FF2B5EF4-FFF2-40B4-BE49-F238E27FC236}">
                <a16:creationId xmlns:a16="http://schemas.microsoft.com/office/drawing/2014/main" id="{1E0852A2-DB92-43F2-B6B5-737C54F9B8E1}"/>
              </a:ext>
            </a:extLst>
          </p:cNvPr>
          <p:cNvGraphicFramePr/>
          <p:nvPr>
            <p:extLst>
              <p:ext uri="{D42A27DB-BD31-4B8C-83A1-F6EECF244321}">
                <p14:modId xmlns:p14="http://schemas.microsoft.com/office/powerpoint/2010/main" val="826109270"/>
              </p:ext>
            </p:extLst>
          </p:nvPr>
        </p:nvGraphicFramePr>
        <p:xfrm>
          <a:off x="1010954" y="561504"/>
          <a:ext cx="7343472" cy="42249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p:cNvPicPr>
            <a:picLocks noChangeAspect="1"/>
          </p:cNvPicPr>
          <p:nvPr/>
        </p:nvPicPr>
        <p:blipFill rotWithShape="1">
          <a:blip r:embed="rId10"/>
          <a:srcRect l="21303" t="20573" r="21157" b="20833"/>
          <a:stretch/>
        </p:blipFill>
        <p:spPr>
          <a:xfrm>
            <a:off x="1266825" y="731780"/>
            <a:ext cx="6610350" cy="3784552"/>
          </a:xfrm>
          <a:prstGeom prst="rect">
            <a:avLst/>
          </a:prstGeom>
        </p:spPr>
      </p:pic>
      <p:sp>
        <p:nvSpPr>
          <p:cNvPr id="6" name="TextBox 5"/>
          <p:cNvSpPr txBox="1"/>
          <p:nvPr/>
        </p:nvSpPr>
        <p:spPr>
          <a:xfrm>
            <a:off x="1809749" y="3270418"/>
            <a:ext cx="3766959" cy="307777"/>
          </a:xfrm>
          <a:prstGeom prst="rect">
            <a:avLst/>
          </a:prstGeom>
          <a:solidFill>
            <a:schemeClr val="bg1"/>
          </a:solidFill>
        </p:spPr>
        <p:txBody>
          <a:bodyPr wrap="square" rtlCol="0">
            <a:spAutoFit/>
          </a:bodyPr>
          <a:lstStyle/>
          <a:p>
            <a:r>
              <a:rPr lang="en-US" b="1" dirty="0"/>
              <a:t>2</a:t>
            </a:r>
            <a:r>
              <a:rPr lang="en-US" b="1" dirty="0" smtClean="0"/>
              <a:t>. Do </a:t>
            </a:r>
            <a:r>
              <a:rPr lang="en-US" b="1" dirty="0"/>
              <a:t>they like climbing at the weekends?</a:t>
            </a:r>
          </a:p>
        </p:txBody>
      </p:sp>
      <p:sp>
        <p:nvSpPr>
          <p:cNvPr id="20" name="TextBox 19"/>
          <p:cNvSpPr txBox="1"/>
          <p:nvPr/>
        </p:nvSpPr>
        <p:spPr>
          <a:xfrm>
            <a:off x="6036874" y="3271514"/>
            <a:ext cx="1380136" cy="307777"/>
          </a:xfrm>
          <a:prstGeom prst="rect">
            <a:avLst/>
          </a:prstGeom>
          <a:noFill/>
        </p:spPr>
        <p:txBody>
          <a:bodyPr wrap="square" rtlCol="0">
            <a:spAutoFit/>
          </a:bodyPr>
          <a:lstStyle/>
          <a:p>
            <a:r>
              <a:rPr lang="en-US" b="1" dirty="0">
                <a:solidFill>
                  <a:srgbClr val="FF0000"/>
                </a:solidFill>
              </a:rPr>
              <a:t>Yes, they do</a:t>
            </a:r>
            <a:r>
              <a:rPr lang="vi-VN" b="1" dirty="0">
                <a:solidFill>
                  <a:srgbClr val="FF0000"/>
                </a:solidFill>
              </a:rPr>
              <a:t>.</a:t>
            </a:r>
            <a:endParaRPr lang="en-US" b="1" dirty="0">
              <a:solidFill>
                <a:srgbClr val="FF0000"/>
              </a:solidFill>
            </a:endParaRPr>
          </a:p>
        </p:txBody>
      </p:sp>
      <p:sp>
        <p:nvSpPr>
          <p:cNvPr id="24" name="TextBox 23"/>
          <p:cNvSpPr txBox="1"/>
          <p:nvPr/>
        </p:nvSpPr>
        <p:spPr>
          <a:xfrm>
            <a:off x="6036874" y="3552787"/>
            <a:ext cx="1574888" cy="307777"/>
          </a:xfrm>
          <a:prstGeom prst="rect">
            <a:avLst/>
          </a:prstGeom>
          <a:noFill/>
        </p:spPr>
        <p:txBody>
          <a:bodyPr wrap="square" rtlCol="0">
            <a:spAutoFit/>
          </a:bodyPr>
          <a:lstStyle/>
          <a:p>
            <a:r>
              <a:rPr lang="en-US" b="1">
                <a:solidFill>
                  <a:srgbClr val="FF0000"/>
                </a:solidFill>
              </a:rPr>
              <a:t>Yes, they do</a:t>
            </a:r>
            <a:r>
              <a:rPr lang="vi-VN" b="1">
                <a:solidFill>
                  <a:srgbClr val="FF0000"/>
                </a:solidFill>
              </a:rPr>
              <a:t>.</a:t>
            </a:r>
            <a:endParaRPr lang="en-US" b="1">
              <a:solidFill>
                <a:srgbClr val="FF0000"/>
              </a:solidFill>
            </a:endParaRPr>
          </a:p>
        </p:txBody>
      </p:sp>
      <p:sp>
        <p:nvSpPr>
          <p:cNvPr id="25" name="TextBox 24"/>
          <p:cNvSpPr txBox="1"/>
          <p:nvPr/>
        </p:nvSpPr>
        <p:spPr>
          <a:xfrm>
            <a:off x="6036874" y="3819312"/>
            <a:ext cx="1704640" cy="307777"/>
          </a:xfrm>
          <a:prstGeom prst="rect">
            <a:avLst/>
          </a:prstGeom>
          <a:noFill/>
        </p:spPr>
        <p:txBody>
          <a:bodyPr wrap="square" rtlCol="0">
            <a:spAutoFit/>
          </a:bodyPr>
          <a:lstStyle/>
          <a:p>
            <a:r>
              <a:rPr lang="en-US" b="1">
                <a:solidFill>
                  <a:srgbClr val="FF0000"/>
                </a:solidFill>
              </a:rPr>
              <a:t>No, they don’t</a:t>
            </a:r>
            <a:r>
              <a:rPr lang="vi-VN" b="1">
                <a:solidFill>
                  <a:srgbClr val="FF0000"/>
                </a:solidFill>
              </a:rPr>
              <a:t>.</a:t>
            </a:r>
            <a:endParaRPr lang="en-US" b="1">
              <a:solidFill>
                <a:srgbClr val="FF0000"/>
              </a:solidFill>
            </a:endParaRPr>
          </a:p>
        </p:txBody>
      </p:sp>
      <p:sp>
        <p:nvSpPr>
          <p:cNvPr id="26" name="TextBox 25"/>
          <p:cNvSpPr txBox="1"/>
          <p:nvPr/>
        </p:nvSpPr>
        <p:spPr>
          <a:xfrm>
            <a:off x="6058816" y="4137607"/>
            <a:ext cx="1380136" cy="307777"/>
          </a:xfrm>
          <a:prstGeom prst="rect">
            <a:avLst/>
          </a:prstGeom>
          <a:noFill/>
        </p:spPr>
        <p:txBody>
          <a:bodyPr wrap="square" rtlCol="0">
            <a:spAutoFit/>
          </a:bodyPr>
          <a:lstStyle/>
          <a:p>
            <a:r>
              <a:rPr lang="en-US" b="1" dirty="0">
                <a:solidFill>
                  <a:srgbClr val="FF0000"/>
                </a:solidFill>
              </a:rPr>
              <a:t>Yes, they do</a:t>
            </a:r>
            <a:r>
              <a:rPr lang="vi-VN" b="1" dirty="0">
                <a:solidFill>
                  <a:srgbClr val="FF0000"/>
                </a:solidFill>
              </a:rPr>
              <a:t>.</a:t>
            </a:r>
            <a:endParaRPr lang="en-US" b="1" dirty="0">
              <a:solidFill>
                <a:srgbClr val="FF0000"/>
              </a:solidFill>
            </a:endParaRPr>
          </a:p>
        </p:txBody>
      </p:sp>
      <p:sp>
        <p:nvSpPr>
          <p:cNvPr id="14" name="Pentagon 13"/>
          <p:cNvSpPr/>
          <p:nvPr/>
        </p:nvSpPr>
        <p:spPr>
          <a:xfrm>
            <a:off x="0" y="155313"/>
            <a:ext cx="4623371" cy="419895"/>
          </a:xfrm>
          <a:prstGeom prst="homePlat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a:solidFill>
                <a:schemeClr val="tx1"/>
              </a:solidFill>
              <a:latin typeface="Comic Sans MS" panose="030F0702030302020204" pitchFamily="66" charset="0"/>
            </a:endParaRPr>
          </a:p>
          <a:p>
            <a:r>
              <a:rPr lang="en-US" sz="2800" b="1">
                <a:solidFill>
                  <a:schemeClr val="tx1"/>
                </a:solidFill>
                <a:latin typeface="Comic Sans MS" panose="030F0702030302020204" pitchFamily="66" charset="0"/>
              </a:rPr>
              <a:t>Task 2:</a:t>
            </a:r>
            <a:r>
              <a:rPr lang="en-US" sz="2800">
                <a:solidFill>
                  <a:schemeClr val="tx1"/>
                </a:solidFill>
                <a:latin typeface="Comic Sans MS" panose="030F0702030302020204" pitchFamily="66" charset="0"/>
              </a:rPr>
              <a:t> Look and answer.</a:t>
            </a:r>
          </a:p>
          <a:p>
            <a:r>
              <a:rPr lang="en-US" sz="2800" b="1">
                <a:solidFill>
                  <a:srgbClr val="0070C0"/>
                </a:solidFill>
                <a:latin typeface="Comic Sans MS" panose="030F0702030302020204" pitchFamily="66" charset="0"/>
              </a:rPr>
              <a:t> </a:t>
            </a:r>
            <a:endParaRPr lang="en-US" sz="2800" b="1">
              <a:solidFill>
                <a:schemeClr val="tx1"/>
              </a:solidFill>
              <a:latin typeface="Comic Sans MS" panose="030F0702030302020204" pitchFamily="66" charset="0"/>
            </a:endParaRPr>
          </a:p>
        </p:txBody>
      </p:sp>
      <p:pic>
        <p:nvPicPr>
          <p:cNvPr id="1026" name="Picture 2" descr="Do swim classes seem like playtime? That's on purpose. - Foss Swim Schoo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871631">
            <a:off x="3794087" y="1070741"/>
            <a:ext cx="1471172" cy="8829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69894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5"/>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6"/>
          <a:stretch>
            <a:fillRect/>
          </a:stretch>
        </p:blipFill>
        <p:spPr>
          <a:xfrm>
            <a:off x="6838709" y="1203798"/>
            <a:ext cx="1675149" cy="560106"/>
          </a:xfrm>
          <a:prstGeom prst="rect">
            <a:avLst/>
          </a:prstGeom>
          <a:noFill/>
          <a:ln w="9525">
            <a:noFill/>
          </a:ln>
        </p:spPr>
      </p:pic>
      <p:pic>
        <p:nvPicPr>
          <p:cNvPr id="64546" name="图片 64545" descr="3"/>
          <p:cNvPicPr>
            <a:picLocks noChangeAspect="1"/>
          </p:cNvPicPr>
          <p:nvPr/>
        </p:nvPicPr>
        <p:blipFill>
          <a:blip r:embed="rId7"/>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8"/>
          <a:stretch>
            <a:fillRect/>
          </a:stretch>
        </p:blipFill>
        <p:spPr>
          <a:xfrm>
            <a:off x="44053" y="525639"/>
            <a:ext cx="1270149" cy="591128"/>
          </a:xfrm>
          <a:prstGeom prst="rect">
            <a:avLst/>
          </a:prstGeom>
          <a:noFill/>
          <a:ln w="9525">
            <a:noFill/>
          </a:ln>
        </p:spPr>
      </p:pic>
      <p:sp>
        <p:nvSpPr>
          <p:cNvPr id="64534" name="文本框 64533"/>
          <p:cNvSpPr txBox="1"/>
          <p:nvPr/>
        </p:nvSpPr>
        <p:spPr>
          <a:xfrm>
            <a:off x="1746206" y="2454491"/>
            <a:ext cx="5090246"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pPr>
            <a:r>
              <a:rPr lang="en-US" altLang="zh-CN"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8859" y="655755"/>
            <a:ext cx="330894" cy="330894"/>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400377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4" name="Rounded Rectangle 3"/>
          <p:cNvSpPr/>
          <p:nvPr/>
        </p:nvSpPr>
        <p:spPr>
          <a:xfrm>
            <a:off x="617220" y="563672"/>
            <a:ext cx="6425489" cy="4026452"/>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367732" y="2084416"/>
            <a:ext cx="7021244" cy="923330"/>
          </a:xfrm>
          <a:prstGeom prst="rect">
            <a:avLst/>
          </a:prstGeom>
          <a:noFill/>
        </p:spPr>
        <p:txBody>
          <a:bodyPr wrap="square" lIns="91440" tIns="45720" rIns="91440" bIns="45720">
            <a:spAutoFit/>
          </a:bodyPr>
          <a:lstStyle/>
          <a:p>
            <a:pPr algn="ctr"/>
            <a:r>
              <a:rPr lang="en-US" sz="54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s  u  m  m  e  </a:t>
            </a:r>
            <a:r>
              <a:rPr lang="en-US" sz="54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r</a:t>
            </a: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627860" y="273821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406" b="97351" l="10000" r="89111"/>
                    </a14:imgEffect>
                  </a14:imgLayer>
                </a14:imgProps>
              </a:ext>
            </a:extLst>
          </a:blip>
          <a:stretch>
            <a:fillRect/>
          </a:stretch>
        </p:blipFill>
        <p:spPr>
          <a:xfrm>
            <a:off x="1626134" y="1821527"/>
            <a:ext cx="1085850" cy="1122916"/>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3406" b="97351" l="10000" r="89111"/>
                    </a14:imgEffect>
                  </a14:imgLayer>
                </a14:imgProps>
              </a:ext>
            </a:extLst>
          </a:blip>
          <a:stretch>
            <a:fillRect/>
          </a:stretch>
        </p:blipFill>
        <p:spPr>
          <a:xfrm>
            <a:off x="2676254" y="1833597"/>
            <a:ext cx="1085850" cy="1122916"/>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a:blip r:embed="rId5">
            <a:extLst>
              <a:ext uri="{BEBA8EAE-BF5A-486C-A8C5-ECC9F3942E4B}">
                <a14:imgProps xmlns:a14="http://schemas.microsoft.com/office/drawing/2010/main">
                  <a14:imgLayer r:embed="rId8">
                    <a14:imgEffect>
                      <a14:backgroundRemoval t="3406" b="97351" l="10000" r="89111"/>
                    </a14:imgEffect>
                  </a14:imgLayer>
                </a14:imgProps>
              </a:ext>
            </a:extLst>
          </a:blip>
          <a:stretch>
            <a:fillRect/>
          </a:stretch>
        </p:blipFill>
        <p:spPr>
          <a:xfrm>
            <a:off x="3802225" y="1871688"/>
            <a:ext cx="1085850" cy="1122916"/>
          </a:xfrm>
          <a:prstGeom prst="rect">
            <a:avLst/>
          </a:prstGeom>
        </p:spPr>
      </p:pic>
      <p:pic>
        <p:nvPicPr>
          <p:cNvPr id="84" name="Picture 83">
            <a:extLst>
              <a:ext uri="{FF2B5EF4-FFF2-40B4-BE49-F238E27FC236}">
                <a16:creationId xmlns:a16="http://schemas.microsoft.com/office/drawing/2014/main" id="{68A7818D-F8F0-5649-BA24-A5BAB15F48FC}"/>
              </a:ext>
            </a:extLst>
          </p:cNvPr>
          <p:cNvPicPr>
            <a:picLocks noChangeAspect="1"/>
          </p:cNvPicPr>
          <p:nvPr/>
        </p:nvPicPr>
        <p:blipFill>
          <a:blip r:embed="rId5">
            <a:extLst>
              <a:ext uri="{BEBA8EAE-BF5A-486C-A8C5-ECC9F3942E4B}">
                <a14:imgProps xmlns:a14="http://schemas.microsoft.com/office/drawing/2010/main">
                  <a14:imgLayer r:embed="rId9">
                    <a14:imgEffect>
                      <a14:backgroundRemoval t="3406" b="97351" l="10000" r="89111"/>
                    </a14:imgEffect>
                  </a14:imgLayer>
                </a14:imgProps>
              </a:ext>
            </a:extLst>
          </a:blip>
          <a:stretch>
            <a:fillRect/>
          </a:stretch>
        </p:blipFill>
        <p:spPr>
          <a:xfrm>
            <a:off x="4791140" y="1878486"/>
            <a:ext cx="1085850" cy="1122916"/>
          </a:xfrm>
          <a:prstGeom prst="rect">
            <a:avLst/>
          </a:prstGeom>
        </p:spPr>
      </p:pic>
      <p:pic>
        <p:nvPicPr>
          <p:cNvPr id="85" name="Picture 84">
            <a:extLst>
              <a:ext uri="{FF2B5EF4-FFF2-40B4-BE49-F238E27FC236}">
                <a16:creationId xmlns:a16="http://schemas.microsoft.com/office/drawing/2014/main" id="{447AE5C6-8035-3A43-BECA-11F539476C16}"/>
              </a:ext>
            </a:extLst>
          </p:cNvPr>
          <p:cNvPicPr>
            <a:picLocks noChangeAspect="1"/>
          </p:cNvPicPr>
          <p:nvPr/>
        </p:nvPicPr>
        <p:blipFill>
          <a:blip r:embed="rId5">
            <a:extLst>
              <a:ext uri="{BEBA8EAE-BF5A-486C-A8C5-ECC9F3942E4B}">
                <a14:imgProps xmlns:a14="http://schemas.microsoft.com/office/drawing/2010/main">
                  <a14:imgLayer r:embed="rId10">
                    <a14:imgEffect>
                      <a14:backgroundRemoval t="3406" b="97351" l="10000" r="89111"/>
                    </a14:imgEffect>
                  </a14:imgLayer>
                </a14:imgProps>
              </a:ext>
            </a:extLst>
          </a:blip>
          <a:stretch>
            <a:fillRect/>
          </a:stretch>
        </p:blipFill>
        <p:spPr>
          <a:xfrm>
            <a:off x="5767746" y="1838277"/>
            <a:ext cx="1118158" cy="1156327"/>
          </a:xfrm>
          <a:prstGeom prst="rect">
            <a:avLst/>
          </a:prstGeom>
        </p:spPr>
      </p:pic>
      <p:grpSp>
        <p:nvGrpSpPr>
          <p:cNvPr id="5" name="Group 4">
            <a:extLst>
              <a:ext uri="{FF2B5EF4-FFF2-40B4-BE49-F238E27FC236}">
                <a16:creationId xmlns:a16="http://schemas.microsoft.com/office/drawing/2014/main" id="{A4A12E6C-7919-6942-8779-8922B41988E3}"/>
              </a:ext>
            </a:extLst>
          </p:cNvPr>
          <p:cNvGrpSpPr/>
          <p:nvPr/>
        </p:nvGrpSpPr>
        <p:grpSpPr>
          <a:xfrm>
            <a:off x="639902" y="1811533"/>
            <a:ext cx="1085850" cy="1122916"/>
            <a:chOff x="617220" y="1834624"/>
            <a:chExt cx="1085850" cy="1122916"/>
          </a:xfrm>
        </p:grpSpPr>
        <p:pic>
          <p:nvPicPr>
            <p:cNvPr id="14" name="Picture 13">
              <a:extLst>
                <a:ext uri="{FF2B5EF4-FFF2-40B4-BE49-F238E27FC236}">
                  <a16:creationId xmlns:a16="http://schemas.microsoft.com/office/drawing/2014/main" id="{18FDC4C9-742C-0648-BA1D-3600D779A77B}"/>
                </a:ext>
              </a:extLst>
            </p:cNvPr>
            <p:cNvPicPr>
              <a:picLocks noChangeAspect="1"/>
            </p:cNvPicPr>
            <p:nvPr/>
          </p:nvPicPr>
          <p:blipFill>
            <a:blip r:embed="rId5">
              <a:extLst>
                <a:ext uri="{BEBA8EAE-BF5A-486C-A8C5-ECC9F3942E4B}">
                  <a14:imgProps xmlns:a14="http://schemas.microsoft.com/office/drawing/2010/main">
                    <a14:imgLayer r:embed="rId11">
                      <a14:imgEffect>
                        <a14:backgroundRemoval t="3406" b="97351" l="10000" r="89111"/>
                      </a14:imgEffect>
                    </a14:imgLayer>
                  </a14:imgProps>
                </a:ext>
              </a:extLst>
            </a:blip>
            <a:stretch>
              <a:fillRect/>
            </a:stretch>
          </p:blipFill>
          <p:spPr>
            <a:xfrm>
              <a:off x="617220" y="1834624"/>
              <a:ext cx="1085850" cy="1122916"/>
            </a:xfrm>
            <a:prstGeom prst="rect">
              <a:avLst/>
            </a:prstGeom>
          </p:spPr>
        </p:pic>
        <p:sp>
          <p:nvSpPr>
            <p:cNvPr id="2" name="Rectangle 1">
              <a:extLst>
                <a:ext uri="{FF2B5EF4-FFF2-40B4-BE49-F238E27FC236}">
                  <a16:creationId xmlns:a16="http://schemas.microsoft.com/office/drawing/2014/main" id="{CBF08198-59B3-2E48-93E1-8F88E4E71799}"/>
                </a:ext>
              </a:extLst>
            </p:cNvPr>
            <p:cNvSpPr/>
            <p:nvPr/>
          </p:nvSpPr>
          <p:spPr>
            <a:xfrm>
              <a:off x="978823" y="2414728"/>
              <a:ext cx="340886" cy="315766"/>
            </a:xfrm>
            <a:prstGeom prst="rect">
              <a:avLst/>
            </a:prstGeom>
          </p:spPr>
          <p:txBody>
            <a:bodyPr wrap="square">
              <a:spAutoFit/>
            </a:bodyPr>
            <a:lstStyle/>
            <a:p>
              <a:pPr algn="ctr"/>
              <a:endParaRPr lang="en-US" dirty="0">
                <a:solidFill>
                  <a:srgbClr val="FFFFFF"/>
                </a:solidFill>
              </a:endParaRPr>
            </a:p>
          </p:txBody>
        </p:sp>
      </p:grpSp>
      <p:pic>
        <p:nvPicPr>
          <p:cNvPr id="88" name="Picture 87">
            <a:extLst>
              <a:ext uri="{FF2B5EF4-FFF2-40B4-BE49-F238E27FC236}">
                <a16:creationId xmlns:a16="http://schemas.microsoft.com/office/drawing/2014/main" id="{AA142097-5D45-4F5A-9110-59C6D433969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233" b="95843" l="2500" r="98000">
                        <a14:foregroundMark x1="8500" y1="38337" x2="9000" y2="45266"/>
                        <a14:foregroundMark x1="10167" y1="62356" x2="6000" y2="70670"/>
                        <a14:foregroundMark x1="13500" y1="82217" x2="4167" y2="86836"/>
                        <a14:foregroundMark x1="4167" y1="86836" x2="3833" y2="87529"/>
                        <a14:foregroundMark x1="26167" y1="82217" x2="31167" y2="93533"/>
                        <a14:foregroundMark x1="31167" y1="93533" x2="35333" y2="95843"/>
                        <a14:foregroundMark x1="2500" y1="70670" x2="3167" y2="74365"/>
                        <a14:foregroundMark x1="71667" y1="3695" x2="62833" y2="18245"/>
                        <a14:foregroundMark x1="62833" y1="18245" x2="58167" y2="67206"/>
                        <a14:foregroundMark x1="53333" y1="43187" x2="52667" y2="54273"/>
                        <a14:foregroundMark x1="67833" y1="61201" x2="73000" y2="72055"/>
                        <a14:foregroundMark x1="60667" y1="62356" x2="60167" y2="64896"/>
                        <a14:foregroundMark x1="52167" y1="73441" x2="54167" y2="76905"/>
                        <a14:foregroundMark x1="95500" y1="57506" x2="91167" y2="67436"/>
                        <a14:foregroundMark x1="91167" y1="67436" x2="87833" y2="71363"/>
                        <a14:foregroundMark x1="97000" y1="55658" x2="98000" y2="64203"/>
                        <a14:foregroundMark x1="44445" y1="21776" x2="45500" y2="22633"/>
                        <a14:backgroundMark x1="44000" y1="12933" x2="42667" y2="20323"/>
                        <a14:backgroundMark x1="45500" y1="15704" x2="43833" y2="21016"/>
                        <a14:backgroundMark x1="44500" y1="21940" x2="42167" y2="19861"/>
                      </a14:backgroundRemoval>
                    </a14:imgEffect>
                    <a14:imgEffect>
                      <a14:saturation sat="400000"/>
                    </a14:imgEffect>
                  </a14:imgLayer>
                </a14:imgProps>
              </a:ext>
            </a:extLst>
          </a:blip>
          <a:stretch>
            <a:fillRect/>
          </a:stretch>
        </p:blipFill>
        <p:spPr>
          <a:xfrm rot="535506">
            <a:off x="467869" y="3444229"/>
            <a:ext cx="2669893" cy="1926773"/>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5303644" y="3274285"/>
            <a:ext cx="1800627" cy="1301265"/>
            <a:chOff x="5290168" y="3269814"/>
            <a:chExt cx="1933179" cy="1364149"/>
          </a:xfrm>
        </p:grpSpPr>
        <p:sp>
          <p:nvSpPr>
            <p:cNvPr id="8" name="Heart 7"/>
            <p:cNvSpPr/>
            <p:nvPr/>
          </p:nvSpPr>
          <p:spPr>
            <a:xfrm>
              <a:off x="5428471" y="3269814"/>
              <a:ext cx="1590267" cy="1364149"/>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p:cNvSpPr txBox="1"/>
            <p:nvPr/>
          </p:nvSpPr>
          <p:spPr>
            <a:xfrm>
              <a:off x="5290168" y="3499305"/>
              <a:ext cx="1933179" cy="548505"/>
            </a:xfrm>
            <a:prstGeom prst="rect">
              <a:avLst/>
            </a:prstGeom>
            <a:noFill/>
          </p:spPr>
          <p:txBody>
            <a:bodyPr wrap="square" rtlCol="0">
              <a:spAutoFit/>
            </a:bodyPr>
            <a:lstStyle/>
            <a:p>
              <a:pPr algn="ctr"/>
              <a:r>
                <a:rPr lang="en-US" sz="2800" b="1" dirty="0">
                  <a:solidFill>
                    <a:srgbClr val="FF0000"/>
                  </a:solidFill>
                  <a:latin typeface="Comic Sans MS" panose="030F0702030302020204" pitchFamily="66" charset="0"/>
                </a:rPr>
                <a:t>3 stars</a:t>
              </a:r>
            </a:p>
          </p:txBody>
        </p:sp>
      </p:grpSp>
      <p:grpSp>
        <p:nvGrpSpPr>
          <p:cNvPr id="13" name="Group 12"/>
          <p:cNvGrpSpPr/>
          <p:nvPr/>
        </p:nvGrpSpPr>
        <p:grpSpPr>
          <a:xfrm>
            <a:off x="452091" y="519832"/>
            <a:ext cx="1191476" cy="1146739"/>
            <a:chOff x="2165854" y="622654"/>
            <a:chExt cx="1191476" cy="1146739"/>
          </a:xfrm>
        </p:grpSpPr>
        <p:pic>
          <p:nvPicPr>
            <p:cNvPr id="12" name="Picture 11"/>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11" name="TextBox 10"/>
            <p:cNvSpPr txBox="1"/>
            <p:nvPr/>
          </p:nvSpPr>
          <p:spPr>
            <a:xfrm>
              <a:off x="2506119" y="961031"/>
              <a:ext cx="724448" cy="400110"/>
            </a:xfrm>
            <a:prstGeom prst="rect">
              <a:avLst/>
            </a:prstGeom>
            <a:noFill/>
          </p:spPr>
          <p:txBody>
            <a:bodyPr wrap="square" rtlCol="0">
              <a:spAutoFit/>
            </a:bodyPr>
            <a:lstStyle/>
            <a:p>
              <a:r>
                <a:rPr lang="en-US" sz="2000" b="1">
                  <a:solidFill>
                    <a:srgbClr val="FF0000"/>
                  </a:solidFill>
                </a:rPr>
                <a:t>01</a:t>
              </a:r>
            </a:p>
          </p:txBody>
        </p:sp>
      </p:grpSp>
      <p:pic>
        <p:nvPicPr>
          <p:cNvPr id="87" name="Picture 86">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49799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5"/>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4" name="Rounded Rectangle 3"/>
          <p:cNvSpPr/>
          <p:nvPr/>
        </p:nvSpPr>
        <p:spPr>
          <a:xfrm>
            <a:off x="617220" y="563672"/>
            <a:ext cx="6425489" cy="4026452"/>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367732" y="2084416"/>
            <a:ext cx="7021244" cy="923330"/>
          </a:xfrm>
          <a:prstGeom prst="rect">
            <a:avLst/>
          </a:prstGeom>
          <a:noFill/>
        </p:spPr>
        <p:txBody>
          <a:bodyPr wrap="square" lIns="91440" tIns="45720" rIns="91440" bIns="45720">
            <a:spAutoFit/>
          </a:bodyPr>
          <a:lstStyle/>
          <a:p>
            <a:pPr algn="ctr"/>
            <a:r>
              <a:rPr lang="en-US" sz="54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s  p  r  i  n  </a:t>
            </a:r>
            <a:r>
              <a:rPr lang="en-US" sz="54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g</a:t>
            </a: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627860" y="273821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406" b="97351" l="10000" r="89111"/>
                    </a14:imgEffect>
                  </a14:imgLayer>
                </a14:imgProps>
              </a:ext>
            </a:extLst>
          </a:blip>
          <a:stretch>
            <a:fillRect/>
          </a:stretch>
        </p:blipFill>
        <p:spPr>
          <a:xfrm>
            <a:off x="1986017" y="1930960"/>
            <a:ext cx="1085850" cy="1122916"/>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3406" b="97351" l="10000" r="89111"/>
                    </a14:imgEffect>
                  </a14:imgLayer>
                </a14:imgProps>
              </a:ext>
            </a:extLst>
          </a:blip>
          <a:stretch>
            <a:fillRect/>
          </a:stretch>
        </p:blipFill>
        <p:spPr>
          <a:xfrm>
            <a:off x="3012364" y="1956590"/>
            <a:ext cx="1085850" cy="1122916"/>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a:blip r:embed="rId5">
            <a:extLst>
              <a:ext uri="{BEBA8EAE-BF5A-486C-A8C5-ECC9F3942E4B}">
                <a14:imgProps xmlns:a14="http://schemas.microsoft.com/office/drawing/2010/main">
                  <a14:imgLayer r:embed="rId8">
                    <a14:imgEffect>
                      <a14:backgroundRemoval t="3406" b="97351" l="10000" r="89111"/>
                    </a14:imgEffect>
                  </a14:imgLayer>
                </a14:imgProps>
              </a:ext>
            </a:extLst>
          </a:blip>
          <a:stretch>
            <a:fillRect/>
          </a:stretch>
        </p:blipFill>
        <p:spPr>
          <a:xfrm>
            <a:off x="3924938" y="1961143"/>
            <a:ext cx="1085850" cy="1122916"/>
          </a:xfrm>
          <a:prstGeom prst="rect">
            <a:avLst/>
          </a:prstGeom>
        </p:spPr>
      </p:pic>
      <p:pic>
        <p:nvPicPr>
          <p:cNvPr id="84" name="Picture 83">
            <a:extLst>
              <a:ext uri="{FF2B5EF4-FFF2-40B4-BE49-F238E27FC236}">
                <a16:creationId xmlns:a16="http://schemas.microsoft.com/office/drawing/2014/main" id="{68A7818D-F8F0-5649-BA24-A5BAB15F48FC}"/>
              </a:ext>
            </a:extLst>
          </p:cNvPr>
          <p:cNvPicPr>
            <a:picLocks noChangeAspect="1"/>
          </p:cNvPicPr>
          <p:nvPr/>
        </p:nvPicPr>
        <p:blipFill>
          <a:blip r:embed="rId5">
            <a:extLst>
              <a:ext uri="{BEBA8EAE-BF5A-486C-A8C5-ECC9F3942E4B}">
                <a14:imgProps xmlns:a14="http://schemas.microsoft.com/office/drawing/2010/main">
                  <a14:imgLayer r:embed="rId9">
                    <a14:imgEffect>
                      <a14:backgroundRemoval t="3406" b="97351" l="10000" r="89111"/>
                    </a14:imgEffect>
                  </a14:imgLayer>
                </a14:imgProps>
              </a:ext>
            </a:extLst>
          </a:blip>
          <a:stretch>
            <a:fillRect/>
          </a:stretch>
        </p:blipFill>
        <p:spPr>
          <a:xfrm>
            <a:off x="4791239" y="1956589"/>
            <a:ext cx="1085850" cy="1122916"/>
          </a:xfrm>
          <a:prstGeom prst="rect">
            <a:avLst/>
          </a:prstGeom>
        </p:spPr>
      </p:pic>
      <p:pic>
        <p:nvPicPr>
          <p:cNvPr id="85" name="Picture 84">
            <a:extLst>
              <a:ext uri="{FF2B5EF4-FFF2-40B4-BE49-F238E27FC236}">
                <a16:creationId xmlns:a16="http://schemas.microsoft.com/office/drawing/2014/main" id="{447AE5C6-8035-3A43-BECA-11F539476C16}"/>
              </a:ext>
            </a:extLst>
          </p:cNvPr>
          <p:cNvPicPr>
            <a:picLocks noChangeAspect="1"/>
          </p:cNvPicPr>
          <p:nvPr/>
        </p:nvPicPr>
        <p:blipFill>
          <a:blip r:embed="rId5">
            <a:extLst>
              <a:ext uri="{BEBA8EAE-BF5A-486C-A8C5-ECC9F3942E4B}">
                <a14:imgProps xmlns:a14="http://schemas.microsoft.com/office/drawing/2010/main">
                  <a14:imgLayer r:embed="rId10">
                    <a14:imgEffect>
                      <a14:backgroundRemoval t="3406" b="97351" l="10000" r="89111"/>
                    </a14:imgEffect>
                  </a14:imgLayer>
                </a14:imgProps>
              </a:ext>
            </a:extLst>
          </a:blip>
          <a:stretch>
            <a:fillRect/>
          </a:stretch>
        </p:blipFill>
        <p:spPr>
          <a:xfrm>
            <a:off x="5700462" y="1939884"/>
            <a:ext cx="1118158" cy="1156327"/>
          </a:xfrm>
          <a:prstGeom prst="rect">
            <a:avLst/>
          </a:prstGeom>
        </p:spPr>
      </p:pic>
      <p:grpSp>
        <p:nvGrpSpPr>
          <p:cNvPr id="5" name="Group 4">
            <a:extLst>
              <a:ext uri="{FF2B5EF4-FFF2-40B4-BE49-F238E27FC236}">
                <a16:creationId xmlns:a16="http://schemas.microsoft.com/office/drawing/2014/main" id="{A4A12E6C-7919-6942-8779-8922B41988E3}"/>
              </a:ext>
            </a:extLst>
          </p:cNvPr>
          <p:cNvGrpSpPr/>
          <p:nvPr/>
        </p:nvGrpSpPr>
        <p:grpSpPr>
          <a:xfrm>
            <a:off x="868054" y="1912314"/>
            <a:ext cx="1085850" cy="1122916"/>
            <a:chOff x="617220" y="1834624"/>
            <a:chExt cx="1085850" cy="1122916"/>
          </a:xfrm>
        </p:grpSpPr>
        <p:pic>
          <p:nvPicPr>
            <p:cNvPr id="14" name="Picture 13">
              <a:extLst>
                <a:ext uri="{FF2B5EF4-FFF2-40B4-BE49-F238E27FC236}">
                  <a16:creationId xmlns:a16="http://schemas.microsoft.com/office/drawing/2014/main" id="{18FDC4C9-742C-0648-BA1D-3600D779A77B}"/>
                </a:ext>
              </a:extLst>
            </p:cNvPr>
            <p:cNvPicPr>
              <a:picLocks noChangeAspect="1"/>
            </p:cNvPicPr>
            <p:nvPr/>
          </p:nvPicPr>
          <p:blipFill>
            <a:blip r:embed="rId5">
              <a:extLst>
                <a:ext uri="{BEBA8EAE-BF5A-486C-A8C5-ECC9F3942E4B}">
                  <a14:imgProps xmlns:a14="http://schemas.microsoft.com/office/drawing/2010/main">
                    <a14:imgLayer r:embed="rId11">
                      <a14:imgEffect>
                        <a14:backgroundRemoval t="3406" b="97351" l="10000" r="89111"/>
                      </a14:imgEffect>
                    </a14:imgLayer>
                  </a14:imgProps>
                </a:ext>
              </a:extLst>
            </a:blip>
            <a:stretch>
              <a:fillRect/>
            </a:stretch>
          </p:blipFill>
          <p:spPr>
            <a:xfrm>
              <a:off x="617220" y="1834624"/>
              <a:ext cx="1085850" cy="1122916"/>
            </a:xfrm>
            <a:prstGeom prst="rect">
              <a:avLst/>
            </a:prstGeom>
          </p:spPr>
        </p:pic>
        <p:sp>
          <p:nvSpPr>
            <p:cNvPr id="2" name="Rectangle 1">
              <a:extLst>
                <a:ext uri="{FF2B5EF4-FFF2-40B4-BE49-F238E27FC236}">
                  <a16:creationId xmlns:a16="http://schemas.microsoft.com/office/drawing/2014/main" id="{CBF08198-59B3-2E48-93E1-8F88E4E71799}"/>
                </a:ext>
              </a:extLst>
            </p:cNvPr>
            <p:cNvSpPr/>
            <p:nvPr/>
          </p:nvSpPr>
          <p:spPr>
            <a:xfrm>
              <a:off x="978823" y="2414728"/>
              <a:ext cx="340886" cy="315766"/>
            </a:xfrm>
            <a:prstGeom prst="rect">
              <a:avLst/>
            </a:prstGeom>
          </p:spPr>
          <p:txBody>
            <a:bodyPr wrap="square">
              <a:spAutoFit/>
            </a:bodyPr>
            <a:lstStyle/>
            <a:p>
              <a:pPr algn="ctr"/>
              <a:endParaRPr lang="en-US" dirty="0">
                <a:solidFill>
                  <a:srgbClr val="FFFFFF"/>
                </a:solidFill>
              </a:endParaRPr>
            </a:p>
          </p:txBody>
        </p:sp>
      </p:grpSp>
      <p:pic>
        <p:nvPicPr>
          <p:cNvPr id="88" name="Picture 87">
            <a:extLst>
              <a:ext uri="{FF2B5EF4-FFF2-40B4-BE49-F238E27FC236}">
                <a16:creationId xmlns:a16="http://schemas.microsoft.com/office/drawing/2014/main" id="{AA142097-5D45-4F5A-9110-59C6D433969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233" b="95843" l="2500" r="98000">
                        <a14:foregroundMark x1="8500" y1="38337" x2="9000" y2="45266"/>
                        <a14:foregroundMark x1="10167" y1="62356" x2="6000" y2="70670"/>
                        <a14:foregroundMark x1="13500" y1="82217" x2="4167" y2="86836"/>
                        <a14:foregroundMark x1="4167" y1="86836" x2="3833" y2="87529"/>
                        <a14:foregroundMark x1="26167" y1="82217" x2="31167" y2="93533"/>
                        <a14:foregroundMark x1="31167" y1="93533" x2="35333" y2="95843"/>
                        <a14:foregroundMark x1="2500" y1="70670" x2="3167" y2="74365"/>
                        <a14:foregroundMark x1="71667" y1="3695" x2="62833" y2="18245"/>
                        <a14:foregroundMark x1="62833" y1="18245" x2="58167" y2="67206"/>
                        <a14:foregroundMark x1="53333" y1="43187" x2="52667" y2="54273"/>
                        <a14:foregroundMark x1="67833" y1="61201" x2="73000" y2="72055"/>
                        <a14:foregroundMark x1="60667" y1="62356" x2="60167" y2="64896"/>
                        <a14:foregroundMark x1="52167" y1="73441" x2="54167" y2="76905"/>
                        <a14:foregroundMark x1="95500" y1="57506" x2="91167" y2="67436"/>
                        <a14:foregroundMark x1="91167" y1="67436" x2="87833" y2="71363"/>
                        <a14:foregroundMark x1="97000" y1="55658" x2="98000" y2="64203"/>
                        <a14:foregroundMark x1="44445" y1="21776" x2="45500" y2="22633"/>
                        <a14:backgroundMark x1="44000" y1="12933" x2="42667" y2="20323"/>
                        <a14:backgroundMark x1="45500" y1="15704" x2="43833" y2="21016"/>
                        <a14:backgroundMark x1="44500" y1="21940" x2="42167" y2="19861"/>
                      </a14:backgroundRemoval>
                    </a14:imgEffect>
                    <a14:imgEffect>
                      <a14:saturation sat="400000"/>
                    </a14:imgEffect>
                  </a14:imgLayer>
                </a14:imgProps>
              </a:ext>
            </a:extLst>
          </a:blip>
          <a:stretch>
            <a:fillRect/>
          </a:stretch>
        </p:blipFill>
        <p:spPr>
          <a:xfrm rot="535506">
            <a:off x="467869" y="3444229"/>
            <a:ext cx="2669893" cy="1926773"/>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5375064" y="3366787"/>
            <a:ext cx="1905250" cy="1313546"/>
            <a:chOff x="5366844" y="3366788"/>
            <a:chExt cx="2045503" cy="1377024"/>
          </a:xfrm>
        </p:grpSpPr>
        <p:sp>
          <p:nvSpPr>
            <p:cNvPr id="8" name="Heart 7"/>
            <p:cNvSpPr/>
            <p:nvPr/>
          </p:nvSpPr>
          <p:spPr>
            <a:xfrm>
              <a:off x="5388154" y="3366788"/>
              <a:ext cx="1603202" cy="1377024"/>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p:cNvSpPr txBox="1"/>
            <p:nvPr/>
          </p:nvSpPr>
          <p:spPr>
            <a:xfrm>
              <a:off x="5366844" y="3564786"/>
              <a:ext cx="2045503" cy="548505"/>
            </a:xfrm>
            <a:prstGeom prst="rect">
              <a:avLst/>
            </a:prstGeom>
            <a:noFill/>
          </p:spPr>
          <p:txBody>
            <a:bodyPr wrap="square" rtlCol="0">
              <a:spAutoFit/>
            </a:bodyPr>
            <a:lstStyle/>
            <a:p>
              <a:r>
                <a:rPr lang="en-US" sz="2800" b="1" dirty="0">
                  <a:solidFill>
                    <a:srgbClr val="FF0000"/>
                  </a:solidFill>
                  <a:latin typeface="Comic Sans MS" panose="030F0702030302020204" pitchFamily="66" charset="0"/>
                </a:rPr>
                <a:t>4</a:t>
              </a:r>
              <a:r>
                <a:rPr lang="en-US" sz="2800" b="1">
                  <a:solidFill>
                    <a:srgbClr val="FF0000"/>
                  </a:solidFill>
                  <a:latin typeface="Comic Sans MS" panose="030F0702030302020204" pitchFamily="66" charset="0"/>
                </a:rPr>
                <a:t> </a:t>
              </a:r>
              <a:r>
                <a:rPr lang="en-US" sz="2800" b="1" dirty="0">
                  <a:solidFill>
                    <a:srgbClr val="FF0000"/>
                  </a:solidFill>
                  <a:latin typeface="Comic Sans MS" panose="030F0702030302020204" pitchFamily="66" charset="0"/>
                </a:rPr>
                <a:t>stars</a:t>
              </a:r>
            </a:p>
          </p:txBody>
        </p:sp>
      </p:grpSp>
      <p:grpSp>
        <p:nvGrpSpPr>
          <p:cNvPr id="13" name="Group 12"/>
          <p:cNvGrpSpPr/>
          <p:nvPr/>
        </p:nvGrpSpPr>
        <p:grpSpPr>
          <a:xfrm>
            <a:off x="452091" y="519832"/>
            <a:ext cx="1191476" cy="1146739"/>
            <a:chOff x="2165854" y="622654"/>
            <a:chExt cx="1191476" cy="1146739"/>
          </a:xfrm>
        </p:grpSpPr>
        <p:pic>
          <p:nvPicPr>
            <p:cNvPr id="12" name="Picture 11"/>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11" name="TextBox 10"/>
            <p:cNvSpPr txBox="1"/>
            <p:nvPr/>
          </p:nvSpPr>
          <p:spPr>
            <a:xfrm>
              <a:off x="2506119" y="961031"/>
              <a:ext cx="724448" cy="400110"/>
            </a:xfrm>
            <a:prstGeom prst="rect">
              <a:avLst/>
            </a:prstGeom>
            <a:noFill/>
          </p:spPr>
          <p:txBody>
            <a:bodyPr wrap="square" rtlCol="0">
              <a:spAutoFit/>
            </a:bodyPr>
            <a:lstStyle/>
            <a:p>
              <a:r>
                <a:rPr lang="en-US" sz="2000" b="1">
                  <a:solidFill>
                    <a:srgbClr val="FF0000"/>
                  </a:solidFill>
                </a:rPr>
                <a:t>02</a:t>
              </a:r>
            </a:p>
          </p:txBody>
        </p:sp>
      </p:grpSp>
      <p:pic>
        <p:nvPicPr>
          <p:cNvPr id="89" name="Picture 88">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30976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5"/>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4" name="Rounded Rectangle 3"/>
          <p:cNvSpPr/>
          <p:nvPr/>
        </p:nvSpPr>
        <p:spPr>
          <a:xfrm>
            <a:off x="617220" y="563672"/>
            <a:ext cx="6425489" cy="402645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367732" y="2084416"/>
            <a:ext cx="7021244" cy="923330"/>
          </a:xfrm>
          <a:prstGeom prst="rect">
            <a:avLst/>
          </a:prstGeom>
          <a:noFill/>
        </p:spPr>
        <p:txBody>
          <a:bodyPr wrap="square" lIns="91440" tIns="45720" rIns="91440" bIns="45720">
            <a:spAutoFit/>
          </a:bodyPr>
          <a:lstStyle/>
          <a:p>
            <a:pPr algn="ctr"/>
            <a:r>
              <a:rPr lang="en-US" sz="54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a  u  t  u  m  </a:t>
            </a:r>
            <a:r>
              <a:rPr lang="en-US" sz="54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n</a:t>
            </a: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627860" y="273821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406" b="97351" l="10000" r="89111"/>
                    </a14:imgEffect>
                  </a14:imgLayer>
                </a14:imgProps>
              </a:ext>
            </a:extLst>
          </a:blip>
          <a:stretch>
            <a:fillRect/>
          </a:stretch>
        </p:blipFill>
        <p:spPr>
          <a:xfrm>
            <a:off x="1910319" y="1832714"/>
            <a:ext cx="1085850" cy="1122916"/>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3406" b="97351" l="10000" r="89111"/>
                    </a14:imgEffect>
                  </a14:imgLayer>
                </a14:imgProps>
              </a:ext>
            </a:extLst>
          </a:blip>
          <a:stretch>
            <a:fillRect/>
          </a:stretch>
        </p:blipFill>
        <p:spPr>
          <a:xfrm>
            <a:off x="2936666" y="1858344"/>
            <a:ext cx="1085850" cy="1122916"/>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a:blip r:embed="rId5">
            <a:extLst>
              <a:ext uri="{BEBA8EAE-BF5A-486C-A8C5-ECC9F3942E4B}">
                <a14:imgProps xmlns:a14="http://schemas.microsoft.com/office/drawing/2010/main">
                  <a14:imgLayer r:embed="rId8">
                    <a14:imgEffect>
                      <a14:backgroundRemoval t="3406" b="97351" l="10000" r="89111"/>
                    </a14:imgEffect>
                  </a14:imgLayer>
                </a14:imgProps>
              </a:ext>
            </a:extLst>
          </a:blip>
          <a:stretch>
            <a:fillRect/>
          </a:stretch>
        </p:blipFill>
        <p:spPr>
          <a:xfrm>
            <a:off x="3849240" y="1862897"/>
            <a:ext cx="1085850" cy="1122916"/>
          </a:xfrm>
          <a:prstGeom prst="rect">
            <a:avLst/>
          </a:prstGeom>
        </p:spPr>
      </p:pic>
      <p:pic>
        <p:nvPicPr>
          <p:cNvPr id="84" name="Picture 83">
            <a:extLst>
              <a:ext uri="{FF2B5EF4-FFF2-40B4-BE49-F238E27FC236}">
                <a16:creationId xmlns:a16="http://schemas.microsoft.com/office/drawing/2014/main" id="{68A7818D-F8F0-5649-BA24-A5BAB15F48FC}"/>
              </a:ext>
            </a:extLst>
          </p:cNvPr>
          <p:cNvPicPr>
            <a:picLocks noChangeAspect="1"/>
          </p:cNvPicPr>
          <p:nvPr/>
        </p:nvPicPr>
        <p:blipFill>
          <a:blip r:embed="rId5">
            <a:extLst>
              <a:ext uri="{BEBA8EAE-BF5A-486C-A8C5-ECC9F3942E4B}">
                <a14:imgProps xmlns:a14="http://schemas.microsoft.com/office/drawing/2010/main">
                  <a14:imgLayer r:embed="rId9">
                    <a14:imgEffect>
                      <a14:backgroundRemoval t="3406" b="97351" l="10000" r="89111"/>
                    </a14:imgEffect>
                  </a14:imgLayer>
                </a14:imgProps>
              </a:ext>
            </a:extLst>
          </a:blip>
          <a:stretch>
            <a:fillRect/>
          </a:stretch>
        </p:blipFill>
        <p:spPr>
          <a:xfrm>
            <a:off x="4777390" y="1841819"/>
            <a:ext cx="1085850" cy="1122916"/>
          </a:xfrm>
          <a:prstGeom prst="rect">
            <a:avLst/>
          </a:prstGeom>
        </p:spPr>
      </p:pic>
      <p:pic>
        <p:nvPicPr>
          <p:cNvPr id="85" name="Picture 84">
            <a:extLst>
              <a:ext uri="{FF2B5EF4-FFF2-40B4-BE49-F238E27FC236}">
                <a16:creationId xmlns:a16="http://schemas.microsoft.com/office/drawing/2014/main" id="{447AE5C6-8035-3A43-BECA-11F539476C16}"/>
              </a:ext>
            </a:extLst>
          </p:cNvPr>
          <p:cNvPicPr>
            <a:picLocks noChangeAspect="1"/>
          </p:cNvPicPr>
          <p:nvPr/>
        </p:nvPicPr>
        <p:blipFill>
          <a:blip r:embed="rId5">
            <a:extLst>
              <a:ext uri="{BEBA8EAE-BF5A-486C-A8C5-ECC9F3942E4B}">
                <a14:imgProps xmlns:a14="http://schemas.microsoft.com/office/drawing/2010/main">
                  <a14:imgLayer r:embed="rId10">
                    <a14:imgEffect>
                      <a14:backgroundRemoval t="3406" b="97351" l="10000" r="89111"/>
                    </a14:imgEffect>
                  </a14:imgLayer>
                </a14:imgProps>
              </a:ext>
            </a:extLst>
          </a:blip>
          <a:stretch>
            <a:fillRect/>
          </a:stretch>
        </p:blipFill>
        <p:spPr>
          <a:xfrm>
            <a:off x="5630578" y="1858344"/>
            <a:ext cx="1118158" cy="1156327"/>
          </a:xfrm>
          <a:prstGeom prst="rect">
            <a:avLst/>
          </a:prstGeom>
        </p:spPr>
      </p:pic>
      <p:grpSp>
        <p:nvGrpSpPr>
          <p:cNvPr id="5" name="Group 4">
            <a:extLst>
              <a:ext uri="{FF2B5EF4-FFF2-40B4-BE49-F238E27FC236}">
                <a16:creationId xmlns:a16="http://schemas.microsoft.com/office/drawing/2014/main" id="{A4A12E6C-7919-6942-8779-8922B41988E3}"/>
              </a:ext>
            </a:extLst>
          </p:cNvPr>
          <p:cNvGrpSpPr/>
          <p:nvPr/>
        </p:nvGrpSpPr>
        <p:grpSpPr>
          <a:xfrm>
            <a:off x="792356" y="1814068"/>
            <a:ext cx="1085850" cy="1122916"/>
            <a:chOff x="617220" y="1834624"/>
            <a:chExt cx="1085850" cy="1122916"/>
          </a:xfrm>
        </p:grpSpPr>
        <p:pic>
          <p:nvPicPr>
            <p:cNvPr id="14" name="Picture 13">
              <a:extLst>
                <a:ext uri="{FF2B5EF4-FFF2-40B4-BE49-F238E27FC236}">
                  <a16:creationId xmlns:a16="http://schemas.microsoft.com/office/drawing/2014/main" id="{18FDC4C9-742C-0648-BA1D-3600D779A77B}"/>
                </a:ext>
              </a:extLst>
            </p:cNvPr>
            <p:cNvPicPr>
              <a:picLocks noChangeAspect="1"/>
            </p:cNvPicPr>
            <p:nvPr/>
          </p:nvPicPr>
          <p:blipFill>
            <a:blip r:embed="rId5">
              <a:extLst>
                <a:ext uri="{BEBA8EAE-BF5A-486C-A8C5-ECC9F3942E4B}">
                  <a14:imgProps xmlns:a14="http://schemas.microsoft.com/office/drawing/2010/main">
                    <a14:imgLayer r:embed="rId11">
                      <a14:imgEffect>
                        <a14:backgroundRemoval t="3406" b="97351" l="10000" r="89111"/>
                      </a14:imgEffect>
                    </a14:imgLayer>
                  </a14:imgProps>
                </a:ext>
              </a:extLst>
            </a:blip>
            <a:stretch>
              <a:fillRect/>
            </a:stretch>
          </p:blipFill>
          <p:spPr>
            <a:xfrm>
              <a:off x="617220" y="1834624"/>
              <a:ext cx="1085850" cy="1122916"/>
            </a:xfrm>
            <a:prstGeom prst="rect">
              <a:avLst/>
            </a:prstGeom>
          </p:spPr>
        </p:pic>
        <p:sp>
          <p:nvSpPr>
            <p:cNvPr id="2" name="Rectangle 1">
              <a:extLst>
                <a:ext uri="{FF2B5EF4-FFF2-40B4-BE49-F238E27FC236}">
                  <a16:creationId xmlns:a16="http://schemas.microsoft.com/office/drawing/2014/main" id="{CBF08198-59B3-2E48-93E1-8F88E4E71799}"/>
                </a:ext>
              </a:extLst>
            </p:cNvPr>
            <p:cNvSpPr/>
            <p:nvPr/>
          </p:nvSpPr>
          <p:spPr>
            <a:xfrm>
              <a:off x="978823" y="2414728"/>
              <a:ext cx="340886" cy="315766"/>
            </a:xfrm>
            <a:prstGeom prst="rect">
              <a:avLst/>
            </a:prstGeom>
          </p:spPr>
          <p:txBody>
            <a:bodyPr wrap="square">
              <a:spAutoFit/>
            </a:bodyPr>
            <a:lstStyle/>
            <a:p>
              <a:pPr algn="ctr"/>
              <a:endParaRPr lang="en-US" dirty="0">
                <a:solidFill>
                  <a:srgbClr val="FFFFFF"/>
                </a:solidFill>
              </a:endParaRPr>
            </a:p>
          </p:txBody>
        </p:sp>
      </p:grpSp>
      <p:pic>
        <p:nvPicPr>
          <p:cNvPr id="88" name="Picture 87">
            <a:extLst>
              <a:ext uri="{FF2B5EF4-FFF2-40B4-BE49-F238E27FC236}">
                <a16:creationId xmlns:a16="http://schemas.microsoft.com/office/drawing/2014/main" id="{AA142097-5D45-4F5A-9110-59C6D433969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233" b="95843" l="2500" r="98000">
                        <a14:foregroundMark x1="8500" y1="38337" x2="9000" y2="45266"/>
                        <a14:foregroundMark x1="10167" y1="62356" x2="6000" y2="70670"/>
                        <a14:foregroundMark x1="13500" y1="82217" x2="4167" y2="86836"/>
                        <a14:foregroundMark x1="4167" y1="86836" x2="3833" y2="87529"/>
                        <a14:foregroundMark x1="26167" y1="82217" x2="31167" y2="93533"/>
                        <a14:foregroundMark x1="31167" y1="93533" x2="35333" y2="95843"/>
                        <a14:foregroundMark x1="2500" y1="70670" x2="3167" y2="74365"/>
                        <a14:foregroundMark x1="71667" y1="3695" x2="62833" y2="18245"/>
                        <a14:foregroundMark x1="62833" y1="18245" x2="58167" y2="67206"/>
                        <a14:foregroundMark x1="53333" y1="43187" x2="52667" y2="54273"/>
                        <a14:foregroundMark x1="67833" y1="61201" x2="73000" y2="72055"/>
                        <a14:foregroundMark x1="60667" y1="62356" x2="60167" y2="64896"/>
                        <a14:foregroundMark x1="52167" y1="73441" x2="54167" y2="76905"/>
                        <a14:foregroundMark x1="95500" y1="57506" x2="91167" y2="67436"/>
                        <a14:foregroundMark x1="91167" y1="67436" x2="87833" y2="71363"/>
                        <a14:foregroundMark x1="97000" y1="55658" x2="98000" y2="64203"/>
                        <a14:foregroundMark x1="44445" y1="21776" x2="45500" y2="22633"/>
                        <a14:backgroundMark x1="44000" y1="12933" x2="42667" y2="20323"/>
                        <a14:backgroundMark x1="45500" y1="15704" x2="43833" y2="21016"/>
                        <a14:backgroundMark x1="44500" y1="21940" x2="42167" y2="19861"/>
                      </a14:backgroundRemoval>
                    </a14:imgEffect>
                    <a14:imgEffect>
                      <a14:saturation sat="400000"/>
                    </a14:imgEffect>
                  </a14:imgLayer>
                </a14:imgProps>
              </a:ext>
            </a:extLst>
          </a:blip>
          <a:stretch>
            <a:fillRect/>
          </a:stretch>
        </p:blipFill>
        <p:spPr>
          <a:xfrm rot="535506">
            <a:off x="467869" y="3444229"/>
            <a:ext cx="2669893" cy="1926773"/>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5486722" y="3366788"/>
            <a:ext cx="1528973" cy="1208762"/>
            <a:chOff x="5486722" y="3366788"/>
            <a:chExt cx="1641527" cy="1267176"/>
          </a:xfrm>
        </p:grpSpPr>
        <p:sp>
          <p:nvSpPr>
            <p:cNvPr id="8" name="Heart 7"/>
            <p:cNvSpPr/>
            <p:nvPr/>
          </p:nvSpPr>
          <p:spPr>
            <a:xfrm>
              <a:off x="5486722" y="3366788"/>
              <a:ext cx="1504633" cy="1267176"/>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p:cNvSpPr txBox="1"/>
            <p:nvPr/>
          </p:nvSpPr>
          <p:spPr>
            <a:xfrm>
              <a:off x="5498493" y="3550315"/>
              <a:ext cx="1629756" cy="548505"/>
            </a:xfrm>
            <a:prstGeom prst="rect">
              <a:avLst/>
            </a:prstGeom>
            <a:noFill/>
          </p:spPr>
          <p:txBody>
            <a:bodyPr wrap="square" rtlCol="0">
              <a:spAutoFit/>
            </a:bodyPr>
            <a:lstStyle/>
            <a:p>
              <a:r>
                <a:rPr lang="en-US" sz="2800" b="1" dirty="0">
                  <a:solidFill>
                    <a:srgbClr val="FF0000"/>
                  </a:solidFill>
                  <a:latin typeface="Comic Sans MS" panose="030F0702030302020204" pitchFamily="66" charset="0"/>
                </a:rPr>
                <a:t>5</a:t>
              </a:r>
              <a:r>
                <a:rPr lang="en-US" sz="2800" b="1">
                  <a:solidFill>
                    <a:srgbClr val="FF0000"/>
                  </a:solidFill>
                  <a:latin typeface="Comic Sans MS" panose="030F0702030302020204" pitchFamily="66" charset="0"/>
                </a:rPr>
                <a:t> </a:t>
              </a:r>
              <a:r>
                <a:rPr lang="en-US" sz="2800" b="1" dirty="0">
                  <a:solidFill>
                    <a:srgbClr val="FF0000"/>
                  </a:solidFill>
                  <a:latin typeface="Comic Sans MS" panose="030F0702030302020204" pitchFamily="66" charset="0"/>
                </a:rPr>
                <a:t>stars</a:t>
              </a:r>
            </a:p>
          </p:txBody>
        </p:sp>
      </p:grpSp>
      <p:grpSp>
        <p:nvGrpSpPr>
          <p:cNvPr id="13" name="Group 12"/>
          <p:cNvGrpSpPr/>
          <p:nvPr/>
        </p:nvGrpSpPr>
        <p:grpSpPr>
          <a:xfrm>
            <a:off x="452091" y="519832"/>
            <a:ext cx="1191476" cy="1146739"/>
            <a:chOff x="2165854" y="622654"/>
            <a:chExt cx="1191476" cy="1146739"/>
          </a:xfrm>
        </p:grpSpPr>
        <p:pic>
          <p:nvPicPr>
            <p:cNvPr id="12" name="Picture 11"/>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11" name="TextBox 10"/>
            <p:cNvSpPr txBox="1"/>
            <p:nvPr/>
          </p:nvSpPr>
          <p:spPr>
            <a:xfrm>
              <a:off x="2506119" y="961031"/>
              <a:ext cx="724448" cy="400110"/>
            </a:xfrm>
            <a:prstGeom prst="rect">
              <a:avLst/>
            </a:prstGeom>
            <a:noFill/>
          </p:spPr>
          <p:txBody>
            <a:bodyPr wrap="square" rtlCol="0">
              <a:spAutoFit/>
            </a:bodyPr>
            <a:lstStyle/>
            <a:p>
              <a:r>
                <a:rPr lang="en-US" sz="2000" b="1">
                  <a:solidFill>
                    <a:srgbClr val="FF0000"/>
                  </a:solidFill>
                </a:rPr>
                <a:t>03</a:t>
              </a:r>
            </a:p>
          </p:txBody>
        </p:sp>
      </p:grpSp>
      <p:pic>
        <p:nvPicPr>
          <p:cNvPr id="87" name="Picture 86">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62850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5"/>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4" name="Rounded Rectangle 3"/>
          <p:cNvSpPr/>
          <p:nvPr/>
        </p:nvSpPr>
        <p:spPr>
          <a:xfrm>
            <a:off x="617220" y="563672"/>
            <a:ext cx="6425489" cy="402645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367732" y="2084416"/>
            <a:ext cx="7021244" cy="923330"/>
          </a:xfrm>
          <a:prstGeom prst="rect">
            <a:avLst/>
          </a:prstGeom>
          <a:noFill/>
        </p:spPr>
        <p:txBody>
          <a:bodyPr wrap="square" lIns="91440" tIns="45720" rIns="91440" bIns="45720">
            <a:spAutoFit/>
          </a:bodyPr>
          <a:lstStyle/>
          <a:p>
            <a:pPr algn="ctr"/>
            <a:r>
              <a:rPr lang="en-US" sz="54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w  i  n  t  e  </a:t>
            </a:r>
            <a:r>
              <a:rPr lang="en-US" sz="54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r</a:t>
            </a: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627860" y="273821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406" b="97351" l="10000" r="89111"/>
                    </a14:imgEffect>
                  </a14:imgLayer>
                </a14:imgProps>
              </a:ext>
            </a:extLst>
          </a:blip>
          <a:stretch>
            <a:fillRect/>
          </a:stretch>
        </p:blipFill>
        <p:spPr>
          <a:xfrm>
            <a:off x="1965257" y="1832714"/>
            <a:ext cx="1085850" cy="1122916"/>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3406" b="97351" l="10000" r="89111"/>
                    </a14:imgEffect>
                  </a14:imgLayer>
                </a14:imgProps>
              </a:ext>
            </a:extLst>
          </a:blip>
          <a:stretch>
            <a:fillRect/>
          </a:stretch>
        </p:blipFill>
        <p:spPr>
          <a:xfrm>
            <a:off x="2895257" y="1867451"/>
            <a:ext cx="1085850" cy="1122916"/>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a:blip r:embed="rId5">
            <a:extLst>
              <a:ext uri="{BEBA8EAE-BF5A-486C-A8C5-ECC9F3942E4B}">
                <a14:imgProps xmlns:a14="http://schemas.microsoft.com/office/drawing/2010/main">
                  <a14:imgLayer r:embed="rId8">
                    <a14:imgEffect>
                      <a14:backgroundRemoval t="3406" b="97351" l="10000" r="89111"/>
                    </a14:imgEffect>
                  </a14:imgLayer>
                </a14:imgProps>
              </a:ext>
            </a:extLst>
          </a:blip>
          <a:stretch>
            <a:fillRect/>
          </a:stretch>
        </p:blipFill>
        <p:spPr>
          <a:xfrm>
            <a:off x="3902986" y="1852664"/>
            <a:ext cx="1085850" cy="1122916"/>
          </a:xfrm>
          <a:prstGeom prst="rect">
            <a:avLst/>
          </a:prstGeom>
        </p:spPr>
      </p:pic>
      <p:pic>
        <p:nvPicPr>
          <p:cNvPr id="84" name="Picture 83">
            <a:extLst>
              <a:ext uri="{FF2B5EF4-FFF2-40B4-BE49-F238E27FC236}">
                <a16:creationId xmlns:a16="http://schemas.microsoft.com/office/drawing/2014/main" id="{68A7818D-F8F0-5649-BA24-A5BAB15F48FC}"/>
              </a:ext>
            </a:extLst>
          </p:cNvPr>
          <p:cNvPicPr>
            <a:picLocks noChangeAspect="1"/>
          </p:cNvPicPr>
          <p:nvPr/>
        </p:nvPicPr>
        <p:blipFill>
          <a:blip r:embed="rId5">
            <a:extLst>
              <a:ext uri="{BEBA8EAE-BF5A-486C-A8C5-ECC9F3942E4B}">
                <a14:imgProps xmlns:a14="http://schemas.microsoft.com/office/drawing/2010/main">
                  <a14:imgLayer r:embed="rId9">
                    <a14:imgEffect>
                      <a14:backgroundRemoval t="3406" b="97351" l="10000" r="89111"/>
                    </a14:imgEffect>
                  </a14:imgLayer>
                </a14:imgProps>
              </a:ext>
            </a:extLst>
          </a:blip>
          <a:stretch>
            <a:fillRect/>
          </a:stretch>
        </p:blipFill>
        <p:spPr>
          <a:xfrm>
            <a:off x="4770479" y="1858343"/>
            <a:ext cx="1085850" cy="1122916"/>
          </a:xfrm>
          <a:prstGeom prst="rect">
            <a:avLst/>
          </a:prstGeom>
        </p:spPr>
      </p:pic>
      <p:pic>
        <p:nvPicPr>
          <p:cNvPr id="85" name="Picture 84">
            <a:extLst>
              <a:ext uri="{FF2B5EF4-FFF2-40B4-BE49-F238E27FC236}">
                <a16:creationId xmlns:a16="http://schemas.microsoft.com/office/drawing/2014/main" id="{447AE5C6-8035-3A43-BECA-11F539476C16}"/>
              </a:ext>
            </a:extLst>
          </p:cNvPr>
          <p:cNvPicPr>
            <a:picLocks noChangeAspect="1"/>
          </p:cNvPicPr>
          <p:nvPr/>
        </p:nvPicPr>
        <p:blipFill>
          <a:blip r:embed="rId5">
            <a:extLst>
              <a:ext uri="{BEBA8EAE-BF5A-486C-A8C5-ECC9F3942E4B}">
                <a14:imgProps xmlns:a14="http://schemas.microsoft.com/office/drawing/2010/main">
                  <a14:imgLayer r:embed="rId10">
                    <a14:imgEffect>
                      <a14:backgroundRemoval t="3406" b="97351" l="10000" r="89111"/>
                    </a14:imgEffect>
                  </a14:imgLayer>
                </a14:imgProps>
              </a:ext>
            </a:extLst>
          </a:blip>
          <a:stretch>
            <a:fillRect/>
          </a:stretch>
        </p:blipFill>
        <p:spPr>
          <a:xfrm>
            <a:off x="5679702" y="1841638"/>
            <a:ext cx="1118158" cy="1156327"/>
          </a:xfrm>
          <a:prstGeom prst="rect">
            <a:avLst/>
          </a:prstGeom>
        </p:spPr>
      </p:pic>
      <p:grpSp>
        <p:nvGrpSpPr>
          <p:cNvPr id="5" name="Group 4">
            <a:extLst>
              <a:ext uri="{FF2B5EF4-FFF2-40B4-BE49-F238E27FC236}">
                <a16:creationId xmlns:a16="http://schemas.microsoft.com/office/drawing/2014/main" id="{A4A12E6C-7919-6942-8779-8922B41988E3}"/>
              </a:ext>
            </a:extLst>
          </p:cNvPr>
          <p:cNvGrpSpPr/>
          <p:nvPr/>
        </p:nvGrpSpPr>
        <p:grpSpPr>
          <a:xfrm>
            <a:off x="847294" y="1814068"/>
            <a:ext cx="1085850" cy="1122916"/>
            <a:chOff x="617220" y="1834624"/>
            <a:chExt cx="1085850" cy="1122916"/>
          </a:xfrm>
        </p:grpSpPr>
        <p:pic>
          <p:nvPicPr>
            <p:cNvPr id="14" name="Picture 13">
              <a:extLst>
                <a:ext uri="{FF2B5EF4-FFF2-40B4-BE49-F238E27FC236}">
                  <a16:creationId xmlns:a16="http://schemas.microsoft.com/office/drawing/2014/main" id="{18FDC4C9-742C-0648-BA1D-3600D779A77B}"/>
                </a:ext>
              </a:extLst>
            </p:cNvPr>
            <p:cNvPicPr>
              <a:picLocks noChangeAspect="1"/>
            </p:cNvPicPr>
            <p:nvPr/>
          </p:nvPicPr>
          <p:blipFill>
            <a:blip r:embed="rId5">
              <a:extLst>
                <a:ext uri="{BEBA8EAE-BF5A-486C-A8C5-ECC9F3942E4B}">
                  <a14:imgProps xmlns:a14="http://schemas.microsoft.com/office/drawing/2010/main">
                    <a14:imgLayer r:embed="rId11">
                      <a14:imgEffect>
                        <a14:backgroundRemoval t="3406" b="97351" l="10000" r="89111"/>
                      </a14:imgEffect>
                    </a14:imgLayer>
                  </a14:imgProps>
                </a:ext>
              </a:extLst>
            </a:blip>
            <a:stretch>
              <a:fillRect/>
            </a:stretch>
          </p:blipFill>
          <p:spPr>
            <a:xfrm>
              <a:off x="617220" y="1834624"/>
              <a:ext cx="1085850" cy="1122916"/>
            </a:xfrm>
            <a:prstGeom prst="rect">
              <a:avLst/>
            </a:prstGeom>
          </p:spPr>
        </p:pic>
        <p:sp>
          <p:nvSpPr>
            <p:cNvPr id="2" name="Rectangle 1">
              <a:extLst>
                <a:ext uri="{FF2B5EF4-FFF2-40B4-BE49-F238E27FC236}">
                  <a16:creationId xmlns:a16="http://schemas.microsoft.com/office/drawing/2014/main" id="{CBF08198-59B3-2E48-93E1-8F88E4E71799}"/>
                </a:ext>
              </a:extLst>
            </p:cNvPr>
            <p:cNvSpPr/>
            <p:nvPr/>
          </p:nvSpPr>
          <p:spPr>
            <a:xfrm>
              <a:off x="978823" y="2414728"/>
              <a:ext cx="340886" cy="315766"/>
            </a:xfrm>
            <a:prstGeom prst="rect">
              <a:avLst/>
            </a:prstGeom>
          </p:spPr>
          <p:txBody>
            <a:bodyPr wrap="square">
              <a:spAutoFit/>
            </a:bodyPr>
            <a:lstStyle/>
            <a:p>
              <a:pPr algn="ctr"/>
              <a:endParaRPr lang="en-US" dirty="0">
                <a:solidFill>
                  <a:srgbClr val="FFFFFF"/>
                </a:solidFill>
              </a:endParaRPr>
            </a:p>
          </p:txBody>
        </p:sp>
      </p:grpSp>
      <p:pic>
        <p:nvPicPr>
          <p:cNvPr id="88" name="Picture 87">
            <a:extLst>
              <a:ext uri="{FF2B5EF4-FFF2-40B4-BE49-F238E27FC236}">
                <a16:creationId xmlns:a16="http://schemas.microsoft.com/office/drawing/2014/main" id="{AA142097-5D45-4F5A-9110-59C6D433969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233" b="95843" l="2500" r="98000">
                        <a14:foregroundMark x1="8500" y1="38337" x2="9000" y2="45266"/>
                        <a14:foregroundMark x1="10167" y1="62356" x2="6000" y2="70670"/>
                        <a14:foregroundMark x1="13500" y1="82217" x2="4167" y2="86836"/>
                        <a14:foregroundMark x1="4167" y1="86836" x2="3833" y2="87529"/>
                        <a14:foregroundMark x1="26167" y1="82217" x2="31167" y2="93533"/>
                        <a14:foregroundMark x1="31167" y1="93533" x2="35333" y2="95843"/>
                        <a14:foregroundMark x1="2500" y1="70670" x2="3167" y2="74365"/>
                        <a14:foregroundMark x1="71667" y1="3695" x2="62833" y2="18245"/>
                        <a14:foregroundMark x1="62833" y1="18245" x2="58167" y2="67206"/>
                        <a14:foregroundMark x1="53333" y1="43187" x2="52667" y2="54273"/>
                        <a14:foregroundMark x1="67833" y1="61201" x2="73000" y2="72055"/>
                        <a14:foregroundMark x1="60667" y1="62356" x2="60167" y2="64896"/>
                        <a14:foregroundMark x1="52167" y1="73441" x2="54167" y2="76905"/>
                        <a14:foregroundMark x1="95500" y1="57506" x2="91167" y2="67436"/>
                        <a14:foregroundMark x1="91167" y1="67436" x2="87833" y2="71363"/>
                        <a14:foregroundMark x1="97000" y1="55658" x2="98000" y2="64203"/>
                        <a14:foregroundMark x1="44445" y1="21776" x2="45500" y2="22633"/>
                        <a14:backgroundMark x1="44000" y1="12933" x2="42667" y2="20323"/>
                        <a14:backgroundMark x1="45500" y1="15704" x2="43833" y2="21016"/>
                        <a14:backgroundMark x1="44500" y1="21940" x2="42167" y2="19861"/>
                      </a14:backgroundRemoval>
                    </a14:imgEffect>
                    <a14:imgEffect>
                      <a14:saturation sat="400000"/>
                    </a14:imgEffect>
                  </a14:imgLayer>
                </a14:imgProps>
              </a:ext>
            </a:extLst>
          </a:blip>
          <a:stretch>
            <a:fillRect/>
          </a:stretch>
        </p:blipFill>
        <p:spPr>
          <a:xfrm rot="535506">
            <a:off x="467869" y="3444229"/>
            <a:ext cx="2669893" cy="1926773"/>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5486723" y="3366788"/>
            <a:ext cx="1527413" cy="1208762"/>
            <a:chOff x="5486722" y="3366788"/>
            <a:chExt cx="1639852" cy="1267176"/>
          </a:xfrm>
        </p:grpSpPr>
        <p:sp>
          <p:nvSpPr>
            <p:cNvPr id="8" name="Heart 7"/>
            <p:cNvSpPr/>
            <p:nvPr/>
          </p:nvSpPr>
          <p:spPr>
            <a:xfrm>
              <a:off x="5486722" y="3366788"/>
              <a:ext cx="1504633" cy="1267176"/>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p:cNvSpPr txBox="1"/>
            <p:nvPr/>
          </p:nvSpPr>
          <p:spPr>
            <a:xfrm>
              <a:off x="5496818" y="3580157"/>
              <a:ext cx="1629756" cy="548505"/>
            </a:xfrm>
            <a:prstGeom prst="rect">
              <a:avLst/>
            </a:prstGeom>
            <a:noFill/>
          </p:spPr>
          <p:txBody>
            <a:bodyPr wrap="square" rtlCol="0">
              <a:spAutoFit/>
            </a:bodyPr>
            <a:lstStyle/>
            <a:p>
              <a:r>
                <a:rPr lang="en-US" sz="2800" b="1" dirty="0">
                  <a:solidFill>
                    <a:srgbClr val="FF0000"/>
                  </a:solidFill>
                  <a:latin typeface="Comic Sans MS" panose="030F0702030302020204" pitchFamily="66" charset="0"/>
                </a:rPr>
                <a:t>4</a:t>
              </a:r>
              <a:r>
                <a:rPr lang="en-US" sz="2800" b="1">
                  <a:solidFill>
                    <a:srgbClr val="FF0000"/>
                  </a:solidFill>
                  <a:latin typeface="Comic Sans MS" panose="030F0702030302020204" pitchFamily="66" charset="0"/>
                </a:rPr>
                <a:t> </a:t>
              </a:r>
              <a:r>
                <a:rPr lang="en-US" sz="2800" b="1" dirty="0">
                  <a:solidFill>
                    <a:srgbClr val="FF0000"/>
                  </a:solidFill>
                  <a:latin typeface="Comic Sans MS" panose="030F0702030302020204" pitchFamily="66" charset="0"/>
                </a:rPr>
                <a:t>stars</a:t>
              </a:r>
            </a:p>
          </p:txBody>
        </p:sp>
      </p:grpSp>
      <p:grpSp>
        <p:nvGrpSpPr>
          <p:cNvPr id="13" name="Group 12"/>
          <p:cNvGrpSpPr/>
          <p:nvPr/>
        </p:nvGrpSpPr>
        <p:grpSpPr>
          <a:xfrm>
            <a:off x="452091" y="519832"/>
            <a:ext cx="1191476" cy="1146739"/>
            <a:chOff x="2165854" y="622654"/>
            <a:chExt cx="1191476" cy="1146739"/>
          </a:xfrm>
        </p:grpSpPr>
        <p:pic>
          <p:nvPicPr>
            <p:cNvPr id="12" name="Picture 11"/>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11" name="TextBox 10"/>
            <p:cNvSpPr txBox="1"/>
            <p:nvPr/>
          </p:nvSpPr>
          <p:spPr>
            <a:xfrm>
              <a:off x="2506119" y="961031"/>
              <a:ext cx="724448" cy="400110"/>
            </a:xfrm>
            <a:prstGeom prst="rect">
              <a:avLst/>
            </a:prstGeom>
            <a:noFill/>
          </p:spPr>
          <p:txBody>
            <a:bodyPr wrap="square" rtlCol="0">
              <a:spAutoFit/>
            </a:bodyPr>
            <a:lstStyle/>
            <a:p>
              <a:r>
                <a:rPr lang="en-US" sz="2000" b="1">
                  <a:solidFill>
                    <a:srgbClr val="FF0000"/>
                  </a:solidFill>
                </a:rPr>
                <a:t>04</a:t>
              </a:r>
            </a:p>
          </p:txBody>
        </p:sp>
      </p:grpSp>
      <p:pic>
        <p:nvPicPr>
          <p:cNvPr id="87" name="Picture 86">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08173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5"/>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86" name="Rounded Rectangle 85"/>
          <p:cNvSpPr/>
          <p:nvPr/>
        </p:nvSpPr>
        <p:spPr>
          <a:xfrm>
            <a:off x="725850" y="539619"/>
            <a:ext cx="6425489" cy="4026452"/>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174983" y="1601936"/>
            <a:ext cx="7021244" cy="1323439"/>
          </a:xfrm>
          <a:prstGeom prst="rect">
            <a:avLst/>
          </a:prstGeom>
          <a:noFill/>
        </p:spPr>
        <p:txBody>
          <a:bodyPr wrap="square" lIns="91440" tIns="45720" rIns="91440" bIns="45720">
            <a:spAutoFit/>
          </a:bodyPr>
          <a:lstStyle/>
          <a:p>
            <a:pPr algn="ctr"/>
            <a:r>
              <a:rPr lang="en-US" sz="80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s u n n y  </a:t>
            </a:r>
            <a:endParaRPr lang="en-US" sz="80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endParaRP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151161" y="262890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06" b="97351" l="10000" r="89111"/>
                    </a14:imgEffect>
                  </a14:imgLayer>
                </a14:imgProps>
              </a:ext>
            </a:extLst>
          </a:blip>
          <a:srcRect l="17867"/>
          <a:stretch/>
        </p:blipFill>
        <p:spPr>
          <a:xfrm>
            <a:off x="1011645" y="1551732"/>
            <a:ext cx="1108634" cy="1395886"/>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rotWithShape="1">
          <a:blip r:embed="rId5">
            <a:extLst>
              <a:ext uri="{BEBA8EAE-BF5A-486C-A8C5-ECC9F3942E4B}">
                <a14:imgProps xmlns:a14="http://schemas.microsoft.com/office/drawing/2010/main">
                  <a14:imgLayer r:embed="rId7">
                    <a14:imgEffect>
                      <a14:backgroundRemoval t="3406" b="97351" l="10000" r="89111"/>
                    </a14:imgEffect>
                  </a14:imgLayer>
                </a14:imgProps>
              </a:ext>
            </a:extLst>
          </a:blip>
          <a:srcRect l="19976" r="6639"/>
          <a:stretch/>
        </p:blipFill>
        <p:spPr>
          <a:xfrm>
            <a:off x="2128705" y="1601936"/>
            <a:ext cx="956932" cy="1348509"/>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3406" b="97351" l="10000" r="89111"/>
                    </a14:imgEffect>
                  </a14:imgLayer>
                </a14:imgProps>
              </a:ext>
            </a:extLst>
          </a:blip>
          <a:srcRect l="17240" r="8322"/>
          <a:stretch/>
        </p:blipFill>
        <p:spPr>
          <a:xfrm>
            <a:off x="3118995" y="1594518"/>
            <a:ext cx="957949" cy="1330857"/>
          </a:xfrm>
          <a:prstGeom prst="rect">
            <a:avLst/>
          </a:prstGeom>
        </p:spPr>
      </p:pic>
      <p:pic>
        <p:nvPicPr>
          <p:cNvPr id="84" name="Picture 83">
            <a:extLst>
              <a:ext uri="{FF2B5EF4-FFF2-40B4-BE49-F238E27FC236}">
                <a16:creationId xmlns:a16="http://schemas.microsoft.com/office/drawing/2014/main" id="{68A7818D-F8F0-5649-BA24-A5BAB15F48FC}"/>
              </a:ext>
            </a:extLst>
          </p:cNvPr>
          <p:cNvPicPr>
            <a:picLocks noChangeAspect="1"/>
          </p:cNvPicPr>
          <p:nvPr/>
        </p:nvPicPr>
        <p:blipFill rotWithShape="1">
          <a:blip r:embed="rId5">
            <a:extLst>
              <a:ext uri="{BEBA8EAE-BF5A-486C-A8C5-ECC9F3942E4B}">
                <a14:imgProps xmlns:a14="http://schemas.microsoft.com/office/drawing/2010/main">
                  <a14:imgLayer r:embed="rId9">
                    <a14:imgEffect>
                      <a14:backgroundRemoval t="3406" b="97351" l="10000" r="89111"/>
                    </a14:imgEffect>
                  </a14:imgLayer>
                </a14:imgProps>
              </a:ext>
            </a:extLst>
          </a:blip>
          <a:srcRect l="16920" r="8467"/>
          <a:stretch/>
        </p:blipFill>
        <p:spPr>
          <a:xfrm>
            <a:off x="4087905" y="1568545"/>
            <a:ext cx="978947" cy="1356830"/>
          </a:xfrm>
          <a:prstGeom prst="rect">
            <a:avLst/>
          </a:prstGeom>
        </p:spPr>
      </p:pic>
      <p:pic>
        <p:nvPicPr>
          <p:cNvPr id="85" name="Picture 84">
            <a:extLst>
              <a:ext uri="{FF2B5EF4-FFF2-40B4-BE49-F238E27FC236}">
                <a16:creationId xmlns:a16="http://schemas.microsoft.com/office/drawing/2014/main" id="{447AE5C6-8035-3A43-BECA-11F539476C16}"/>
              </a:ext>
            </a:extLst>
          </p:cNvPr>
          <p:cNvPicPr>
            <a:picLocks noChangeAspect="1"/>
          </p:cNvPicPr>
          <p:nvPr/>
        </p:nvPicPr>
        <p:blipFill>
          <a:blip r:embed="rId5">
            <a:extLst>
              <a:ext uri="{BEBA8EAE-BF5A-486C-A8C5-ECC9F3942E4B}">
                <a14:imgProps xmlns:a14="http://schemas.microsoft.com/office/drawing/2010/main">
                  <a14:imgLayer r:embed="rId10">
                    <a14:imgEffect>
                      <a14:backgroundRemoval t="3406" b="97351" l="10000" r="89111"/>
                    </a14:imgEffect>
                  </a14:imgLayer>
                </a14:imgProps>
              </a:ext>
            </a:extLst>
          </a:blip>
          <a:stretch>
            <a:fillRect/>
          </a:stretch>
        </p:blipFill>
        <p:spPr>
          <a:xfrm>
            <a:off x="4946985" y="1558083"/>
            <a:ext cx="1346401" cy="1392362"/>
          </a:xfrm>
          <a:prstGeom prst="rect">
            <a:avLst/>
          </a:prstGeom>
        </p:spPr>
      </p:pic>
      <p:pic>
        <p:nvPicPr>
          <p:cNvPr id="88" name="Picture 87">
            <a:extLst>
              <a:ext uri="{FF2B5EF4-FFF2-40B4-BE49-F238E27FC236}">
                <a16:creationId xmlns:a16="http://schemas.microsoft.com/office/drawing/2014/main" id="{AA142097-5D45-4F5A-9110-59C6D43396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233" b="95843" l="2500" r="98000">
                        <a14:foregroundMark x1="8500" y1="38337" x2="9000" y2="45266"/>
                        <a14:foregroundMark x1="10167" y1="62356" x2="6000" y2="70670"/>
                        <a14:foregroundMark x1="13500" y1="82217" x2="4167" y2="86836"/>
                        <a14:foregroundMark x1="4167" y1="86836" x2="3833" y2="87529"/>
                        <a14:foregroundMark x1="26167" y1="82217" x2="31167" y2="93533"/>
                        <a14:foregroundMark x1="31167" y1="93533" x2="35333" y2="95843"/>
                        <a14:foregroundMark x1="2500" y1="70670" x2="3167" y2="74365"/>
                        <a14:foregroundMark x1="71667" y1="3695" x2="62833" y2="18245"/>
                        <a14:foregroundMark x1="62833" y1="18245" x2="58167" y2="67206"/>
                        <a14:foregroundMark x1="53333" y1="43187" x2="52667" y2="54273"/>
                        <a14:foregroundMark x1="67833" y1="61201" x2="73000" y2="72055"/>
                        <a14:foregroundMark x1="60667" y1="62356" x2="60167" y2="64896"/>
                        <a14:foregroundMark x1="52167" y1="73441" x2="54167" y2="76905"/>
                        <a14:foregroundMark x1="95500" y1="57506" x2="91167" y2="67436"/>
                        <a14:foregroundMark x1="91167" y1="67436" x2="87833" y2="71363"/>
                        <a14:foregroundMark x1="97000" y1="55658" x2="98000" y2="64203"/>
                        <a14:foregroundMark x1="44445" y1="21776" x2="45500" y2="22633"/>
                        <a14:backgroundMark x1="44000" y1="12933" x2="42667" y2="20323"/>
                        <a14:backgroundMark x1="45500" y1="15704" x2="43833" y2="21016"/>
                        <a14:backgroundMark x1="44500" y1="21940" x2="42167" y2="19861"/>
                      </a14:backgroundRemoval>
                    </a14:imgEffect>
                    <a14:imgEffect>
                      <a14:saturation sat="400000"/>
                    </a14:imgEffect>
                  </a14:imgLayer>
                </a14:imgProps>
              </a:ext>
            </a:extLst>
          </a:blip>
          <a:stretch>
            <a:fillRect/>
          </a:stretch>
        </p:blipFill>
        <p:spPr>
          <a:xfrm rot="535506">
            <a:off x="467869" y="3444229"/>
            <a:ext cx="2669893" cy="1926773"/>
          </a:xfrm>
          <a:prstGeom prst="rect">
            <a:avLst/>
          </a:prstGeom>
          <a:ln>
            <a:noFill/>
          </a:ln>
          <a:effectLst>
            <a:outerShdw blurRad="292100" dist="139700" dir="2700000" algn="tl" rotWithShape="0">
              <a:srgbClr val="333333">
                <a:alpha val="65000"/>
              </a:srgbClr>
            </a:outerShdw>
          </a:effectLst>
        </p:spPr>
      </p:pic>
      <p:grpSp>
        <p:nvGrpSpPr>
          <p:cNvPr id="90" name="Group 89"/>
          <p:cNvGrpSpPr/>
          <p:nvPr/>
        </p:nvGrpSpPr>
        <p:grpSpPr>
          <a:xfrm>
            <a:off x="5158919" y="3291875"/>
            <a:ext cx="1641527" cy="1267176"/>
            <a:chOff x="5486722" y="3366788"/>
            <a:chExt cx="1641527" cy="1267176"/>
          </a:xfrm>
        </p:grpSpPr>
        <p:sp>
          <p:nvSpPr>
            <p:cNvPr id="91" name="Heart 90"/>
            <p:cNvSpPr/>
            <p:nvPr/>
          </p:nvSpPr>
          <p:spPr>
            <a:xfrm>
              <a:off x="5486722" y="3366788"/>
              <a:ext cx="1504633" cy="1267176"/>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TextBox 91"/>
            <p:cNvSpPr txBox="1"/>
            <p:nvPr/>
          </p:nvSpPr>
          <p:spPr>
            <a:xfrm>
              <a:off x="5498493" y="3550315"/>
              <a:ext cx="1629756" cy="523220"/>
            </a:xfrm>
            <a:prstGeom prst="rect">
              <a:avLst/>
            </a:prstGeom>
            <a:noFill/>
          </p:spPr>
          <p:txBody>
            <a:bodyPr wrap="square" rtlCol="0">
              <a:spAutoFit/>
            </a:bodyPr>
            <a:lstStyle/>
            <a:p>
              <a:r>
                <a:rPr lang="en-US" sz="2800" b="1">
                  <a:solidFill>
                    <a:srgbClr val="FF0000"/>
                  </a:solidFill>
                  <a:latin typeface="Comic Sans MS" panose="030F0702030302020204" pitchFamily="66" charset="0"/>
                </a:rPr>
                <a:t>5 stars</a:t>
              </a:r>
            </a:p>
          </p:txBody>
        </p:sp>
      </p:grpSp>
      <p:grpSp>
        <p:nvGrpSpPr>
          <p:cNvPr id="93" name="Group 92"/>
          <p:cNvGrpSpPr/>
          <p:nvPr/>
        </p:nvGrpSpPr>
        <p:grpSpPr>
          <a:xfrm>
            <a:off x="74456" y="466233"/>
            <a:ext cx="1120685" cy="1034385"/>
            <a:chOff x="2165854" y="622654"/>
            <a:chExt cx="1191476" cy="1146739"/>
          </a:xfrm>
        </p:grpSpPr>
        <p:pic>
          <p:nvPicPr>
            <p:cNvPr id="94" name="Picture 93"/>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95" name="TextBox 94"/>
            <p:cNvSpPr txBox="1"/>
            <p:nvPr/>
          </p:nvSpPr>
          <p:spPr>
            <a:xfrm>
              <a:off x="2506119" y="961031"/>
              <a:ext cx="724448" cy="443570"/>
            </a:xfrm>
            <a:prstGeom prst="rect">
              <a:avLst/>
            </a:prstGeom>
            <a:noFill/>
          </p:spPr>
          <p:txBody>
            <a:bodyPr wrap="square" rtlCol="0">
              <a:spAutoFit/>
            </a:bodyPr>
            <a:lstStyle/>
            <a:p>
              <a:r>
                <a:rPr lang="en-US" sz="2000" b="1">
                  <a:solidFill>
                    <a:srgbClr val="FF0000"/>
                  </a:solidFill>
                </a:rPr>
                <a:t>05</a:t>
              </a:r>
            </a:p>
          </p:txBody>
        </p:sp>
      </p:grpSp>
      <p:pic>
        <p:nvPicPr>
          <p:cNvPr id="87" name="Picture 86">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85722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inVertical)">
                                      <p:cBhvr>
                                        <p:cTn id="7" dur="500"/>
                                        <p:tgtEl>
                                          <p:spTgt spid="9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86" name="Rounded Rectangle 85"/>
          <p:cNvSpPr/>
          <p:nvPr/>
        </p:nvSpPr>
        <p:spPr>
          <a:xfrm>
            <a:off x="725850" y="539619"/>
            <a:ext cx="6425489" cy="4026452"/>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174983" y="1601936"/>
            <a:ext cx="7021244" cy="1323439"/>
          </a:xfrm>
          <a:prstGeom prst="rect">
            <a:avLst/>
          </a:prstGeom>
          <a:noFill/>
        </p:spPr>
        <p:txBody>
          <a:bodyPr wrap="square" lIns="91440" tIns="45720" rIns="91440" bIns="45720">
            <a:spAutoFit/>
          </a:bodyPr>
          <a:lstStyle/>
          <a:p>
            <a:pPr algn="ctr"/>
            <a:r>
              <a:rPr lang="en-US" sz="80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r a i n y  </a:t>
            </a:r>
            <a:endParaRPr lang="en-US" sz="80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endParaRP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151161" y="262890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06" b="97351" l="10000" r="89111"/>
                    </a14:imgEffect>
                  </a14:imgLayer>
                </a14:imgProps>
              </a:ext>
            </a:extLst>
          </a:blip>
          <a:srcRect l="17867"/>
          <a:stretch/>
        </p:blipFill>
        <p:spPr>
          <a:xfrm>
            <a:off x="1070111" y="1422121"/>
            <a:ext cx="1155624" cy="1455051"/>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rotWithShape="1">
          <a:blip r:embed="rId5">
            <a:extLst>
              <a:ext uri="{BEBA8EAE-BF5A-486C-A8C5-ECC9F3942E4B}">
                <a14:imgProps xmlns:a14="http://schemas.microsoft.com/office/drawing/2010/main">
                  <a14:imgLayer r:embed="rId7">
                    <a14:imgEffect>
                      <a14:backgroundRemoval t="3406" b="97351" l="10000" r="89111"/>
                    </a14:imgEffect>
                  </a14:imgLayer>
                </a14:imgProps>
              </a:ext>
            </a:extLst>
          </a:blip>
          <a:srcRect l="19976" r="6639"/>
          <a:stretch/>
        </p:blipFill>
        <p:spPr>
          <a:xfrm>
            <a:off x="2133830" y="1434047"/>
            <a:ext cx="1042955" cy="1469732"/>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3406" b="97351" l="10000" r="89111"/>
                    </a14:imgEffect>
                  </a14:imgLayer>
                </a14:imgProps>
              </a:ext>
            </a:extLst>
          </a:blip>
          <a:srcRect l="17240" r="8322"/>
          <a:stretch/>
        </p:blipFill>
        <p:spPr>
          <a:xfrm>
            <a:off x="3139287" y="1477158"/>
            <a:ext cx="1024644" cy="1423515"/>
          </a:xfrm>
          <a:prstGeom prst="rect">
            <a:avLst/>
          </a:prstGeom>
        </p:spPr>
      </p:pic>
      <p:pic>
        <p:nvPicPr>
          <p:cNvPr id="84" name="Picture 83">
            <a:extLst>
              <a:ext uri="{FF2B5EF4-FFF2-40B4-BE49-F238E27FC236}">
                <a16:creationId xmlns:a16="http://schemas.microsoft.com/office/drawing/2014/main" id="{68A7818D-F8F0-5649-BA24-A5BAB15F48FC}"/>
              </a:ext>
            </a:extLst>
          </p:cNvPr>
          <p:cNvPicPr>
            <a:picLocks noChangeAspect="1"/>
          </p:cNvPicPr>
          <p:nvPr/>
        </p:nvPicPr>
        <p:blipFill rotWithShape="1">
          <a:blip r:embed="rId5">
            <a:extLst>
              <a:ext uri="{BEBA8EAE-BF5A-486C-A8C5-ECC9F3942E4B}">
                <a14:imgProps xmlns:a14="http://schemas.microsoft.com/office/drawing/2010/main">
                  <a14:imgLayer r:embed="rId9">
                    <a14:imgEffect>
                      <a14:backgroundRemoval t="3406" b="97351" l="10000" r="89111"/>
                    </a14:imgEffect>
                  </a14:imgLayer>
                </a14:imgProps>
              </a:ext>
            </a:extLst>
          </a:blip>
          <a:srcRect l="16920" r="8467"/>
          <a:stretch/>
        </p:blipFill>
        <p:spPr>
          <a:xfrm>
            <a:off x="4120339" y="1487977"/>
            <a:ext cx="1037076" cy="1437397"/>
          </a:xfrm>
          <a:prstGeom prst="rect">
            <a:avLst/>
          </a:prstGeom>
        </p:spPr>
      </p:pic>
      <p:pic>
        <p:nvPicPr>
          <p:cNvPr id="85" name="Picture 84">
            <a:extLst>
              <a:ext uri="{FF2B5EF4-FFF2-40B4-BE49-F238E27FC236}">
                <a16:creationId xmlns:a16="http://schemas.microsoft.com/office/drawing/2014/main" id="{447AE5C6-8035-3A43-BECA-11F539476C16}"/>
              </a:ext>
            </a:extLst>
          </p:cNvPr>
          <p:cNvPicPr>
            <a:picLocks noChangeAspect="1"/>
          </p:cNvPicPr>
          <p:nvPr/>
        </p:nvPicPr>
        <p:blipFill rotWithShape="1">
          <a:blip r:embed="rId5">
            <a:extLst>
              <a:ext uri="{BEBA8EAE-BF5A-486C-A8C5-ECC9F3942E4B}">
                <a14:imgProps xmlns:a14="http://schemas.microsoft.com/office/drawing/2010/main">
                  <a14:imgLayer r:embed="rId10">
                    <a14:imgEffect>
                      <a14:backgroundRemoval t="3406" b="97351" l="10000" r="89111"/>
                    </a14:imgEffect>
                  </a14:imgLayer>
                </a14:imgProps>
              </a:ext>
            </a:extLst>
          </a:blip>
          <a:srcRect l="17937"/>
          <a:stretch/>
        </p:blipFill>
        <p:spPr>
          <a:xfrm>
            <a:off x="5186488" y="1516469"/>
            <a:ext cx="1154868" cy="1455331"/>
          </a:xfrm>
          <a:prstGeom prst="rect">
            <a:avLst/>
          </a:prstGeom>
        </p:spPr>
      </p:pic>
      <p:pic>
        <p:nvPicPr>
          <p:cNvPr id="88" name="Picture 87">
            <a:extLst>
              <a:ext uri="{FF2B5EF4-FFF2-40B4-BE49-F238E27FC236}">
                <a16:creationId xmlns:a16="http://schemas.microsoft.com/office/drawing/2014/main" id="{AA142097-5D45-4F5A-9110-59C6D43396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233" b="95843" l="2500" r="98000">
                        <a14:foregroundMark x1="8500" y1="38337" x2="9000" y2="45266"/>
                        <a14:foregroundMark x1="10167" y1="62356" x2="6000" y2="70670"/>
                        <a14:foregroundMark x1="13500" y1="82217" x2="4167" y2="86836"/>
                        <a14:foregroundMark x1="4167" y1="86836" x2="3833" y2="87529"/>
                        <a14:foregroundMark x1="26167" y1="82217" x2="31167" y2="93533"/>
                        <a14:foregroundMark x1="31167" y1="93533" x2="35333" y2="95843"/>
                        <a14:foregroundMark x1="2500" y1="70670" x2="3167" y2="74365"/>
                        <a14:foregroundMark x1="71667" y1="3695" x2="62833" y2="18245"/>
                        <a14:foregroundMark x1="62833" y1="18245" x2="58167" y2="67206"/>
                        <a14:foregroundMark x1="53333" y1="43187" x2="52667" y2="54273"/>
                        <a14:foregroundMark x1="67833" y1="61201" x2="73000" y2="72055"/>
                        <a14:foregroundMark x1="60667" y1="62356" x2="60167" y2="64896"/>
                        <a14:foregroundMark x1="52167" y1="73441" x2="54167" y2="76905"/>
                        <a14:foregroundMark x1="95500" y1="57506" x2="91167" y2="67436"/>
                        <a14:foregroundMark x1="91167" y1="67436" x2="87833" y2="71363"/>
                        <a14:foregroundMark x1="97000" y1="55658" x2="98000" y2="64203"/>
                        <a14:foregroundMark x1="44445" y1="21776" x2="45500" y2="22633"/>
                        <a14:backgroundMark x1="44000" y1="12933" x2="42667" y2="20323"/>
                        <a14:backgroundMark x1="45500" y1="15704" x2="43833" y2="21016"/>
                        <a14:backgroundMark x1="44500" y1="21940" x2="42167" y2="19861"/>
                      </a14:backgroundRemoval>
                    </a14:imgEffect>
                    <a14:imgEffect>
                      <a14:saturation sat="400000"/>
                    </a14:imgEffect>
                  </a14:imgLayer>
                </a14:imgProps>
              </a:ext>
            </a:extLst>
          </a:blip>
          <a:stretch>
            <a:fillRect/>
          </a:stretch>
        </p:blipFill>
        <p:spPr>
          <a:xfrm rot="535506">
            <a:off x="467869" y="3444229"/>
            <a:ext cx="2669893" cy="1926773"/>
          </a:xfrm>
          <a:prstGeom prst="rect">
            <a:avLst/>
          </a:prstGeom>
          <a:ln>
            <a:noFill/>
          </a:ln>
          <a:effectLst>
            <a:outerShdw blurRad="292100" dist="139700" dir="2700000" algn="tl" rotWithShape="0">
              <a:srgbClr val="333333">
                <a:alpha val="65000"/>
              </a:srgbClr>
            </a:outerShdw>
          </a:effectLst>
        </p:spPr>
      </p:pic>
      <p:grpSp>
        <p:nvGrpSpPr>
          <p:cNvPr id="90" name="Group 89"/>
          <p:cNvGrpSpPr/>
          <p:nvPr/>
        </p:nvGrpSpPr>
        <p:grpSpPr>
          <a:xfrm>
            <a:off x="5158919" y="3291875"/>
            <a:ext cx="1641527" cy="1267176"/>
            <a:chOff x="5486722" y="3366788"/>
            <a:chExt cx="1641527" cy="1267176"/>
          </a:xfrm>
        </p:grpSpPr>
        <p:sp>
          <p:nvSpPr>
            <p:cNvPr id="91" name="Heart 90"/>
            <p:cNvSpPr/>
            <p:nvPr/>
          </p:nvSpPr>
          <p:spPr>
            <a:xfrm>
              <a:off x="5486722" y="3366788"/>
              <a:ext cx="1504633" cy="1267176"/>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TextBox 91"/>
            <p:cNvSpPr txBox="1"/>
            <p:nvPr/>
          </p:nvSpPr>
          <p:spPr>
            <a:xfrm>
              <a:off x="5498493" y="3550315"/>
              <a:ext cx="1629756" cy="523220"/>
            </a:xfrm>
            <a:prstGeom prst="rect">
              <a:avLst/>
            </a:prstGeom>
            <a:noFill/>
          </p:spPr>
          <p:txBody>
            <a:bodyPr wrap="square" rtlCol="0">
              <a:spAutoFit/>
            </a:bodyPr>
            <a:lstStyle/>
            <a:p>
              <a:r>
                <a:rPr lang="en-US" sz="2800" b="1">
                  <a:solidFill>
                    <a:srgbClr val="FF0000"/>
                  </a:solidFill>
                  <a:latin typeface="Comic Sans MS" panose="030F0702030302020204" pitchFamily="66" charset="0"/>
                </a:rPr>
                <a:t>3 stars</a:t>
              </a:r>
            </a:p>
          </p:txBody>
        </p:sp>
      </p:grpSp>
      <p:grpSp>
        <p:nvGrpSpPr>
          <p:cNvPr id="93" name="Group 92"/>
          <p:cNvGrpSpPr/>
          <p:nvPr/>
        </p:nvGrpSpPr>
        <p:grpSpPr>
          <a:xfrm>
            <a:off x="74456" y="466233"/>
            <a:ext cx="1120685" cy="1034385"/>
            <a:chOff x="2165854" y="622654"/>
            <a:chExt cx="1191476" cy="1146739"/>
          </a:xfrm>
        </p:grpSpPr>
        <p:pic>
          <p:nvPicPr>
            <p:cNvPr id="94" name="Picture 93"/>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95" name="TextBox 94"/>
            <p:cNvSpPr txBox="1"/>
            <p:nvPr/>
          </p:nvSpPr>
          <p:spPr>
            <a:xfrm>
              <a:off x="2506119" y="961031"/>
              <a:ext cx="724448" cy="443570"/>
            </a:xfrm>
            <a:prstGeom prst="rect">
              <a:avLst/>
            </a:prstGeom>
            <a:noFill/>
          </p:spPr>
          <p:txBody>
            <a:bodyPr wrap="square" rtlCol="0">
              <a:spAutoFit/>
            </a:bodyPr>
            <a:lstStyle/>
            <a:p>
              <a:r>
                <a:rPr lang="en-US" sz="2000" b="1">
                  <a:solidFill>
                    <a:srgbClr val="FF0000"/>
                  </a:solidFill>
                </a:rPr>
                <a:t>06</a:t>
              </a:r>
            </a:p>
          </p:txBody>
        </p:sp>
      </p:grpSp>
      <p:pic>
        <p:nvPicPr>
          <p:cNvPr id="87" name="Picture 86">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65587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inVertical)">
                                      <p:cBhvr>
                                        <p:cTn id="7" dur="500"/>
                                        <p:tgtEl>
                                          <p:spTgt spid="9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88" name="Rounded Rectangle 87"/>
          <p:cNvSpPr/>
          <p:nvPr/>
        </p:nvSpPr>
        <p:spPr>
          <a:xfrm>
            <a:off x="617220" y="563672"/>
            <a:ext cx="6425489" cy="4026452"/>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256436" y="1621479"/>
            <a:ext cx="7021244" cy="1323439"/>
          </a:xfrm>
          <a:prstGeom prst="rect">
            <a:avLst/>
          </a:prstGeom>
          <a:noFill/>
        </p:spPr>
        <p:txBody>
          <a:bodyPr wrap="square" lIns="91440" tIns="45720" rIns="91440" bIns="45720">
            <a:spAutoFit/>
          </a:bodyPr>
          <a:lstStyle/>
          <a:p>
            <a:pPr algn="ctr"/>
            <a:r>
              <a:rPr lang="en-US" sz="80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h o t  </a:t>
            </a:r>
            <a:endParaRPr lang="en-US" sz="80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endParaRP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151161" y="262890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06" b="97351" l="10000" r="89111"/>
                    </a14:imgEffect>
                  </a14:imgLayer>
                </a14:imgProps>
              </a:ext>
            </a:extLst>
          </a:blip>
          <a:srcRect l="15286"/>
          <a:stretch/>
        </p:blipFill>
        <p:spPr>
          <a:xfrm>
            <a:off x="2229433" y="1514747"/>
            <a:ext cx="1061146" cy="1295375"/>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rotWithShape="1">
          <a:blip r:embed="rId5">
            <a:extLst>
              <a:ext uri="{BEBA8EAE-BF5A-486C-A8C5-ECC9F3942E4B}">
                <a14:imgProps xmlns:a14="http://schemas.microsoft.com/office/drawing/2010/main">
                  <a14:imgLayer r:embed="rId7">
                    <a14:imgEffect>
                      <a14:backgroundRemoval t="3406" b="97351" l="10000" r="89111"/>
                    </a14:imgEffect>
                  </a14:imgLayer>
                </a14:imgProps>
              </a:ext>
            </a:extLst>
          </a:blip>
          <a:srcRect l="17568"/>
          <a:stretch/>
        </p:blipFill>
        <p:spPr>
          <a:xfrm>
            <a:off x="3284579" y="1562282"/>
            <a:ext cx="1002990" cy="1258275"/>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3406" b="97351" l="10000" r="89111"/>
                    </a14:imgEffect>
                  </a14:imgLayer>
                </a14:imgProps>
              </a:ext>
            </a:extLst>
          </a:blip>
          <a:srcRect l="15706"/>
          <a:stretch/>
        </p:blipFill>
        <p:spPr>
          <a:xfrm>
            <a:off x="4286684" y="1536648"/>
            <a:ext cx="1053957" cy="1293013"/>
          </a:xfrm>
          <a:prstGeom prst="rect">
            <a:avLst/>
          </a:prstGeom>
        </p:spPr>
      </p:pic>
      <p:pic>
        <p:nvPicPr>
          <p:cNvPr id="89" name="Picture 88">
            <a:extLst>
              <a:ext uri="{FF2B5EF4-FFF2-40B4-BE49-F238E27FC236}">
                <a16:creationId xmlns:a16="http://schemas.microsoft.com/office/drawing/2014/main" id="{BEA4BB61-92F1-4506-B0AC-75F6A5F2E33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10" b="90691" l="6156" r="99700">
                        <a14:foregroundMark x1="76426" y1="42943" x2="78979" y2="50751"/>
                        <a14:foregroundMark x1="95946" y1="40991" x2="92793" y2="43243"/>
                        <a14:foregroundMark x1="86637" y1="68468" x2="87688" y2="72372"/>
                        <a14:foregroundMark x1="86637" y1="67267" x2="88138" y2="71171"/>
                        <a14:foregroundMark x1="24925" y1="28078" x2="26276" y2="57958"/>
                        <a14:foregroundMark x1="29279" y1="43994" x2="33634" y2="52402"/>
                        <a14:foregroundMark x1="36937" y1="54805" x2="30030" y2="65766"/>
                        <a14:foregroundMark x1="30030" y1="65766" x2="19820" y2="71171"/>
                        <a14:foregroundMark x1="19820" y1="71171" x2="19670" y2="71171"/>
                        <a14:foregroundMark x1="6456" y1="81682" x2="10661" y2="88438"/>
                        <a14:foregroundMark x1="63213" y1="90390" x2="64865" y2="90691"/>
                        <a14:foregroundMark x1="99399" y1="40390" x2="99700" y2="40390"/>
                        <a14:foregroundMark x1="6156" y1="85586" x2="7958" y2="87838"/>
                        <a14:foregroundMark x1="18919" y1="26276" x2="22222" y2="30330"/>
                        <a14:foregroundMark x1="25225" y1="25075" x2="29429" y2="31682"/>
                      </a14:backgroundRemoval>
                    </a14:imgEffect>
                    <a14:imgEffect>
                      <a14:saturation sat="400000"/>
                    </a14:imgEffect>
                  </a14:imgLayer>
                </a14:imgProps>
              </a:ext>
            </a:extLst>
          </a:blip>
          <a:stretch>
            <a:fillRect/>
          </a:stretch>
        </p:blipFill>
        <p:spPr>
          <a:xfrm flipH="1">
            <a:off x="39264" y="2703389"/>
            <a:ext cx="2673359" cy="2673359"/>
          </a:xfrm>
          <a:prstGeom prst="rect">
            <a:avLst/>
          </a:prstGeom>
          <a:ln>
            <a:noFill/>
          </a:ln>
          <a:effectLst>
            <a:outerShdw blurRad="292100" dist="139700" dir="2700000" algn="tl" rotWithShape="0">
              <a:srgbClr val="333333">
                <a:alpha val="65000"/>
              </a:srgbClr>
            </a:outerShdw>
          </a:effectLst>
        </p:spPr>
      </p:pic>
      <p:grpSp>
        <p:nvGrpSpPr>
          <p:cNvPr id="91" name="Group 90"/>
          <p:cNvGrpSpPr/>
          <p:nvPr/>
        </p:nvGrpSpPr>
        <p:grpSpPr>
          <a:xfrm>
            <a:off x="5098089" y="3341906"/>
            <a:ext cx="1641527" cy="1267176"/>
            <a:chOff x="5486722" y="3366788"/>
            <a:chExt cx="1641527" cy="1267176"/>
          </a:xfrm>
        </p:grpSpPr>
        <p:sp>
          <p:nvSpPr>
            <p:cNvPr id="92" name="Heart 91"/>
            <p:cNvSpPr/>
            <p:nvPr/>
          </p:nvSpPr>
          <p:spPr>
            <a:xfrm>
              <a:off x="5486722" y="3366788"/>
              <a:ext cx="1504633" cy="1267176"/>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TextBox 92"/>
            <p:cNvSpPr txBox="1"/>
            <p:nvPr/>
          </p:nvSpPr>
          <p:spPr>
            <a:xfrm>
              <a:off x="5498493" y="3550315"/>
              <a:ext cx="1629756" cy="523220"/>
            </a:xfrm>
            <a:prstGeom prst="rect">
              <a:avLst/>
            </a:prstGeom>
            <a:noFill/>
          </p:spPr>
          <p:txBody>
            <a:bodyPr wrap="square" rtlCol="0">
              <a:spAutoFit/>
            </a:bodyPr>
            <a:lstStyle/>
            <a:p>
              <a:r>
                <a:rPr lang="en-US" sz="2800" b="1">
                  <a:solidFill>
                    <a:srgbClr val="FF0000"/>
                  </a:solidFill>
                  <a:latin typeface="Comic Sans MS" panose="030F0702030302020204" pitchFamily="66" charset="0"/>
                </a:rPr>
                <a:t>4 stars</a:t>
              </a:r>
            </a:p>
          </p:txBody>
        </p:sp>
      </p:grpSp>
      <p:grpSp>
        <p:nvGrpSpPr>
          <p:cNvPr id="94" name="Group 93"/>
          <p:cNvGrpSpPr/>
          <p:nvPr/>
        </p:nvGrpSpPr>
        <p:grpSpPr>
          <a:xfrm>
            <a:off x="379781" y="488849"/>
            <a:ext cx="1191476" cy="1146739"/>
            <a:chOff x="2165854" y="622654"/>
            <a:chExt cx="1191476" cy="1146739"/>
          </a:xfrm>
        </p:grpSpPr>
        <p:pic>
          <p:nvPicPr>
            <p:cNvPr id="95" name="Picture 94"/>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96" name="TextBox 95"/>
            <p:cNvSpPr txBox="1"/>
            <p:nvPr/>
          </p:nvSpPr>
          <p:spPr>
            <a:xfrm>
              <a:off x="2506119" y="961031"/>
              <a:ext cx="724448" cy="400110"/>
            </a:xfrm>
            <a:prstGeom prst="rect">
              <a:avLst/>
            </a:prstGeom>
            <a:noFill/>
          </p:spPr>
          <p:txBody>
            <a:bodyPr wrap="square" rtlCol="0">
              <a:spAutoFit/>
            </a:bodyPr>
            <a:lstStyle/>
            <a:p>
              <a:r>
                <a:rPr lang="en-US" sz="2000" b="1">
                  <a:solidFill>
                    <a:srgbClr val="FF0000"/>
                  </a:solidFill>
                </a:rPr>
                <a:t>07</a:t>
              </a:r>
            </a:p>
          </p:txBody>
        </p:sp>
      </p:grpSp>
      <p:pic>
        <p:nvPicPr>
          <p:cNvPr id="85" name="Picture 84">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93151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barn(inVertical)">
                                      <p:cBhvr>
                                        <p:cTn id="7" dur="500"/>
                                        <p:tgtEl>
                                          <p:spTgt spid="91"/>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childTnLst>
        </p:cTn>
      </p:par>
    </p:tnLst>
  </p:timing>
</p:sld>
</file>

<file path=ppt/theme/theme1.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5524</TotalTime>
  <Words>390</Words>
  <Application>Microsoft Office PowerPoint</Application>
  <PresentationFormat>On-screen Show (16:9)</PresentationFormat>
  <Paragraphs>129</Paragraphs>
  <Slides>26</Slides>
  <Notes>14</Notes>
  <HiddenSlides>0</HiddenSlides>
  <MMClips>2</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26</vt:i4>
      </vt:variant>
    </vt:vector>
  </HeadingPairs>
  <TitlesOfParts>
    <vt:vector size="52" baseType="lpstr">
      <vt:lpstr>Raleway</vt:lpstr>
      <vt:lpstr>义启小魏楷</vt:lpstr>
      <vt:lpstr>Calibri Light</vt:lpstr>
      <vt:lpstr>幼圆</vt:lpstr>
      <vt:lpstr>Life Savers</vt:lpstr>
      <vt:lpstr>Comic Sans MS</vt:lpstr>
      <vt:lpstr>Myriad Pro</vt:lpstr>
      <vt:lpstr>Life Savers ExtraBold</vt:lpstr>
      <vt:lpstr>Arial</vt:lpstr>
      <vt:lpstr>Quicksand SemiBold</vt:lpstr>
      <vt:lpstr>微软雅黑</vt:lpstr>
      <vt:lpstr>Bebas Neue</vt:lpstr>
      <vt:lpstr>Gill Sans Ultra Bold</vt:lpstr>
      <vt:lpstr>KaiTi</vt:lpstr>
      <vt:lpstr>宋体</vt:lpstr>
      <vt:lpstr>Times New Roman</vt:lpstr>
      <vt:lpstr>黑体</vt:lpstr>
      <vt:lpstr>Calibri</vt:lpstr>
      <vt:lpstr>Quicksand</vt:lpstr>
      <vt:lpstr>Fredoka One</vt:lpstr>
      <vt:lpstr>Science Subject for Elementary - 3rd Grade: Physical, Life, and Earth by Slidesgo</vt:lpstr>
      <vt:lpstr>7_Office Theme</vt:lpstr>
      <vt:lpstr>第一PPT，www.1ppt.com</vt:lpstr>
      <vt:lpstr>2_www.jpppt.com</vt:lpstr>
      <vt:lpstr>Office Theme</vt:lpstr>
      <vt:lpstr>Día del Niño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Văn Phú</dc:creator>
  <cp:lastModifiedBy>admin</cp:lastModifiedBy>
  <cp:revision>435</cp:revision>
  <dcterms:modified xsi:type="dcterms:W3CDTF">2022-12-19T03:38:50Z</dcterms:modified>
</cp:coreProperties>
</file>