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2.wav" ContentType="audio/x-wav"/>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4.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dia/audio20.wav" ContentType="audio/x-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97" r:id="rId2"/>
    <p:sldMasterId id="2147483710" r:id="rId3"/>
    <p:sldMasterId id="2147483723" r:id="rId4"/>
    <p:sldMasterId id="2147483737" r:id="rId5"/>
  </p:sldMasterIdLst>
  <p:notesMasterIdLst>
    <p:notesMasterId r:id="rId38"/>
  </p:notesMasterIdLst>
  <p:sldIdLst>
    <p:sldId id="354" r:id="rId6"/>
    <p:sldId id="259" r:id="rId7"/>
    <p:sldId id="260" r:id="rId8"/>
    <p:sldId id="303" r:id="rId9"/>
    <p:sldId id="326" r:id="rId10"/>
    <p:sldId id="327" r:id="rId11"/>
    <p:sldId id="328" r:id="rId12"/>
    <p:sldId id="329" r:id="rId13"/>
    <p:sldId id="330" r:id="rId14"/>
    <p:sldId id="332" r:id="rId15"/>
    <p:sldId id="333" r:id="rId16"/>
    <p:sldId id="334" r:id="rId17"/>
    <p:sldId id="268" r:id="rId18"/>
    <p:sldId id="337" r:id="rId19"/>
    <p:sldId id="339" r:id="rId20"/>
    <p:sldId id="338" r:id="rId21"/>
    <p:sldId id="341" r:id="rId22"/>
    <p:sldId id="340" r:id="rId23"/>
    <p:sldId id="335" r:id="rId24"/>
    <p:sldId id="317" r:id="rId25"/>
    <p:sldId id="318" r:id="rId26"/>
    <p:sldId id="344" r:id="rId27"/>
    <p:sldId id="345" r:id="rId28"/>
    <p:sldId id="342" r:id="rId29"/>
    <p:sldId id="346" r:id="rId30"/>
    <p:sldId id="347" r:id="rId31"/>
    <p:sldId id="348" r:id="rId32"/>
    <p:sldId id="349" r:id="rId33"/>
    <p:sldId id="270" r:id="rId34"/>
    <p:sldId id="290" r:id="rId35"/>
    <p:sldId id="351" r:id="rId36"/>
    <p:sldId id="257" r:id="rId37"/>
  </p:sldIdLst>
  <p:sldSz cx="9144000" cy="5143500" type="screen16x9"/>
  <p:notesSz cx="6858000" cy="9144000"/>
  <p:embeddedFontLst>
    <p:embeddedFont>
      <p:font typeface="Myanmar Text" panose="020B0502040204020203" pitchFamily="34" charset="0"/>
      <p:regular r:id="rId39"/>
      <p:bold r:id="rId40"/>
    </p:embeddedFont>
    <p:embeddedFont>
      <p:font typeface="Life Savers" panose="020B0604020202020204" charset="0"/>
      <p:regular r:id="rId41"/>
      <p:bold r:id="rId42"/>
    </p:embeddedFont>
    <p:embeddedFont>
      <p:font typeface="Comic Sans MS" panose="030F0702030302020204" pitchFamily="66" charset="0"/>
      <p:regular r:id="rId43"/>
      <p:bold r:id="rId44"/>
      <p:italic r:id="rId45"/>
      <p:boldItalic r:id="rId46"/>
    </p:embeddedFont>
    <p:embeddedFont>
      <p:font typeface="Tahoma" panose="020B0604030504040204" pitchFamily="34" charset="0"/>
      <p:regular r:id="rId47"/>
      <p:bold r:id="rId48"/>
    </p:embeddedFont>
    <p:embeddedFont>
      <p:font typeface="Myriad Pro" panose="020B0503030403020204" pitchFamily="34" charset="0"/>
      <p:regular r:id="rId49"/>
      <p:bold r:id="rId50"/>
      <p:italic r:id="rId51"/>
      <p:boldItalic r:id="rId52"/>
    </p:embeddedFont>
    <p:embeddedFont>
      <p:font typeface="Life Savers ExtraBold" panose="020B0604020202020204" charset="0"/>
      <p:bold r:id="rId53"/>
    </p:embeddedFont>
    <p:embeddedFont>
      <p:font typeface="Quicksand SemiBold" panose="020B0604020202020204" charset="0"/>
      <p:regular r:id="rId54"/>
      <p:bold r:id="rId55"/>
    </p:embeddedFont>
    <p:embeddedFont>
      <p:font typeface="微软雅黑" panose="020B0503020204020204" pitchFamily="34" charset="-122"/>
      <p:regular r:id="rId56"/>
      <p:bold r:id="rId57"/>
    </p:embeddedFont>
    <p:embeddedFont>
      <p:font typeface="Bebas Neue" panose="020B0604020202020204" charset="0"/>
      <p:regular r:id="rId58"/>
    </p:embeddedFont>
    <p:embeddedFont>
      <p:font typeface="Gill Sans Ultra Bold" panose="020B0A02020104020203" pitchFamily="34" charset="0"/>
      <p:regular r:id="rId59"/>
    </p:embeddedFont>
    <p:embeddedFont>
      <p:font typeface="KaiTi" panose="02010609060101010101" pitchFamily="49" charset="-122"/>
      <p:regular r:id="rId60"/>
    </p:embeddedFont>
    <p:embeddedFont>
      <p:font typeface="宋体" panose="02010600030101010101" pitchFamily="2" charset="-122"/>
      <p:regular r:id="rId61"/>
    </p:embeddedFont>
    <p:embeddedFont>
      <p:font typeface="黑体" panose="02010609060101010101" pitchFamily="49" charset="-122"/>
      <p:regular r:id="rId62"/>
    </p:embeddedFont>
    <p:embeddedFont>
      <p:font typeface="Calibri" panose="020F0502020204030204" pitchFamily="34" charset="0"/>
      <p:regular r:id="rId63"/>
      <p:bold r:id="rId64"/>
      <p:italic r:id="rId65"/>
      <p:boldItalic r:id="rId66"/>
    </p:embeddedFont>
    <p:embeddedFont>
      <p:font typeface="Quicksand" pitchFamily="2"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F09"/>
    <a:srgbClr val="A54E07"/>
    <a:srgbClr val="66FFFF"/>
    <a:srgbClr val="FFFF99"/>
    <a:srgbClr val="FFCCCC"/>
    <a:srgbClr val="FCD5B5"/>
    <a:srgbClr val="FFFF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00B4E1-8EBC-42C3-8794-84A613628309}">
  <a:tblStyle styleId="{A300B4E1-8EBC-42C3-8794-84A6136283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50" autoAdjust="0"/>
    <p:restoredTop sz="94436" autoAdjust="0"/>
  </p:normalViewPr>
  <p:slideViewPr>
    <p:cSldViewPr snapToGrid="0">
      <p:cViewPr varScale="1">
        <p:scale>
          <a:sx n="136" d="100"/>
          <a:sy n="136" d="100"/>
        </p:scale>
        <p:origin x="534"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9" d="100"/>
        <a:sy n="79" d="100"/>
      </p:scale>
      <p:origin x="0" y="-35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Master" Target="slideMasters/slideMaster5.xml"/><Relationship Id="rId61" Type="http://schemas.openxmlformats.org/officeDocument/2006/relationships/font" Target="fonts/font2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3.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fntdata"/><Relationship Id="rId34" Type="http://schemas.openxmlformats.org/officeDocument/2006/relationships/slide" Target="slides/slide29.xml"/><Relationship Id="rId50" Type="http://schemas.openxmlformats.org/officeDocument/2006/relationships/font" Target="fonts/font12.fntdata"/><Relationship Id="rId55"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CAD404-83CC-4257-8944-C73EEE50776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855E9DE4-A4C4-454C-A3A2-A7290CC003F5}" type="pres">
      <dgm:prSet presAssocID="{38CAD404-83CC-4257-8944-C73EEE507767}" presName="Name0" presStyleCnt="0">
        <dgm:presLayoutVars>
          <dgm:dir/>
          <dgm:animLvl val="lvl"/>
          <dgm:resizeHandles val="exact"/>
        </dgm:presLayoutVars>
      </dgm:prSet>
      <dgm:spPr/>
      <dgm:t>
        <a:bodyPr/>
        <a:lstStyle/>
        <a:p>
          <a:endParaRPr lang="en-US"/>
        </a:p>
      </dgm:t>
    </dgm:pt>
  </dgm:ptLst>
  <dgm:cxnLst>
    <dgm:cxn modelId="{C5A97F24-89B8-49FF-94C5-80DC41002A83}" type="presOf" srcId="{38CAD404-83CC-4257-8944-C73EEE507767}" destId="{855E9DE4-A4C4-454C-A3A2-A7290CC003F5}"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74855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4951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78881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504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778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13208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6924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53D01E-CD89-426E-AEDD-CB8FEAE14001}" type="slidenum">
              <a:rPr lang="en-US" smtClean="0">
                <a:solidFill>
                  <a:prstClr val="black"/>
                </a:solidFill>
                <a:latin typeface="Calibri" panose="020F0502020204030204"/>
              </a: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63799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92196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lgn="r"/>
            <a:fld id="{9A0DB2DC-4C9A-4742-B13C-FB6460FD3503}" type="slidenum">
              <a:rPr lang="en-US" altLang="zh-CN" sz="1200" dirty="0">
                <a:solidFill>
                  <a:srgbClr val="000000"/>
                </a:solidFill>
              </a:rPr>
              <a:pPr algn="r"/>
              <a:t>14</a:t>
            </a:fld>
            <a:endParaRPr lang="zh-CN" altLang="en-US" sz="1200" dirty="0">
              <a:solidFill>
                <a:srgbClr val="000000"/>
              </a:solidFill>
            </a:endParaRPr>
          </a:p>
        </p:txBody>
      </p:sp>
    </p:spTree>
    <p:extLst>
      <p:ext uri="{BB962C8B-B14F-4D97-AF65-F5344CB8AC3E}">
        <p14:creationId xmlns:p14="http://schemas.microsoft.com/office/powerpoint/2010/main" val="209942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lgn="r"/>
            <a:fld id="{9A0DB2DC-4C9A-4742-B13C-FB6460FD3503}" type="slidenum">
              <a:rPr lang="en-US" altLang="zh-CN" sz="1200" dirty="0">
                <a:solidFill>
                  <a:srgbClr val="000000"/>
                </a:solidFill>
              </a:rPr>
              <a:pPr algn="r"/>
              <a:t>16</a:t>
            </a:fld>
            <a:endParaRPr lang="zh-CN" altLang="en-US" sz="1200" dirty="0">
              <a:solidFill>
                <a:srgbClr val="000000"/>
              </a:solidFill>
            </a:endParaRPr>
          </a:p>
        </p:txBody>
      </p:sp>
    </p:spTree>
    <p:extLst>
      <p:ext uri="{BB962C8B-B14F-4D97-AF65-F5344CB8AC3E}">
        <p14:creationId xmlns:p14="http://schemas.microsoft.com/office/powerpoint/2010/main" val="90495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lgn="r"/>
            <a:fld id="{9A0DB2DC-4C9A-4742-B13C-FB6460FD3503}" type="slidenum">
              <a:rPr lang="en-US" altLang="zh-CN" sz="1200" dirty="0">
                <a:solidFill>
                  <a:srgbClr val="000000"/>
                </a:solidFill>
              </a:rPr>
              <a:pPr algn="r"/>
              <a:t>17</a:t>
            </a:fld>
            <a:endParaRPr lang="zh-CN" altLang="en-US" sz="1200" dirty="0">
              <a:solidFill>
                <a:srgbClr val="000000"/>
              </a:solidFill>
            </a:endParaRPr>
          </a:p>
        </p:txBody>
      </p:sp>
    </p:spTree>
    <p:extLst>
      <p:ext uri="{BB962C8B-B14F-4D97-AF65-F5344CB8AC3E}">
        <p14:creationId xmlns:p14="http://schemas.microsoft.com/office/powerpoint/2010/main" val="84019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lgn="r"/>
            <a:fld id="{9A0DB2DC-4C9A-4742-B13C-FB6460FD3503}" type="slidenum">
              <a:rPr lang="en-US" altLang="zh-CN" sz="1200" dirty="0">
                <a:solidFill>
                  <a:srgbClr val="000000"/>
                </a:solidFill>
              </a:rPr>
              <a:pPr algn="r"/>
              <a:t>19</a:t>
            </a:fld>
            <a:endParaRPr lang="zh-CN" altLang="en-US" sz="1200" dirty="0">
              <a:solidFill>
                <a:srgbClr val="000000"/>
              </a:solidFill>
            </a:endParaRPr>
          </a:p>
        </p:txBody>
      </p:sp>
    </p:spTree>
    <p:extLst>
      <p:ext uri="{BB962C8B-B14F-4D97-AF65-F5344CB8AC3E}">
        <p14:creationId xmlns:p14="http://schemas.microsoft.com/office/powerpoint/2010/main" val="151275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into numbers from</a:t>
            </a:r>
            <a:r>
              <a:rPr lang="en-US" baseline="0"/>
              <a:t> 2 sides of the slide to show question for each team. </a:t>
            </a:r>
          </a:p>
          <a:p>
            <a:r>
              <a:rPr lang="en-US" baseline="0"/>
              <a:t>After finishing the game, click red arrow to move to next slide.</a:t>
            </a:r>
            <a:endParaRPr lang="en-US"/>
          </a:p>
        </p:txBody>
      </p:sp>
    </p:spTree>
    <p:extLst>
      <p:ext uri="{BB962C8B-B14F-4D97-AF65-F5344CB8AC3E}">
        <p14:creationId xmlns:p14="http://schemas.microsoft.com/office/powerpoint/2010/main" val="69480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69058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706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5903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5">
  <p:cSld name="CUSTOM_1_1_1_1_1">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rot="10800000">
            <a:off x="-25" y="1651779"/>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25" y="3245074"/>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538963"/>
      </p:ext>
    </p:extLst>
  </p:cSld>
  <p:clrMapOvr>
    <a:masterClrMapping/>
  </p:clrMapOvr>
  <p:transition>
    <p:sndAc>
      <p:stSnd>
        <p:snd r:embed="rId1" name="magic-chime-06.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173417"/>
      </p:ext>
    </p:extLst>
  </p:cSld>
  <p:clrMapOvr>
    <a:masterClrMapping/>
  </p:clrMapOvr>
  <p:transition>
    <p:sndAc>
      <p:stSnd>
        <p:snd r:embed="rId1" name="magic-chime-06.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173520"/>
      </p:ext>
    </p:extLst>
  </p:cSld>
  <p:clrMapOvr>
    <a:masterClrMapping/>
  </p:clrMapOvr>
  <p:transition>
    <p:sndAc>
      <p:stSnd>
        <p:snd r:embed="rId1" name="magic-chime-06.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170316"/>
      </p:ext>
    </p:extLst>
  </p:cSld>
  <p:clrMapOvr>
    <a:masterClrMapping/>
  </p:clrMapOvr>
  <p:transition>
    <p:sndAc>
      <p:stSnd>
        <p:snd r:embed="rId1" name="magic-chime-06.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758971"/>
      </p:ext>
    </p:extLst>
  </p:cSld>
  <p:clrMapOvr>
    <a:masterClrMapping/>
  </p:clrMapOvr>
  <p:transition>
    <p:sndAc>
      <p:stSnd>
        <p:snd r:embed="rId1" name="magic-chime-06.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578387"/>
      </p:ext>
    </p:extLst>
  </p:cSld>
  <p:clrMapOvr>
    <a:masterClrMapping/>
  </p:clrMapOvr>
  <p:transition>
    <p:sndAc>
      <p:stSnd>
        <p:snd r:embed="rId1" name="magic-chime-06.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970545"/>
      </p:ext>
    </p:extLst>
  </p:cSld>
  <p:clrMapOvr>
    <a:masterClrMapping/>
  </p:clrMapOvr>
  <p:transition>
    <p:sndAc>
      <p:stSnd>
        <p:snd r:embed="rId1" name="magic-chime-06.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986303"/>
      </p:ext>
    </p:extLst>
  </p:cSld>
  <p:clrMapOvr>
    <a:masterClrMapping/>
  </p:clrMapOvr>
  <p:transition>
    <p:sndAc>
      <p:stSnd>
        <p:snd r:embed="rId1" name="magic-chime-06.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45458" y="-416055"/>
            <a:ext cx="3390145" cy="2352299"/>
          </a:xfrm>
          <a:prstGeom prst="rect">
            <a:avLst/>
          </a:prstGeom>
        </p:spPr>
      </p:pic>
    </p:spTree>
    <p:extLst>
      <p:ext uri="{BB962C8B-B14F-4D97-AF65-F5344CB8AC3E}">
        <p14:creationId xmlns:p14="http://schemas.microsoft.com/office/powerpoint/2010/main" val="3307583709"/>
      </p:ext>
    </p:extLst>
  </p:cSld>
  <p:clrMapOvr>
    <a:masterClrMapping/>
  </p:clrMapOvr>
  <p:transition>
    <p:sndAc>
      <p:stSnd>
        <p:snd r:embed="rId1" name="magic-chime-06.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anchor="b"/>
          <a:lstStyle>
            <a:lvl1pPr algn="ctr">
              <a:defRPr sz="4481"/>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a:lstStyle>
            <a:lvl1pPr marL="0" indent="0" algn="ctr">
              <a:buNone/>
              <a:defRPr sz="1794"/>
            </a:lvl1pPr>
            <a:lvl2pPr marL="341576" indent="0" algn="ctr">
              <a:buNone/>
              <a:defRPr sz="1493"/>
            </a:lvl2pPr>
            <a:lvl3pPr marL="683152" indent="0" algn="ctr">
              <a:buNone/>
              <a:defRPr sz="1343"/>
            </a:lvl3pPr>
            <a:lvl4pPr marL="1024728" indent="0" algn="ctr">
              <a:buNone/>
              <a:defRPr sz="1194"/>
            </a:lvl4pPr>
            <a:lvl5pPr marL="1365959" indent="0" algn="ctr">
              <a:buNone/>
              <a:defRPr sz="1194"/>
            </a:lvl5pPr>
            <a:lvl6pPr marL="1707535" indent="0" algn="ctr">
              <a:buNone/>
              <a:defRPr sz="1194"/>
            </a:lvl6pPr>
            <a:lvl7pPr marL="2049111" indent="0" algn="ctr">
              <a:buNone/>
              <a:defRPr sz="1194"/>
            </a:lvl7pPr>
            <a:lvl8pPr marL="2390687" indent="0" algn="ctr">
              <a:buNone/>
              <a:defRPr sz="1194"/>
            </a:lvl8pPr>
            <a:lvl9pPr marL="2732263" indent="0" algn="ctr">
              <a:buNone/>
              <a:defRPr sz="1194"/>
            </a:lvl9pPr>
          </a:lstStyle>
          <a:p>
            <a:r>
              <a:rPr lang="zh-CN" altLang="en-US"/>
              <a:t>单击此处编辑母版副标题样式</a:t>
            </a:r>
          </a:p>
        </p:txBody>
      </p:sp>
    </p:spTree>
    <p:extLst>
      <p:ext uri="{BB962C8B-B14F-4D97-AF65-F5344CB8AC3E}">
        <p14:creationId xmlns:p14="http://schemas.microsoft.com/office/powerpoint/2010/main" val="3361318576"/>
      </p:ext>
    </p:extLst>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1"/>
          <p:cNvSpPr/>
          <p:nvPr/>
        </p:nvSpPr>
        <p:spPr>
          <a:xfrm rot="10800000">
            <a:off x="-25" y="3221194"/>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10800000">
            <a:off x="-25" y="12354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700"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700"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5818978"/>
      </p:ext>
    </p:extLst>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282346"/>
            <a:ext cx="7886849" cy="2139624"/>
          </a:xfrm>
          <a:prstGeom prst="rect">
            <a:avLst/>
          </a:prstGeom>
        </p:spPr>
        <p:txBody>
          <a:bodyPr anchor="b"/>
          <a:lstStyle>
            <a:lvl1pPr>
              <a:defRPr sz="4481"/>
            </a:lvl1pPr>
          </a:lstStyle>
          <a:p>
            <a:r>
              <a:rPr lang="zh-CN" altLang="en-US"/>
              <a:t>单击此处编辑母版标题样式</a:t>
            </a:r>
          </a:p>
        </p:txBody>
      </p:sp>
      <p:sp>
        <p:nvSpPr>
          <p:cNvPr id="3" name="文本占位符 2"/>
          <p:cNvSpPr>
            <a:spLocks noGrp="1"/>
          </p:cNvSpPr>
          <p:nvPr>
            <p:ph type="body" idx="1"/>
          </p:nvPr>
        </p:nvSpPr>
        <p:spPr>
          <a:xfrm>
            <a:off x="623899" y="3442213"/>
            <a:ext cx="7886849" cy="1125178"/>
          </a:xfrm>
          <a:prstGeom prst="rect">
            <a:avLst/>
          </a:prstGeom>
        </p:spPr>
        <p:txBody>
          <a:bodyPr/>
          <a:lstStyle>
            <a:lvl1pPr marL="0" indent="0">
              <a:buNone/>
              <a:defRPr sz="1794">
                <a:solidFill>
                  <a:schemeClr val="tx1">
                    <a:tint val="75000"/>
                  </a:schemeClr>
                </a:solidFill>
              </a:defRPr>
            </a:lvl1pPr>
            <a:lvl2pPr marL="341576" indent="0">
              <a:buNone/>
              <a:defRPr sz="1493">
                <a:solidFill>
                  <a:schemeClr val="tx1">
                    <a:tint val="75000"/>
                  </a:schemeClr>
                </a:solidFill>
              </a:defRPr>
            </a:lvl2pPr>
            <a:lvl3pPr marL="683152" indent="0">
              <a:buNone/>
              <a:defRPr sz="1343">
                <a:solidFill>
                  <a:schemeClr val="tx1">
                    <a:tint val="75000"/>
                  </a:schemeClr>
                </a:solidFill>
              </a:defRPr>
            </a:lvl3pPr>
            <a:lvl4pPr marL="1024728" indent="0">
              <a:buNone/>
              <a:defRPr sz="1194">
                <a:solidFill>
                  <a:schemeClr val="tx1">
                    <a:tint val="75000"/>
                  </a:schemeClr>
                </a:solidFill>
              </a:defRPr>
            </a:lvl4pPr>
            <a:lvl5pPr marL="1365959" indent="0">
              <a:buNone/>
              <a:defRPr sz="1194">
                <a:solidFill>
                  <a:schemeClr val="tx1">
                    <a:tint val="75000"/>
                  </a:schemeClr>
                </a:solidFill>
              </a:defRPr>
            </a:lvl5pPr>
            <a:lvl6pPr marL="1707535" indent="0">
              <a:buNone/>
              <a:defRPr sz="1194">
                <a:solidFill>
                  <a:schemeClr val="tx1">
                    <a:tint val="75000"/>
                  </a:schemeClr>
                </a:solidFill>
              </a:defRPr>
            </a:lvl6pPr>
            <a:lvl7pPr marL="2049111" indent="0">
              <a:buNone/>
              <a:defRPr sz="1194">
                <a:solidFill>
                  <a:schemeClr val="tx1">
                    <a:tint val="75000"/>
                  </a:schemeClr>
                </a:solidFill>
              </a:defRPr>
            </a:lvl7pPr>
            <a:lvl8pPr marL="2390687" indent="0">
              <a:buNone/>
              <a:defRPr sz="1194">
                <a:solidFill>
                  <a:schemeClr val="tx1">
                    <a:tint val="75000"/>
                  </a:schemeClr>
                </a:solidFill>
              </a:defRPr>
            </a:lvl8pPr>
            <a:lvl9pPr marL="2732263" indent="0">
              <a:buNone/>
              <a:defRPr sz="1194">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281898901"/>
      </p:ext>
    </p:extLst>
  </p:cSld>
  <p:clrMapOvr>
    <a:masterClrMapping/>
  </p:clrMapOvr>
  <p:transition advClick="0"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369264"/>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75942263"/>
      </p:ext>
    </p:extLst>
  </p:cSld>
  <p:clrMapOvr>
    <a:masterClrMapping/>
  </p:clrMapOvr>
  <p:transition advClick="0"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273853"/>
            <a:ext cx="7886849" cy="994206"/>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8" y="1333873"/>
            <a:ext cx="3655249" cy="617955"/>
          </a:xfrm>
          <a:prstGeom prst="rect">
            <a:avLst/>
          </a:prstGeom>
        </p:spPr>
        <p:txBody>
          <a:bodyPr anchor="ctr" anchorCtr="0"/>
          <a:lstStyle>
            <a:lvl1pPr marL="0" indent="0">
              <a:buNone/>
              <a:defRPr sz="2092"/>
            </a:lvl1pPr>
            <a:lvl2pPr marL="341576" indent="0">
              <a:buNone/>
              <a:defRPr sz="1794"/>
            </a:lvl2pPr>
            <a:lvl3pPr marL="683152" indent="0">
              <a:buNone/>
              <a:defRPr sz="1493"/>
            </a:lvl3pPr>
            <a:lvl4pPr marL="1024728" indent="0">
              <a:buNone/>
              <a:defRPr sz="1343"/>
            </a:lvl4pPr>
            <a:lvl5pPr marL="1365959" indent="0">
              <a:buNone/>
              <a:defRPr sz="1343"/>
            </a:lvl5pPr>
            <a:lvl6pPr marL="1707535" indent="0">
              <a:buNone/>
              <a:defRPr sz="1343"/>
            </a:lvl6pPr>
            <a:lvl7pPr marL="2049111" indent="0">
              <a:buNone/>
              <a:defRPr sz="1343"/>
            </a:lvl7pPr>
            <a:lvl8pPr marL="2390687" indent="0">
              <a:buNone/>
              <a:defRPr sz="1343"/>
            </a:lvl8pPr>
            <a:lvl9pPr marL="2732263" indent="0">
              <a:buNone/>
              <a:defRPr sz="1343"/>
            </a:lvl9pPr>
          </a:lstStyle>
          <a:p>
            <a:pPr lvl="0"/>
            <a:r>
              <a:rPr lang="zh-CN" altLang="en-US"/>
              <a:t>单击此处编辑母版文本样式</a:t>
            </a:r>
          </a:p>
        </p:txBody>
      </p:sp>
      <p:sp>
        <p:nvSpPr>
          <p:cNvPr id="4" name="内容占位符 3"/>
          <p:cNvSpPr>
            <a:spLocks noGrp="1"/>
          </p:cNvSpPr>
          <p:nvPr>
            <p:ph sz="half" idx="2"/>
          </p:nvPr>
        </p:nvSpPr>
        <p:spPr>
          <a:xfrm>
            <a:off x="890098" y="1999101"/>
            <a:ext cx="3655249" cy="26433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333873"/>
            <a:ext cx="3673251" cy="617955"/>
          </a:xfrm>
          <a:prstGeom prst="rect">
            <a:avLst/>
          </a:prstGeom>
        </p:spPr>
        <p:txBody>
          <a:bodyPr anchor="ctr" anchorCtr="0"/>
          <a:lstStyle>
            <a:lvl1pPr marL="0" indent="0">
              <a:buNone/>
              <a:defRPr sz="2092"/>
            </a:lvl1pPr>
            <a:lvl2pPr marL="341576" indent="0">
              <a:buNone/>
              <a:defRPr sz="1794"/>
            </a:lvl2pPr>
            <a:lvl3pPr marL="683152" indent="0">
              <a:buNone/>
              <a:defRPr sz="1493"/>
            </a:lvl3pPr>
            <a:lvl4pPr marL="1024728" indent="0">
              <a:buNone/>
              <a:defRPr sz="1343"/>
            </a:lvl4pPr>
            <a:lvl5pPr marL="1365959" indent="0">
              <a:buNone/>
              <a:defRPr sz="1343"/>
            </a:lvl5pPr>
            <a:lvl6pPr marL="1707535" indent="0">
              <a:buNone/>
              <a:defRPr sz="1343"/>
            </a:lvl6pPr>
            <a:lvl7pPr marL="2049111" indent="0">
              <a:buNone/>
              <a:defRPr sz="1343"/>
            </a:lvl7pPr>
            <a:lvl8pPr marL="2390687" indent="0">
              <a:buNone/>
              <a:defRPr sz="1343"/>
            </a:lvl8pPr>
            <a:lvl9pPr marL="2732263" indent="0">
              <a:buNone/>
              <a:defRPr sz="1343"/>
            </a:lvl9pPr>
          </a:lstStyle>
          <a:p>
            <a:pPr lvl="0"/>
            <a:r>
              <a:rPr lang="zh-CN" altLang="en-US"/>
              <a:t>单击此处编辑母版文本样式</a:t>
            </a:r>
          </a:p>
        </p:txBody>
      </p:sp>
      <p:sp>
        <p:nvSpPr>
          <p:cNvPr id="6" name="内容占位符 5"/>
          <p:cNvSpPr>
            <a:spLocks noGrp="1"/>
          </p:cNvSpPr>
          <p:nvPr>
            <p:ph sz="quarter" idx="4"/>
          </p:nvPr>
        </p:nvSpPr>
        <p:spPr>
          <a:xfrm>
            <a:off x="4692792" y="1999101"/>
            <a:ext cx="3673251" cy="26433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矩形 7"/>
          <p:cNvSpPr/>
          <p:nvPr userDrawn="1"/>
        </p:nvSpPr>
        <p:spPr>
          <a:xfrm>
            <a:off x="7162081" y="4369718"/>
            <a:ext cx="422441" cy="353943"/>
          </a:xfrm>
          <a:prstGeom prst="rect">
            <a:avLst/>
          </a:prstGeom>
        </p:spPr>
        <p:txBody>
          <a:bodyPr wrap="square">
            <a:spAutoFit/>
          </a:bodyPr>
          <a:lstStyle/>
          <a:p>
            <a:pPr>
              <a:buClrTx/>
              <a:buFontTx/>
              <a:buNone/>
            </a:pP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模板下载：</a:t>
            </a:r>
            <a:r>
              <a:rPr lang="en-US" altLang="zh-CN" sz="100" kern="1200" dirty="0">
                <a:solidFill>
                  <a:srgbClr val="BBE0E3"/>
                </a:solidFill>
                <a:latin typeface="Calibri"/>
                <a:ea typeface="宋体"/>
                <a:cs typeface="+mn-cs"/>
              </a:rPr>
              <a:t>www.1ppt.com/moban/     </a:t>
            </a:r>
            <a:r>
              <a:rPr lang="zh-CN" altLang="en-US" sz="100" kern="1200" dirty="0">
                <a:solidFill>
                  <a:srgbClr val="BBE0E3"/>
                </a:solidFill>
                <a:latin typeface="Calibri"/>
                <a:ea typeface="宋体"/>
                <a:cs typeface="+mn-cs"/>
              </a:rPr>
              <a:t>行业</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a:t>
            </a:r>
            <a:r>
              <a:rPr lang="en-US" altLang="zh-CN" sz="100" kern="1200" dirty="0">
                <a:solidFill>
                  <a:srgbClr val="BBE0E3"/>
                </a:solidFill>
                <a:latin typeface="Calibri"/>
                <a:ea typeface="宋体"/>
                <a:cs typeface="+mn-cs"/>
              </a:rPr>
              <a:t>www.1ppt.com/hangye/ </a:t>
            </a:r>
          </a:p>
          <a:p>
            <a:pPr>
              <a:buClrTx/>
              <a:buFontTx/>
              <a:buNone/>
            </a:pPr>
            <a:r>
              <a:rPr lang="zh-CN" altLang="en-US" sz="100" kern="1200" dirty="0">
                <a:solidFill>
                  <a:srgbClr val="BBE0E3"/>
                </a:solidFill>
                <a:latin typeface="Calibri"/>
                <a:ea typeface="宋体"/>
                <a:cs typeface="+mn-cs"/>
              </a:rPr>
              <a:t>节日</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a:t>
            </a:r>
            <a:r>
              <a:rPr lang="en-US" altLang="zh-CN" sz="100" kern="1200" dirty="0">
                <a:solidFill>
                  <a:srgbClr val="BBE0E3"/>
                </a:solidFill>
                <a:latin typeface="Calibri"/>
                <a:ea typeface="宋体"/>
                <a:cs typeface="+mn-cs"/>
              </a:rPr>
              <a:t>www.1ppt.com/jieri/           PPT</a:t>
            </a:r>
            <a:r>
              <a:rPr lang="zh-CN" altLang="en-US" sz="100" kern="1200" dirty="0">
                <a:solidFill>
                  <a:srgbClr val="BBE0E3"/>
                </a:solidFill>
                <a:latin typeface="Calibri"/>
                <a:ea typeface="宋体"/>
                <a:cs typeface="+mn-cs"/>
              </a:rPr>
              <a:t>素材下载：</a:t>
            </a:r>
            <a:r>
              <a:rPr lang="en-US" altLang="zh-CN" sz="100" kern="1200" dirty="0">
                <a:solidFill>
                  <a:srgbClr val="BBE0E3"/>
                </a:solidFill>
                <a:latin typeface="Calibri"/>
                <a:ea typeface="宋体"/>
                <a:cs typeface="+mn-cs"/>
              </a:rPr>
              <a:t>www.1ppt.com/sucai/</a:t>
            </a:r>
          </a:p>
          <a:p>
            <a:pPr>
              <a:buClrTx/>
              <a:buFontTx/>
              <a:buNone/>
            </a:pP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背景图片：</a:t>
            </a:r>
            <a:r>
              <a:rPr lang="en-US" altLang="zh-CN" sz="100" kern="1200" dirty="0">
                <a:solidFill>
                  <a:srgbClr val="BBE0E3"/>
                </a:solidFill>
                <a:latin typeface="Calibri"/>
                <a:ea typeface="宋体"/>
                <a:cs typeface="+mn-cs"/>
              </a:rPr>
              <a:t>www.1ppt.com/beijing/      PPT</a:t>
            </a:r>
            <a:r>
              <a:rPr lang="zh-CN" altLang="en-US" sz="100" kern="1200" dirty="0">
                <a:solidFill>
                  <a:srgbClr val="BBE0E3"/>
                </a:solidFill>
                <a:latin typeface="Calibri"/>
                <a:ea typeface="宋体"/>
                <a:cs typeface="+mn-cs"/>
              </a:rPr>
              <a:t>图表下载：</a:t>
            </a:r>
            <a:r>
              <a:rPr lang="en-US" altLang="zh-CN" sz="100" kern="1200" dirty="0">
                <a:solidFill>
                  <a:srgbClr val="BBE0E3"/>
                </a:solidFill>
                <a:latin typeface="Calibri"/>
                <a:ea typeface="宋体"/>
                <a:cs typeface="+mn-cs"/>
              </a:rPr>
              <a:t>www.1ppt.com/tubiao/      </a:t>
            </a:r>
          </a:p>
          <a:p>
            <a:pPr>
              <a:buClrTx/>
              <a:buFontTx/>
              <a:buNone/>
            </a:pPr>
            <a:r>
              <a:rPr lang="zh-CN" altLang="en-US" sz="100" kern="1200" dirty="0">
                <a:solidFill>
                  <a:srgbClr val="BBE0E3"/>
                </a:solidFill>
                <a:latin typeface="Calibri"/>
                <a:ea typeface="宋体"/>
                <a:cs typeface="+mn-cs"/>
              </a:rPr>
              <a:t>优秀</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下载：</a:t>
            </a:r>
            <a:r>
              <a:rPr lang="en-US" altLang="zh-CN" sz="100" kern="1200" dirty="0">
                <a:solidFill>
                  <a:srgbClr val="BBE0E3"/>
                </a:solidFill>
                <a:latin typeface="Calibri"/>
                <a:ea typeface="宋体"/>
                <a:cs typeface="+mn-cs"/>
              </a:rPr>
              <a:t>www.1ppt.com/xiazai/        PPT</a:t>
            </a:r>
            <a:r>
              <a:rPr lang="zh-CN" altLang="en-US" sz="100" kern="1200" dirty="0">
                <a:solidFill>
                  <a:srgbClr val="BBE0E3"/>
                </a:solidFill>
                <a:latin typeface="Calibri"/>
                <a:ea typeface="宋体"/>
                <a:cs typeface="+mn-cs"/>
              </a:rPr>
              <a:t>教程： </a:t>
            </a:r>
            <a:r>
              <a:rPr lang="en-US" altLang="zh-CN" sz="100" kern="1200" dirty="0">
                <a:solidFill>
                  <a:srgbClr val="BBE0E3"/>
                </a:solidFill>
                <a:latin typeface="Calibri"/>
                <a:ea typeface="宋体"/>
                <a:cs typeface="+mn-cs"/>
              </a:rPr>
              <a:t>www.1ppt.com/powerpoint/      </a:t>
            </a:r>
          </a:p>
          <a:p>
            <a:pPr>
              <a:buClrTx/>
              <a:buFontTx/>
              <a:buNone/>
            </a:pPr>
            <a:r>
              <a:rPr lang="en-US" altLang="zh-CN" sz="100" kern="1200" dirty="0">
                <a:solidFill>
                  <a:srgbClr val="BBE0E3"/>
                </a:solidFill>
                <a:latin typeface="Calibri"/>
                <a:ea typeface="宋体"/>
                <a:cs typeface="+mn-cs"/>
              </a:rPr>
              <a:t>Word</a:t>
            </a:r>
            <a:r>
              <a:rPr lang="zh-CN" altLang="en-US" sz="100" kern="1200" dirty="0">
                <a:solidFill>
                  <a:srgbClr val="BBE0E3"/>
                </a:solidFill>
                <a:latin typeface="Calibri"/>
                <a:ea typeface="宋体"/>
                <a:cs typeface="+mn-cs"/>
              </a:rPr>
              <a:t>教程： </a:t>
            </a:r>
            <a:r>
              <a:rPr lang="en-US" altLang="zh-CN" sz="100" kern="1200" dirty="0">
                <a:solidFill>
                  <a:srgbClr val="BBE0E3"/>
                </a:solidFill>
                <a:latin typeface="Calibri"/>
                <a:ea typeface="宋体"/>
                <a:cs typeface="+mn-cs"/>
              </a:rPr>
              <a:t>www.1ppt.com/word/              Excel</a:t>
            </a:r>
            <a:r>
              <a:rPr lang="zh-CN" altLang="en-US" sz="100" kern="1200" dirty="0">
                <a:solidFill>
                  <a:srgbClr val="BBE0E3"/>
                </a:solidFill>
                <a:latin typeface="Calibri"/>
                <a:ea typeface="宋体"/>
                <a:cs typeface="+mn-cs"/>
              </a:rPr>
              <a:t>教程：</a:t>
            </a:r>
            <a:r>
              <a:rPr lang="en-US" altLang="zh-CN" sz="100" kern="1200" dirty="0">
                <a:solidFill>
                  <a:srgbClr val="BBE0E3"/>
                </a:solidFill>
                <a:latin typeface="Calibri"/>
                <a:ea typeface="宋体"/>
                <a:cs typeface="+mn-cs"/>
              </a:rPr>
              <a:t>www.1ppt.com/excel/  </a:t>
            </a:r>
          </a:p>
          <a:p>
            <a:pPr>
              <a:buClrTx/>
              <a:buFontTx/>
              <a:buNone/>
            </a:pPr>
            <a:r>
              <a:rPr lang="zh-CN" altLang="en-US" sz="100" kern="1200" dirty="0">
                <a:solidFill>
                  <a:srgbClr val="BBE0E3"/>
                </a:solidFill>
                <a:latin typeface="Calibri"/>
                <a:ea typeface="宋体"/>
                <a:cs typeface="+mn-cs"/>
              </a:rPr>
              <a:t>资料下载：</a:t>
            </a:r>
            <a:r>
              <a:rPr lang="en-US" altLang="zh-CN" sz="100" kern="1200" dirty="0">
                <a:solidFill>
                  <a:srgbClr val="BBE0E3"/>
                </a:solidFill>
                <a:latin typeface="Calibri"/>
                <a:ea typeface="宋体"/>
                <a:cs typeface="+mn-cs"/>
              </a:rPr>
              <a:t>www.1ppt.com/ziliao/                PPT</a:t>
            </a:r>
            <a:r>
              <a:rPr lang="zh-CN" altLang="en-US" sz="100" kern="1200" dirty="0">
                <a:solidFill>
                  <a:srgbClr val="BBE0E3"/>
                </a:solidFill>
                <a:latin typeface="Calibri"/>
                <a:ea typeface="宋体"/>
                <a:cs typeface="+mn-cs"/>
              </a:rPr>
              <a:t>课件下载：</a:t>
            </a:r>
            <a:r>
              <a:rPr lang="en-US" altLang="zh-CN" sz="100" kern="1200" dirty="0">
                <a:solidFill>
                  <a:srgbClr val="BBE0E3"/>
                </a:solidFill>
                <a:latin typeface="Calibri"/>
                <a:ea typeface="宋体"/>
                <a:cs typeface="+mn-cs"/>
              </a:rPr>
              <a:t>www.1ppt.com/kejian/ </a:t>
            </a:r>
          </a:p>
          <a:p>
            <a:pPr>
              <a:buClrTx/>
              <a:buFontTx/>
              <a:buNone/>
            </a:pPr>
            <a:r>
              <a:rPr lang="zh-CN" altLang="en-US" sz="100" kern="1200" dirty="0">
                <a:solidFill>
                  <a:srgbClr val="BBE0E3"/>
                </a:solidFill>
                <a:latin typeface="Calibri"/>
                <a:ea typeface="宋体"/>
                <a:cs typeface="+mn-cs"/>
              </a:rPr>
              <a:t>范文下载：</a:t>
            </a:r>
            <a:r>
              <a:rPr lang="en-US" altLang="zh-CN" sz="100" kern="1200" dirty="0">
                <a:solidFill>
                  <a:srgbClr val="BBE0E3"/>
                </a:solidFill>
                <a:latin typeface="Calibri"/>
                <a:ea typeface="宋体"/>
                <a:cs typeface="+mn-cs"/>
              </a:rPr>
              <a:t>www.1ppt.com/fanwen/             </a:t>
            </a:r>
            <a:r>
              <a:rPr lang="zh-CN" altLang="en-US" sz="100" kern="1200" dirty="0">
                <a:solidFill>
                  <a:srgbClr val="BBE0E3"/>
                </a:solidFill>
                <a:latin typeface="Calibri"/>
                <a:ea typeface="宋体"/>
                <a:cs typeface="+mn-cs"/>
              </a:rPr>
              <a:t>试卷下载：</a:t>
            </a:r>
            <a:r>
              <a:rPr lang="en-US" altLang="zh-CN" sz="100" kern="1200" dirty="0">
                <a:solidFill>
                  <a:srgbClr val="BBE0E3"/>
                </a:solidFill>
                <a:latin typeface="Calibri"/>
                <a:ea typeface="宋体"/>
                <a:cs typeface="+mn-cs"/>
              </a:rPr>
              <a:t>www.1ppt.com/shiti/  </a:t>
            </a:r>
          </a:p>
          <a:p>
            <a:pPr>
              <a:buClrTx/>
              <a:buFontTx/>
              <a:buNone/>
            </a:pPr>
            <a:r>
              <a:rPr lang="zh-CN" altLang="en-US" sz="100" kern="1200" dirty="0">
                <a:solidFill>
                  <a:srgbClr val="BBE0E3"/>
                </a:solidFill>
                <a:latin typeface="Calibri"/>
                <a:ea typeface="宋体"/>
                <a:cs typeface="+mn-cs"/>
              </a:rPr>
              <a:t>教案下载：</a:t>
            </a:r>
            <a:r>
              <a:rPr lang="en-US" altLang="zh-CN" sz="100" kern="1200" dirty="0">
                <a:solidFill>
                  <a:srgbClr val="BBE0E3"/>
                </a:solidFill>
                <a:latin typeface="Calibri"/>
                <a:ea typeface="宋体"/>
                <a:cs typeface="+mn-cs"/>
              </a:rPr>
              <a:t>www.1ppt.com/jiaoan/        </a:t>
            </a:r>
          </a:p>
          <a:p>
            <a:pPr>
              <a:buClrTx/>
              <a:buFontTx/>
              <a:buNone/>
            </a:pPr>
            <a:r>
              <a:rPr lang="zh-CN" altLang="en-US" sz="100" kern="1200" dirty="0">
                <a:solidFill>
                  <a:srgbClr val="BBE0E3"/>
                </a:solidFill>
                <a:latin typeface="Calibri"/>
                <a:ea typeface="宋体"/>
                <a:cs typeface="+mn-cs"/>
              </a:rPr>
              <a:t>字体下载：</a:t>
            </a:r>
            <a:r>
              <a:rPr lang="en-US" altLang="zh-CN" sz="100" kern="1200" dirty="0">
                <a:solidFill>
                  <a:srgbClr val="BBE0E3"/>
                </a:solidFill>
                <a:latin typeface="Calibri"/>
                <a:ea typeface="宋体"/>
                <a:cs typeface="+mn-cs"/>
              </a:rPr>
              <a:t>www.1ppt.com/ziti/</a:t>
            </a:r>
          </a:p>
          <a:p>
            <a:pPr>
              <a:buClrTx/>
              <a:buFontTx/>
              <a:buNone/>
            </a:pPr>
            <a:r>
              <a:rPr lang="en-US" altLang="zh-CN" sz="100" kern="1200" dirty="0">
                <a:solidFill>
                  <a:srgbClr val="BBE0E3"/>
                </a:solidFill>
                <a:latin typeface="Calibri"/>
                <a:ea typeface="宋体"/>
                <a:cs typeface="+mn-cs"/>
              </a:rPr>
              <a:t> </a:t>
            </a:r>
            <a:endParaRPr lang="zh-CN" altLang="en-US" sz="100" kern="1200" dirty="0">
              <a:solidFill>
                <a:srgbClr val="BBE0E3"/>
              </a:solidFill>
              <a:latin typeface="Calibri"/>
              <a:ea typeface="宋体"/>
              <a:cs typeface="+mn-cs"/>
            </a:endParaRPr>
          </a:p>
        </p:txBody>
      </p:sp>
    </p:spTree>
    <p:extLst>
      <p:ext uri="{BB962C8B-B14F-4D97-AF65-F5344CB8AC3E}">
        <p14:creationId xmlns:p14="http://schemas.microsoft.com/office/powerpoint/2010/main" val="4084401921"/>
      </p:ext>
    </p:extLst>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88961832"/>
      </p:ext>
    </p:extLst>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30400"/>
      </p:ext>
    </p:extLst>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2949233" cy="1200190"/>
          </a:xfrm>
          <a:prstGeom prst="rect">
            <a:avLst/>
          </a:prstGeom>
        </p:spPr>
        <p:txBody>
          <a:bodyPr anchor="b"/>
          <a:lstStyle>
            <a:lvl1pPr>
              <a:defRPr sz="2391"/>
            </a:lvl1pPr>
          </a:lstStyle>
          <a:p>
            <a:r>
              <a:rPr lang="zh-CN" altLang="en-US"/>
              <a:t>单击此处编辑母版标题样式</a:t>
            </a:r>
          </a:p>
        </p:txBody>
      </p:sp>
      <p:sp>
        <p:nvSpPr>
          <p:cNvPr id="3" name="内容占位符 2"/>
          <p:cNvSpPr>
            <a:spLocks noGrp="1"/>
          </p:cNvSpPr>
          <p:nvPr>
            <p:ph idx="1"/>
          </p:nvPr>
        </p:nvSpPr>
        <p:spPr>
          <a:xfrm>
            <a:off x="3887465" y="740594"/>
            <a:ext cx="4629238" cy="3655341"/>
          </a:xfrm>
          <a:prstGeom prst="rect">
            <a:avLst/>
          </a:prstGeom>
        </p:spPr>
        <p:txBody>
          <a:bodyPr/>
          <a:lstStyle>
            <a:lvl1pPr>
              <a:defRPr sz="2391"/>
            </a:lvl1pPr>
            <a:lvl2pPr>
              <a:defRPr sz="2092"/>
            </a:lvl2pPr>
            <a:lvl3pPr>
              <a:defRPr sz="1794"/>
            </a:lvl3pPr>
            <a:lvl4pPr>
              <a:defRPr sz="1493"/>
            </a:lvl4pPr>
            <a:lvl5pPr>
              <a:defRPr sz="1493"/>
            </a:lvl5pPr>
            <a:lvl6pPr>
              <a:defRPr sz="1493"/>
            </a:lvl6pPr>
            <a:lvl7pPr>
              <a:defRPr sz="1493"/>
            </a:lvl7pPr>
            <a:lvl8pPr>
              <a:defRPr sz="1493"/>
            </a:lvl8pPr>
            <a:lvl9pPr>
              <a:defRPr sz="149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1543102"/>
            <a:ext cx="2949233" cy="2858787"/>
          </a:xfrm>
          <a:prstGeom prst="rect">
            <a:avLst/>
          </a:prstGeom>
        </p:spPr>
        <p:txBody>
          <a:bodyPr/>
          <a:lstStyle>
            <a:lvl1pPr marL="0" indent="0">
              <a:buNone/>
              <a:defRPr sz="1194"/>
            </a:lvl1pPr>
            <a:lvl2pPr marL="341576" indent="0">
              <a:buNone/>
              <a:defRPr sz="1045"/>
            </a:lvl2pPr>
            <a:lvl3pPr marL="683152" indent="0">
              <a:buNone/>
              <a:defRPr sz="896"/>
            </a:lvl3pPr>
            <a:lvl4pPr marL="1024728" indent="0">
              <a:buNone/>
              <a:defRPr sz="746"/>
            </a:lvl4pPr>
            <a:lvl5pPr marL="1365959" indent="0">
              <a:buNone/>
              <a:defRPr sz="746"/>
            </a:lvl5pPr>
            <a:lvl6pPr marL="1707535" indent="0">
              <a:buNone/>
              <a:defRPr sz="746"/>
            </a:lvl6pPr>
            <a:lvl7pPr marL="2049111" indent="0">
              <a:buNone/>
              <a:defRPr sz="746"/>
            </a:lvl7pPr>
            <a:lvl8pPr marL="2390687" indent="0">
              <a:buNone/>
              <a:defRPr sz="746"/>
            </a:lvl8pPr>
            <a:lvl9pPr marL="2732263" indent="0">
              <a:buNone/>
              <a:defRPr sz="746"/>
            </a:lvl9pPr>
          </a:lstStyle>
          <a:p>
            <a:pPr lvl="0"/>
            <a:r>
              <a:rPr lang="zh-CN" altLang="en-US"/>
              <a:t>单击此处编辑母版文本样式</a:t>
            </a:r>
          </a:p>
        </p:txBody>
      </p:sp>
    </p:spTree>
    <p:extLst>
      <p:ext uri="{BB962C8B-B14F-4D97-AF65-F5344CB8AC3E}">
        <p14:creationId xmlns:p14="http://schemas.microsoft.com/office/powerpoint/2010/main" val="2031289989"/>
      </p:ext>
    </p:extLst>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3124071" cy="1200190"/>
          </a:xfrm>
          <a:prstGeom prst="rect">
            <a:avLst/>
          </a:prstGeom>
        </p:spPr>
        <p:txBody>
          <a:bodyPr anchor="b"/>
          <a:lstStyle>
            <a:lvl1pPr>
              <a:defRPr sz="2391"/>
            </a:lvl1pPr>
          </a:lstStyle>
          <a:p>
            <a:r>
              <a:rPr lang="zh-CN" altLang="en-US"/>
              <a:t>单击此处编辑母版标题样式</a:t>
            </a:r>
          </a:p>
        </p:txBody>
      </p:sp>
      <p:sp>
        <p:nvSpPr>
          <p:cNvPr id="3" name="图片占位符 2"/>
          <p:cNvSpPr>
            <a:spLocks noGrp="1"/>
          </p:cNvSpPr>
          <p:nvPr>
            <p:ph type="pic" idx="1"/>
          </p:nvPr>
        </p:nvSpPr>
        <p:spPr>
          <a:xfrm>
            <a:off x="3887465" y="342912"/>
            <a:ext cx="4629238" cy="4053023"/>
          </a:xfrm>
          <a:prstGeom prst="rect">
            <a:avLst/>
          </a:prstGeom>
        </p:spPr>
        <p:txBody>
          <a:bodyPr/>
          <a:lstStyle>
            <a:lvl1pPr marL="0" indent="0">
              <a:buNone/>
              <a:defRPr sz="2391"/>
            </a:lvl1pPr>
            <a:lvl2pPr marL="341576" indent="0">
              <a:buNone/>
              <a:defRPr sz="2092"/>
            </a:lvl2pPr>
            <a:lvl3pPr marL="683152" indent="0">
              <a:buNone/>
              <a:defRPr sz="1794"/>
            </a:lvl3pPr>
            <a:lvl4pPr marL="1024728" indent="0">
              <a:buNone/>
              <a:defRPr sz="1493"/>
            </a:lvl4pPr>
            <a:lvl5pPr marL="1365959" indent="0">
              <a:buNone/>
              <a:defRPr sz="1493"/>
            </a:lvl5pPr>
            <a:lvl6pPr marL="1707535" indent="0">
              <a:buNone/>
              <a:defRPr sz="1493"/>
            </a:lvl6pPr>
            <a:lvl7pPr marL="2049111" indent="0">
              <a:buNone/>
              <a:defRPr sz="1493"/>
            </a:lvl7pPr>
            <a:lvl8pPr marL="2390687" indent="0">
              <a:buNone/>
              <a:defRPr sz="1493"/>
            </a:lvl8pPr>
            <a:lvl9pPr marL="2732263" indent="0">
              <a:buNone/>
              <a:defRPr sz="1493"/>
            </a:lvl9pPr>
          </a:lstStyle>
          <a:p>
            <a:endParaRPr lang="zh-CN" altLang="en-US"/>
          </a:p>
        </p:txBody>
      </p:sp>
      <p:sp>
        <p:nvSpPr>
          <p:cNvPr id="4" name="文本占位符 3"/>
          <p:cNvSpPr>
            <a:spLocks noGrp="1"/>
          </p:cNvSpPr>
          <p:nvPr>
            <p:ph type="body" sz="half" idx="2"/>
          </p:nvPr>
        </p:nvSpPr>
        <p:spPr>
          <a:xfrm>
            <a:off x="629853" y="1543102"/>
            <a:ext cx="3124071" cy="2858787"/>
          </a:xfrm>
          <a:prstGeom prst="rect">
            <a:avLst/>
          </a:prstGeom>
        </p:spPr>
        <p:txBody>
          <a:bodyPr/>
          <a:lstStyle>
            <a:lvl1pPr marL="0" indent="0">
              <a:buNone/>
              <a:defRPr sz="1493"/>
            </a:lvl1pPr>
            <a:lvl2pPr marL="341576" indent="0">
              <a:buNone/>
              <a:defRPr sz="1343"/>
            </a:lvl2pPr>
            <a:lvl3pPr marL="683152" indent="0">
              <a:buNone/>
              <a:defRPr sz="1194"/>
            </a:lvl3pPr>
            <a:lvl4pPr marL="1024728" indent="0">
              <a:buNone/>
              <a:defRPr sz="1045"/>
            </a:lvl4pPr>
            <a:lvl5pPr marL="1365959" indent="0">
              <a:buNone/>
              <a:defRPr sz="1045"/>
            </a:lvl5pPr>
            <a:lvl6pPr marL="1707535" indent="0">
              <a:buNone/>
              <a:defRPr sz="1045"/>
            </a:lvl6pPr>
            <a:lvl7pPr marL="2049111" indent="0">
              <a:buNone/>
              <a:defRPr sz="1045"/>
            </a:lvl7pPr>
            <a:lvl8pPr marL="2390687" indent="0">
              <a:buNone/>
              <a:defRPr sz="1045"/>
            </a:lvl8pPr>
            <a:lvl9pPr marL="2732263" indent="0">
              <a:buNone/>
              <a:defRPr sz="1045"/>
            </a:lvl9pPr>
          </a:lstStyle>
          <a:p>
            <a:pPr lvl="0"/>
            <a:r>
              <a:rPr lang="zh-CN" altLang="en-US"/>
              <a:t>单击此处编辑母版文本样式</a:t>
            </a:r>
          </a:p>
        </p:txBody>
      </p:sp>
    </p:spTree>
    <p:extLst>
      <p:ext uri="{BB962C8B-B14F-4D97-AF65-F5344CB8AC3E}">
        <p14:creationId xmlns:p14="http://schemas.microsoft.com/office/powerpoint/2010/main" val="3777976631"/>
      </p:ext>
    </p:extLst>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2923410"/>
      </p:ext>
    </p:extLst>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3853"/>
            <a:ext cx="5800835" cy="43590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2808546"/>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39"/>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 name="Google Shape;905;p36"/>
          <p:cNvGrpSpPr/>
          <p:nvPr/>
        </p:nvGrpSpPr>
        <p:grpSpPr>
          <a:xfrm>
            <a:off x="232084" y="4343700"/>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36"/>
          <p:cNvGrpSpPr/>
          <p:nvPr/>
        </p:nvGrpSpPr>
        <p:grpSpPr>
          <a:xfrm flipH="1">
            <a:off x="269393" y="340295"/>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36"/>
          <p:cNvGrpSpPr/>
          <p:nvPr/>
        </p:nvGrpSpPr>
        <p:grpSpPr>
          <a:xfrm flipH="1">
            <a:off x="7798573"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36"/>
          <p:cNvSpPr/>
          <p:nvPr/>
        </p:nvSpPr>
        <p:spPr>
          <a:xfrm flipH="1">
            <a:off x="269410" y="2390685"/>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flipH="1">
            <a:off x="6826860" y="909910"/>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4"/>
            <a:ext cx="3886273"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7"/>
            <a:ext cx="3886273"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64839735"/>
      </p:ext>
    </p:extLst>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88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24082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36627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383491" y="364688"/>
            <a:ext cx="8377019" cy="4414125"/>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buClrTx/>
              <a:buFontTx/>
              <a:buNone/>
            </a:pPr>
            <a:endParaRPr lang="zh-CN" altLang="en-US" sz="1350" kern="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872763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5888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7297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TextBox 10"/>
          <p:cNvSpPr txBox="1"/>
          <p:nvPr userDrawn="1"/>
        </p:nvSpPr>
        <p:spPr>
          <a:xfrm>
            <a:off x="1202179" y="5002159"/>
            <a:ext cx="1350150" cy="123111"/>
          </a:xfrm>
          <a:prstGeom prst="rect">
            <a:avLst/>
          </a:prstGeom>
          <a:noFill/>
        </p:spPr>
        <p:txBody>
          <a:bodyPr wrap="square" rtlCol="0">
            <a:spAutoFit/>
          </a:bodyPr>
          <a:lstStyle/>
          <a:p>
            <a:pPr>
              <a:lnSpc>
                <a:spcPct val="200000"/>
              </a:lnSpc>
              <a:buClrTx/>
              <a:buFontTx/>
              <a:buNone/>
            </a:pPr>
            <a:r>
              <a:rPr lang="en-US" altLang="zh-CN" sz="100" kern="1200" dirty="0">
                <a:solidFill>
                  <a:prstClr val="black"/>
                </a:solidFill>
                <a:latin typeface="微软雅黑" panose="020F0502020204030204"/>
                <a:ea typeface="微软雅黑" panose="020B0503020204020204" pitchFamily="34" charset="-122"/>
                <a:cs typeface="+mn-cs"/>
                <a:hlinkClick r:id="rId2"/>
              </a:rPr>
              <a:t>PPT</a:t>
            </a:r>
            <a:r>
              <a:rPr lang="zh-CN" altLang="en-US" sz="100" kern="1200" dirty="0">
                <a:solidFill>
                  <a:prstClr val="black"/>
                </a:solidFill>
                <a:latin typeface="微软雅黑" panose="020F0502020204030204"/>
                <a:ea typeface="微软雅黑" panose="020B0503020204020204" pitchFamily="34" charset="-122"/>
                <a:cs typeface="+mn-cs"/>
                <a:hlinkClick r:id="rId2"/>
              </a:rPr>
              <a:t>模板</a:t>
            </a:r>
            <a:r>
              <a:rPr lang="zh-CN" altLang="en-US" sz="100" kern="1200" dirty="0">
                <a:solidFill>
                  <a:prstClr val="black"/>
                </a:solidFill>
                <a:latin typeface="微软雅黑" panose="020F0502020204030204"/>
                <a:ea typeface="微软雅黑" panose="020B0503020204020204" pitchFamily="34" charset="-122"/>
                <a:cs typeface="+mn-cs"/>
              </a:rPr>
              <a:t> </a:t>
            </a:r>
            <a:r>
              <a:rPr lang="en-US" altLang="zh-CN" sz="100" kern="1200" dirty="0">
                <a:solidFill>
                  <a:prstClr val="black"/>
                </a:solidFill>
                <a:latin typeface="微软雅黑" panose="020F0502020204030204"/>
                <a:ea typeface="微软雅黑" panose="020B0503020204020204" pitchFamily="34" charset="-122"/>
                <a:cs typeface="+mn-cs"/>
              </a:rPr>
              <a:t>http://www.1ppt.com/moban/</a:t>
            </a:r>
            <a:r>
              <a:rPr lang="zh-CN" altLang="en-US" sz="100" kern="1200" dirty="0">
                <a:solidFill>
                  <a:prstClr val="black"/>
                </a:solidFill>
                <a:latin typeface="微软雅黑" panose="020F0502020204030204"/>
                <a:ea typeface="微软雅黑" panose="020B0503020204020204" pitchFamily="34" charset="-122"/>
                <a:cs typeface="+mn-cs"/>
              </a:rPr>
              <a:t> </a:t>
            </a:r>
            <a:endParaRPr lang="en-US" altLang="zh-CN" sz="100" kern="1200" dirty="0">
              <a:solidFill>
                <a:prstClr val="black"/>
              </a:solidFill>
              <a:latin typeface="微软雅黑" panose="020F0502020204030204"/>
              <a:ea typeface="微软雅黑" panose="020B0503020204020204" pitchFamily="34" charset="-122"/>
              <a:cs typeface="+mn-cs"/>
            </a:endParaRPr>
          </a:p>
        </p:txBody>
      </p:sp>
    </p:spTree>
    <p:extLst>
      <p:ext uri="{BB962C8B-B14F-4D97-AF65-F5344CB8AC3E}">
        <p14:creationId xmlns:p14="http://schemas.microsoft.com/office/powerpoint/2010/main" val="2143425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0107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624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7"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37"/>
          <p:cNvSpPr/>
          <p:nvPr/>
        </p:nvSpPr>
        <p:spPr>
          <a:xfrm flipH="1">
            <a:off x="2364811" y="506711"/>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flipH="1">
            <a:off x="474561" y="1027325"/>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flipH="1">
            <a:off x="2068557" y="196680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37"/>
          <p:cNvGrpSpPr/>
          <p:nvPr/>
        </p:nvGrpSpPr>
        <p:grpSpPr>
          <a:xfrm flipH="1">
            <a:off x="7020423"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5856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2760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5179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5368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endParaRPr sz="1400">
                <a:ea typeface="+mn-ea"/>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endParaRPr sz="1400">
                <a:ea typeface="+mn-ea"/>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endParaRPr sz="1400">
                <a:ea typeface="+mn-ea"/>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endParaRPr sz="1400">
                <a:ea typeface="+mn-ea"/>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endParaRPr sz="1400">
                <a:ea typeface="+mn-ea"/>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endParaRPr sz="1400">
              <a:ea typeface="+mn-ea"/>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endParaRPr sz="1400">
              <a:ea typeface="+mn-ea"/>
            </a:endParaRPr>
          </a:p>
        </p:txBody>
      </p:sp>
    </p:spTree>
    <p:extLst>
      <p:ext uri="{BB962C8B-B14F-4D97-AF65-F5344CB8AC3E}">
        <p14:creationId xmlns:p14="http://schemas.microsoft.com/office/powerpoint/2010/main" val="285451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1" name="Google Shape;401;p20"/>
          <p:cNvSpPr/>
          <p:nvPr/>
        </p:nvSpPr>
        <p:spPr>
          <a:xfrm rot="10800000">
            <a:off x="-25" y="1651780"/>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3" name="Google Shape;403;p20"/>
          <p:cNvSpPr/>
          <p:nvPr/>
        </p:nvSpPr>
        <p:spPr>
          <a:xfrm>
            <a:off x="-25" y="32450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46168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10" name="Google Shape;410;p21"/>
          <p:cNvSpPr/>
          <p:nvPr/>
        </p:nvSpPr>
        <p:spPr>
          <a:xfrm rot="10800000">
            <a:off x="-25" y="1235476"/>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1694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0"/>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grpSp>
      <p:grpSp>
        <p:nvGrpSpPr>
          <p:cNvPr id="905" name="Google Shape;905;p36"/>
          <p:cNvGrpSpPr/>
          <p:nvPr/>
        </p:nvGrpSpPr>
        <p:grpSpPr>
          <a:xfrm>
            <a:off x="232085" y="4343701"/>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grpSp>
      <p:grpSp>
        <p:nvGrpSpPr>
          <p:cNvPr id="909" name="Google Shape;909;p36"/>
          <p:cNvGrpSpPr/>
          <p:nvPr/>
        </p:nvGrpSpPr>
        <p:grpSpPr>
          <a:xfrm flipH="1">
            <a:off x="269394" y="340296"/>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grpSp>
      <p:grpSp>
        <p:nvGrpSpPr>
          <p:cNvPr id="913" name="Google Shape;913;p36"/>
          <p:cNvGrpSpPr/>
          <p:nvPr/>
        </p:nvGrpSpPr>
        <p:grpSpPr>
          <a:xfrm flipH="1">
            <a:off x="7798574"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endParaRPr sz="1400">
                <a:ea typeface="+mn-ea"/>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endParaRPr sz="1400">
                <a:ea typeface="+mn-ea"/>
              </a:endParaRPr>
            </a:p>
          </p:txBody>
        </p:sp>
      </p:grpSp>
      <p:sp>
        <p:nvSpPr>
          <p:cNvPr id="919" name="Google Shape;919;p36"/>
          <p:cNvSpPr/>
          <p:nvPr/>
        </p:nvSpPr>
        <p:spPr>
          <a:xfrm flipH="1">
            <a:off x="269411" y="2390686"/>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sp>
        <p:nvSpPr>
          <p:cNvPr id="920" name="Google Shape;920;p36"/>
          <p:cNvSpPr/>
          <p:nvPr/>
        </p:nvSpPr>
        <p:spPr>
          <a:xfrm flipH="1">
            <a:off x="6826860" y="909911"/>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Tree>
    <p:extLst>
      <p:ext uri="{BB962C8B-B14F-4D97-AF65-F5344CB8AC3E}">
        <p14:creationId xmlns:p14="http://schemas.microsoft.com/office/powerpoint/2010/main" val="1192443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endParaRPr sz="1400">
                <a:ea typeface="+mn-ea"/>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endParaRPr sz="1400">
                <a:ea typeface="+mn-ea"/>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endParaRPr sz="1400">
                <a:ea typeface="+mn-ea"/>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endParaRPr sz="1400">
                <a:ea typeface="+mn-ea"/>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endParaRPr sz="1400">
                <a:ea typeface="+mn-ea"/>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endParaRPr sz="1400">
                <a:ea typeface="+mn-ea"/>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endParaRPr sz="1400">
                <a:ea typeface="+mn-ea"/>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endParaRPr sz="1400">
                <a:ea typeface="+mn-ea"/>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endParaRPr sz="1400">
                <a:ea typeface="+mn-ea"/>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grpSp>
    </p:spTree>
    <p:extLst>
      <p:ext uri="{BB962C8B-B14F-4D97-AF65-F5344CB8AC3E}">
        <p14:creationId xmlns:p14="http://schemas.microsoft.com/office/powerpoint/2010/main" val="3639846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endParaRPr sz="1400">
                  <a:ea typeface="+mn-ea"/>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endParaRPr sz="1400">
                <a:ea typeface="+mn-ea"/>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endParaRPr sz="1400">
                <a:ea typeface="+mn-ea"/>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endParaRPr sz="1400">
                <a:ea typeface="+mn-ea"/>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endParaRPr sz="1400">
                <a:ea typeface="+mn-ea"/>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endParaRPr sz="1400">
                <a:ea typeface="+mn-ea"/>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endParaRPr sz="1400">
                <a:ea typeface="+mn-ea"/>
              </a:endParaRPr>
            </a:p>
          </p:txBody>
        </p:sp>
      </p:grpSp>
    </p:spTree>
    <p:extLst>
      <p:ext uri="{BB962C8B-B14F-4D97-AF65-F5344CB8AC3E}">
        <p14:creationId xmlns:p14="http://schemas.microsoft.com/office/powerpoint/2010/main" val="53767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LANK_1_1_1_1_1_1_1_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39"/>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38"/>
          <p:cNvGrpSpPr/>
          <p:nvPr/>
        </p:nvGrpSpPr>
        <p:grpSpPr>
          <a:xfrm flipH="1">
            <a:off x="402264" y="1810172"/>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38"/>
          <p:cNvGrpSpPr/>
          <p:nvPr/>
        </p:nvGrpSpPr>
        <p:grpSpPr>
          <a:xfrm flipH="1">
            <a:off x="252513"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2" name="Google Shape;962;p38"/>
          <p:cNvGrpSpPr/>
          <p:nvPr/>
        </p:nvGrpSpPr>
        <p:grpSpPr>
          <a:xfrm>
            <a:off x="3586859"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z="1400">
                <a:solidFill>
                  <a:prstClr val="black">
                    <a:tint val="75000"/>
                  </a:prstClr>
                </a:solidFill>
                <a:ea typeface="+mn-ea"/>
              </a:rPr>
              <a:pPr/>
              <a:t>12/19/2022</a:t>
            </a:fld>
            <a:endParaRPr lang="en-US" sz="1400">
              <a:solidFill>
                <a:prstClr val="black">
                  <a:tint val="75000"/>
                </a:prstClr>
              </a:solidFill>
              <a:ea typeface="+mn-ea"/>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sz="1400">
              <a:solidFill>
                <a:prstClr val="black">
                  <a:tint val="75000"/>
                </a:prstClr>
              </a:solidFill>
              <a:ea typeface="+mn-ea"/>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z="1400">
                <a:solidFill>
                  <a:prstClr val="black">
                    <a:tint val="75000"/>
                  </a:prstClr>
                </a:solidFill>
                <a:ea typeface="+mn-ea"/>
              </a:rPr>
              <a:pPr/>
              <a:t>‹#›</a:t>
            </a:fld>
            <a:endParaRPr lang="en-US" sz="1400">
              <a:solidFill>
                <a:prstClr val="black">
                  <a:tint val="75000"/>
                </a:prstClr>
              </a:solidFill>
              <a:ea typeface="+mn-ea"/>
            </a:endParaRPr>
          </a:p>
        </p:txBody>
      </p:sp>
    </p:spTree>
    <p:extLst>
      <p:ext uri="{BB962C8B-B14F-4D97-AF65-F5344CB8AC3E}">
        <p14:creationId xmlns:p14="http://schemas.microsoft.com/office/powerpoint/2010/main" val="260407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14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955847"/>
      </p:ext>
    </p:extLst>
  </p:cSld>
  <p:clrMapOvr>
    <a:masterClrMapping/>
  </p:clrMapOvr>
  <p:transition>
    <p:sndAc>
      <p:stSnd>
        <p:snd r:embed="rId1" name="magic-chime-06.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42387"/>
      </p:ext>
    </p:extLst>
  </p:cSld>
  <p:clrMapOvr>
    <a:masterClrMapping/>
  </p:clrMapOvr>
  <p:transition>
    <p:sndAc>
      <p:stSnd>
        <p:snd r:embed="rId1" name="magic-chime-06.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379322"/>
      </p:ext>
    </p:extLst>
  </p:cSld>
  <p:clrMapOvr>
    <a:masterClrMapping/>
  </p:clrMapOvr>
  <p:transition>
    <p:sndAc>
      <p:stSnd>
        <p:snd r:embed="rId1" name="magic-chime-06.wav"/>
      </p:stSnd>
    </p:sndAc>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82" r:id="rId3"/>
    <p:sldLayoutId id="2147483683" r:id="rId4"/>
    <p:sldLayoutId id="2147483684" r:id="rId5"/>
    <p:sldLayoutId id="214748368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0FF4B51C-AECE-4DE6-9CE3-360549BBD132}" type="datetimeFigureOut">
              <a:rPr lang="en-US" kern="1200" smtClean="0">
                <a:solidFill>
                  <a:prstClr val="black">
                    <a:tint val="75000"/>
                  </a:prstClr>
                </a:solidFill>
                <a:latin typeface="Calibri"/>
                <a:ea typeface="+mn-ea"/>
                <a:cs typeface="+mn-cs"/>
              </a:rPr>
              <a:pPr>
                <a:buClrTx/>
                <a:buFontTx/>
                <a:buNone/>
              </a:pPr>
              <a:t>12/19/2022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55E207D-055E-4A81-8BBB-340F123CBDD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95124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sndAc>
      <p:stSnd>
        <p:snd r:embed="rId14" name="magic-chime-06.wav"/>
      </p:stSnd>
    </p:sndAc>
  </p:transition>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66" y="862"/>
            <a:ext cx="9142269" cy="5141776"/>
          </a:xfrm>
          <a:prstGeom prst="rect">
            <a:avLst/>
          </a:prstGeom>
          <a:noFill/>
          <a:ln w="9525">
            <a:noFill/>
          </a:ln>
        </p:spPr>
      </p:pic>
    </p:spTree>
    <p:extLst>
      <p:ext uri="{BB962C8B-B14F-4D97-AF65-F5344CB8AC3E}">
        <p14:creationId xmlns:p14="http://schemas.microsoft.com/office/powerpoint/2010/main" val="420496273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advClick="0" advTm="3000">
    <p:random/>
  </p:transition>
  <p:hf sldNum="0" hdr="0"/>
  <p:txStyles>
    <p:titleStyle>
      <a:lvl1pPr marL="0" lvl="0" indent="0" algn="ctr" defTabSz="814474" eaLnBrk="1" fontAlgn="base" latinLnBrk="0" hangingPunct="1">
        <a:lnSpc>
          <a:spcPct val="100000"/>
        </a:lnSpc>
        <a:spcBef>
          <a:spcPct val="0"/>
        </a:spcBef>
        <a:spcAft>
          <a:spcPct val="0"/>
        </a:spcAft>
        <a:buClr>
          <a:srgbClr val="000000"/>
        </a:buClr>
        <a:buNone/>
        <a:defRPr sz="3908" b="0" i="0" u="none" kern="1200" baseline="0">
          <a:solidFill>
            <a:schemeClr val="tx2"/>
          </a:solidFill>
          <a:latin typeface="+mj-lt"/>
          <a:ea typeface="+mj-ea"/>
          <a:cs typeface="+mj-cs"/>
        </a:defRPr>
      </a:lvl1pPr>
    </p:titleStyle>
    <p:bodyStyle>
      <a:lvl1pPr marL="305040" lvl="0" indent="-305040" algn="l" defTabSz="814474" eaLnBrk="1" fontAlgn="base" latinLnBrk="0" hangingPunct="1">
        <a:lnSpc>
          <a:spcPct val="100000"/>
        </a:lnSpc>
        <a:spcBef>
          <a:spcPct val="20000"/>
        </a:spcBef>
        <a:spcAft>
          <a:spcPct val="0"/>
        </a:spcAft>
        <a:buChar char="•"/>
        <a:defRPr sz="2823" b="0" i="0" u="none" kern="1200" baseline="0">
          <a:solidFill>
            <a:schemeClr val="tx1"/>
          </a:solidFill>
          <a:latin typeface="+mn-lt"/>
          <a:ea typeface="+mn-ea"/>
          <a:cs typeface="+mn-cs"/>
        </a:defRPr>
      </a:lvl1pPr>
      <a:lvl2pPr marL="661782" lvl="1" indent="-255062" algn="l" defTabSz="814474" eaLnBrk="1" fontAlgn="base" latinLnBrk="0" hangingPunct="1">
        <a:lnSpc>
          <a:spcPct val="100000"/>
        </a:lnSpc>
        <a:spcBef>
          <a:spcPct val="20000"/>
        </a:spcBef>
        <a:spcAft>
          <a:spcPct val="0"/>
        </a:spcAft>
        <a:buChar char="–"/>
        <a:defRPr sz="2497" b="0" i="0" u="none" kern="1200" baseline="0">
          <a:solidFill>
            <a:schemeClr val="tx1"/>
          </a:solidFill>
          <a:latin typeface="+mn-lt"/>
          <a:ea typeface="+mn-ea"/>
          <a:cs typeface="+mn-cs"/>
        </a:defRPr>
      </a:lvl2pPr>
      <a:lvl3pPr marL="1017834" lvl="2" indent="-203360" algn="l" defTabSz="814474" eaLnBrk="1" fontAlgn="base" latinLnBrk="0" hangingPunct="1">
        <a:lnSpc>
          <a:spcPct val="100000"/>
        </a:lnSpc>
        <a:spcBef>
          <a:spcPct val="20000"/>
        </a:spcBef>
        <a:spcAft>
          <a:spcPct val="0"/>
        </a:spcAft>
        <a:buChar char="•"/>
        <a:defRPr sz="2117" b="0" i="0" u="none" kern="1200" baseline="0">
          <a:solidFill>
            <a:schemeClr val="tx1"/>
          </a:solidFill>
          <a:latin typeface="+mn-lt"/>
          <a:ea typeface="+mn-ea"/>
          <a:cs typeface="+mn-cs"/>
        </a:defRPr>
      </a:lvl3pPr>
      <a:lvl4pPr marL="1425244" lvl="3" indent="-204049"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4pPr>
      <a:lvl5pPr marL="1831964" lvl="4" indent="-203360"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5pPr>
      <a:lvl6pPr marL="1364925" lvl="5"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6pPr>
      <a:lvl7pPr marL="1613093" lvl="6"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7pPr>
      <a:lvl8pPr marL="1861261" lvl="7"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8pPr>
      <a:lvl9pPr marL="2109429" lvl="8"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9pPr>
    </p:bodyStyle>
    <p:otherStyle>
      <a:lvl1pPr marL="0" lvl="0" indent="0" algn="l" defTabSz="496336" eaLnBrk="1" fontAlgn="base" latinLnBrk="0" hangingPunct="1">
        <a:lnSpc>
          <a:spcPct val="100000"/>
        </a:lnSpc>
        <a:spcBef>
          <a:spcPct val="0"/>
        </a:spcBef>
        <a:spcAft>
          <a:spcPct val="0"/>
        </a:spcAft>
        <a:buNone/>
        <a:defRPr sz="977" b="0" i="0" u="none" kern="1200" baseline="0">
          <a:solidFill>
            <a:schemeClr val="tx1"/>
          </a:solidFill>
          <a:latin typeface="+mn-lt"/>
          <a:ea typeface="+mn-ea"/>
          <a:cs typeface="+mn-cs"/>
        </a:defRPr>
      </a:lvl1pPr>
      <a:lvl2pPr marL="248168" lvl="1"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2pPr>
      <a:lvl3pPr marL="496336" lvl="2"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3pPr>
      <a:lvl4pPr marL="744504" lvl="3"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4pPr>
      <a:lvl5pPr marL="992673" lvl="4"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5pPr>
      <a:lvl6pPr marL="1240841" lvl="5"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6pPr>
      <a:lvl7pPr marL="1489009" lvl="6"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7pPr>
      <a:lvl8pPr marL="1737177" lvl="7"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8pPr>
      <a:lvl9pPr marL="1985345" lvl="8"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954A4982-C666-477D-BAF9-C341D41BC368}" type="datetimeFigureOut">
              <a:rPr lang="zh-CN" altLang="en-US" kern="1200" smtClean="0">
                <a:solidFill>
                  <a:prstClr val="black">
                    <a:tint val="75000"/>
                  </a:prstClr>
                </a:solidFill>
                <a:latin typeface="微软雅黑" panose="020F0502020204030204"/>
                <a:cs typeface="+mn-cs"/>
              </a:rPr>
              <a:pPr>
                <a:buClrTx/>
                <a:buFontTx/>
                <a:buNone/>
              </a:pPr>
              <a:t>2022/12/19</a:t>
            </a:fld>
            <a:endParaRPr lang="zh-CN" altLang="en-US" kern="1200">
              <a:solidFill>
                <a:prstClr val="black">
                  <a:tint val="75000"/>
                </a:prstClr>
              </a:solidFill>
              <a:latin typeface="微软雅黑" panose="020F0502020204030204"/>
              <a:cs typeface="+mn-cs"/>
            </a:endParaRPr>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zh-CN" altLang="en-US" kern="1200">
              <a:solidFill>
                <a:prstClr val="black">
                  <a:tint val="75000"/>
                </a:prstClr>
              </a:solidFill>
              <a:latin typeface="微软雅黑" panose="020F0502020204030204"/>
              <a:cs typeface="+mn-cs"/>
            </a:endParaRPr>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DC7F8AE8-204B-4879-81C1-C66B6C218019}" type="slidenum">
              <a:rPr lang="zh-CN" altLang="en-US" kern="1200" smtClean="0">
                <a:solidFill>
                  <a:prstClr val="black">
                    <a:tint val="75000"/>
                  </a:prstClr>
                </a:solidFill>
                <a:latin typeface="微软雅黑" panose="020F0502020204030204"/>
                <a:cs typeface="+mn-cs"/>
              </a:rPr>
              <a:pPr>
                <a:buClrTx/>
                <a:buFontTx/>
                <a:buNone/>
              </a:pPr>
              <a:t>‹#›</a:t>
            </a:fld>
            <a:endParaRPr lang="zh-CN" altLang="en-US" kern="1200">
              <a:solidFill>
                <a:prstClr val="black">
                  <a:tint val="75000"/>
                </a:prstClr>
              </a:solidFill>
              <a:latin typeface="微软雅黑" panose="020F0502020204030204"/>
              <a:cs typeface="+mn-cs"/>
            </a:endParaRPr>
          </a:p>
        </p:txBody>
      </p:sp>
    </p:spTree>
    <p:extLst>
      <p:ext uri="{BB962C8B-B14F-4D97-AF65-F5344CB8AC3E}">
        <p14:creationId xmlns:p14="http://schemas.microsoft.com/office/powerpoint/2010/main" val="27873777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239905849"/>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6.jpeg"/><Relationship Id="rId21" Type="http://schemas.openxmlformats.org/officeDocument/2006/relationships/image" Target="../media/image15.png"/><Relationship Id="rId34" Type="http://schemas.openxmlformats.org/officeDocument/2006/relationships/image" Target="../media/image22.emf"/><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3.png"/><Relationship Id="rId25" Type="http://schemas.openxmlformats.org/officeDocument/2006/relationships/image" Target="../media/image17.png"/><Relationship Id="rId33" Type="http://schemas.microsoft.com/office/2007/relationships/hdphoto" Target="../media/hdphoto13.wdp"/><Relationship Id="rId38" Type="http://schemas.microsoft.com/office/2007/relationships/hdphoto" Target="../media/hdphoto14.wdp"/><Relationship Id="rId2" Type="http://schemas.openxmlformats.org/officeDocument/2006/relationships/audio" Target="../media/media2.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0.png"/><Relationship Id="rId24" Type="http://schemas.microsoft.com/office/2007/relationships/hdphoto" Target="../media/hdphoto9.wdp"/><Relationship Id="rId32" Type="http://schemas.openxmlformats.org/officeDocument/2006/relationships/image" Target="../media/image21.png"/><Relationship Id="rId37" Type="http://schemas.openxmlformats.org/officeDocument/2006/relationships/image" Target="../media/image25.png"/><Relationship Id="rId40"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11.wdp"/><Relationship Id="rId36" Type="http://schemas.openxmlformats.org/officeDocument/2006/relationships/image" Target="../media/image24.gif"/><Relationship Id="rId10" Type="http://schemas.microsoft.com/office/2007/relationships/hdphoto" Target="../media/hdphoto2.wdp"/><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9.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8.png"/><Relationship Id="rId30" Type="http://schemas.microsoft.com/office/2007/relationships/hdphoto" Target="../media/hdphoto12.wdp"/><Relationship Id="rId35" Type="http://schemas.openxmlformats.org/officeDocument/2006/relationships/image" Target="../media/image23.png"/><Relationship Id="rId8" Type="http://schemas.openxmlformats.org/officeDocument/2006/relationships/image" Target="../media/image8.png"/><Relationship Id="rId3"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5.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6.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7.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27.png"/><Relationship Id="rId5" Type="http://schemas.openxmlformats.org/officeDocument/2006/relationships/image" Target="../media/image49.png"/><Relationship Id="rId10" Type="http://schemas.microsoft.com/office/2007/relationships/hdphoto" Target="../media/hdphoto16.wdp"/><Relationship Id="rId4" Type="http://schemas.openxmlformats.org/officeDocument/2006/relationships/image" Target="../media/image48.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27.png"/><Relationship Id="rId5" Type="http://schemas.openxmlformats.org/officeDocument/2006/relationships/image" Target="../media/image49.png"/><Relationship Id="rId10" Type="http://schemas.microsoft.com/office/2007/relationships/hdphoto" Target="../media/hdphoto16.wdp"/><Relationship Id="rId4" Type="http://schemas.openxmlformats.org/officeDocument/2006/relationships/image" Target="../media/image48.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0.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20.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slide" Target="slide21.xml"/><Relationship Id="rId21" Type="http://schemas.openxmlformats.org/officeDocument/2006/relationships/image" Target="../media/image70.png"/><Relationship Id="rId34" Type="http://schemas.openxmlformats.org/officeDocument/2006/relationships/slide" Target="slide29.xml"/><Relationship Id="rId7" Type="http://schemas.openxmlformats.org/officeDocument/2006/relationships/audio" Target="../media/audio3.wav"/><Relationship Id="rId12" Type="http://schemas.openxmlformats.org/officeDocument/2006/relationships/image" Target="../media/image61.gif"/><Relationship Id="rId17" Type="http://schemas.openxmlformats.org/officeDocument/2006/relationships/image" Target="../media/image66.png"/><Relationship Id="rId25" Type="http://schemas.openxmlformats.org/officeDocument/2006/relationships/image" Target="../media/image23.png"/><Relationship Id="rId33" Type="http://schemas.openxmlformats.org/officeDocument/2006/relationships/slide" Target="slide26.xml"/><Relationship Id="rId38" Type="http://schemas.openxmlformats.org/officeDocument/2006/relationships/image" Target="../media/image27.png"/><Relationship Id="rId2" Type="http://schemas.openxmlformats.org/officeDocument/2006/relationships/audio" Target="../media/media4.wav"/><Relationship Id="rId16" Type="http://schemas.openxmlformats.org/officeDocument/2006/relationships/image" Target="../media/image65.gif"/><Relationship Id="rId20" Type="http://schemas.openxmlformats.org/officeDocument/2006/relationships/image" Target="../media/image69.png"/><Relationship Id="rId29" Type="http://schemas.openxmlformats.org/officeDocument/2006/relationships/slide" Target="slide25.xml"/><Relationship Id="rId1" Type="http://schemas.microsoft.com/office/2007/relationships/media" Target="../media/media4.wav"/><Relationship Id="rId6" Type="http://schemas.openxmlformats.org/officeDocument/2006/relationships/audio" Target="../media/audio4.wav"/><Relationship Id="rId11" Type="http://schemas.openxmlformats.org/officeDocument/2006/relationships/image" Target="../media/image60.png"/><Relationship Id="rId24" Type="http://schemas.openxmlformats.org/officeDocument/2006/relationships/image" Target="../media/image73.gif"/><Relationship Id="rId32" Type="http://schemas.openxmlformats.org/officeDocument/2006/relationships/slide" Target="slide28.xml"/><Relationship Id="rId37" Type="http://schemas.microsoft.com/office/2007/relationships/hdphoto" Target="../media/hdphoto17.wdp"/><Relationship Id="rId5" Type="http://schemas.openxmlformats.org/officeDocument/2006/relationships/audio" Target="../media/audio1.wav"/><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slide" Target="slide27.xml"/><Relationship Id="rId36" Type="http://schemas.openxmlformats.org/officeDocument/2006/relationships/image" Target="../media/image75.png"/><Relationship Id="rId10" Type="http://schemas.openxmlformats.org/officeDocument/2006/relationships/image" Target="../media/image59.gif"/><Relationship Id="rId19" Type="http://schemas.openxmlformats.org/officeDocument/2006/relationships/image" Target="../media/image68.png"/><Relationship Id="rId31" Type="http://schemas.openxmlformats.org/officeDocument/2006/relationships/slide" Target="slide24.xml"/><Relationship Id="rId4" Type="http://schemas.openxmlformats.org/officeDocument/2006/relationships/notesSlide" Target="../notesSlides/notesSlide6.xml"/><Relationship Id="rId9" Type="http://schemas.openxmlformats.org/officeDocument/2006/relationships/image" Target="../media/image58.jpeg"/><Relationship Id="rId14" Type="http://schemas.openxmlformats.org/officeDocument/2006/relationships/image" Target="../media/image63.gif"/><Relationship Id="rId22" Type="http://schemas.openxmlformats.org/officeDocument/2006/relationships/image" Target="../media/image71.png"/><Relationship Id="rId27" Type="http://schemas.openxmlformats.org/officeDocument/2006/relationships/slide" Target="slide23.xml"/><Relationship Id="rId30" Type="http://schemas.openxmlformats.org/officeDocument/2006/relationships/slide" Target="slide22.xml"/><Relationship Id="rId35" Type="http://schemas.openxmlformats.org/officeDocument/2006/relationships/image" Target="../media/image74.gif"/><Relationship Id="rId8" Type="http://schemas.openxmlformats.org/officeDocument/2006/relationships/image" Target="../media/image57.jpg"/><Relationship Id="rId3"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76.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7.jpg"/><Relationship Id="rId11" Type="http://schemas.openxmlformats.org/officeDocument/2006/relationships/image" Target="../media/image78.png"/><Relationship Id="rId5" Type="http://schemas.openxmlformats.org/officeDocument/2006/relationships/audio" Target="../media/audio5.wav"/><Relationship Id="rId10" Type="http://schemas.openxmlformats.org/officeDocument/2006/relationships/slide" Target="slide20.xml"/><Relationship Id="rId4" Type="http://schemas.openxmlformats.org/officeDocument/2006/relationships/audio" Target="../media/audio4.wav"/><Relationship Id="rId9" Type="http://schemas.openxmlformats.org/officeDocument/2006/relationships/image" Target="../media/image77.gif"/></Relationships>
</file>

<file path=ppt/slides/_rels/slide22.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76.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7.jpg"/><Relationship Id="rId11" Type="http://schemas.openxmlformats.org/officeDocument/2006/relationships/slide" Target="slide20.xml"/><Relationship Id="rId5" Type="http://schemas.openxmlformats.org/officeDocument/2006/relationships/audio" Target="../media/audio5.wav"/><Relationship Id="rId10" Type="http://schemas.openxmlformats.org/officeDocument/2006/relationships/image" Target="../media/image79.png"/><Relationship Id="rId4" Type="http://schemas.openxmlformats.org/officeDocument/2006/relationships/audio" Target="../media/audio4.wav"/><Relationship Id="rId9" Type="http://schemas.openxmlformats.org/officeDocument/2006/relationships/image" Target="../media/image77.gif"/></Relationships>
</file>

<file path=ppt/slides/_rels/slide2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76.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7.jpg"/><Relationship Id="rId11" Type="http://schemas.openxmlformats.org/officeDocument/2006/relationships/slide" Target="slide20.xml"/><Relationship Id="rId5" Type="http://schemas.openxmlformats.org/officeDocument/2006/relationships/audio" Target="../media/audio5.wav"/><Relationship Id="rId10" Type="http://schemas.openxmlformats.org/officeDocument/2006/relationships/image" Target="../media/image80.png"/><Relationship Id="rId4" Type="http://schemas.openxmlformats.org/officeDocument/2006/relationships/audio" Target="../media/audio4.wav"/><Relationship Id="rId9" Type="http://schemas.openxmlformats.org/officeDocument/2006/relationships/image" Target="../media/image77.gif"/></Relationships>
</file>

<file path=ppt/slides/_rels/slide2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76.pn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7.jpg"/><Relationship Id="rId11" Type="http://schemas.openxmlformats.org/officeDocument/2006/relationships/slide" Target="slide20.xml"/><Relationship Id="rId5" Type="http://schemas.openxmlformats.org/officeDocument/2006/relationships/audio" Target="../media/audio5.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77.gif"/></Relationships>
</file>

<file path=ppt/slides/_rels/slide25.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7.jpg"/><Relationship Id="rId11" Type="http://schemas.openxmlformats.org/officeDocument/2006/relationships/image" Target="../media/image27.png"/><Relationship Id="rId5" Type="http://schemas.openxmlformats.org/officeDocument/2006/relationships/audio" Target="../media/audio5.wav"/><Relationship Id="rId10" Type="http://schemas.openxmlformats.org/officeDocument/2006/relationships/slide" Target="slide20.xml"/><Relationship Id="rId4" Type="http://schemas.openxmlformats.org/officeDocument/2006/relationships/audio" Target="../media/audio4.wav"/><Relationship Id="rId9" Type="http://schemas.openxmlformats.org/officeDocument/2006/relationships/image" Target="../media/image77.gif"/></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7.jpg"/><Relationship Id="rId11" Type="http://schemas.openxmlformats.org/officeDocument/2006/relationships/image" Target="../media/image27.png"/><Relationship Id="rId5" Type="http://schemas.openxmlformats.org/officeDocument/2006/relationships/audio" Target="../media/audio5.wav"/><Relationship Id="rId10" Type="http://schemas.openxmlformats.org/officeDocument/2006/relationships/slide" Target="slide20.xml"/><Relationship Id="rId4" Type="http://schemas.openxmlformats.org/officeDocument/2006/relationships/audio" Target="../media/audio4.wav"/><Relationship Id="rId9" Type="http://schemas.openxmlformats.org/officeDocument/2006/relationships/image" Target="../media/image77.gif"/></Relationships>
</file>

<file path=ppt/slides/_rels/slide2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76.png"/><Relationship Id="rId12" Type="http://schemas.openxmlformats.org/officeDocument/2006/relationships/slide" Target="slide20.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7.jpg"/><Relationship Id="rId11" Type="http://schemas.microsoft.com/office/2007/relationships/hdphoto" Target="../media/hdphoto19.wdp"/><Relationship Id="rId5" Type="http://schemas.openxmlformats.org/officeDocument/2006/relationships/audio" Target="../media/audio5.wav"/><Relationship Id="rId10" Type="http://schemas.openxmlformats.org/officeDocument/2006/relationships/image" Target="../media/image82.png"/><Relationship Id="rId4" Type="http://schemas.openxmlformats.org/officeDocument/2006/relationships/audio" Target="../media/audio4.wav"/><Relationship Id="rId9" Type="http://schemas.openxmlformats.org/officeDocument/2006/relationships/image" Target="../media/image77.gif"/></Relationships>
</file>

<file path=ppt/slides/_rels/slide2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76.png"/><Relationship Id="rId12"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7.jpg"/><Relationship Id="rId11" Type="http://schemas.openxmlformats.org/officeDocument/2006/relationships/slide" Target="slide20.xml"/><Relationship Id="rId5" Type="http://schemas.openxmlformats.org/officeDocument/2006/relationships/audio" Target="../media/audio5.wav"/><Relationship Id="rId10" Type="http://schemas.openxmlformats.org/officeDocument/2006/relationships/image" Target="../media/image83.jpeg"/><Relationship Id="rId4" Type="http://schemas.openxmlformats.org/officeDocument/2006/relationships/audio" Target="../media/audio4.wav"/><Relationship Id="rId9" Type="http://schemas.openxmlformats.org/officeDocument/2006/relationships/image" Target="../media/image77.gif"/></Relationships>
</file>

<file path=ppt/slides/_rels/slide29.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diagramLayout" Target="../diagrams/layout1.xml"/><Relationship Id="rId12" Type="http://schemas.microsoft.com/office/2007/relationships/hdphoto" Target="../media/hdphoto20.wdp"/><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diagramData" Target="../diagrams/data1.xml"/><Relationship Id="rId11" Type="http://schemas.openxmlformats.org/officeDocument/2006/relationships/image" Target="../media/image89.png"/><Relationship Id="rId5" Type="http://schemas.openxmlformats.org/officeDocument/2006/relationships/image" Target="../media/image88.png"/><Relationship Id="rId10" Type="http://schemas.microsoft.com/office/2007/relationships/diagramDrawing" Target="../diagrams/drawing1.xml"/><Relationship Id="rId4" Type="http://schemas.openxmlformats.org/officeDocument/2006/relationships/image" Target="../media/image87.png"/><Relationship Id="rId9" Type="http://schemas.openxmlformats.org/officeDocument/2006/relationships/diagramColors" Target="../diagrams/colors1.xml"/></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6.xml"/><Relationship Id="rId7" Type="http://schemas.openxmlformats.org/officeDocument/2006/relationships/image" Target="../media/image9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1.png"/><Relationship Id="rId5" Type="http://schemas.openxmlformats.org/officeDocument/2006/relationships/image" Target="../media/image90.jpeg"/><Relationship Id="rId10" Type="http://schemas.openxmlformats.org/officeDocument/2006/relationships/image" Target="../media/image27.png"/><Relationship Id="rId4" Type="http://schemas.openxmlformats.org/officeDocument/2006/relationships/notesSlide" Target="../notesSlides/notesSlide16.xm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39.jpe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0.jpe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1.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2.jpe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3.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4.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8" name="图片 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593347" y="276226"/>
            <a:ext cx="6246834" cy="286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grpSp>
      <p:sp>
        <p:nvSpPr>
          <p:cNvPr id="198" name="Rectangle 197"/>
          <p:cNvSpPr/>
          <p:nvPr/>
        </p:nvSpPr>
        <p:spPr>
          <a:xfrm>
            <a:off x="3169307" y="804316"/>
            <a:ext cx="2855269" cy="1169551"/>
          </a:xfrm>
          <a:prstGeom prst="rect">
            <a:avLst/>
          </a:prstGeom>
        </p:spPr>
        <p:txBody>
          <a:bodyPr wrap="none">
            <a:spAutoFit/>
          </a:bodyPr>
          <a:lstStyle/>
          <a:p>
            <a:pPr algn="ctr" defTabSz="943727">
              <a:defRPr/>
            </a:pPr>
            <a:endParaRPr lang="en-US" sz="3500" b="1">
              <a:ln w="19050">
                <a:solidFill>
                  <a:srgbClr val="1F497D">
                    <a:tint val="1000"/>
                  </a:srgbClr>
                </a:solidFill>
                <a:prstDash val="solid"/>
              </a:ln>
              <a:solidFill>
                <a:srgbClr val="00206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endParaRPr>
          </a:p>
          <a:p>
            <a:pPr algn="ctr" defTabSz="943727">
              <a:defRPr/>
            </a:pPr>
            <a:r>
              <a:rPr lang="en-US" sz="3500" b="1">
                <a:ln w="19050">
                  <a:solidFill>
                    <a:srgbClr val="1F497D">
                      <a:tint val="1000"/>
                    </a:srgbClr>
                  </a:solidFill>
                  <a:prstDash val="solid"/>
                </a:ln>
                <a:solidFill>
                  <a:srgbClr val="00206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rPr>
              <a:t>Review 6 </a:t>
            </a:r>
            <a:endParaRPr lang="en-US" sz="3500" b="1">
              <a:ln w="19050">
                <a:solidFill>
                  <a:srgbClr val="1F497D">
                    <a:tint val="1000"/>
                  </a:srgbClr>
                </a:solidFill>
                <a:prstDash val="solid"/>
              </a:ln>
              <a:solidFill>
                <a:srgbClr val="00660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endParaRPr>
          </a:p>
        </p:txBody>
      </p:sp>
      <p:sp>
        <p:nvSpPr>
          <p:cNvPr id="201" name="Rectangle 200"/>
          <p:cNvSpPr/>
          <p:nvPr/>
        </p:nvSpPr>
        <p:spPr>
          <a:xfrm>
            <a:off x="3635652" y="1931359"/>
            <a:ext cx="1980029" cy="400110"/>
          </a:xfrm>
          <a:prstGeom prst="rect">
            <a:avLst/>
          </a:prstGeom>
        </p:spPr>
        <p:txBody>
          <a:bodyPr wrap="none">
            <a:spAutoFit/>
          </a:bodyPr>
          <a:lstStyle/>
          <a:p>
            <a:pPr algn="ctr"/>
            <a:r>
              <a:rPr lang="en-US" sz="2000" b="1">
                <a:solidFill>
                  <a:srgbClr val="FF0000"/>
                </a:solidFill>
                <a:effectLst>
                  <a:glow rad="63500">
                    <a:srgbClr val="9BBB59">
                      <a:satMod val="175000"/>
                      <a:alpha val="40000"/>
                    </a:srgbClr>
                  </a:glow>
                </a:effectLst>
                <a:latin typeface="Comic Sans MS" panose="030F0702030302020204" pitchFamily="66" charset="0"/>
                <a:ea typeface="+mn-ea"/>
              </a:rPr>
              <a:t>Part 3: Video </a:t>
            </a:r>
            <a:endParaRPr lang="en-US" sz="2000" b="1" dirty="0">
              <a:solidFill>
                <a:srgbClr val="FF0000"/>
              </a:solidFill>
              <a:effectLst>
                <a:glow rad="63500">
                  <a:srgbClr val="9BBB59">
                    <a:satMod val="175000"/>
                    <a:alpha val="40000"/>
                  </a:srgbClr>
                </a:glow>
              </a:effectLst>
              <a:latin typeface="Comic Sans MS" panose="030F0702030302020204" pitchFamily="66" charset="0"/>
              <a:ea typeface="+mn-ea"/>
            </a:endParaRPr>
          </a:p>
        </p:txBody>
      </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9" cstate="print">
            <a:alphaModFix/>
            <a:extLst>
              <a:ext uri="{28A0092B-C50C-407E-A947-70E740481C1C}">
                <a14:useLocalDpi xmlns:a14="http://schemas.microsoft.com/office/drawing/2010/main"/>
              </a:ext>
            </a:extLst>
          </a:blip>
          <a:stretch>
            <a:fillRect/>
          </a:stretch>
        </p:blipFill>
        <p:spPr>
          <a:xfrm rot="20815360">
            <a:off x="7470905" y="3778568"/>
            <a:ext cx="869289" cy="1212125"/>
          </a:xfrm>
          <a:prstGeom prst="rect">
            <a:avLst/>
          </a:prstGeom>
          <a:ln>
            <a:solidFill>
              <a:schemeClr val="tx2"/>
            </a:solidFill>
          </a:ln>
        </p:spPr>
      </p:pic>
      <p:pic>
        <p:nvPicPr>
          <p:cNvPr id="59" name="Picture 58">
            <a:extLst>
              <a:ext uri="{FF2B5EF4-FFF2-40B4-BE49-F238E27FC236}">
                <a16:creationId xmlns:a16="http://schemas.microsoft.com/office/drawing/2014/main" id="{77288C4A-6247-4C91-B74B-A38CDBD71BE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8889614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42"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1000"/>
                                        <p:tgtEl>
                                          <p:spTgt spid="128"/>
                                        </p:tgtEl>
                                      </p:cBhvr>
                                    </p:animEffect>
                                    <p:anim calcmode="lin" valueType="num">
                                      <p:cBhvr>
                                        <p:cTn id="16" dur="1000" fill="hold"/>
                                        <p:tgtEl>
                                          <p:spTgt spid="128"/>
                                        </p:tgtEl>
                                        <p:attrNameLst>
                                          <p:attrName>ppt_x</p:attrName>
                                        </p:attrNameLst>
                                      </p:cBhvr>
                                      <p:tavLst>
                                        <p:tav tm="0">
                                          <p:val>
                                            <p:strVal val="#ppt_x"/>
                                          </p:val>
                                        </p:tav>
                                        <p:tav tm="100000">
                                          <p:val>
                                            <p:strVal val="#ppt_x"/>
                                          </p:val>
                                        </p:tav>
                                      </p:tavLst>
                                    </p:anim>
                                    <p:anim calcmode="lin" valueType="num">
                                      <p:cBhvr>
                                        <p:cTn id="17" dur="1000" fill="hold"/>
                                        <p:tgtEl>
                                          <p:spTgt spid="128"/>
                                        </p:tgtEl>
                                        <p:attrNameLst>
                                          <p:attrName>ppt_y</p:attrName>
                                        </p:attrNameLst>
                                      </p:cBhvr>
                                      <p:tavLst>
                                        <p:tav tm="0">
                                          <p:val>
                                            <p:strVal val="#ppt_y+.1"/>
                                          </p:val>
                                        </p:tav>
                                        <p:tav tm="100000">
                                          <p:val>
                                            <p:strVal val="#ppt_y"/>
                                          </p:val>
                                        </p:tav>
                                      </p:tavLst>
                                    </p:anim>
                                  </p:childTnLst>
                                </p:cTn>
                              </p:par>
                              <p:par>
                                <p:cTn id="18" presetID="23" presetClass="entr" presetSubtype="16" fill="hold" grpId="1" nodeType="withEffect">
                                  <p:stCondLst>
                                    <p:cond delay="0"/>
                                  </p:stCondLst>
                                  <p:childTnLst>
                                    <p:set>
                                      <p:cBhvr>
                                        <p:cTn id="19" dur="1" fill="hold">
                                          <p:stCondLst>
                                            <p:cond delay="0"/>
                                          </p:stCondLst>
                                        </p:cTn>
                                        <p:tgtEl>
                                          <p:spTgt spid="198"/>
                                        </p:tgtEl>
                                        <p:attrNameLst>
                                          <p:attrName>style.visibility</p:attrName>
                                        </p:attrNameLst>
                                      </p:cBhvr>
                                      <p:to>
                                        <p:strVal val="visible"/>
                                      </p:to>
                                    </p:set>
                                    <p:anim calcmode="lin" valueType="num">
                                      <p:cBhvr>
                                        <p:cTn id="20" dur="500" fill="hold"/>
                                        <p:tgtEl>
                                          <p:spTgt spid="198"/>
                                        </p:tgtEl>
                                        <p:attrNameLst>
                                          <p:attrName>ppt_w</p:attrName>
                                        </p:attrNameLst>
                                      </p:cBhvr>
                                      <p:tavLst>
                                        <p:tav tm="0">
                                          <p:val>
                                            <p:fltVal val="0"/>
                                          </p:val>
                                        </p:tav>
                                        <p:tav tm="100000">
                                          <p:val>
                                            <p:strVal val="#ppt_w"/>
                                          </p:val>
                                        </p:tav>
                                      </p:tavLst>
                                    </p:anim>
                                    <p:anim calcmode="lin" valueType="num">
                                      <p:cBhvr>
                                        <p:cTn id="21" dur="500" fill="hold"/>
                                        <p:tgtEl>
                                          <p:spTgt spid="198"/>
                                        </p:tgtEl>
                                        <p:attrNameLst>
                                          <p:attrName>ppt_h</p:attrName>
                                        </p:attrNameLst>
                                      </p:cBhvr>
                                      <p:tavLst>
                                        <p:tav tm="0">
                                          <p:val>
                                            <p:fltVal val="0"/>
                                          </p:val>
                                        </p:tav>
                                        <p:tav tm="100000">
                                          <p:val>
                                            <p:strVal val="#ppt_h"/>
                                          </p:val>
                                        </p:tav>
                                      </p:tavLst>
                                    </p:anim>
                                  </p:childTnLst>
                                </p:cTn>
                              </p:par>
                              <p:par>
                                <p:cTn id="22" presetID="23" presetClass="entr" presetSubtype="16" fill="hold" grpId="1" nodeType="withEffect">
                                  <p:stCondLst>
                                    <p:cond delay="0"/>
                                  </p:stCondLst>
                                  <p:childTnLst>
                                    <p:set>
                                      <p:cBhvr>
                                        <p:cTn id="23" dur="1" fill="hold">
                                          <p:stCondLst>
                                            <p:cond delay="0"/>
                                          </p:stCondLst>
                                        </p:cTn>
                                        <p:tgtEl>
                                          <p:spTgt spid="201"/>
                                        </p:tgtEl>
                                        <p:attrNameLst>
                                          <p:attrName>style.visibility</p:attrName>
                                        </p:attrNameLst>
                                      </p:cBhvr>
                                      <p:to>
                                        <p:strVal val="visible"/>
                                      </p:to>
                                    </p:set>
                                    <p:anim calcmode="lin" valueType="num">
                                      <p:cBhvr>
                                        <p:cTn id="24" dur="500" fill="hold"/>
                                        <p:tgtEl>
                                          <p:spTgt spid="201"/>
                                        </p:tgtEl>
                                        <p:attrNameLst>
                                          <p:attrName>ppt_w</p:attrName>
                                        </p:attrNameLst>
                                      </p:cBhvr>
                                      <p:tavLst>
                                        <p:tav tm="0">
                                          <p:val>
                                            <p:fltVal val="0"/>
                                          </p:val>
                                        </p:tav>
                                        <p:tav tm="100000">
                                          <p:val>
                                            <p:strVal val="#ppt_w"/>
                                          </p:val>
                                        </p:tav>
                                      </p:tavLst>
                                    </p:anim>
                                    <p:anim calcmode="lin" valueType="num">
                                      <p:cBhvr>
                                        <p:cTn id="25" dur="500" fill="hold"/>
                                        <p:tgtEl>
                                          <p:spTgt spid="201"/>
                                        </p:tgtEl>
                                        <p:attrNameLst>
                                          <p:attrName>ppt_h</p:attrName>
                                        </p:attrNameLst>
                                      </p:cBhvr>
                                      <p:tavLst>
                                        <p:tav tm="0">
                                          <p:val>
                                            <p:fltVal val="0"/>
                                          </p:val>
                                        </p:tav>
                                        <p:tav tm="100000">
                                          <p:val>
                                            <p:strVal val="#ppt_h"/>
                                          </p:val>
                                        </p:tav>
                                      </p:tavLst>
                                    </p:anim>
                                  </p:childTnLst>
                                </p:cTn>
                              </p:par>
                              <p:par>
                                <p:cTn id="26" presetID="32" presetClass="emph" presetSubtype="0" repeatCount="indefinite" fill="hold" grpId="0" nodeType="withEffect">
                                  <p:stCondLst>
                                    <p:cond delay="0"/>
                                  </p:stCondLst>
                                  <p:endCondLst>
                                    <p:cond evt="onNext" delay="0">
                                      <p:tgtEl>
                                        <p:sldTgt/>
                                      </p:tgtEl>
                                    </p:cond>
                                  </p:endCondLst>
                                  <p:childTnLst>
                                    <p:animRot by="120000">
                                      <p:cBhvr>
                                        <p:cTn id="27" dur="300" fill="hold">
                                          <p:stCondLst>
                                            <p:cond delay="0"/>
                                          </p:stCondLst>
                                        </p:cTn>
                                        <p:tgtEl>
                                          <p:spTgt spid="198"/>
                                        </p:tgtEl>
                                        <p:attrNameLst>
                                          <p:attrName>r</p:attrName>
                                        </p:attrNameLst>
                                      </p:cBhvr>
                                    </p:animRot>
                                    <p:animRot by="-240000">
                                      <p:cBhvr>
                                        <p:cTn id="28" dur="600" fill="hold">
                                          <p:stCondLst>
                                            <p:cond delay="600"/>
                                          </p:stCondLst>
                                        </p:cTn>
                                        <p:tgtEl>
                                          <p:spTgt spid="198"/>
                                        </p:tgtEl>
                                        <p:attrNameLst>
                                          <p:attrName>r</p:attrName>
                                        </p:attrNameLst>
                                      </p:cBhvr>
                                    </p:animRot>
                                    <p:animRot by="240000">
                                      <p:cBhvr>
                                        <p:cTn id="29" dur="600" fill="hold">
                                          <p:stCondLst>
                                            <p:cond delay="1200"/>
                                          </p:stCondLst>
                                        </p:cTn>
                                        <p:tgtEl>
                                          <p:spTgt spid="198"/>
                                        </p:tgtEl>
                                        <p:attrNameLst>
                                          <p:attrName>r</p:attrName>
                                        </p:attrNameLst>
                                      </p:cBhvr>
                                    </p:animRot>
                                    <p:animRot by="-240000">
                                      <p:cBhvr>
                                        <p:cTn id="30" dur="600" fill="hold">
                                          <p:stCondLst>
                                            <p:cond delay="1800"/>
                                          </p:stCondLst>
                                        </p:cTn>
                                        <p:tgtEl>
                                          <p:spTgt spid="198"/>
                                        </p:tgtEl>
                                        <p:attrNameLst>
                                          <p:attrName>r</p:attrName>
                                        </p:attrNameLst>
                                      </p:cBhvr>
                                    </p:animRot>
                                    <p:animRot by="120000">
                                      <p:cBhvr>
                                        <p:cTn id="31" dur="600" fill="hold">
                                          <p:stCondLst>
                                            <p:cond delay="2400"/>
                                          </p:stCondLst>
                                        </p:cTn>
                                        <p:tgtEl>
                                          <p:spTgt spid="198"/>
                                        </p:tgtEl>
                                        <p:attrNameLst>
                                          <p:attrName>r</p:attrName>
                                        </p:attrNameLst>
                                      </p:cBhvr>
                                    </p:animRot>
                                  </p:childTnLst>
                                </p:cTn>
                              </p:par>
                              <p:par>
                                <p:cTn id="32" presetID="32" presetClass="emph" presetSubtype="0" repeatCount="indefinite" fill="hold" grpId="0" nodeType="withEffect">
                                  <p:stCondLst>
                                    <p:cond delay="0"/>
                                  </p:stCondLst>
                                  <p:endCondLst>
                                    <p:cond evt="onNext" delay="0">
                                      <p:tgtEl>
                                        <p:sldTgt/>
                                      </p:tgtEl>
                                    </p:cond>
                                  </p:endCondLst>
                                  <p:childTnLst>
                                    <p:animRot by="120000">
                                      <p:cBhvr>
                                        <p:cTn id="33" dur="300" fill="hold">
                                          <p:stCondLst>
                                            <p:cond delay="0"/>
                                          </p:stCondLst>
                                        </p:cTn>
                                        <p:tgtEl>
                                          <p:spTgt spid="201"/>
                                        </p:tgtEl>
                                        <p:attrNameLst>
                                          <p:attrName>r</p:attrName>
                                        </p:attrNameLst>
                                      </p:cBhvr>
                                    </p:animRot>
                                    <p:animRot by="-240000">
                                      <p:cBhvr>
                                        <p:cTn id="34" dur="600" fill="hold">
                                          <p:stCondLst>
                                            <p:cond delay="600"/>
                                          </p:stCondLst>
                                        </p:cTn>
                                        <p:tgtEl>
                                          <p:spTgt spid="201"/>
                                        </p:tgtEl>
                                        <p:attrNameLst>
                                          <p:attrName>r</p:attrName>
                                        </p:attrNameLst>
                                      </p:cBhvr>
                                    </p:animRot>
                                    <p:animRot by="240000">
                                      <p:cBhvr>
                                        <p:cTn id="35" dur="600" fill="hold">
                                          <p:stCondLst>
                                            <p:cond delay="1200"/>
                                          </p:stCondLst>
                                        </p:cTn>
                                        <p:tgtEl>
                                          <p:spTgt spid="201"/>
                                        </p:tgtEl>
                                        <p:attrNameLst>
                                          <p:attrName>r</p:attrName>
                                        </p:attrNameLst>
                                      </p:cBhvr>
                                    </p:animRot>
                                    <p:animRot by="-240000">
                                      <p:cBhvr>
                                        <p:cTn id="36" dur="600" fill="hold">
                                          <p:stCondLst>
                                            <p:cond delay="1800"/>
                                          </p:stCondLst>
                                        </p:cTn>
                                        <p:tgtEl>
                                          <p:spTgt spid="201"/>
                                        </p:tgtEl>
                                        <p:attrNameLst>
                                          <p:attrName>r</p:attrName>
                                        </p:attrNameLst>
                                      </p:cBhvr>
                                    </p:animRot>
                                    <p:animRot by="120000">
                                      <p:cBhvr>
                                        <p:cTn id="37" dur="600" fill="hold">
                                          <p:stCondLst>
                                            <p:cond delay="2400"/>
                                          </p:stCondLst>
                                        </p:cTn>
                                        <p:tgtEl>
                                          <p:spTgt spid="201"/>
                                        </p:tgtEl>
                                        <p:attrNameLst>
                                          <p:attrName>r</p:attrName>
                                        </p:attrNameLst>
                                      </p:cBhvr>
                                    </p:animRot>
                                  </p:childTnLst>
                                </p:cTn>
                              </p:par>
                              <p:par>
                                <p:cTn id="38"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39" dur="3250" fill="hold"/>
                                        <p:tgtEl>
                                          <p:spTgt spid="17"/>
                                        </p:tgtEl>
                                        <p:attrNameLst>
                                          <p:attrName>ppt_x</p:attrName>
                                          <p:attrName>ppt_y</p:attrName>
                                        </p:attrNameLst>
                                      </p:cBhvr>
                                      <p:rCtr x="-4514" y="21389"/>
                                    </p:animMotion>
                                  </p:childTnLst>
                                </p:cTn>
                              </p:par>
                              <p:par>
                                <p:cTn id="40"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41"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9"/>
                </p:tgtEl>
              </p:cMediaNode>
            </p:audio>
          </p:childTnLst>
        </p:cTn>
      </p:par>
    </p:tnLst>
    <p:bldLst>
      <p:bldP spid="198" grpId="0"/>
      <p:bldP spid="198" grpId="1"/>
      <p:bldP spid="201" grpId="0"/>
      <p:bldP spid="20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731780"/>
            <a:ext cx="5928709" cy="4271888"/>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298071" y="-139241"/>
            <a:ext cx="3181590" cy="1593137"/>
            <a:chOff x="7110451" y="4123771"/>
            <a:chExt cx="2429676" cy="1216626"/>
          </a:xfrm>
        </p:grpSpPr>
        <p:sp>
          <p:nvSpPr>
            <p:cNvPr id="20"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702030302020204" pitchFamily="66" charset="0"/>
                </a:rPr>
                <a:t>What 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70" name="Picture 2" descr="blood moon back silhouette tree night sky stock photo"/>
          <p:cNvPicPr>
            <a:picLocks noChangeAspect="1" noChangeArrowheads="1"/>
          </p:cNvPicPr>
          <p:nvPr/>
        </p:nvPicPr>
        <p:blipFill rotWithShape="1">
          <a:blip r:embed="rId5">
            <a:extLst>
              <a:ext uri="{28A0092B-C50C-407E-A947-70E740481C1C}">
                <a14:useLocalDpi xmlns:a14="http://schemas.microsoft.com/office/drawing/2010/main" val="0"/>
              </a:ext>
            </a:extLst>
          </a:blip>
          <a:srcRect r="15655" b="14842"/>
          <a:stretch/>
        </p:blipFill>
        <p:spPr bwMode="auto">
          <a:xfrm>
            <a:off x="3142420" y="1195873"/>
            <a:ext cx="5277830" cy="3483779"/>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7781239" y="547314"/>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85470" y="3132025"/>
            <a:ext cx="1696773" cy="769441"/>
          </a:xfrm>
          <a:prstGeom prst="rect">
            <a:avLst/>
          </a:prstGeom>
        </p:spPr>
        <p:txBody>
          <a:bodyPr wrap="square">
            <a:spAutoFit/>
          </a:bodyPr>
          <a:lstStyle/>
          <a:p>
            <a:r>
              <a:rPr lang="en-US" sz="4400" b="1">
                <a:solidFill>
                  <a:srgbClr val="FF0000"/>
                </a:solidFill>
                <a:latin typeface="Comic Sans MS" panose="030F0702030302020204" pitchFamily="66" charset="0"/>
              </a:rPr>
              <a:t>moon</a:t>
            </a:r>
            <a:endParaRPr lang="en-US" sz="4400" b="1" dirty="0">
              <a:solidFill>
                <a:srgbClr val="FF0000"/>
              </a:solidFill>
              <a:latin typeface="Comic Sans MS" panose="030F0702030302020204" pitchFamily="66" charset="0"/>
            </a:endParaRPr>
          </a:p>
        </p:txBody>
      </p:sp>
      <p:sp>
        <p:nvSpPr>
          <p:cNvPr id="23" name="Rectangle 22"/>
          <p:cNvSpPr/>
          <p:nvPr/>
        </p:nvSpPr>
        <p:spPr>
          <a:xfrm>
            <a:off x="4334473" y="549635"/>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m-o-n-o</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858631784"/>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771640"/>
            <a:ext cx="5928709" cy="4232028"/>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14187" y="210379"/>
            <a:ext cx="3858084" cy="1129296"/>
            <a:chOff x="7336904" y="4441835"/>
            <a:chExt cx="2946293" cy="862406"/>
          </a:xfrm>
        </p:grpSpPr>
        <p:sp>
          <p:nvSpPr>
            <p:cNvPr id="20" name="Google Shape;1684;p67"/>
            <p:cNvSpPr/>
            <p:nvPr/>
          </p:nvSpPr>
          <p:spPr>
            <a:xfrm rot="21057717">
              <a:off x="7336904" y="4441835"/>
              <a:ext cx="2946293"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21057717">
              <a:off x="7399669" y="4559435"/>
              <a:ext cx="2828206"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omic Sans MS" panose="030F0702030302020204" pitchFamily="66" charset="0"/>
                </a:rPr>
                <a:t>What word  </a:t>
              </a:r>
              <a:r>
                <a:rPr lang="en-US" sz="3200" dirty="0">
                  <a:latin typeface="Comic Sans MS" panose="030F0702030302020204" pitchFamily="66" charset="0"/>
                </a:rPr>
                <a:t>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42" name="Picture 2" descr="Asian woman drying sweat in a warm summer day  hot stock pictures, royalty-free photos &amp;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288" y="1302768"/>
            <a:ext cx="4614541" cy="3076362"/>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7781239" y="547314"/>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037394" y="3052407"/>
            <a:ext cx="1310907" cy="769441"/>
          </a:xfrm>
          <a:prstGeom prst="rect">
            <a:avLst/>
          </a:prstGeom>
        </p:spPr>
        <p:txBody>
          <a:bodyPr wrap="square">
            <a:spAutoFit/>
          </a:bodyPr>
          <a:lstStyle/>
          <a:p>
            <a:r>
              <a:rPr lang="en-US" sz="4400" b="1">
                <a:solidFill>
                  <a:srgbClr val="FF0000"/>
                </a:solidFill>
                <a:latin typeface="Comic Sans MS" panose="030F0702030302020204" pitchFamily="66" charset="0"/>
              </a:rPr>
              <a:t>hot</a:t>
            </a:r>
            <a:endParaRPr lang="en-US" sz="4400" b="1" dirty="0">
              <a:solidFill>
                <a:srgbClr val="FF0000"/>
              </a:solidFill>
              <a:latin typeface="Comic Sans MS" panose="030F0702030302020204" pitchFamily="66" charset="0"/>
            </a:endParaRPr>
          </a:p>
        </p:txBody>
      </p:sp>
      <p:sp>
        <p:nvSpPr>
          <p:cNvPr id="23" name="Rectangle 22"/>
          <p:cNvSpPr/>
          <p:nvPr/>
        </p:nvSpPr>
        <p:spPr>
          <a:xfrm>
            <a:off x="4700535" y="631808"/>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o-h-t</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816536418"/>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771640"/>
            <a:ext cx="5928709" cy="4232028"/>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41223" y="341202"/>
            <a:ext cx="3582285" cy="1129296"/>
            <a:chOff x="7347638" y="4532415"/>
            <a:chExt cx="2857785" cy="862406"/>
          </a:xfrm>
        </p:grpSpPr>
        <p:sp>
          <p:nvSpPr>
            <p:cNvPr id="20" name="Google Shape;1684;p67"/>
            <p:cNvSpPr/>
            <p:nvPr/>
          </p:nvSpPr>
          <p:spPr>
            <a:xfrm rot="21057717">
              <a:off x="7364809" y="4532415"/>
              <a:ext cx="2840614"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21057717">
              <a:off x="7347638" y="4620122"/>
              <a:ext cx="2781466"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omic Sans MS" panose="030F0702030302020204" pitchFamily="66" charset="0"/>
                </a:rPr>
                <a:t>What word </a:t>
              </a:r>
              <a:r>
                <a:rPr lang="en-US" sz="3200" dirty="0">
                  <a:latin typeface="Comic Sans MS" panose="030F0702030302020204" pitchFamily="66" charset="0"/>
                </a:rPr>
                <a:t>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8" name="Picture 2" descr="Sick african woman feeling cold covered with blanket at home Sick young african woman feeling cold covered with blanket sit on sofa, ill black girl shivering freezing warming at home wrapped with plaid, no central heating problem, fever temperature flu concept cold stock pictures, royalty-free photos &amp;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50" y="1356801"/>
            <a:ext cx="5109905" cy="3295351"/>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7781239" y="547314"/>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43175" y="3052406"/>
            <a:ext cx="1696773" cy="769441"/>
          </a:xfrm>
          <a:prstGeom prst="rect">
            <a:avLst/>
          </a:prstGeom>
        </p:spPr>
        <p:txBody>
          <a:bodyPr wrap="square">
            <a:spAutoFit/>
          </a:bodyPr>
          <a:lstStyle/>
          <a:p>
            <a:r>
              <a:rPr lang="en-US" sz="4400" b="1">
                <a:solidFill>
                  <a:srgbClr val="FF0000"/>
                </a:solidFill>
                <a:latin typeface="Comic Sans MS" panose="030F0702030302020204" pitchFamily="66" charset="0"/>
              </a:rPr>
              <a:t>cold</a:t>
            </a:r>
            <a:endParaRPr lang="en-US" sz="4400" b="1" dirty="0">
              <a:solidFill>
                <a:srgbClr val="FF0000"/>
              </a:solidFill>
              <a:latin typeface="Comic Sans MS" panose="030F0702030302020204" pitchFamily="66" charset="0"/>
            </a:endParaRPr>
          </a:p>
        </p:txBody>
      </p:sp>
      <p:sp>
        <p:nvSpPr>
          <p:cNvPr id="23" name="Rectangle 22"/>
          <p:cNvSpPr/>
          <p:nvPr/>
        </p:nvSpPr>
        <p:spPr>
          <a:xfrm>
            <a:off x="4483039" y="631808"/>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c-l-o-d</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534600757"/>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30711" y="160164"/>
            <a:ext cx="3889044"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217618">
            <a:off x="2811980" y="1637924"/>
            <a:ext cx="3814222"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36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2.Review</a:t>
            </a:r>
            <a:endParaRPr lang="zh-CN" altLang="en-US" sz="36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1" name="Picture 160">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69458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3427" y="341192"/>
            <a:ext cx="9106468" cy="4791064"/>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274644" y="3041151"/>
            <a:ext cx="3287368" cy="2461679"/>
          </a:xfrm>
          <a:prstGeom prst="rect">
            <a:avLst/>
          </a:prstGeom>
          <a:noFill/>
          <a:ln w="9525">
            <a:noFill/>
          </a:ln>
        </p:spPr>
      </p:pic>
      <p:sp>
        <p:nvSpPr>
          <p:cNvPr id="71691" name="文本框 71690"/>
          <p:cNvSpPr txBox="1"/>
          <p:nvPr/>
        </p:nvSpPr>
        <p:spPr>
          <a:xfrm>
            <a:off x="4824048" y="1282212"/>
            <a:ext cx="2093074"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2" name="文本框 71691"/>
          <p:cNvSpPr txBox="1"/>
          <p:nvPr/>
        </p:nvSpPr>
        <p:spPr>
          <a:xfrm>
            <a:off x="4785271" y="2180968"/>
            <a:ext cx="2093075"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3" name="文本框 71692"/>
          <p:cNvSpPr txBox="1"/>
          <p:nvPr/>
        </p:nvSpPr>
        <p:spPr>
          <a:xfrm>
            <a:off x="4824048" y="3158138"/>
            <a:ext cx="228868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a:t>
            </a:r>
            <a:r>
              <a:rPr lang="zh-CN" altLang="en-US" sz="1737" kern="1200">
                <a:solidFill>
                  <a:srgbClr val="FFFFFF"/>
                </a:solidFill>
                <a:latin typeface="黑体" panose="02010609060101010101" pitchFamily="2" charset="-122"/>
                <a:ea typeface="黑体" panose="02010609060101010101" pitchFamily="2" charset="-122"/>
              </a:rPr>
              <a:t>入文</a:t>
            </a:r>
            <a:endParaRPr lang="zh-CN" altLang="en-US" sz="1737" kern="1200" dirty="0">
              <a:solidFill>
                <a:srgbClr val="FFFFFF"/>
              </a:solidFill>
              <a:latin typeface="黑体" panose="02010609060101010101" pitchFamily="2" charset="-122"/>
              <a:ea typeface="黑体" panose="02010609060101010101" pitchFamily="2" charset="-122"/>
            </a:endParaRPr>
          </a:p>
        </p:txBody>
      </p:sp>
      <p:sp>
        <p:nvSpPr>
          <p:cNvPr id="71694" name="文本框 71693"/>
          <p:cNvSpPr txBox="1"/>
          <p:nvPr/>
        </p:nvSpPr>
        <p:spPr>
          <a:xfrm>
            <a:off x="4824048" y="4056893"/>
            <a:ext cx="213185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pic>
        <p:nvPicPr>
          <p:cNvPr id="71696" name="图片 71695" descr="2"/>
          <p:cNvPicPr>
            <a:picLocks noChangeAspect="1"/>
          </p:cNvPicPr>
          <p:nvPr/>
        </p:nvPicPr>
        <p:blipFill>
          <a:blip r:embed="rId5"/>
          <a:stretch>
            <a:fillRect/>
          </a:stretch>
        </p:blipFill>
        <p:spPr>
          <a:xfrm>
            <a:off x="-118406" y="781899"/>
            <a:ext cx="1393854" cy="804147"/>
          </a:xfrm>
          <a:prstGeom prst="rect">
            <a:avLst/>
          </a:prstGeom>
          <a:noFill/>
          <a:ln w="9525">
            <a:noFill/>
          </a:ln>
        </p:spPr>
      </p:pic>
      <p:grpSp>
        <p:nvGrpSpPr>
          <p:cNvPr id="4" name="Group 3"/>
          <p:cNvGrpSpPr/>
          <p:nvPr/>
        </p:nvGrpSpPr>
        <p:grpSpPr>
          <a:xfrm>
            <a:off x="125817" y="59514"/>
            <a:ext cx="7179628" cy="713060"/>
            <a:chOff x="888845" y="59515"/>
            <a:chExt cx="5661114" cy="713060"/>
          </a:xfrm>
        </p:grpSpPr>
        <p:pic>
          <p:nvPicPr>
            <p:cNvPr id="71688" name="图片 71687" descr="8"/>
            <p:cNvPicPr>
              <a:picLocks noChangeAspect="1"/>
            </p:cNvPicPr>
            <p:nvPr/>
          </p:nvPicPr>
          <p:blipFill>
            <a:blip r:embed="rId6"/>
            <a:stretch>
              <a:fillRect/>
            </a:stretch>
          </p:blipFill>
          <p:spPr>
            <a:xfrm>
              <a:off x="888845" y="66841"/>
              <a:ext cx="5661114" cy="705734"/>
            </a:xfrm>
            <a:prstGeom prst="rect">
              <a:avLst/>
            </a:prstGeom>
            <a:noFill/>
            <a:ln w="9525">
              <a:noFill/>
            </a:ln>
          </p:spPr>
        </p:pic>
        <p:sp>
          <p:nvSpPr>
            <p:cNvPr id="3" name="Rectangle 2"/>
            <p:cNvSpPr/>
            <p:nvPr/>
          </p:nvSpPr>
          <p:spPr>
            <a:xfrm>
              <a:off x="1115630" y="59515"/>
              <a:ext cx="5123093" cy="523220"/>
            </a:xfrm>
            <a:prstGeom prst="rect">
              <a:avLst/>
            </a:prstGeom>
          </p:spPr>
          <p:txBody>
            <a:bodyPr wrap="none">
              <a:spAutoFit/>
            </a:bodyPr>
            <a:lstStyle/>
            <a:p>
              <a:r>
                <a:rPr lang="en-US" sz="2800" b="1" dirty="0">
                  <a:solidFill>
                    <a:srgbClr val="FF0000"/>
                  </a:solidFill>
                  <a:latin typeface="Myriad Pro" panose="020B0503030403020204" pitchFamily="34" charset="0"/>
                </a:rPr>
                <a:t>Task 1</a:t>
              </a:r>
              <a:r>
                <a:rPr lang="en-US" sz="2800" b="1" dirty="0">
                  <a:latin typeface="Myriad Pro" panose="020B0503030403020204" pitchFamily="34" charset="0"/>
                </a:rPr>
                <a:t>.What is it like in summer? Say.</a:t>
              </a:r>
            </a:p>
          </p:txBody>
        </p:sp>
      </p:gr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31429" t="41302" r="33095" b="10844"/>
          <a:stretch/>
        </p:blipFill>
        <p:spPr>
          <a:xfrm>
            <a:off x="3715632" y="1462037"/>
            <a:ext cx="3474552" cy="2635062"/>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465598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2"/>
                                        </p:tgtEl>
                                        <p:attrNameLst>
                                          <p:attrName>style.visibility</p:attrName>
                                        </p:attrNameLst>
                                      </p:cBhvr>
                                      <p:to>
                                        <p:strVal val="visible"/>
                                      </p:to>
                                    </p:set>
                                    <p:anim calcmode="lin" valueType="num">
                                      <p:cBhvr>
                                        <p:cTn id="25" dur="1000" fill="hold"/>
                                        <p:tgtEl>
                                          <p:spTgt spid="71692"/>
                                        </p:tgtEl>
                                        <p:attrNameLst>
                                          <p:attrName>ppt_x</p:attrName>
                                        </p:attrNameLst>
                                      </p:cBhvr>
                                      <p:tavLst>
                                        <p:tav tm="0">
                                          <p:val>
                                            <p:strVal val="#ppt_x-.2"/>
                                          </p:val>
                                        </p:tav>
                                        <p:tav tm="100000">
                                          <p:val>
                                            <p:strVal val="#ppt_x"/>
                                          </p:val>
                                        </p:tav>
                                      </p:tavLst>
                                    </p:anim>
                                    <p:anim calcmode="lin" valueType="num">
                                      <p:cBhvr>
                                        <p:cTn id="26"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2"/>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71693"/>
                                        </p:tgtEl>
                                        <p:attrNameLst>
                                          <p:attrName>style.visibility</p:attrName>
                                        </p:attrNameLst>
                                      </p:cBhvr>
                                      <p:to>
                                        <p:strVal val="visible"/>
                                      </p:to>
                                    </p:set>
                                    <p:anim calcmode="lin" valueType="num">
                                      <p:cBhvr>
                                        <p:cTn id="31" dur="1000" fill="hold"/>
                                        <p:tgtEl>
                                          <p:spTgt spid="71693"/>
                                        </p:tgtEl>
                                        <p:attrNameLst>
                                          <p:attrName>ppt_x</p:attrName>
                                        </p:attrNameLst>
                                      </p:cBhvr>
                                      <p:tavLst>
                                        <p:tav tm="0">
                                          <p:val>
                                            <p:strVal val="#ppt_x-.2"/>
                                          </p:val>
                                        </p:tav>
                                        <p:tav tm="100000">
                                          <p:val>
                                            <p:strVal val="#ppt_x"/>
                                          </p:val>
                                        </p:tav>
                                      </p:tavLst>
                                    </p:anim>
                                    <p:anim calcmode="lin" valueType="num">
                                      <p:cBhvr>
                                        <p:cTn id="32"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93"/>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4"/>
                                        </p:tgtEl>
                                        <p:attrNameLst>
                                          <p:attrName>style.visibility</p:attrName>
                                        </p:attrNameLst>
                                      </p:cBhvr>
                                      <p:to>
                                        <p:strVal val="visible"/>
                                      </p:to>
                                    </p:set>
                                    <p:anim calcmode="lin" valueType="num">
                                      <p:cBhvr>
                                        <p:cTn id="37" dur="1000" fill="hold"/>
                                        <p:tgtEl>
                                          <p:spTgt spid="71694"/>
                                        </p:tgtEl>
                                        <p:attrNameLst>
                                          <p:attrName>ppt_x</p:attrName>
                                        </p:attrNameLst>
                                      </p:cBhvr>
                                      <p:tavLst>
                                        <p:tav tm="0">
                                          <p:val>
                                            <p:strVal val="#ppt_x-.2"/>
                                          </p:val>
                                        </p:tav>
                                        <p:tav tm="100000">
                                          <p:val>
                                            <p:strVal val="#ppt_x"/>
                                          </p:val>
                                        </p:tav>
                                      </p:tavLst>
                                    </p:anim>
                                    <p:anim calcmode="lin" valueType="num">
                                      <p:cBhvr>
                                        <p:cTn id="38"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w2eiwb1_video_11_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902845173"/>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427" y="341192"/>
            <a:ext cx="9106468" cy="4791064"/>
          </a:xfrm>
          <a:prstGeom prst="rect">
            <a:avLst/>
          </a:prstGeom>
          <a:noFill/>
          <a:ln w="9525">
            <a:noFill/>
          </a:ln>
        </p:spPr>
      </p:pic>
      <p:pic>
        <p:nvPicPr>
          <p:cNvPr id="71684" name="图片 71683" descr="PPT素材-06"/>
          <p:cNvPicPr>
            <a:picLocks noChangeAspect="1"/>
          </p:cNvPicPr>
          <p:nvPr/>
        </p:nvPicPr>
        <p:blipFill>
          <a:blip r:embed="rId5"/>
          <a:stretch>
            <a:fillRect/>
          </a:stretch>
        </p:blipFill>
        <p:spPr>
          <a:xfrm>
            <a:off x="-274644" y="3041151"/>
            <a:ext cx="3287368" cy="2461679"/>
          </a:xfrm>
          <a:prstGeom prst="rect">
            <a:avLst/>
          </a:prstGeom>
          <a:noFill/>
          <a:ln w="9525">
            <a:noFill/>
          </a:ln>
        </p:spPr>
      </p:pic>
      <p:sp>
        <p:nvSpPr>
          <p:cNvPr id="71691" name="文本框 71690"/>
          <p:cNvSpPr txBox="1"/>
          <p:nvPr/>
        </p:nvSpPr>
        <p:spPr>
          <a:xfrm>
            <a:off x="4824048" y="1282212"/>
            <a:ext cx="2093074"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2" name="文本框 71691"/>
          <p:cNvSpPr txBox="1"/>
          <p:nvPr/>
        </p:nvSpPr>
        <p:spPr>
          <a:xfrm>
            <a:off x="4785271" y="2180968"/>
            <a:ext cx="2093075"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3" name="文本框 71692"/>
          <p:cNvSpPr txBox="1"/>
          <p:nvPr/>
        </p:nvSpPr>
        <p:spPr>
          <a:xfrm>
            <a:off x="4824048" y="3158138"/>
            <a:ext cx="228868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a:t>
            </a:r>
            <a:r>
              <a:rPr lang="zh-CN" altLang="en-US" sz="1737" kern="1200">
                <a:solidFill>
                  <a:srgbClr val="FFFFFF"/>
                </a:solidFill>
                <a:latin typeface="黑体" panose="02010609060101010101" pitchFamily="2" charset="-122"/>
                <a:ea typeface="黑体" panose="02010609060101010101" pitchFamily="2" charset="-122"/>
              </a:rPr>
              <a:t>入文</a:t>
            </a:r>
            <a:endParaRPr lang="zh-CN" altLang="en-US" sz="1737" kern="1200" dirty="0">
              <a:solidFill>
                <a:srgbClr val="FFFFFF"/>
              </a:solidFill>
              <a:latin typeface="黑体" panose="02010609060101010101" pitchFamily="2" charset="-122"/>
              <a:ea typeface="黑体" panose="02010609060101010101" pitchFamily="2" charset="-122"/>
            </a:endParaRPr>
          </a:p>
        </p:txBody>
      </p:sp>
      <p:sp>
        <p:nvSpPr>
          <p:cNvPr id="71694" name="文本框 71693"/>
          <p:cNvSpPr txBox="1"/>
          <p:nvPr/>
        </p:nvSpPr>
        <p:spPr>
          <a:xfrm>
            <a:off x="4824048" y="4056893"/>
            <a:ext cx="213185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pic>
        <p:nvPicPr>
          <p:cNvPr id="71696" name="图片 71695" descr="2"/>
          <p:cNvPicPr>
            <a:picLocks noChangeAspect="1"/>
          </p:cNvPicPr>
          <p:nvPr/>
        </p:nvPicPr>
        <p:blipFill>
          <a:blip r:embed="rId6"/>
          <a:stretch>
            <a:fillRect/>
          </a:stretch>
        </p:blipFill>
        <p:spPr>
          <a:xfrm>
            <a:off x="-118406" y="781899"/>
            <a:ext cx="1393854" cy="804147"/>
          </a:xfrm>
          <a:prstGeom prst="rect">
            <a:avLst/>
          </a:prstGeom>
          <a:noFill/>
          <a:ln w="9525">
            <a:noFill/>
          </a:ln>
        </p:spPr>
      </p:pic>
      <p:grpSp>
        <p:nvGrpSpPr>
          <p:cNvPr id="4" name="Group 3"/>
          <p:cNvGrpSpPr/>
          <p:nvPr/>
        </p:nvGrpSpPr>
        <p:grpSpPr>
          <a:xfrm>
            <a:off x="40959" y="155389"/>
            <a:ext cx="8828830" cy="705734"/>
            <a:chOff x="1352877" y="297996"/>
            <a:chExt cx="7407032" cy="705734"/>
          </a:xfrm>
        </p:grpSpPr>
        <p:pic>
          <p:nvPicPr>
            <p:cNvPr id="71688" name="图片 71687" descr="8"/>
            <p:cNvPicPr>
              <a:picLocks noChangeAspect="1"/>
            </p:cNvPicPr>
            <p:nvPr/>
          </p:nvPicPr>
          <p:blipFill>
            <a:blip r:embed="rId7"/>
            <a:stretch>
              <a:fillRect/>
            </a:stretch>
          </p:blipFill>
          <p:spPr>
            <a:xfrm>
              <a:off x="1352877" y="297996"/>
              <a:ext cx="6833997" cy="705734"/>
            </a:xfrm>
            <a:prstGeom prst="rect">
              <a:avLst/>
            </a:prstGeom>
            <a:noFill/>
            <a:ln w="9525">
              <a:noFill/>
            </a:ln>
          </p:spPr>
        </p:pic>
        <p:sp>
          <p:nvSpPr>
            <p:cNvPr id="3" name="Rectangle 2"/>
            <p:cNvSpPr/>
            <p:nvPr/>
          </p:nvSpPr>
          <p:spPr>
            <a:xfrm>
              <a:off x="1587753" y="318764"/>
              <a:ext cx="7172156" cy="523220"/>
            </a:xfrm>
            <a:prstGeom prst="rect">
              <a:avLst/>
            </a:prstGeom>
          </p:spPr>
          <p:txBody>
            <a:bodyPr wrap="none">
              <a:spAutoFit/>
            </a:bodyPr>
            <a:lstStyle/>
            <a:p>
              <a:r>
                <a:rPr lang="en-US" sz="2800" b="1">
                  <a:solidFill>
                    <a:srgbClr val="FF0000"/>
                  </a:solidFill>
                  <a:latin typeface="Myriad Pro" panose="020B0503030403020204" pitchFamily="34" charset="0"/>
                </a:rPr>
                <a:t>Task 2</a:t>
              </a:r>
              <a:r>
                <a:rPr lang="en-US" sz="2800" b="1">
                  <a:solidFill>
                    <a:schemeClr val="tx1"/>
                  </a:solidFill>
                  <a:latin typeface="Myriad Pro" panose="020B0503030403020204" pitchFamily="34" charset="0"/>
                </a:rPr>
                <a:t>.</a:t>
              </a:r>
              <a:r>
                <a:rPr lang="en-US" sz="2800" b="1">
                  <a:latin typeface="Myriad Pro" panose="020B0503030403020204" pitchFamily="34" charset="0"/>
                </a:rPr>
                <a:t>Tick. What can you see in the video?</a:t>
              </a:r>
              <a:r>
                <a:rPr lang="en-US" sz="2800"/>
                <a:t> </a:t>
              </a:r>
              <a:r>
                <a:rPr lang="en-US" sz="2800" b="1">
                  <a:latin typeface="Myriad Pro" panose="020B0503030403020204" pitchFamily="34" charset="0"/>
                </a:rPr>
                <a:t>.</a:t>
              </a:r>
            </a:p>
          </p:txBody>
        </p:sp>
      </p:gr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49761" t="44019" r="16667" b="28878"/>
          <a:stretch/>
        </p:blipFill>
        <p:spPr>
          <a:xfrm>
            <a:off x="3012724" y="1451979"/>
            <a:ext cx="5225449" cy="2371834"/>
          </a:xfrm>
          <a:prstGeom prst="rect">
            <a:avLst/>
          </a:prstGeom>
        </p:spPr>
      </p:pic>
      <p:pic>
        <p:nvPicPr>
          <p:cNvPr id="15"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3092781" y="2207955"/>
            <a:ext cx="665325" cy="66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6328000" y="2148936"/>
            <a:ext cx="665325" cy="665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6345707" y="2857733"/>
            <a:ext cx="665325" cy="6653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725901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2"/>
                                        </p:tgtEl>
                                        <p:attrNameLst>
                                          <p:attrName>style.visibility</p:attrName>
                                        </p:attrNameLst>
                                      </p:cBhvr>
                                      <p:to>
                                        <p:strVal val="visible"/>
                                      </p:to>
                                    </p:set>
                                    <p:anim calcmode="lin" valueType="num">
                                      <p:cBhvr>
                                        <p:cTn id="25" dur="1000" fill="hold"/>
                                        <p:tgtEl>
                                          <p:spTgt spid="71692"/>
                                        </p:tgtEl>
                                        <p:attrNameLst>
                                          <p:attrName>ppt_x</p:attrName>
                                        </p:attrNameLst>
                                      </p:cBhvr>
                                      <p:tavLst>
                                        <p:tav tm="0">
                                          <p:val>
                                            <p:strVal val="#ppt_x-.2"/>
                                          </p:val>
                                        </p:tav>
                                        <p:tav tm="100000">
                                          <p:val>
                                            <p:strVal val="#ppt_x"/>
                                          </p:val>
                                        </p:tav>
                                      </p:tavLst>
                                    </p:anim>
                                    <p:anim calcmode="lin" valueType="num">
                                      <p:cBhvr>
                                        <p:cTn id="26"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2"/>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71693"/>
                                        </p:tgtEl>
                                        <p:attrNameLst>
                                          <p:attrName>style.visibility</p:attrName>
                                        </p:attrNameLst>
                                      </p:cBhvr>
                                      <p:to>
                                        <p:strVal val="visible"/>
                                      </p:to>
                                    </p:set>
                                    <p:anim calcmode="lin" valueType="num">
                                      <p:cBhvr>
                                        <p:cTn id="31" dur="1000" fill="hold"/>
                                        <p:tgtEl>
                                          <p:spTgt spid="71693"/>
                                        </p:tgtEl>
                                        <p:attrNameLst>
                                          <p:attrName>ppt_x</p:attrName>
                                        </p:attrNameLst>
                                      </p:cBhvr>
                                      <p:tavLst>
                                        <p:tav tm="0">
                                          <p:val>
                                            <p:strVal val="#ppt_x-.2"/>
                                          </p:val>
                                        </p:tav>
                                        <p:tav tm="100000">
                                          <p:val>
                                            <p:strVal val="#ppt_x"/>
                                          </p:val>
                                        </p:tav>
                                      </p:tavLst>
                                    </p:anim>
                                    <p:anim calcmode="lin" valueType="num">
                                      <p:cBhvr>
                                        <p:cTn id="32"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93"/>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4"/>
                                        </p:tgtEl>
                                        <p:attrNameLst>
                                          <p:attrName>style.visibility</p:attrName>
                                        </p:attrNameLst>
                                      </p:cBhvr>
                                      <p:to>
                                        <p:strVal val="visible"/>
                                      </p:to>
                                    </p:set>
                                    <p:anim calcmode="lin" valueType="num">
                                      <p:cBhvr>
                                        <p:cTn id="37" dur="1000" fill="hold"/>
                                        <p:tgtEl>
                                          <p:spTgt spid="71694"/>
                                        </p:tgtEl>
                                        <p:attrNameLst>
                                          <p:attrName>ppt_x</p:attrName>
                                        </p:attrNameLst>
                                      </p:cBhvr>
                                      <p:tavLst>
                                        <p:tav tm="0">
                                          <p:val>
                                            <p:strVal val="#ppt_x-.2"/>
                                          </p:val>
                                        </p:tav>
                                        <p:tav tm="100000">
                                          <p:val>
                                            <p:strVal val="#ppt_x"/>
                                          </p:val>
                                        </p:tav>
                                      </p:tavLst>
                                    </p:anim>
                                    <p:anim calcmode="lin" valueType="num">
                                      <p:cBhvr>
                                        <p:cTn id="38"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subTnLst>
                                    <p:audio>
                                      <p:cMediaNode>
                                        <p:cTn display="0" masterRel="sameClick">
                                          <p:stCondLst>
                                            <p:cond evt="begin" delay="0">
                                              <p:tn val="42"/>
                                            </p:cond>
                                          </p:stCondLst>
                                          <p:endCondLst>
                                            <p:cond evt="onStopAudio" delay="0">
                                              <p:tgtEl>
                                                <p:sldTgt/>
                                              </p:tgtEl>
                                            </p:cond>
                                          </p:endCondLst>
                                        </p:cTn>
                                        <p:tgtEl>
                                          <p:sndTgt r:embed="rId3" name="magic-chime-06.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3" name="magic-chime-06.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3" name="magic-chime-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18335" y="360191"/>
            <a:ext cx="9106468" cy="4791064"/>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274644" y="3041151"/>
            <a:ext cx="3287368" cy="2461679"/>
          </a:xfrm>
          <a:prstGeom prst="rect">
            <a:avLst/>
          </a:prstGeom>
          <a:noFill/>
          <a:ln w="9525">
            <a:noFill/>
          </a:ln>
        </p:spPr>
      </p:pic>
      <p:sp>
        <p:nvSpPr>
          <p:cNvPr id="71691" name="文本框 71690"/>
          <p:cNvSpPr txBox="1"/>
          <p:nvPr/>
        </p:nvSpPr>
        <p:spPr>
          <a:xfrm>
            <a:off x="4824048" y="1282212"/>
            <a:ext cx="2093074"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2" name="文本框 71691"/>
          <p:cNvSpPr txBox="1"/>
          <p:nvPr/>
        </p:nvSpPr>
        <p:spPr>
          <a:xfrm>
            <a:off x="4785271" y="2180968"/>
            <a:ext cx="2093075"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3" name="文本框 71692"/>
          <p:cNvSpPr txBox="1"/>
          <p:nvPr/>
        </p:nvSpPr>
        <p:spPr>
          <a:xfrm>
            <a:off x="4824048" y="3158138"/>
            <a:ext cx="228868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a:t>
            </a:r>
            <a:r>
              <a:rPr lang="zh-CN" altLang="en-US" sz="1737" kern="1200">
                <a:solidFill>
                  <a:srgbClr val="FFFFFF"/>
                </a:solidFill>
                <a:latin typeface="黑体" panose="02010609060101010101" pitchFamily="2" charset="-122"/>
                <a:ea typeface="黑体" panose="02010609060101010101" pitchFamily="2" charset="-122"/>
              </a:rPr>
              <a:t>入文</a:t>
            </a:r>
            <a:endParaRPr lang="zh-CN" altLang="en-US" sz="1737" kern="1200" dirty="0">
              <a:solidFill>
                <a:srgbClr val="FFFFFF"/>
              </a:solidFill>
              <a:latin typeface="黑体" panose="02010609060101010101" pitchFamily="2" charset="-122"/>
              <a:ea typeface="黑体" panose="02010609060101010101" pitchFamily="2" charset="-122"/>
            </a:endParaRPr>
          </a:p>
        </p:txBody>
      </p:sp>
      <p:sp>
        <p:nvSpPr>
          <p:cNvPr id="71694" name="文本框 71693"/>
          <p:cNvSpPr txBox="1"/>
          <p:nvPr/>
        </p:nvSpPr>
        <p:spPr>
          <a:xfrm>
            <a:off x="4824048" y="4056893"/>
            <a:ext cx="213185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pic>
        <p:nvPicPr>
          <p:cNvPr id="71696" name="图片 71695" descr="2"/>
          <p:cNvPicPr>
            <a:picLocks noChangeAspect="1"/>
          </p:cNvPicPr>
          <p:nvPr/>
        </p:nvPicPr>
        <p:blipFill>
          <a:blip r:embed="rId5"/>
          <a:stretch>
            <a:fillRect/>
          </a:stretch>
        </p:blipFill>
        <p:spPr>
          <a:xfrm>
            <a:off x="-118406" y="781899"/>
            <a:ext cx="1393854" cy="804147"/>
          </a:xfrm>
          <a:prstGeom prst="rect">
            <a:avLst/>
          </a:prstGeom>
          <a:noFill/>
          <a:ln w="9525">
            <a:noFill/>
          </a:ln>
        </p:spPr>
      </p:pic>
      <p:pic>
        <p:nvPicPr>
          <p:cNvPr id="2" name="Picture 1"/>
          <p:cNvPicPr>
            <a:picLocks noChangeAspect="1"/>
          </p:cNvPicPr>
          <p:nvPr/>
        </p:nvPicPr>
        <p:blipFill rotWithShape="1">
          <a:blip r:embed="rId6"/>
          <a:srcRect l="23761" t="42948" r="4622" b="10326"/>
          <a:stretch/>
        </p:blipFill>
        <p:spPr>
          <a:xfrm>
            <a:off x="2631410" y="1641861"/>
            <a:ext cx="6183085" cy="2353559"/>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942608" y="323625"/>
            <a:ext cx="8182195" cy="726358"/>
            <a:chOff x="1553025" y="323626"/>
            <a:chExt cx="6133079" cy="726358"/>
          </a:xfrm>
        </p:grpSpPr>
        <p:pic>
          <p:nvPicPr>
            <p:cNvPr id="71688" name="图片 71687" descr="8"/>
            <p:cNvPicPr>
              <a:picLocks noChangeAspect="1"/>
            </p:cNvPicPr>
            <p:nvPr/>
          </p:nvPicPr>
          <p:blipFill>
            <a:blip r:embed="rId7"/>
            <a:stretch>
              <a:fillRect/>
            </a:stretch>
          </p:blipFill>
          <p:spPr>
            <a:xfrm>
              <a:off x="1553025" y="344250"/>
              <a:ext cx="5402873" cy="705734"/>
            </a:xfrm>
            <a:prstGeom prst="rect">
              <a:avLst/>
            </a:prstGeom>
            <a:noFill/>
            <a:ln w="9525">
              <a:noFill/>
            </a:ln>
          </p:spPr>
        </p:pic>
        <p:sp>
          <p:nvSpPr>
            <p:cNvPr id="3" name="Rectangle 2"/>
            <p:cNvSpPr/>
            <p:nvPr/>
          </p:nvSpPr>
          <p:spPr>
            <a:xfrm>
              <a:off x="1866882" y="323626"/>
              <a:ext cx="5819222" cy="523220"/>
            </a:xfrm>
            <a:prstGeom prst="rect">
              <a:avLst/>
            </a:prstGeom>
          </p:spPr>
          <p:txBody>
            <a:bodyPr wrap="none">
              <a:spAutoFit/>
            </a:bodyPr>
            <a:lstStyle/>
            <a:p>
              <a:r>
                <a:rPr lang="en-US" sz="2800" b="1" dirty="0">
                  <a:solidFill>
                    <a:srgbClr val="FF0000"/>
                  </a:solidFill>
                  <a:latin typeface="Myriad Pro" panose="020B0503030403020204" pitchFamily="34" charset="0"/>
                </a:rPr>
                <a:t>Task 3</a:t>
              </a:r>
              <a:r>
                <a:rPr lang="en-US" sz="2800" b="1" dirty="0">
                  <a:solidFill>
                    <a:schemeClr val="tx1"/>
                  </a:solidFill>
                  <a:latin typeface="Myriad Pro" panose="020B0503030403020204" pitchFamily="34" charset="0"/>
                </a:rPr>
                <a:t>.</a:t>
              </a:r>
              <a:r>
                <a:rPr lang="en-US" sz="2800" b="1" dirty="0">
                  <a:solidFill>
                    <a:srgbClr val="FF0000"/>
                  </a:solidFill>
                  <a:latin typeface="Myriad Pro" panose="020B0503030403020204" pitchFamily="34" charset="0"/>
                </a:rPr>
                <a:t> </a:t>
              </a:r>
              <a:r>
                <a:rPr lang="en-US" sz="2800" b="1" dirty="0">
                  <a:latin typeface="Myriad Pro" panose="020B0503030403020204" pitchFamily="34" charset="0"/>
                </a:rPr>
                <a:t>Tick T for True or F for False.</a:t>
              </a:r>
            </a:p>
          </p:txBody>
        </p:sp>
      </p:gr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0387026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2"/>
                                        </p:tgtEl>
                                        <p:attrNameLst>
                                          <p:attrName>style.visibility</p:attrName>
                                        </p:attrNameLst>
                                      </p:cBhvr>
                                      <p:to>
                                        <p:strVal val="visible"/>
                                      </p:to>
                                    </p:set>
                                    <p:anim calcmode="lin" valueType="num">
                                      <p:cBhvr>
                                        <p:cTn id="25" dur="1000" fill="hold"/>
                                        <p:tgtEl>
                                          <p:spTgt spid="71692"/>
                                        </p:tgtEl>
                                        <p:attrNameLst>
                                          <p:attrName>ppt_x</p:attrName>
                                        </p:attrNameLst>
                                      </p:cBhvr>
                                      <p:tavLst>
                                        <p:tav tm="0">
                                          <p:val>
                                            <p:strVal val="#ppt_x-.2"/>
                                          </p:val>
                                        </p:tav>
                                        <p:tav tm="100000">
                                          <p:val>
                                            <p:strVal val="#ppt_x"/>
                                          </p:val>
                                        </p:tav>
                                      </p:tavLst>
                                    </p:anim>
                                    <p:anim calcmode="lin" valueType="num">
                                      <p:cBhvr>
                                        <p:cTn id="26"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2"/>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71693"/>
                                        </p:tgtEl>
                                        <p:attrNameLst>
                                          <p:attrName>style.visibility</p:attrName>
                                        </p:attrNameLst>
                                      </p:cBhvr>
                                      <p:to>
                                        <p:strVal val="visible"/>
                                      </p:to>
                                    </p:set>
                                    <p:anim calcmode="lin" valueType="num">
                                      <p:cBhvr>
                                        <p:cTn id="31" dur="1000" fill="hold"/>
                                        <p:tgtEl>
                                          <p:spTgt spid="71693"/>
                                        </p:tgtEl>
                                        <p:attrNameLst>
                                          <p:attrName>ppt_x</p:attrName>
                                        </p:attrNameLst>
                                      </p:cBhvr>
                                      <p:tavLst>
                                        <p:tav tm="0">
                                          <p:val>
                                            <p:strVal val="#ppt_x-.2"/>
                                          </p:val>
                                        </p:tav>
                                        <p:tav tm="100000">
                                          <p:val>
                                            <p:strVal val="#ppt_x"/>
                                          </p:val>
                                        </p:tav>
                                      </p:tavLst>
                                    </p:anim>
                                    <p:anim calcmode="lin" valueType="num">
                                      <p:cBhvr>
                                        <p:cTn id="32"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93"/>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4"/>
                                        </p:tgtEl>
                                        <p:attrNameLst>
                                          <p:attrName>style.visibility</p:attrName>
                                        </p:attrNameLst>
                                      </p:cBhvr>
                                      <p:to>
                                        <p:strVal val="visible"/>
                                      </p:to>
                                    </p:set>
                                    <p:anim calcmode="lin" valueType="num">
                                      <p:cBhvr>
                                        <p:cTn id="37" dur="1000" fill="hold"/>
                                        <p:tgtEl>
                                          <p:spTgt spid="71694"/>
                                        </p:tgtEl>
                                        <p:attrNameLst>
                                          <p:attrName>ppt_x</p:attrName>
                                        </p:attrNameLst>
                                      </p:cBhvr>
                                      <p:tavLst>
                                        <p:tav tm="0">
                                          <p:val>
                                            <p:strVal val="#ppt_x-.2"/>
                                          </p:val>
                                        </p:tav>
                                        <p:tav tm="100000">
                                          <p:val>
                                            <p:strVal val="#ppt_x"/>
                                          </p:val>
                                        </p:tav>
                                      </p:tavLst>
                                    </p:anim>
                                    <p:anim calcmode="lin" valueType="num">
                                      <p:cBhvr>
                                        <p:cTn id="38"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w2eiwb1_video_11_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768861211"/>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18335" y="360191"/>
            <a:ext cx="9106468" cy="4791064"/>
          </a:xfrm>
          <a:prstGeom prst="rect">
            <a:avLst/>
          </a:prstGeom>
          <a:noFill/>
          <a:ln w="9525">
            <a:noFill/>
          </a:ln>
        </p:spPr>
      </p:pic>
      <p:pic>
        <p:nvPicPr>
          <p:cNvPr id="71684" name="图片 71683" descr="PPT素材-06"/>
          <p:cNvPicPr>
            <a:picLocks noChangeAspect="1"/>
          </p:cNvPicPr>
          <p:nvPr/>
        </p:nvPicPr>
        <p:blipFill>
          <a:blip r:embed="rId5"/>
          <a:stretch>
            <a:fillRect/>
          </a:stretch>
        </p:blipFill>
        <p:spPr>
          <a:xfrm>
            <a:off x="-274644" y="3041151"/>
            <a:ext cx="3287368" cy="2461679"/>
          </a:xfrm>
          <a:prstGeom prst="rect">
            <a:avLst/>
          </a:prstGeom>
          <a:noFill/>
          <a:ln w="9525">
            <a:noFill/>
          </a:ln>
        </p:spPr>
      </p:pic>
      <p:sp>
        <p:nvSpPr>
          <p:cNvPr id="71691" name="文本框 71690"/>
          <p:cNvSpPr txBox="1"/>
          <p:nvPr/>
        </p:nvSpPr>
        <p:spPr>
          <a:xfrm>
            <a:off x="4824048" y="1282212"/>
            <a:ext cx="2093074"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2" name="文本框 71691"/>
          <p:cNvSpPr txBox="1"/>
          <p:nvPr/>
        </p:nvSpPr>
        <p:spPr>
          <a:xfrm>
            <a:off x="4785271" y="2180968"/>
            <a:ext cx="2093075"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3" name="文本框 71692"/>
          <p:cNvSpPr txBox="1"/>
          <p:nvPr/>
        </p:nvSpPr>
        <p:spPr>
          <a:xfrm>
            <a:off x="4824048" y="3158138"/>
            <a:ext cx="228868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a:t>
            </a:r>
            <a:r>
              <a:rPr lang="zh-CN" altLang="en-US" sz="1737" kern="1200">
                <a:solidFill>
                  <a:srgbClr val="FFFFFF"/>
                </a:solidFill>
                <a:latin typeface="黑体" panose="02010609060101010101" pitchFamily="2" charset="-122"/>
                <a:ea typeface="黑体" panose="02010609060101010101" pitchFamily="2" charset="-122"/>
              </a:rPr>
              <a:t>入文</a:t>
            </a:r>
            <a:endParaRPr lang="zh-CN" altLang="en-US" sz="1737" kern="1200" dirty="0">
              <a:solidFill>
                <a:srgbClr val="FFFFFF"/>
              </a:solidFill>
              <a:latin typeface="黑体" panose="02010609060101010101" pitchFamily="2" charset="-122"/>
              <a:ea typeface="黑体" panose="02010609060101010101" pitchFamily="2" charset="-122"/>
            </a:endParaRPr>
          </a:p>
        </p:txBody>
      </p:sp>
      <p:sp>
        <p:nvSpPr>
          <p:cNvPr id="71694" name="文本框 71693"/>
          <p:cNvSpPr txBox="1"/>
          <p:nvPr/>
        </p:nvSpPr>
        <p:spPr>
          <a:xfrm>
            <a:off x="4824048" y="4056893"/>
            <a:ext cx="213185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pic>
        <p:nvPicPr>
          <p:cNvPr id="71696" name="图片 71695" descr="2"/>
          <p:cNvPicPr>
            <a:picLocks noChangeAspect="1"/>
          </p:cNvPicPr>
          <p:nvPr/>
        </p:nvPicPr>
        <p:blipFill>
          <a:blip r:embed="rId6"/>
          <a:stretch>
            <a:fillRect/>
          </a:stretch>
        </p:blipFill>
        <p:spPr>
          <a:xfrm>
            <a:off x="-118406" y="781899"/>
            <a:ext cx="1393854" cy="804147"/>
          </a:xfrm>
          <a:prstGeom prst="rect">
            <a:avLst/>
          </a:prstGeom>
          <a:noFill/>
          <a:ln w="9525">
            <a:noFill/>
          </a:ln>
        </p:spPr>
      </p:pic>
      <p:pic>
        <p:nvPicPr>
          <p:cNvPr id="2" name="Picture 1"/>
          <p:cNvPicPr>
            <a:picLocks noChangeAspect="1"/>
          </p:cNvPicPr>
          <p:nvPr/>
        </p:nvPicPr>
        <p:blipFill rotWithShape="1">
          <a:blip r:embed="rId7"/>
          <a:srcRect l="23761" t="42948" r="4622" b="10326"/>
          <a:stretch/>
        </p:blipFill>
        <p:spPr>
          <a:xfrm>
            <a:off x="2631410" y="1682073"/>
            <a:ext cx="6183085" cy="2221906"/>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942608" y="344249"/>
            <a:ext cx="6795629" cy="705734"/>
            <a:chOff x="1553025" y="344250"/>
            <a:chExt cx="6040105" cy="705734"/>
          </a:xfrm>
        </p:grpSpPr>
        <p:pic>
          <p:nvPicPr>
            <p:cNvPr id="71688" name="图片 71687" descr="8"/>
            <p:cNvPicPr>
              <a:picLocks noChangeAspect="1"/>
            </p:cNvPicPr>
            <p:nvPr/>
          </p:nvPicPr>
          <p:blipFill>
            <a:blip r:embed="rId8"/>
            <a:stretch>
              <a:fillRect/>
            </a:stretch>
          </p:blipFill>
          <p:spPr>
            <a:xfrm>
              <a:off x="1553025" y="344250"/>
              <a:ext cx="6040105" cy="705734"/>
            </a:xfrm>
            <a:prstGeom prst="rect">
              <a:avLst/>
            </a:prstGeom>
            <a:noFill/>
            <a:ln w="9525">
              <a:noFill/>
            </a:ln>
          </p:spPr>
        </p:pic>
        <p:sp>
          <p:nvSpPr>
            <p:cNvPr id="3" name="Rectangle 2"/>
            <p:cNvSpPr/>
            <p:nvPr/>
          </p:nvSpPr>
          <p:spPr>
            <a:xfrm>
              <a:off x="1709953" y="353987"/>
              <a:ext cx="5726248" cy="523220"/>
            </a:xfrm>
            <a:prstGeom prst="rect">
              <a:avLst/>
            </a:prstGeom>
          </p:spPr>
          <p:txBody>
            <a:bodyPr wrap="none">
              <a:spAutoFit/>
            </a:bodyPr>
            <a:lstStyle/>
            <a:p>
              <a:r>
                <a:rPr lang="en-US" sz="2800" b="1" dirty="0">
                  <a:solidFill>
                    <a:srgbClr val="FF0000"/>
                  </a:solidFill>
                  <a:latin typeface="Myriad Pro" panose="020B0503030403020204" pitchFamily="34" charset="0"/>
                </a:rPr>
                <a:t>Task 3 </a:t>
              </a:r>
              <a:r>
                <a:rPr lang="en-US" sz="2800" b="1" dirty="0">
                  <a:latin typeface="Myriad Pro" panose="020B0503030403020204" pitchFamily="34" charset="0"/>
                </a:rPr>
                <a:t>Tick T for True or F for False.</a:t>
              </a:r>
            </a:p>
          </p:txBody>
        </p:sp>
      </p:grpSp>
      <p:pic>
        <p:nvPicPr>
          <p:cNvPr id="14"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8434137" y="1464851"/>
            <a:ext cx="388478" cy="388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7899170" y="1852220"/>
            <a:ext cx="388478" cy="3884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8422352" y="2236228"/>
            <a:ext cx="388478" cy="3884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7899170" y="2587803"/>
            <a:ext cx="388478" cy="3884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8416218" y="2949485"/>
            <a:ext cx="388478" cy="3884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Check Mark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3" b="100000" l="5778" r="99222"/>
                    </a14:imgEffect>
                  </a14:imgLayer>
                </a14:imgProps>
              </a:ext>
              <a:ext uri="{28A0092B-C50C-407E-A947-70E740481C1C}">
                <a14:useLocalDpi xmlns:a14="http://schemas.microsoft.com/office/drawing/2010/main" val="0"/>
              </a:ext>
            </a:extLst>
          </a:blip>
          <a:srcRect/>
          <a:stretch>
            <a:fillRect/>
          </a:stretch>
        </p:blipFill>
        <p:spPr bwMode="auto">
          <a:xfrm>
            <a:off x="8427452" y="3335322"/>
            <a:ext cx="388478" cy="3884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9316784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2"/>
                                        </p:tgtEl>
                                        <p:attrNameLst>
                                          <p:attrName>style.visibility</p:attrName>
                                        </p:attrNameLst>
                                      </p:cBhvr>
                                      <p:to>
                                        <p:strVal val="visible"/>
                                      </p:to>
                                    </p:set>
                                    <p:anim calcmode="lin" valueType="num">
                                      <p:cBhvr>
                                        <p:cTn id="25" dur="1000" fill="hold"/>
                                        <p:tgtEl>
                                          <p:spTgt spid="71692"/>
                                        </p:tgtEl>
                                        <p:attrNameLst>
                                          <p:attrName>ppt_x</p:attrName>
                                        </p:attrNameLst>
                                      </p:cBhvr>
                                      <p:tavLst>
                                        <p:tav tm="0">
                                          <p:val>
                                            <p:strVal val="#ppt_x-.2"/>
                                          </p:val>
                                        </p:tav>
                                        <p:tav tm="100000">
                                          <p:val>
                                            <p:strVal val="#ppt_x"/>
                                          </p:val>
                                        </p:tav>
                                      </p:tavLst>
                                    </p:anim>
                                    <p:anim calcmode="lin" valueType="num">
                                      <p:cBhvr>
                                        <p:cTn id="26"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2"/>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71693"/>
                                        </p:tgtEl>
                                        <p:attrNameLst>
                                          <p:attrName>style.visibility</p:attrName>
                                        </p:attrNameLst>
                                      </p:cBhvr>
                                      <p:to>
                                        <p:strVal val="visible"/>
                                      </p:to>
                                    </p:set>
                                    <p:anim calcmode="lin" valueType="num">
                                      <p:cBhvr>
                                        <p:cTn id="31" dur="1000" fill="hold"/>
                                        <p:tgtEl>
                                          <p:spTgt spid="71693"/>
                                        </p:tgtEl>
                                        <p:attrNameLst>
                                          <p:attrName>ppt_x</p:attrName>
                                        </p:attrNameLst>
                                      </p:cBhvr>
                                      <p:tavLst>
                                        <p:tav tm="0">
                                          <p:val>
                                            <p:strVal val="#ppt_x-.2"/>
                                          </p:val>
                                        </p:tav>
                                        <p:tav tm="100000">
                                          <p:val>
                                            <p:strVal val="#ppt_x"/>
                                          </p:val>
                                        </p:tav>
                                      </p:tavLst>
                                    </p:anim>
                                    <p:anim calcmode="lin" valueType="num">
                                      <p:cBhvr>
                                        <p:cTn id="32"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93"/>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4"/>
                                        </p:tgtEl>
                                        <p:attrNameLst>
                                          <p:attrName>style.visibility</p:attrName>
                                        </p:attrNameLst>
                                      </p:cBhvr>
                                      <p:to>
                                        <p:strVal val="visible"/>
                                      </p:to>
                                    </p:set>
                                    <p:anim calcmode="lin" valueType="num">
                                      <p:cBhvr>
                                        <p:cTn id="37" dur="1000" fill="hold"/>
                                        <p:tgtEl>
                                          <p:spTgt spid="71694"/>
                                        </p:tgtEl>
                                        <p:attrNameLst>
                                          <p:attrName>ppt_x</p:attrName>
                                        </p:attrNameLst>
                                      </p:cBhvr>
                                      <p:tavLst>
                                        <p:tav tm="0">
                                          <p:val>
                                            <p:strVal val="#ppt_x-.2"/>
                                          </p:val>
                                        </p:tav>
                                        <p:tav tm="100000">
                                          <p:val>
                                            <p:strVal val="#ppt_x"/>
                                          </p:val>
                                        </p:tav>
                                      </p:tavLst>
                                    </p:anim>
                                    <p:anim calcmode="lin" valueType="num">
                                      <p:cBhvr>
                                        <p:cTn id="38"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3" name="magic-chime-06.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3" name="magic-chime-06.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3" name="magic-chime-06.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subTnLst>
                                    <p:audio>
                                      <p:cMediaNode>
                                        <p:cTn display="0" masterRel="sameClick">
                                          <p:stCondLst>
                                            <p:cond evt="begin" delay="0">
                                              <p:tn val="57"/>
                                            </p:cond>
                                          </p:stCondLst>
                                          <p:endCondLst>
                                            <p:cond evt="onStopAudio" delay="0">
                                              <p:tgtEl>
                                                <p:sldTgt/>
                                              </p:tgtEl>
                                            </p:cond>
                                          </p:endCondLst>
                                        </p:cTn>
                                        <p:tgtEl>
                                          <p:sndTgt r:embed="rId3" name="magic-chime-06.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subTnLst>
                                    <p:audio>
                                      <p:cMediaNode>
                                        <p:cTn display="0" masterRel="sameClick">
                                          <p:stCondLst>
                                            <p:cond evt="begin" delay="0">
                                              <p:tn val="62"/>
                                            </p:cond>
                                          </p:stCondLst>
                                          <p:endCondLst>
                                            <p:cond evt="onStopAudio" delay="0">
                                              <p:tgtEl>
                                                <p:sldTgt/>
                                              </p:tgtEl>
                                            </p:cond>
                                          </p:endCondLst>
                                        </p:cTn>
                                        <p:tgtEl>
                                          <p:sndTgt r:embed="rId3" name="magic-chime-06.wav"/>
                                        </p:tgtEl>
                                      </p:cMediaNode>
                                    </p:audio>
                                  </p:sub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500"/>
                                        <p:tgtEl>
                                          <p:spTgt spid="20"/>
                                        </p:tgtEl>
                                      </p:cBhvr>
                                    </p:animEffect>
                                  </p:childTnLst>
                                  <p:subTnLst>
                                    <p:audio>
                                      <p:cMediaNode>
                                        <p:cTn display="0" masterRel="sameClick">
                                          <p:stCondLst>
                                            <p:cond evt="begin" delay="0">
                                              <p:tn val="67"/>
                                            </p:cond>
                                          </p:stCondLst>
                                          <p:endCondLst>
                                            <p:cond evt="onStopAudio" delay="0">
                                              <p:tgtEl>
                                                <p:sldTgt/>
                                              </p:tgtEl>
                                            </p:cond>
                                          </p:endCondLst>
                                        </p:cTn>
                                        <p:tgtEl>
                                          <p:sndTgt r:embed="rId3" name="magic-chime-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30711" y="160164"/>
            <a:ext cx="3889044"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302815">
            <a:off x="3035133" y="1658036"/>
            <a:ext cx="335876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36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1.Warm-up</a:t>
            </a:r>
            <a:endParaRPr lang="zh-CN" altLang="en-US" sz="36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3" name="Picture 16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87726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6000" b="-16000"/>
          </a:stretch>
        </a:blipFill>
        <a:effectLst/>
      </p:bgPr>
    </p:bg>
    <p:spTree>
      <p:nvGrpSpPr>
        <p:cNvPr id="1" name=""/>
        <p:cNvGrpSpPr/>
        <p:nvPr/>
      </p:nvGrpSpPr>
      <p:grpSpPr>
        <a:xfrm>
          <a:off x="0" y="0"/>
          <a:ext cx="0" cy="0"/>
          <a:chOff x="0" y="0"/>
          <a:chExt cx="0" cy="0"/>
        </a:xfrm>
      </p:grpSpPr>
      <p:pic>
        <p:nvPicPr>
          <p:cNvPr id="110" name="Picture 2" descr="cute cartoon summer animation background loop Stock Footage Video (100%  Royalty-free) 17775361 | Shutter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0" y="0"/>
            <a:ext cx="9229782" cy="5135852"/>
          </a:xfrm>
          <a:prstGeom prst="rect">
            <a:avLst/>
          </a:prstGeom>
          <a:noFill/>
          <a:extLst>
            <a:ext uri="{909E8E84-426E-40DD-AFC4-6F175D3DCCD1}">
              <a14:hiddenFill xmlns:a14="http://schemas.microsoft.com/office/drawing/2010/main">
                <a:solidFill>
                  <a:srgbClr val="FFFFFF"/>
                </a:solidFill>
              </a14:hiddenFill>
            </a:ext>
          </a:extLst>
        </p:spPr>
      </p:pic>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0567" y="162580"/>
            <a:ext cx="675106" cy="666223"/>
          </a:xfrm>
          <a:prstGeom prst="rect">
            <a:avLst/>
          </a:prstGeom>
        </p:spPr>
      </p:pic>
      <p:pic>
        <p:nvPicPr>
          <p:cNvPr id="90" name="Picture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4105" y="3486949"/>
            <a:ext cx="2243218" cy="962680"/>
          </a:xfrm>
          <a:prstGeom prst="rect">
            <a:avLst/>
          </a:prstGeom>
          <a:ln>
            <a:noFill/>
          </a:ln>
          <a:effectLst>
            <a:outerShdw blurRad="292100" dist="139700" dir="2700000" algn="tl" rotWithShape="0">
              <a:srgbClr val="333333">
                <a:alpha val="65000"/>
              </a:srgbClr>
            </a:outerShdw>
          </a:effectLst>
        </p:spPr>
      </p:pic>
      <p:pic>
        <p:nvPicPr>
          <p:cNvPr id="91" name="Picture 90">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8966" y="3072336"/>
            <a:ext cx="801143" cy="801143"/>
          </a:xfrm>
          <a:prstGeom prst="rect">
            <a:avLst/>
          </a:prstGeom>
        </p:spPr>
      </p:pic>
      <p:pic>
        <p:nvPicPr>
          <p:cNvPr id="92" name="Picture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64048" y="3211149"/>
            <a:ext cx="662330" cy="662330"/>
          </a:xfrm>
          <a:prstGeom prst="rect">
            <a:avLst/>
          </a:prstGeom>
        </p:spPr>
      </p:pic>
      <p:pic>
        <p:nvPicPr>
          <p:cNvPr id="93" name="Picture 9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74597" y="3048490"/>
            <a:ext cx="1261739" cy="802396"/>
          </a:xfrm>
          <a:prstGeom prst="rect">
            <a:avLst/>
          </a:prstGeom>
        </p:spPr>
      </p:pic>
      <p:sp>
        <p:nvSpPr>
          <p:cNvPr id="94" name="Cloud 93"/>
          <p:cNvSpPr/>
          <p:nvPr/>
        </p:nvSpPr>
        <p:spPr>
          <a:xfrm>
            <a:off x="757917" y="2601030"/>
            <a:ext cx="634306" cy="137480"/>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5" name="Picture 9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92537" y="1094879"/>
            <a:ext cx="2211846" cy="747333"/>
          </a:xfrm>
          <a:prstGeom prst="rect">
            <a:avLst/>
          </a:prstGeom>
        </p:spPr>
      </p:pic>
      <p:pic>
        <p:nvPicPr>
          <p:cNvPr id="96" name="Picture 9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4692" y="0"/>
            <a:ext cx="1825875" cy="1597641"/>
          </a:xfrm>
          <a:prstGeom prst="rect">
            <a:avLst/>
          </a:prstGeom>
          <a:ln>
            <a:noFill/>
          </a:ln>
          <a:effectLst>
            <a:outerShdw blurRad="292100" dist="139700" dir="2700000" algn="tl" rotWithShape="0">
              <a:srgbClr val="333333">
                <a:alpha val="65000"/>
              </a:srgbClr>
            </a:outerShdw>
          </a:effectLst>
        </p:spPr>
      </p:pic>
      <p:pic>
        <p:nvPicPr>
          <p:cNvPr id="99" name="Picture 9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88742" y="1868682"/>
            <a:ext cx="963152" cy="330790"/>
          </a:xfrm>
          <a:prstGeom prst="rect">
            <a:avLst/>
          </a:prstGeom>
          <a:ln>
            <a:noFill/>
          </a:ln>
          <a:effectLst>
            <a:outerShdw blurRad="292100" dist="139700" dir="2700000" algn="tl" rotWithShape="0">
              <a:srgbClr val="333333">
                <a:alpha val="65000"/>
              </a:srgbClr>
            </a:outerShdw>
          </a:effectLst>
        </p:spPr>
      </p:pic>
      <p:pic>
        <p:nvPicPr>
          <p:cNvPr id="102" name="Picture 10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71715" y="2546863"/>
            <a:ext cx="1046334" cy="364615"/>
          </a:xfrm>
          <a:prstGeom prst="rect">
            <a:avLst/>
          </a:prstGeom>
          <a:ln>
            <a:noFill/>
          </a:ln>
          <a:effectLst>
            <a:outerShdw blurRad="292100" dist="139700" dir="2700000" algn="tl" rotWithShape="0">
              <a:srgbClr val="333333">
                <a:alpha val="65000"/>
              </a:srgbClr>
            </a:outerShdw>
          </a:effectLst>
        </p:spPr>
      </p:pic>
      <p:pic>
        <p:nvPicPr>
          <p:cNvPr id="108" name="Picture 10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59799" y="3090253"/>
            <a:ext cx="1231319" cy="433446"/>
          </a:xfrm>
          <a:prstGeom prst="rect">
            <a:avLst/>
          </a:prstGeom>
          <a:ln>
            <a:noFill/>
          </a:ln>
          <a:effectLst>
            <a:outerShdw blurRad="292100" dist="139700" dir="2700000" algn="tl" rotWithShape="0">
              <a:srgbClr val="333333">
                <a:alpha val="65000"/>
              </a:srgbClr>
            </a:outerShdw>
          </a:effectLst>
        </p:spPr>
      </p:pic>
      <p:pic>
        <p:nvPicPr>
          <p:cNvPr id="109" name="Picture 10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06699" y="3748319"/>
            <a:ext cx="1990391" cy="862679"/>
          </a:xfrm>
          <a:prstGeom prst="rect">
            <a:avLst/>
          </a:prstGeom>
          <a:ln>
            <a:noFill/>
          </a:ln>
          <a:effectLst>
            <a:outerShdw blurRad="292100" dist="139700" dir="2700000" algn="tl" rotWithShape="0">
              <a:srgbClr val="333333">
                <a:alpha val="65000"/>
              </a:srgbClr>
            </a:outerShdw>
          </a:effectLst>
        </p:spPr>
      </p:pic>
      <p:pic>
        <p:nvPicPr>
          <p:cNvPr id="111" name="Picture 1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2992" y="3728634"/>
            <a:ext cx="1492843" cy="843365"/>
          </a:xfrm>
          <a:prstGeom prst="rect">
            <a:avLst/>
          </a:prstGeom>
          <a:ln>
            <a:noFill/>
          </a:ln>
          <a:effectLst>
            <a:outerShdw blurRad="292100" dist="139700" dir="2700000" algn="tl" rotWithShape="0">
              <a:srgbClr val="333333">
                <a:alpha val="65000"/>
              </a:srgbClr>
            </a:outerShdw>
          </a:effectLst>
        </p:spPr>
      </p:pic>
      <p:pic>
        <p:nvPicPr>
          <p:cNvPr id="112" name="Picture 1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12585" y="1904574"/>
            <a:ext cx="823616" cy="364236"/>
          </a:xfrm>
          <a:prstGeom prst="rect">
            <a:avLst/>
          </a:prstGeom>
          <a:ln>
            <a:noFill/>
          </a:ln>
          <a:effectLst>
            <a:outerShdw blurRad="292100" dist="139700" dir="2700000" algn="tl" rotWithShape="0">
              <a:srgbClr val="333333">
                <a:alpha val="65000"/>
              </a:srgbClr>
            </a:outerShdw>
          </a:effectLst>
        </p:spPr>
      </p:pic>
      <p:pic>
        <p:nvPicPr>
          <p:cNvPr id="113" name="Picture 11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282893" y="2541692"/>
            <a:ext cx="909600" cy="374666"/>
          </a:xfrm>
          <a:prstGeom prst="rect">
            <a:avLst/>
          </a:prstGeom>
          <a:ln>
            <a:noFill/>
          </a:ln>
          <a:effectLst>
            <a:outerShdw blurRad="292100" dist="139700" dir="2700000" algn="tl" rotWithShape="0">
              <a:srgbClr val="333333">
                <a:alpha val="65000"/>
              </a:srgbClr>
            </a:outerShdw>
          </a:effectLst>
        </p:spPr>
      </p:pic>
      <p:pic>
        <p:nvPicPr>
          <p:cNvPr id="114" name="Picture 1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3135" y="3228800"/>
            <a:ext cx="1133133" cy="461050"/>
          </a:xfrm>
          <a:prstGeom prst="rect">
            <a:avLst/>
          </a:prstGeom>
          <a:ln>
            <a:noFill/>
          </a:ln>
          <a:effectLst>
            <a:outerShdw blurRad="292100" dist="139700" dir="2700000" algn="tl" rotWithShape="0">
              <a:srgbClr val="333333">
                <a:alpha val="65000"/>
              </a:srgbClr>
            </a:outerShdw>
          </a:effectLst>
        </p:spPr>
      </p:pic>
      <p:pic>
        <p:nvPicPr>
          <p:cNvPr id="117" name="Picture 11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12469" y="2954039"/>
            <a:ext cx="1059362" cy="1242801"/>
          </a:xfrm>
          <a:prstGeom prst="rect">
            <a:avLst/>
          </a:prstGeom>
          <a:ln>
            <a:noFill/>
          </a:ln>
          <a:effectLst>
            <a:outerShdw blurRad="292100" dist="139700" dir="2700000" algn="tl" rotWithShape="0">
              <a:srgbClr val="333333">
                <a:alpha val="65000"/>
              </a:srgbClr>
            </a:outerShdw>
          </a:effectLst>
        </p:spPr>
      </p:pic>
      <p:sp>
        <p:nvSpPr>
          <p:cNvPr id="118" name="Rectangle 117"/>
          <p:cNvSpPr/>
          <p:nvPr/>
        </p:nvSpPr>
        <p:spPr>
          <a:xfrm>
            <a:off x="49460" y="541376"/>
            <a:ext cx="2776681" cy="707886"/>
          </a:xfrm>
          <a:prstGeom prst="rect">
            <a:avLst/>
          </a:prstGeom>
          <a:noFill/>
        </p:spPr>
        <p:txBody>
          <a:bodyPr wrap="square" lIns="91440" tIns="45720" rIns="91440" bIns="45720">
            <a:spAutoFit/>
          </a:bodyPr>
          <a:lstStyle/>
          <a:p>
            <a:pPr algn="ctr"/>
            <a:r>
              <a:rPr lang="en-US" sz="2000" b="1" dirty="0">
                <a:ln w="6600">
                  <a:solidFill>
                    <a:schemeClr val="accent2"/>
                  </a:solidFill>
                  <a:prstDash val="solid"/>
                </a:ln>
                <a:solidFill>
                  <a:srgbClr val="FFFFFF"/>
                </a:solidFill>
                <a:effectLst>
                  <a:outerShdw dist="38100" dir="2700000" algn="tl" rotWithShape="0">
                    <a:schemeClr val="accent2"/>
                  </a:outerShdw>
                </a:effectLst>
                <a:latin typeface="Myriad Pro" panose="020B0503030403020204" pitchFamily="34" charset="0"/>
                <a:cs typeface="Myanmar Text" panose="020B0502040204020203" pitchFamily="34" charset="0"/>
              </a:rPr>
              <a:t>CONGRATULATIONS RABBIT TEAM</a:t>
            </a:r>
            <a:endParaRPr lang="en-US" sz="2000" b="1" cap="none" spc="0" dirty="0">
              <a:ln w="6600">
                <a:solidFill>
                  <a:schemeClr val="accent2"/>
                </a:solidFill>
                <a:prstDash val="solid"/>
              </a:ln>
              <a:solidFill>
                <a:srgbClr val="FFFFFF"/>
              </a:solidFill>
              <a:effectLst>
                <a:outerShdw dist="38100" dir="2700000" algn="tl" rotWithShape="0">
                  <a:schemeClr val="accent2"/>
                </a:outerShdw>
              </a:effectLst>
              <a:latin typeface="Myriad Pro" panose="020B0503030403020204" pitchFamily="34" charset="0"/>
              <a:cs typeface="Myanmar Text" panose="020B0502040204020203" pitchFamily="34" charset="0"/>
            </a:endParaRPr>
          </a:p>
        </p:txBody>
      </p:sp>
      <p:sp>
        <p:nvSpPr>
          <p:cNvPr id="119" name="Rectangle 118"/>
          <p:cNvSpPr/>
          <p:nvPr/>
        </p:nvSpPr>
        <p:spPr>
          <a:xfrm>
            <a:off x="6259799" y="541376"/>
            <a:ext cx="2839322" cy="707886"/>
          </a:xfrm>
          <a:prstGeom prst="rect">
            <a:avLst/>
          </a:prstGeom>
          <a:noFill/>
        </p:spPr>
        <p:txBody>
          <a:bodyPr wrap="square" lIns="91440" tIns="45720" rIns="91440" bIns="45720">
            <a:spAutoFit/>
          </a:bodyPr>
          <a:lstStyle/>
          <a:p>
            <a:pPr algn="ctr"/>
            <a:r>
              <a:rPr lang="en-US" sz="2000" b="1" dirty="0">
                <a:ln w="6600">
                  <a:solidFill>
                    <a:schemeClr val="accent2"/>
                  </a:solidFill>
                  <a:prstDash val="solid"/>
                </a:ln>
                <a:solidFill>
                  <a:srgbClr val="FFFFFF"/>
                </a:solidFill>
                <a:effectLst>
                  <a:outerShdw dist="38100" dir="2700000" algn="tl" rotWithShape="0">
                    <a:schemeClr val="accent2"/>
                  </a:outerShdw>
                </a:effectLst>
                <a:latin typeface="Myriad Pro" panose="020B0503030403020204" pitchFamily="34" charset="0"/>
              </a:rPr>
              <a:t>CONGRATULATIONS TIGER TEAM</a:t>
            </a:r>
            <a:endParaRPr lang="en-US" sz="6000" b="1" cap="none" spc="0" dirty="0">
              <a:ln w="6600">
                <a:solidFill>
                  <a:schemeClr val="accent2"/>
                </a:solidFill>
                <a:prstDash val="solid"/>
              </a:ln>
              <a:solidFill>
                <a:srgbClr val="FFFFFF"/>
              </a:solidFill>
              <a:effectLst>
                <a:outerShdw dist="38100" dir="2700000" algn="tl" rotWithShape="0">
                  <a:schemeClr val="accent2"/>
                </a:outerShdw>
              </a:effectLst>
              <a:latin typeface="Myriad Pro" panose="020B0503030403020204" pitchFamily="34" charset="0"/>
            </a:endParaRPr>
          </a:p>
        </p:txBody>
      </p:sp>
      <p:sp>
        <p:nvSpPr>
          <p:cNvPr id="120" name="Cloud 119"/>
          <p:cNvSpPr/>
          <p:nvPr/>
        </p:nvSpPr>
        <p:spPr>
          <a:xfrm>
            <a:off x="2235883" y="1169033"/>
            <a:ext cx="566106" cy="13244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1" name="Cloud 120"/>
          <p:cNvSpPr/>
          <p:nvPr/>
        </p:nvSpPr>
        <p:spPr>
          <a:xfrm>
            <a:off x="7896784" y="1855533"/>
            <a:ext cx="560203" cy="130786"/>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164943" y="4833358"/>
            <a:ext cx="372126" cy="372126"/>
          </a:xfrm>
          <a:prstGeom prst="rect">
            <a:avLst/>
          </a:prstGeom>
        </p:spPr>
      </p:pic>
      <p:sp>
        <p:nvSpPr>
          <p:cNvPr id="123" name="Rectangle 122"/>
          <p:cNvSpPr/>
          <p:nvPr/>
        </p:nvSpPr>
        <p:spPr>
          <a:xfrm>
            <a:off x="1352715" y="1856643"/>
            <a:ext cx="6382050" cy="733846"/>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4" name="Rectangle 123"/>
          <p:cNvSpPr/>
          <p:nvPr/>
        </p:nvSpPr>
        <p:spPr>
          <a:xfrm>
            <a:off x="1207014" y="1718158"/>
            <a:ext cx="7144549"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yriad Pro" panose="020B0503030403020204" pitchFamily="34" charset="0"/>
                <a:ea typeface="Tahoma" panose="020B0604030504040204" pitchFamily="34" charset="0"/>
                <a:cs typeface="Tahoma" panose="020B0604030504040204" pitchFamily="34" charset="0"/>
              </a:rPr>
              <a:t>Who reaches higher</a:t>
            </a:r>
          </a:p>
        </p:txBody>
      </p:sp>
      <p:sp>
        <p:nvSpPr>
          <p:cNvPr id="2" name="Oval 1">
            <a:hlinkClick r:id="rId26" action="ppaction://hlinksldjump"/>
          </p:cNvPr>
          <p:cNvSpPr/>
          <p:nvPr/>
        </p:nvSpPr>
        <p:spPr>
          <a:xfrm>
            <a:off x="105257" y="3542314"/>
            <a:ext cx="419696" cy="37016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1</a:t>
            </a:r>
          </a:p>
        </p:txBody>
      </p:sp>
      <p:sp>
        <p:nvSpPr>
          <p:cNvPr id="137" name="Oval 136">
            <a:hlinkClick r:id="rId27" action="ppaction://hlinksldjump"/>
          </p:cNvPr>
          <p:cNvSpPr/>
          <p:nvPr/>
        </p:nvSpPr>
        <p:spPr>
          <a:xfrm>
            <a:off x="116044" y="3048490"/>
            <a:ext cx="419696" cy="370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a:t>
            </a:r>
          </a:p>
        </p:txBody>
      </p:sp>
      <p:sp>
        <p:nvSpPr>
          <p:cNvPr id="139" name="Oval 138">
            <a:hlinkClick r:id="rId28" action="ppaction://hlinksldjump"/>
          </p:cNvPr>
          <p:cNvSpPr/>
          <p:nvPr/>
        </p:nvSpPr>
        <p:spPr>
          <a:xfrm>
            <a:off x="121633" y="2051907"/>
            <a:ext cx="419696" cy="37016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4</a:t>
            </a:r>
          </a:p>
        </p:txBody>
      </p:sp>
      <p:sp>
        <p:nvSpPr>
          <p:cNvPr id="140" name="Oval 139">
            <a:hlinkClick r:id="rId29" action="ppaction://hlinksldjump"/>
          </p:cNvPr>
          <p:cNvSpPr/>
          <p:nvPr/>
        </p:nvSpPr>
        <p:spPr>
          <a:xfrm>
            <a:off x="105652" y="2541318"/>
            <a:ext cx="419696" cy="37016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3</a:t>
            </a:r>
          </a:p>
        </p:txBody>
      </p:sp>
      <p:sp>
        <p:nvSpPr>
          <p:cNvPr id="141" name="Oval 140">
            <a:hlinkClick r:id="rId30" action="ppaction://hlinksldjump"/>
          </p:cNvPr>
          <p:cNvSpPr/>
          <p:nvPr/>
        </p:nvSpPr>
        <p:spPr>
          <a:xfrm>
            <a:off x="8554412" y="3584895"/>
            <a:ext cx="419696" cy="370160"/>
          </a:xfrm>
          <a:prstGeom prst="ellipse">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1</a:t>
            </a:r>
          </a:p>
        </p:txBody>
      </p:sp>
      <p:sp>
        <p:nvSpPr>
          <p:cNvPr id="142" name="Oval 141">
            <a:hlinkClick r:id="rId31" action="ppaction://hlinksldjump"/>
          </p:cNvPr>
          <p:cNvSpPr/>
          <p:nvPr/>
        </p:nvSpPr>
        <p:spPr>
          <a:xfrm>
            <a:off x="8565199" y="3091071"/>
            <a:ext cx="419696" cy="37016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a:t>
            </a:r>
          </a:p>
        </p:txBody>
      </p:sp>
      <p:sp>
        <p:nvSpPr>
          <p:cNvPr id="143" name="Oval 142">
            <a:hlinkClick r:id="rId32" action="ppaction://hlinksldjump"/>
          </p:cNvPr>
          <p:cNvSpPr/>
          <p:nvPr/>
        </p:nvSpPr>
        <p:spPr>
          <a:xfrm>
            <a:off x="8560030" y="2094488"/>
            <a:ext cx="419696" cy="370160"/>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4</a:t>
            </a:r>
          </a:p>
        </p:txBody>
      </p:sp>
      <p:sp>
        <p:nvSpPr>
          <p:cNvPr id="144" name="Oval 143">
            <a:hlinkClick r:id="rId33" action="ppaction://hlinksldjump"/>
          </p:cNvPr>
          <p:cNvSpPr/>
          <p:nvPr/>
        </p:nvSpPr>
        <p:spPr>
          <a:xfrm>
            <a:off x="8554807" y="2583899"/>
            <a:ext cx="419696" cy="37016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3</a:t>
            </a:r>
          </a:p>
        </p:txBody>
      </p:sp>
      <p:sp>
        <p:nvSpPr>
          <p:cNvPr id="3" name="Right Arrow 2">
            <a:hlinkClick r:id="rId34" action="ppaction://hlinksldjump"/>
          </p:cNvPr>
          <p:cNvSpPr/>
          <p:nvPr/>
        </p:nvSpPr>
        <p:spPr>
          <a:xfrm>
            <a:off x="4107117" y="4505547"/>
            <a:ext cx="798349" cy="569792"/>
          </a:xfrm>
          <a:prstGeom prst="righ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02563" y="4271428"/>
            <a:ext cx="1062166" cy="151451"/>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3636201" y="4182162"/>
            <a:ext cx="1449270" cy="177484"/>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1816051" y="3585979"/>
            <a:ext cx="802381" cy="45719"/>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2423050" y="2820842"/>
            <a:ext cx="636673" cy="50279"/>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796753" y="4360887"/>
            <a:ext cx="1285136" cy="177484"/>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517241" y="3387258"/>
            <a:ext cx="647787" cy="62784"/>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065092" y="2815109"/>
            <a:ext cx="647787" cy="62784"/>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11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45650" y="2595992"/>
            <a:ext cx="1373969" cy="1458403"/>
          </a:xfrm>
          <a:prstGeom prst="rect">
            <a:avLst/>
          </a:prstGeom>
          <a:ln>
            <a:noFill/>
          </a:ln>
          <a:effectLst>
            <a:outerShdw blurRad="292100" dist="139700" dir="2700000" algn="tl" rotWithShape="0">
              <a:srgbClr val="333333">
                <a:alpha val="65000"/>
              </a:srgbClr>
            </a:outerShdw>
          </a:effectLst>
        </p:spPr>
      </p:pic>
      <p:sp>
        <p:nvSpPr>
          <p:cNvPr id="131" name="Rectangle 130"/>
          <p:cNvSpPr/>
          <p:nvPr/>
        </p:nvSpPr>
        <p:spPr>
          <a:xfrm>
            <a:off x="4246180" y="1556129"/>
            <a:ext cx="1066215" cy="88528"/>
          </a:xfrm>
          <a:prstGeom prst="rect">
            <a:avLst/>
          </a:prstGeom>
          <a:solidFill>
            <a:srgbClr val="C75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Snakes And Ladders - Lets Play A Game Clipart (#1245569) - PinClipart"/>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5400" b="95800" l="3523" r="96932">
                        <a14:foregroundMark x1="14773" y1="17400" x2="26023" y2="35800"/>
                        <a14:foregroundMark x1="33523" y1="42000" x2="35909" y2="54600"/>
                        <a14:foregroundMark x1="13636" y1="21200" x2="79545" y2="37200"/>
                        <a14:foregroundMark x1="39091" y1="17400" x2="42500" y2="32000"/>
                        <a14:foregroundMark x1="39091" y1="14200" x2="34773" y2="33000"/>
                        <a14:foregroundMark x1="32386" y1="37800" x2="40114" y2="53600"/>
                        <a14:foregroundMark x1="14545" y1="26800" x2="18977" y2="33200"/>
                        <a14:foregroundMark x1="14886" y1="29400" x2="16932" y2="36800"/>
                        <a14:foregroundMark x1="17727" y1="13200" x2="22273" y2="22600"/>
                        <a14:foregroundMark x1="35909" y1="29000" x2="42500" y2="36400"/>
                        <a14:foregroundMark x1="53068" y1="21000" x2="53977" y2="37800"/>
                        <a14:foregroundMark x1="54886" y1="20200" x2="57614" y2="33800"/>
                        <a14:foregroundMark x1="62045" y1="18400" x2="63182" y2="35200"/>
                        <a14:foregroundMark x1="77727" y1="19600" x2="76023" y2="37400"/>
                        <a14:foregroundMark x1="62955" y1="20200" x2="58523" y2="30000"/>
                        <a14:foregroundMark x1="74091" y1="21200" x2="75682" y2="35200"/>
                        <a14:foregroundMark x1="75568" y1="37400" x2="80682" y2="40000"/>
                        <a14:foregroundMark x1="78636" y1="20600" x2="81364" y2="23200"/>
                        <a14:foregroundMark x1="77955" y1="30000" x2="79773" y2="31200"/>
                        <a14:foregroundMark x1="16932" y1="35400" x2="23409" y2="36400"/>
                        <a14:foregroundMark x1="13636" y1="51000" x2="12955" y2="69800"/>
                        <a14:foregroundMark x1="10455" y1="50800" x2="18977" y2="53400"/>
                        <a14:foregroundMark x1="28523" y1="56800" x2="31136" y2="73400"/>
                        <a14:foregroundMark x1="42500" y1="53400" x2="43295" y2="68000"/>
                        <a14:foregroundMark x1="42727" y1="53000" x2="48068" y2="67200"/>
                        <a14:foregroundMark x1="49773" y1="50400" x2="48636" y2="64000"/>
                        <a14:foregroundMark x1="51364" y1="50000" x2="53409" y2="69200"/>
                        <a14:foregroundMark x1="63750" y1="49400" x2="66477" y2="72400"/>
                        <a14:foregroundMark x1="63182" y1="53000" x2="63182" y2="68200"/>
                        <a14:foregroundMark x1="64318" y1="67200" x2="68750" y2="68800"/>
                        <a14:foregroundMark x1="64318" y1="61800" x2="67614" y2="62400"/>
                        <a14:foregroundMark x1="64432" y1="50800" x2="68750" y2="52600"/>
                        <a14:foregroundMark x1="82159" y1="52600" x2="81818" y2="68600"/>
                        <a14:foregroundMark x1="79545" y1="69200" x2="82386" y2="74000"/>
                        <a14:foregroundMark x1="62500" y1="35800" x2="63182" y2="40000"/>
                        <a14:foregroundMark x1="28977" y1="66600" x2="29886" y2="77000"/>
                        <a14:backgroundMark x1="40000" y1="43600" x2="40000" y2="43600"/>
                      </a14:backgroundRemoval>
                    </a14:imgEffect>
                  </a14:imgLayer>
                </a14:imgProps>
              </a:ext>
              <a:ext uri="{28A0092B-C50C-407E-A947-70E740481C1C}">
                <a14:useLocalDpi xmlns:a14="http://schemas.microsoft.com/office/drawing/2010/main" val="0"/>
              </a:ext>
            </a:extLst>
          </a:blip>
          <a:srcRect/>
          <a:stretch>
            <a:fillRect/>
          </a:stretch>
        </p:blipFill>
        <p:spPr bwMode="auto">
          <a:xfrm>
            <a:off x="-93822" y="-117963"/>
            <a:ext cx="1300836" cy="729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77288C4A-6247-4C91-B74B-A38CDBD71BEE}"/>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941823798"/>
      </p:ext>
    </p:extLst>
  </p:cSld>
  <p:clrMapOvr>
    <a:masterClrMapping/>
  </p:clrMapOvr>
  <p:transition>
    <p:sndAc>
      <p:stSnd>
        <p:snd r:embed="rId5"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500" fill="hold"/>
                                        <p:tgtEl>
                                          <p:spTgt spid="124"/>
                                        </p:tgtEl>
                                        <p:attrNameLst>
                                          <p:attrName>ppt_w</p:attrName>
                                        </p:attrNameLst>
                                      </p:cBhvr>
                                      <p:tavLst>
                                        <p:tav tm="0">
                                          <p:val>
                                            <p:fltVal val="0"/>
                                          </p:val>
                                        </p:tav>
                                        <p:tav tm="100000">
                                          <p:val>
                                            <p:strVal val="#ppt_w"/>
                                          </p:val>
                                        </p:tav>
                                      </p:tavLst>
                                    </p:anim>
                                    <p:anim calcmode="lin" valueType="num">
                                      <p:cBhvr>
                                        <p:cTn id="8" dur="1500" fill="hold"/>
                                        <p:tgtEl>
                                          <p:spTgt spid="124"/>
                                        </p:tgtEl>
                                        <p:attrNameLst>
                                          <p:attrName>ppt_h</p:attrName>
                                        </p:attrNameLst>
                                      </p:cBhvr>
                                      <p:tavLst>
                                        <p:tav tm="0">
                                          <p:val>
                                            <p:fltVal val="0"/>
                                          </p:val>
                                        </p:tav>
                                        <p:tav tm="100000">
                                          <p:val>
                                            <p:strVal val="#ppt_h"/>
                                          </p:val>
                                        </p:tav>
                                      </p:tavLst>
                                    </p:anim>
                                    <p:animEffect transition="in" filter="fade">
                                      <p:cBhvr>
                                        <p:cTn id="9" dur="1500"/>
                                        <p:tgtEl>
                                          <p:spTgt spid="124"/>
                                        </p:tgtEl>
                                      </p:cBhvr>
                                    </p:animEffect>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par>
                                <p:cTn id="14" presetID="2" presetClass="entr" presetSubtype="2" repeatCount="indefinite" fill="hold" grpId="0" nodeType="withEffect">
                                  <p:stCondLst>
                                    <p:cond delay="0"/>
                                  </p:stCondLst>
                                  <p:childTnLst>
                                    <p:set>
                                      <p:cBhvr>
                                        <p:cTn id="15" dur="1" fill="hold">
                                          <p:stCondLst>
                                            <p:cond delay="0"/>
                                          </p:stCondLst>
                                        </p:cTn>
                                        <p:tgtEl>
                                          <p:spTgt spid="94"/>
                                        </p:tgtEl>
                                        <p:attrNameLst>
                                          <p:attrName>style.visibility</p:attrName>
                                        </p:attrNameLst>
                                      </p:cBhvr>
                                      <p:to>
                                        <p:strVal val="visible"/>
                                      </p:to>
                                    </p:set>
                                    <p:anim calcmode="lin" valueType="num">
                                      <p:cBhvr additive="base">
                                        <p:cTn id="16" dur="20000" fill="hold"/>
                                        <p:tgtEl>
                                          <p:spTgt spid="94"/>
                                        </p:tgtEl>
                                        <p:attrNameLst>
                                          <p:attrName>ppt_x</p:attrName>
                                        </p:attrNameLst>
                                      </p:cBhvr>
                                      <p:tavLst>
                                        <p:tav tm="0">
                                          <p:val>
                                            <p:strVal val="1+#ppt_w/2"/>
                                          </p:val>
                                        </p:tav>
                                        <p:tav tm="100000">
                                          <p:val>
                                            <p:strVal val="#ppt_x"/>
                                          </p:val>
                                        </p:tav>
                                      </p:tavLst>
                                    </p:anim>
                                    <p:anim calcmode="lin" valueType="num">
                                      <p:cBhvr additive="base">
                                        <p:cTn id="17" dur="20000" fill="hold"/>
                                        <p:tgtEl>
                                          <p:spTgt spid="94"/>
                                        </p:tgtEl>
                                        <p:attrNameLst>
                                          <p:attrName>ppt_y</p:attrName>
                                        </p:attrNameLst>
                                      </p:cBhvr>
                                      <p:tavLst>
                                        <p:tav tm="0">
                                          <p:val>
                                            <p:strVal val="#ppt_y"/>
                                          </p:val>
                                        </p:tav>
                                        <p:tav tm="100000">
                                          <p:val>
                                            <p:strVal val="#ppt_y"/>
                                          </p:val>
                                        </p:tav>
                                      </p:tavLst>
                                    </p:anim>
                                  </p:childTnLst>
                                </p:cTn>
                              </p:par>
                              <p:par>
                                <p:cTn id="18" presetID="1" presetClass="mediacall" presetSubtype="0" fill="hold" nodeType="withEffect">
                                  <p:stCondLst>
                                    <p:cond delay="0"/>
                                  </p:stCondLst>
                                  <p:childTnLst>
                                    <p:cmd type="call" cmd="playFrom(0.0)">
                                      <p:cBhvr>
                                        <p:cTn id="19" dur="21083" fill="hold"/>
                                        <p:tgtEl>
                                          <p:spTgt spid="12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24"/>
                                        </p:tgtEl>
                                      </p:cBhvr>
                                    </p:animEffect>
                                    <p:set>
                                      <p:cBhvr>
                                        <p:cTn id="24" dur="1" fill="hold">
                                          <p:stCondLst>
                                            <p:cond delay="499"/>
                                          </p:stCondLst>
                                        </p:cTn>
                                        <p:tgtEl>
                                          <p:spTgt spid="12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23"/>
                                        </p:tgtEl>
                                      </p:cBhvr>
                                    </p:animEffect>
                                    <p:set>
                                      <p:cBhvr>
                                        <p:cTn id="27" dur="1" fill="hold">
                                          <p:stCondLst>
                                            <p:cond delay="499"/>
                                          </p:stCondLst>
                                        </p:cTn>
                                        <p:tgtEl>
                                          <p:spTgt spid="123"/>
                                        </p:tgtEl>
                                        <p:attrNameLst>
                                          <p:attrName>style.visibility</p:attrName>
                                        </p:attrNameLst>
                                      </p:cBhvr>
                                      <p:to>
                                        <p:strVal val="hidden"/>
                                      </p:to>
                                    </p:set>
                                  </p:childTnLst>
                                </p:cTn>
                              </p:par>
                              <p:par>
                                <p:cTn id="28" presetID="16" presetClass="entr" presetSubtype="21"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arn(inVertical)">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7"/>
                    </p:tgtEl>
                  </p:cond>
                </p:stCondLst>
                <p:endSync evt="end" delay="0">
                  <p:rtn val="all"/>
                </p:endSync>
                <p:childTnLst>
                  <p:par>
                    <p:cTn id="32" fill="hold">
                      <p:stCondLst>
                        <p:cond delay="0"/>
                      </p:stCondLst>
                      <p:childTnLst>
                        <p:par>
                          <p:cTn id="33" fill="hold">
                            <p:stCondLst>
                              <p:cond delay="0"/>
                            </p:stCondLst>
                            <p:childTnLst>
                              <p:par>
                                <p:cTn id="34" presetID="6" presetClass="emph" presetSubtype="0" fill="hold" nodeType="withEffect">
                                  <p:stCondLst>
                                    <p:cond delay="0"/>
                                  </p:stCondLst>
                                  <p:childTnLst>
                                    <p:animScale>
                                      <p:cBhvr>
                                        <p:cTn id="35" dur="500" fill="hold"/>
                                        <p:tgtEl>
                                          <p:spTgt spid="117"/>
                                        </p:tgtEl>
                                      </p:cBhvr>
                                      <p:by x="97000" y="97000"/>
                                    </p:animScale>
                                  </p:childTnLst>
                                </p:cTn>
                              </p:par>
                            </p:childTnLst>
                          </p:cTn>
                        </p:par>
                      </p:childTnLst>
                    </p:cTn>
                  </p:par>
                  <p:par>
                    <p:cTn id="36" fill="hold">
                      <p:stCondLst>
                        <p:cond delay="indefinite"/>
                      </p:stCondLst>
                      <p:childTnLst>
                        <p:par>
                          <p:cTn id="37" fill="hold">
                            <p:stCondLst>
                              <p:cond delay="0"/>
                            </p:stCondLst>
                            <p:childTnLst>
                              <p:par>
                                <p:cTn id="38" presetID="44" presetClass="path" presetSubtype="0" accel="50000" decel="50000" fill="hold" nodeType="clickEffect">
                                  <p:stCondLst>
                                    <p:cond delay="0"/>
                                  </p:stCondLst>
                                  <p:childTnLst>
                                    <p:animMotion origin="layout" path="M 2.77778E-6 6.45261E-7 C 0.01024 -0.05279 -0.0191 -0.17351 0.03159 -0.18833 C 0.07743 -0.19512 0.08732 -0.17567 0.096 -0.12257 " pathEditMode="relative" rAng="0" ptsTypes="AAA">
                                      <p:cBhvr>
                                        <p:cTn id="39" dur="500" fill="hold"/>
                                        <p:tgtEl>
                                          <p:spTgt spid="117"/>
                                        </p:tgtEl>
                                        <p:attrNameLst>
                                          <p:attrName>ppt_x</p:attrName>
                                          <p:attrName>ppt_y</p:attrName>
                                        </p:attrNameLst>
                                      </p:cBhvr>
                                      <p:rCtr x="3837" y="-9756"/>
                                    </p:animMotion>
                                  </p:childTnLst>
                                  <p:subTnLst>
                                    <p:audio>
                                      <p:cMediaNode>
                                        <p:cTn display="0" masterRel="sameClick">
                                          <p:stCondLst>
                                            <p:cond evt="begin" delay="0">
                                              <p:tn val="38"/>
                                            </p:cond>
                                          </p:stCondLst>
                                          <p:endCondLst>
                                            <p:cond evt="onStopAudio" delay="0">
                                              <p:tgtEl>
                                                <p:sldTgt/>
                                              </p:tgtEl>
                                            </p:cond>
                                          </p:endCondLst>
                                        </p:cTn>
                                        <p:tgtEl>
                                          <p:sndTgt r:embed="rId6" name="whoosh.wav"/>
                                        </p:tgtEl>
                                      </p:cMediaNode>
                                    </p:audio>
                                  </p:subTnLst>
                                </p:cTn>
                              </p:par>
                              <p:par>
                                <p:cTn id="40" presetID="6" presetClass="emph" presetSubtype="0" fill="hold" nodeType="withEffect">
                                  <p:stCondLst>
                                    <p:cond delay="0"/>
                                  </p:stCondLst>
                                  <p:childTnLst>
                                    <p:animScale>
                                      <p:cBhvr>
                                        <p:cTn id="41" dur="500" fill="hold"/>
                                        <p:tgtEl>
                                          <p:spTgt spid="117"/>
                                        </p:tgtEl>
                                      </p:cBhvr>
                                      <p:by x="94000" y="94000"/>
                                    </p:animScale>
                                  </p:childTnLst>
                                </p:cTn>
                              </p:par>
                            </p:childTnLst>
                          </p:cTn>
                        </p:par>
                      </p:childTnLst>
                    </p:cTn>
                  </p:par>
                  <p:par>
                    <p:cTn id="42" fill="hold">
                      <p:stCondLst>
                        <p:cond delay="indefinite"/>
                      </p:stCondLst>
                      <p:childTnLst>
                        <p:par>
                          <p:cTn id="43" fill="hold">
                            <p:stCondLst>
                              <p:cond delay="0"/>
                            </p:stCondLst>
                            <p:childTnLst>
                              <p:par>
                                <p:cTn id="44" presetID="44" presetClass="path" presetSubtype="0" accel="50000" decel="50000" fill="hold" nodeType="clickEffect">
                                  <p:stCondLst>
                                    <p:cond delay="0"/>
                                  </p:stCondLst>
                                  <p:childTnLst>
                                    <p:animMotion origin="layout" path="M 0.09601 -0.12257 C 0.09444 -0.18246 0.07899 -0.26366 0.11996 -0.28126 C 0.14826 -0.28064 0.1467 -0.26984 0.15903 -0.24884 " pathEditMode="relative" rAng="0" ptsTypes="AAA">
                                      <p:cBhvr>
                                        <p:cTn id="45" dur="500" fill="hold"/>
                                        <p:tgtEl>
                                          <p:spTgt spid="117"/>
                                        </p:tgtEl>
                                        <p:attrNameLst>
                                          <p:attrName>ppt_x</p:attrName>
                                          <p:attrName>ppt_y</p:attrName>
                                        </p:attrNameLst>
                                      </p:cBhvr>
                                      <p:rCtr x="2292" y="-7935"/>
                                    </p:animMotion>
                                  </p:childTnLst>
                                  <p:subTnLst>
                                    <p:audio>
                                      <p:cMediaNode>
                                        <p:cTn display="0" masterRel="sameClick">
                                          <p:stCondLst>
                                            <p:cond evt="begin" delay="0">
                                              <p:tn val="44"/>
                                            </p:cond>
                                          </p:stCondLst>
                                          <p:endCondLst>
                                            <p:cond evt="onStopAudio" delay="0">
                                              <p:tgtEl>
                                                <p:sldTgt/>
                                              </p:tgtEl>
                                            </p:cond>
                                          </p:endCondLst>
                                        </p:cTn>
                                        <p:tgtEl>
                                          <p:sndTgt r:embed="rId6" name="whoosh.wav"/>
                                        </p:tgtEl>
                                      </p:cMediaNode>
                                    </p:audio>
                                  </p:subTnLst>
                                </p:cTn>
                              </p:par>
                              <p:par>
                                <p:cTn id="46" presetID="6" presetClass="emph" presetSubtype="0" fill="hold" nodeType="withEffect">
                                  <p:stCondLst>
                                    <p:cond delay="0"/>
                                  </p:stCondLst>
                                  <p:childTnLst>
                                    <p:animScale>
                                      <p:cBhvr>
                                        <p:cTn id="47" dur="500" fill="hold"/>
                                        <p:tgtEl>
                                          <p:spTgt spid="117"/>
                                        </p:tgtEl>
                                      </p:cBhvr>
                                      <p:by x="91000" y="91000"/>
                                    </p:animScale>
                                  </p:childTnLst>
                                </p:cTn>
                              </p:par>
                            </p:childTnLst>
                          </p:cTn>
                        </p:par>
                      </p:childTnLst>
                    </p:cTn>
                  </p:par>
                  <p:par>
                    <p:cTn id="48" fill="hold">
                      <p:stCondLst>
                        <p:cond delay="indefinite"/>
                      </p:stCondLst>
                      <p:childTnLst>
                        <p:par>
                          <p:cTn id="49" fill="hold">
                            <p:stCondLst>
                              <p:cond delay="0"/>
                            </p:stCondLst>
                            <p:childTnLst>
                              <p:par>
                                <p:cTn id="50" presetID="44" presetClass="path" presetSubtype="0" accel="50000" decel="50000" fill="hold" nodeType="clickEffect">
                                  <p:stCondLst>
                                    <p:cond delay="0"/>
                                  </p:stCondLst>
                                  <p:childTnLst>
                                    <p:animMotion origin="layout" path="M 0.15903 -0.24884 C 0.15782 -0.31399 0.13056 -0.40784 0.17136 -0.42451 C 0.19497 -0.41741 0.18716 -0.39858 0.19931 -0.38037 " pathEditMode="relative" rAng="0" ptsTypes="AAA">
                                      <p:cBhvr>
                                        <p:cTn id="51" dur="500" fill="hold"/>
                                        <p:tgtEl>
                                          <p:spTgt spid="117"/>
                                        </p:tgtEl>
                                        <p:attrNameLst>
                                          <p:attrName>ppt_x</p:attrName>
                                          <p:attrName>ppt_y</p:attrName>
                                        </p:attrNameLst>
                                      </p:cBhvr>
                                      <p:rCtr x="590" y="-8799"/>
                                    </p:animMotion>
                                  </p:childTnLst>
                                  <p:subTnLst>
                                    <p:audio>
                                      <p:cMediaNode>
                                        <p:cTn display="0" masterRel="sameClick">
                                          <p:stCondLst>
                                            <p:cond evt="begin" delay="0">
                                              <p:tn val="50"/>
                                            </p:cond>
                                          </p:stCondLst>
                                          <p:endCondLst>
                                            <p:cond evt="onStopAudio" delay="0">
                                              <p:tgtEl>
                                                <p:sldTgt/>
                                              </p:tgtEl>
                                            </p:cond>
                                          </p:endCondLst>
                                        </p:cTn>
                                        <p:tgtEl>
                                          <p:sndTgt r:embed="rId6" name="whoosh.wav"/>
                                        </p:tgtEl>
                                      </p:cMediaNode>
                                    </p:audio>
                                  </p:subTnLst>
                                </p:cTn>
                              </p:par>
                              <p:par>
                                <p:cTn id="52" presetID="6" presetClass="emph" presetSubtype="0" fill="hold" nodeType="withEffect">
                                  <p:stCondLst>
                                    <p:cond delay="0"/>
                                  </p:stCondLst>
                                  <p:childTnLst>
                                    <p:animScale>
                                      <p:cBhvr>
                                        <p:cTn id="53" dur="500" fill="hold"/>
                                        <p:tgtEl>
                                          <p:spTgt spid="117"/>
                                        </p:tgtEl>
                                      </p:cBhvr>
                                      <p:by x="88000" y="88000"/>
                                    </p:animScale>
                                  </p:childTnLst>
                                </p:cTn>
                              </p:par>
                            </p:childTnLst>
                          </p:cTn>
                        </p:par>
                      </p:childTnLst>
                    </p:cTn>
                  </p:par>
                  <p:par>
                    <p:cTn id="54" fill="hold">
                      <p:stCondLst>
                        <p:cond delay="indefinite"/>
                      </p:stCondLst>
                      <p:childTnLst>
                        <p:par>
                          <p:cTn id="55" fill="hold">
                            <p:stCondLst>
                              <p:cond delay="0"/>
                            </p:stCondLst>
                            <p:childTnLst>
                              <p:par>
                                <p:cTn id="56" presetID="44" presetClass="path" presetSubtype="0" accel="50000" decel="50000" fill="hold" nodeType="clickEffect">
                                  <p:stCondLst>
                                    <p:cond delay="0"/>
                                  </p:stCondLst>
                                  <p:childTnLst>
                                    <p:animMotion origin="layout" path="M 0.19931 -0.38037 C 0.19306 -0.44428 0.17934 -0.54122 0.22031 -0.55728 C 0.26163 -0.55728 0.2507 -0.54307 0.25903 -0.52486 " pathEditMode="relative" rAng="0" ptsTypes="AAA">
                                      <p:cBhvr>
                                        <p:cTn id="57" dur="500" fill="hold"/>
                                        <p:tgtEl>
                                          <p:spTgt spid="117"/>
                                        </p:tgtEl>
                                        <p:attrNameLst>
                                          <p:attrName>ppt_x</p:attrName>
                                          <p:attrName>ppt_y</p:attrName>
                                        </p:attrNameLst>
                                      </p:cBhvr>
                                      <p:rCtr x="2118" y="-8861"/>
                                    </p:animMotion>
                                  </p:childTnLst>
                                  <p:subTnLst>
                                    <p:audio>
                                      <p:cMediaNode>
                                        <p:cTn display="0" masterRel="sameClick">
                                          <p:stCondLst>
                                            <p:cond evt="begin" delay="0">
                                              <p:tn val="56"/>
                                            </p:cond>
                                          </p:stCondLst>
                                          <p:endCondLst>
                                            <p:cond evt="onStopAudio" delay="0">
                                              <p:tgtEl>
                                                <p:sldTgt/>
                                              </p:tgtEl>
                                            </p:cond>
                                          </p:endCondLst>
                                        </p:cTn>
                                        <p:tgtEl>
                                          <p:sndTgt r:embed="rId6" name="whoosh.wav"/>
                                        </p:tgtEl>
                                      </p:cMediaNode>
                                    </p:audio>
                                  </p:subTnLst>
                                </p:cTn>
                              </p:par>
                              <p:par>
                                <p:cTn id="58" presetID="6" presetClass="emph" presetSubtype="0" fill="hold" nodeType="withEffect">
                                  <p:stCondLst>
                                    <p:cond delay="0"/>
                                  </p:stCondLst>
                                  <p:childTnLst>
                                    <p:animScale>
                                      <p:cBhvr>
                                        <p:cTn id="59" dur="500" fill="hold"/>
                                        <p:tgtEl>
                                          <p:spTgt spid="117"/>
                                        </p:tgtEl>
                                      </p:cBhvr>
                                      <p:by x="85000" y="85000"/>
                                    </p:animScale>
                                  </p:childTnLst>
                                </p:cTn>
                              </p:par>
                            </p:childTnLst>
                          </p:cTn>
                        </p:par>
                        <p:par>
                          <p:cTn id="60" fill="hold">
                            <p:stCondLst>
                              <p:cond delay="500"/>
                            </p:stCondLst>
                            <p:childTnLst>
                              <p:par>
                                <p:cTn id="61" presetID="2" presetClass="entr" presetSubtype="4" fill="hold" grpId="1" nodeType="afterEffect">
                                  <p:stCondLst>
                                    <p:cond delay="0"/>
                                  </p:stCondLst>
                                  <p:childTnLst>
                                    <p:set>
                                      <p:cBhvr>
                                        <p:cTn id="62" dur="1" fill="hold">
                                          <p:stCondLst>
                                            <p:cond delay="0"/>
                                          </p:stCondLst>
                                        </p:cTn>
                                        <p:tgtEl>
                                          <p:spTgt spid="118"/>
                                        </p:tgtEl>
                                        <p:attrNameLst>
                                          <p:attrName>style.visibility</p:attrName>
                                        </p:attrNameLst>
                                      </p:cBhvr>
                                      <p:to>
                                        <p:strVal val="visible"/>
                                      </p:to>
                                    </p:set>
                                    <p:anim calcmode="lin" valueType="num">
                                      <p:cBhvr additive="base">
                                        <p:cTn id="63" dur="500" fill="hold"/>
                                        <p:tgtEl>
                                          <p:spTgt spid="118"/>
                                        </p:tgtEl>
                                        <p:attrNameLst>
                                          <p:attrName>ppt_x</p:attrName>
                                        </p:attrNameLst>
                                      </p:cBhvr>
                                      <p:tavLst>
                                        <p:tav tm="0">
                                          <p:val>
                                            <p:strVal val="#ppt_x"/>
                                          </p:val>
                                        </p:tav>
                                        <p:tav tm="100000">
                                          <p:val>
                                            <p:strVal val="#ppt_x"/>
                                          </p:val>
                                        </p:tav>
                                      </p:tavLst>
                                    </p:anim>
                                    <p:anim calcmode="lin" valueType="num">
                                      <p:cBhvr additive="base">
                                        <p:cTn id="64" dur="500" fill="hold"/>
                                        <p:tgtEl>
                                          <p:spTgt spid="1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17"/>
                  </p:tgtEl>
                </p:cond>
              </p:nextCondLst>
            </p:seq>
            <p:seq concurrent="1" nextAc="seek">
              <p:cTn id="65" restart="whenNotActive" fill="hold" evtFilter="cancelBubble" nodeType="interactiveSeq">
                <p:stCondLst>
                  <p:cond evt="onClick" delay="0">
                    <p:tgtEl>
                      <p:spTgt spid="116"/>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nodeType="withEffect">
                                  <p:stCondLst>
                                    <p:cond delay="0"/>
                                  </p:stCondLst>
                                  <p:childTnLst>
                                    <p:animScale>
                                      <p:cBhvr>
                                        <p:cTn id="69" dur="500" fill="hold"/>
                                        <p:tgtEl>
                                          <p:spTgt spid="116"/>
                                        </p:tgtEl>
                                      </p:cBhvr>
                                      <p:by x="97000" y="97000"/>
                                    </p:animScale>
                                  </p:childTnLst>
                                </p:cTn>
                              </p:par>
                            </p:childTnLst>
                          </p:cTn>
                        </p:par>
                      </p:childTnLst>
                    </p:cTn>
                  </p:par>
                  <p:par>
                    <p:cTn id="70" fill="hold">
                      <p:stCondLst>
                        <p:cond delay="indefinite"/>
                      </p:stCondLst>
                      <p:childTnLst>
                        <p:par>
                          <p:cTn id="71" fill="hold">
                            <p:stCondLst>
                              <p:cond delay="0"/>
                            </p:stCondLst>
                            <p:childTnLst>
                              <p:par>
                                <p:cTn id="72" presetID="51" presetClass="path" presetSubtype="0" accel="50000" decel="50000" fill="hold" nodeType="clickEffect">
                                  <p:stCondLst>
                                    <p:cond delay="0"/>
                                  </p:stCondLst>
                                  <p:childTnLst>
                                    <p:animMotion origin="layout" path="M -1.94444E-6 2.62118E-6 C -0.00278 -0.0741 0.01702 -0.27663 -0.04965 -0.27972 C -0.07812 -0.28311 -0.08177 -0.19543 -0.09288 -0.12998 " pathEditMode="relative" rAng="0" ptsTypes="AAA">
                                      <p:cBhvr>
                                        <p:cTn id="73" dur="500" fill="hold"/>
                                        <p:tgtEl>
                                          <p:spTgt spid="116"/>
                                        </p:tgtEl>
                                        <p:attrNameLst>
                                          <p:attrName>ppt_x</p:attrName>
                                          <p:attrName>ppt_y</p:attrName>
                                        </p:attrNameLst>
                                      </p:cBhvr>
                                      <p:rCtr x="-3802" y="-14171"/>
                                    </p:animMotion>
                                  </p:childTnLst>
                                  <p:subTnLst>
                                    <p:audio>
                                      <p:cMediaNode>
                                        <p:cTn display="0" masterRel="sameClick">
                                          <p:stCondLst>
                                            <p:cond evt="begin" delay="0">
                                              <p:tn val="72"/>
                                            </p:cond>
                                          </p:stCondLst>
                                          <p:endCondLst>
                                            <p:cond evt="onStopAudio" delay="0">
                                              <p:tgtEl>
                                                <p:sldTgt/>
                                              </p:tgtEl>
                                            </p:cond>
                                          </p:endCondLst>
                                        </p:cTn>
                                        <p:tgtEl>
                                          <p:sndTgt r:embed="rId6" name="whoosh.wav"/>
                                        </p:tgtEl>
                                      </p:cMediaNode>
                                    </p:audio>
                                  </p:subTnLst>
                                </p:cTn>
                              </p:par>
                              <p:par>
                                <p:cTn id="74" presetID="6" presetClass="emph" presetSubtype="0" fill="hold" nodeType="withEffect">
                                  <p:stCondLst>
                                    <p:cond delay="0"/>
                                  </p:stCondLst>
                                  <p:childTnLst>
                                    <p:animScale>
                                      <p:cBhvr>
                                        <p:cTn id="75" dur="500" fill="hold"/>
                                        <p:tgtEl>
                                          <p:spTgt spid="116"/>
                                        </p:tgtEl>
                                      </p:cBhvr>
                                      <p:by x="94000" y="94000"/>
                                    </p:animScale>
                                  </p:childTnLst>
                                </p:cTn>
                              </p:par>
                            </p:childTnLst>
                          </p:cTn>
                        </p:par>
                      </p:childTnLst>
                    </p:cTn>
                  </p:par>
                  <p:par>
                    <p:cTn id="76" fill="hold">
                      <p:stCondLst>
                        <p:cond delay="indefinite"/>
                      </p:stCondLst>
                      <p:childTnLst>
                        <p:par>
                          <p:cTn id="77" fill="hold">
                            <p:stCondLst>
                              <p:cond delay="0"/>
                            </p:stCondLst>
                            <p:childTnLst>
                              <p:par>
                                <p:cTn id="78" presetID="51" presetClass="path" presetSubtype="0" accel="50000" decel="50000" fill="hold" nodeType="clickEffect">
                                  <p:stCondLst>
                                    <p:cond delay="0"/>
                                  </p:stCondLst>
                                  <p:childTnLst>
                                    <p:animMotion origin="layout" path="M -0.09288 -0.12998 C -0.08958 -0.20099 -0.05017 -0.30287 -0.08524 -0.3356 C -0.11528 -0.34517 -0.12917 -0.27478 -0.12934 -0.23865 " pathEditMode="relative" rAng="0" ptsTypes="AAA">
                                      <p:cBhvr>
                                        <p:cTn id="79" dur="500" fill="hold"/>
                                        <p:tgtEl>
                                          <p:spTgt spid="116"/>
                                        </p:tgtEl>
                                        <p:attrNameLst>
                                          <p:attrName>ppt_x</p:attrName>
                                          <p:attrName>ppt_y</p:attrName>
                                        </p:attrNameLst>
                                      </p:cBhvr>
                                      <p:rCtr x="313" y="-10775"/>
                                    </p:animMotion>
                                  </p:childTnLst>
                                  <p:subTnLst>
                                    <p:audio>
                                      <p:cMediaNode>
                                        <p:cTn display="0" masterRel="sameClick">
                                          <p:stCondLst>
                                            <p:cond evt="begin" delay="0">
                                              <p:tn val="78"/>
                                            </p:cond>
                                          </p:stCondLst>
                                          <p:endCondLst>
                                            <p:cond evt="onStopAudio" delay="0">
                                              <p:tgtEl>
                                                <p:sldTgt/>
                                              </p:tgtEl>
                                            </p:cond>
                                          </p:endCondLst>
                                        </p:cTn>
                                        <p:tgtEl>
                                          <p:sndTgt r:embed="rId6" name="whoosh.wav"/>
                                        </p:tgtEl>
                                      </p:cMediaNode>
                                    </p:audio>
                                  </p:subTnLst>
                                </p:cTn>
                              </p:par>
                              <p:par>
                                <p:cTn id="80" presetID="6" presetClass="emph" presetSubtype="0" fill="hold" nodeType="withEffect">
                                  <p:stCondLst>
                                    <p:cond delay="0"/>
                                  </p:stCondLst>
                                  <p:childTnLst>
                                    <p:animScale>
                                      <p:cBhvr>
                                        <p:cTn id="81" dur="500" fill="hold"/>
                                        <p:tgtEl>
                                          <p:spTgt spid="116"/>
                                        </p:tgtEl>
                                      </p:cBhvr>
                                      <p:by x="91000" y="91000"/>
                                    </p:animScale>
                                  </p:childTnLst>
                                </p:cTn>
                              </p:par>
                            </p:childTnLst>
                          </p:cTn>
                        </p:par>
                      </p:childTnLst>
                    </p:cTn>
                  </p:par>
                  <p:par>
                    <p:cTn id="82" fill="hold">
                      <p:stCondLst>
                        <p:cond delay="indefinite"/>
                      </p:stCondLst>
                      <p:childTnLst>
                        <p:par>
                          <p:cTn id="83" fill="hold">
                            <p:stCondLst>
                              <p:cond delay="0"/>
                            </p:stCondLst>
                            <p:childTnLst>
                              <p:par>
                                <p:cTn id="84" presetID="51" presetClass="path" presetSubtype="0" accel="50000" decel="50000" fill="hold" nodeType="clickEffect">
                                  <p:stCondLst>
                                    <p:cond delay="0"/>
                                  </p:stCondLst>
                                  <p:childTnLst>
                                    <p:animMotion origin="layout" path="M -0.12934 -0.23865 C -0.13143 -0.23402 -0.11042 -0.44118 -0.14861 -0.47267 C -0.1816 -0.46588 -0.1967 -0.40259 -0.2 -0.35967 " pathEditMode="relative" rAng="0" ptsTypes="AAA">
                                      <p:cBhvr>
                                        <p:cTn id="85" dur="500" fill="hold"/>
                                        <p:tgtEl>
                                          <p:spTgt spid="116"/>
                                        </p:tgtEl>
                                        <p:attrNameLst>
                                          <p:attrName>ppt_x</p:attrName>
                                          <p:attrName>ppt_y</p:attrName>
                                        </p:attrNameLst>
                                      </p:cBhvr>
                                      <p:rCtr x="-2587" y="-11485"/>
                                    </p:animMotion>
                                  </p:childTnLst>
                                  <p:subTnLst>
                                    <p:audio>
                                      <p:cMediaNode>
                                        <p:cTn display="0" masterRel="sameClick">
                                          <p:stCondLst>
                                            <p:cond evt="begin" delay="0">
                                              <p:tn val="84"/>
                                            </p:cond>
                                          </p:stCondLst>
                                          <p:endCondLst>
                                            <p:cond evt="onStopAudio" delay="0">
                                              <p:tgtEl>
                                                <p:sldTgt/>
                                              </p:tgtEl>
                                            </p:cond>
                                          </p:endCondLst>
                                        </p:cTn>
                                        <p:tgtEl>
                                          <p:sndTgt r:embed="rId6" name="whoosh.wav"/>
                                        </p:tgtEl>
                                      </p:cMediaNode>
                                    </p:audio>
                                  </p:subTnLst>
                                </p:cTn>
                              </p:par>
                              <p:par>
                                <p:cTn id="86" presetID="6" presetClass="emph" presetSubtype="0" fill="hold" nodeType="withEffect">
                                  <p:stCondLst>
                                    <p:cond delay="0"/>
                                  </p:stCondLst>
                                  <p:childTnLst>
                                    <p:animScale>
                                      <p:cBhvr>
                                        <p:cTn id="87" dur="500" fill="hold"/>
                                        <p:tgtEl>
                                          <p:spTgt spid="116"/>
                                        </p:tgtEl>
                                      </p:cBhvr>
                                      <p:by x="88000" y="88000"/>
                                    </p:animScale>
                                  </p:childTnLst>
                                </p:cTn>
                              </p:par>
                            </p:childTnLst>
                          </p:cTn>
                        </p:par>
                      </p:childTnLst>
                    </p:cTn>
                  </p:par>
                  <p:par>
                    <p:cTn id="88" fill="hold">
                      <p:stCondLst>
                        <p:cond delay="indefinite"/>
                      </p:stCondLst>
                      <p:childTnLst>
                        <p:par>
                          <p:cTn id="89" fill="hold">
                            <p:stCondLst>
                              <p:cond delay="0"/>
                            </p:stCondLst>
                            <p:childTnLst>
                              <p:par>
                                <p:cTn id="90" presetID="51" presetClass="path" presetSubtype="0" accel="50000" decel="50000" fill="hold" nodeType="clickEffect">
                                  <p:stCondLst>
                                    <p:cond delay="0"/>
                                  </p:stCondLst>
                                  <p:childTnLst>
                                    <p:animMotion origin="layout" path="M -0.2 -0.35968 C -0.2 -0.40722 -0.10451 -0.58969 -0.21267 -0.58876 C -0.25278 -0.5866 -0.27587 -0.50201 -0.28107 -0.47854 " pathEditMode="relative" rAng="0" ptsTypes="AAA">
                                      <p:cBhvr>
                                        <p:cTn id="91" dur="500" fill="hold"/>
                                        <p:tgtEl>
                                          <p:spTgt spid="116"/>
                                        </p:tgtEl>
                                        <p:attrNameLst>
                                          <p:attrName>ppt_x</p:attrName>
                                          <p:attrName>ppt_y</p:attrName>
                                        </p:attrNameLst>
                                      </p:cBhvr>
                                      <p:rCtr x="712" y="-11516"/>
                                    </p:animMotion>
                                  </p:childTnLst>
                                  <p:subTnLst>
                                    <p:audio>
                                      <p:cMediaNode>
                                        <p:cTn display="0" masterRel="sameClick">
                                          <p:stCondLst>
                                            <p:cond evt="begin" delay="0">
                                              <p:tn val="90"/>
                                            </p:cond>
                                          </p:stCondLst>
                                          <p:endCondLst>
                                            <p:cond evt="onStopAudio" delay="0">
                                              <p:tgtEl>
                                                <p:sldTgt/>
                                              </p:tgtEl>
                                            </p:cond>
                                          </p:endCondLst>
                                        </p:cTn>
                                        <p:tgtEl>
                                          <p:sndTgt r:embed="rId6" name="whoosh.wav"/>
                                        </p:tgtEl>
                                      </p:cMediaNode>
                                    </p:audio>
                                  </p:subTnLst>
                                </p:cTn>
                              </p:par>
                              <p:par>
                                <p:cTn id="92" presetID="6" presetClass="emph" presetSubtype="0" fill="hold" nodeType="withEffect">
                                  <p:stCondLst>
                                    <p:cond delay="0"/>
                                  </p:stCondLst>
                                  <p:childTnLst>
                                    <p:animScale>
                                      <p:cBhvr>
                                        <p:cTn id="93" dur="500" fill="hold"/>
                                        <p:tgtEl>
                                          <p:spTgt spid="116"/>
                                        </p:tgtEl>
                                      </p:cBhvr>
                                      <p:by x="85000" y="85000"/>
                                    </p:animScale>
                                  </p:childTnLst>
                                </p:cTn>
                              </p:par>
                            </p:childTnLst>
                          </p:cTn>
                        </p:par>
                        <p:par>
                          <p:cTn id="94" fill="hold">
                            <p:stCondLst>
                              <p:cond delay="500"/>
                            </p:stCondLst>
                            <p:childTnLst>
                              <p:par>
                                <p:cTn id="95" presetID="2" presetClass="entr" presetSubtype="4" fill="hold" grpId="1" nodeType="afterEffect">
                                  <p:stCondLst>
                                    <p:cond delay="0"/>
                                  </p:stCondLst>
                                  <p:childTnLst>
                                    <p:set>
                                      <p:cBhvr>
                                        <p:cTn id="96" dur="1" fill="hold">
                                          <p:stCondLst>
                                            <p:cond delay="0"/>
                                          </p:stCondLst>
                                        </p:cTn>
                                        <p:tgtEl>
                                          <p:spTgt spid="119"/>
                                        </p:tgtEl>
                                        <p:attrNameLst>
                                          <p:attrName>style.visibility</p:attrName>
                                        </p:attrNameLst>
                                      </p:cBhvr>
                                      <p:to>
                                        <p:strVal val="visible"/>
                                      </p:to>
                                    </p:set>
                                    <p:anim calcmode="lin" valueType="num">
                                      <p:cBhvr additive="base">
                                        <p:cTn id="97" dur="500" fill="hold"/>
                                        <p:tgtEl>
                                          <p:spTgt spid="119"/>
                                        </p:tgtEl>
                                        <p:attrNameLst>
                                          <p:attrName>ppt_x</p:attrName>
                                        </p:attrNameLst>
                                      </p:cBhvr>
                                      <p:tavLst>
                                        <p:tav tm="0">
                                          <p:val>
                                            <p:strVal val="#ppt_x"/>
                                          </p:val>
                                        </p:tav>
                                        <p:tav tm="100000">
                                          <p:val>
                                            <p:strVal val="#ppt_x"/>
                                          </p:val>
                                        </p:tav>
                                      </p:tavLst>
                                    </p:anim>
                                    <p:anim calcmode="lin" valueType="num">
                                      <p:cBhvr additive="base">
                                        <p:cTn id="98" dur="500" fill="hold"/>
                                        <p:tgtEl>
                                          <p:spTgt spid="1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16"/>
                  </p:tgtEl>
                </p:cond>
              </p:nextCondLst>
            </p:seq>
            <p:seq concurrent="1" nextAc="seek">
              <p:cTn id="99" restart="whenNotActive" fill="hold" evtFilter="cancelBubble" nodeType="interactiveSeq">
                <p:stCondLst>
                  <p:cond evt="onClick" delay="0">
                    <p:tgtEl>
                      <p:spTgt spid="120"/>
                    </p:tgtEl>
                  </p:cond>
                </p:stCondLst>
                <p:endSync evt="end" delay="0">
                  <p:rtn val="all"/>
                </p:endSync>
                <p:childTnLst>
                  <p:par>
                    <p:cTn id="100" fill="hold">
                      <p:stCondLst>
                        <p:cond delay="0"/>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118"/>
                                        </p:tgtEl>
                                        <p:attrNameLst>
                                          <p:attrName>style.visibility</p:attrName>
                                        </p:attrNameLst>
                                      </p:cBhvr>
                                      <p:to>
                                        <p:strVal val="visible"/>
                                      </p:to>
                                    </p:set>
                                    <p:anim calcmode="lin" valueType="num">
                                      <p:cBhvr additive="base">
                                        <p:cTn id="104" dur="500" fill="hold"/>
                                        <p:tgtEl>
                                          <p:spTgt spid="118"/>
                                        </p:tgtEl>
                                        <p:attrNameLst>
                                          <p:attrName>ppt_x</p:attrName>
                                        </p:attrNameLst>
                                      </p:cBhvr>
                                      <p:tavLst>
                                        <p:tav tm="0">
                                          <p:val>
                                            <p:strVal val="#ppt_x"/>
                                          </p:val>
                                        </p:tav>
                                        <p:tav tm="100000">
                                          <p:val>
                                            <p:strVal val="#ppt_x"/>
                                          </p:val>
                                        </p:tav>
                                      </p:tavLst>
                                    </p:anim>
                                    <p:anim calcmode="lin" valueType="num">
                                      <p:cBhvr additive="base">
                                        <p:cTn id="105" dur="500" fill="hold"/>
                                        <p:tgtEl>
                                          <p:spTgt spid="1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20"/>
                  </p:tgtEl>
                </p:cond>
              </p:nextCondLst>
            </p:seq>
            <p:seq concurrent="1" nextAc="seek">
              <p:cTn id="106" restart="whenNotActive" fill="hold" evtFilter="cancelBubble" nodeType="interactiveSeq">
                <p:stCondLst>
                  <p:cond evt="onClick" delay="0">
                    <p:tgtEl>
                      <p:spTgt spid="121"/>
                    </p:tgtEl>
                  </p:cond>
                </p:stCondLst>
                <p:endSync evt="end" delay="0">
                  <p:rtn val="all"/>
                </p:endSync>
                <p:childTnLst>
                  <p:par>
                    <p:cTn id="107" fill="hold">
                      <p:stCondLst>
                        <p:cond delay="0"/>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119"/>
                                        </p:tgtEl>
                                        <p:attrNameLst>
                                          <p:attrName>style.visibility</p:attrName>
                                        </p:attrNameLst>
                                      </p:cBhvr>
                                      <p:to>
                                        <p:strVal val="visible"/>
                                      </p:to>
                                    </p:set>
                                    <p:anim calcmode="lin" valueType="num">
                                      <p:cBhvr additive="base">
                                        <p:cTn id="111" dur="500" fill="hold"/>
                                        <p:tgtEl>
                                          <p:spTgt spid="119"/>
                                        </p:tgtEl>
                                        <p:attrNameLst>
                                          <p:attrName>ppt_x</p:attrName>
                                        </p:attrNameLst>
                                      </p:cBhvr>
                                      <p:tavLst>
                                        <p:tav tm="0">
                                          <p:val>
                                            <p:strVal val="#ppt_x"/>
                                          </p:val>
                                        </p:tav>
                                        <p:tav tm="100000">
                                          <p:val>
                                            <p:strVal val="#ppt_x"/>
                                          </p:val>
                                        </p:tav>
                                      </p:tavLst>
                                    </p:anim>
                                    <p:anim calcmode="lin" valueType="num">
                                      <p:cBhvr additive="base">
                                        <p:cTn id="112" dur="500" fill="hold"/>
                                        <p:tgtEl>
                                          <p:spTgt spid="1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9"/>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21"/>
                  </p:tgtEl>
                </p:cond>
              </p:nextCondLst>
            </p:seq>
            <p:audio>
              <p:cMediaNode vol="80000">
                <p:cTn id="113" fill="hold" display="0">
                  <p:stCondLst>
                    <p:cond delay="indefinite"/>
                  </p:stCondLst>
                  <p:endCondLst>
                    <p:cond evt="onStopAudio" delay="0">
                      <p:tgtEl>
                        <p:sldTgt/>
                      </p:tgtEl>
                    </p:cond>
                  </p:endCondLst>
                </p:cTn>
                <p:tgtEl>
                  <p:spTgt spid="122"/>
                </p:tgtEl>
              </p:cMediaNode>
            </p:audio>
            <p:seq concurrent="1" nextAc="seek">
              <p:cTn id="114" restart="whenNotActive" fill="hold" evtFilter="cancelBubble" nodeType="interactiveSeq">
                <p:stCondLst>
                  <p:cond evt="onClick" delay="0">
                    <p:tgtEl>
                      <p:spTgt spid="2"/>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2"/>
                                        </p:tgtEl>
                                      </p:cBhvr>
                                    </p:animEffect>
                                    <p:set>
                                      <p:cBhvr>
                                        <p:cTn id="11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0" restart="whenNotActive" fill="hold" evtFilter="cancelBubble" nodeType="interactiveSeq">
                <p:stCondLst>
                  <p:cond evt="onClick" delay="0">
                    <p:tgtEl>
                      <p:spTgt spid="137"/>
                    </p:tgtEl>
                  </p:cond>
                </p:stCondLst>
                <p:endSync evt="end" delay="0">
                  <p:rtn val="all"/>
                </p:endSync>
                <p:childTnLst>
                  <p:par>
                    <p:cTn id="121" fill="hold">
                      <p:stCondLst>
                        <p:cond delay="0"/>
                      </p:stCondLst>
                      <p:childTnLst>
                        <p:par>
                          <p:cTn id="122" fill="hold">
                            <p:stCondLst>
                              <p:cond delay="0"/>
                            </p:stCondLst>
                            <p:childTnLst>
                              <p:par>
                                <p:cTn id="123" presetID="10" presetClass="exit" presetSubtype="0" fill="hold" grpId="0" nodeType="clickEffect">
                                  <p:stCondLst>
                                    <p:cond delay="0"/>
                                  </p:stCondLst>
                                  <p:childTnLst>
                                    <p:animEffect transition="out" filter="fade">
                                      <p:cBhvr>
                                        <p:cTn id="124" dur="500"/>
                                        <p:tgtEl>
                                          <p:spTgt spid="137"/>
                                        </p:tgtEl>
                                      </p:cBhvr>
                                    </p:animEffect>
                                    <p:set>
                                      <p:cBhvr>
                                        <p:cTn id="125" dur="1" fill="hold">
                                          <p:stCondLst>
                                            <p:cond delay="4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126" restart="whenNotActive" fill="hold" evtFilter="cancelBubble" nodeType="interactiveSeq">
                <p:stCondLst>
                  <p:cond evt="onClick" delay="0">
                    <p:tgtEl>
                      <p:spTgt spid="140"/>
                    </p:tgtEl>
                  </p:cond>
                </p:stCondLst>
                <p:endSync evt="end" delay="0">
                  <p:rtn val="all"/>
                </p:endSync>
                <p:childTnLst>
                  <p:par>
                    <p:cTn id="127" fill="hold">
                      <p:stCondLst>
                        <p:cond delay="0"/>
                      </p:stCondLst>
                      <p:childTnLst>
                        <p:par>
                          <p:cTn id="128" fill="hold">
                            <p:stCondLst>
                              <p:cond delay="0"/>
                            </p:stCondLst>
                            <p:childTnLst>
                              <p:par>
                                <p:cTn id="129" presetID="10" presetClass="exit" presetSubtype="0" fill="hold" grpId="0" nodeType="clickEffect">
                                  <p:stCondLst>
                                    <p:cond delay="0"/>
                                  </p:stCondLst>
                                  <p:childTnLst>
                                    <p:animEffect transition="out" filter="fade">
                                      <p:cBhvr>
                                        <p:cTn id="130" dur="500"/>
                                        <p:tgtEl>
                                          <p:spTgt spid="140"/>
                                        </p:tgtEl>
                                      </p:cBhvr>
                                    </p:animEffect>
                                    <p:set>
                                      <p:cBhvr>
                                        <p:cTn id="13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132" restart="whenNotActive" fill="hold" evtFilter="cancelBubble" nodeType="interactiveSeq">
                <p:stCondLst>
                  <p:cond evt="onClick" delay="0">
                    <p:tgtEl>
                      <p:spTgt spid="139"/>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139"/>
                                        </p:tgtEl>
                                      </p:cBhvr>
                                    </p:animEffect>
                                    <p:set>
                                      <p:cBhvr>
                                        <p:cTn id="13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138" restart="whenNotActive" fill="hold" evtFilter="cancelBubble" nodeType="interactiveSeq">
                <p:stCondLst>
                  <p:cond evt="onClick" delay="0">
                    <p:tgtEl>
                      <p:spTgt spid="143"/>
                    </p:tgtEl>
                  </p:cond>
                </p:stCondLst>
                <p:endSync evt="end" delay="0">
                  <p:rtn val="all"/>
                </p:endSync>
                <p:childTnLst>
                  <p:par>
                    <p:cTn id="139" fill="hold">
                      <p:stCondLst>
                        <p:cond delay="0"/>
                      </p:stCondLst>
                      <p:childTnLst>
                        <p:par>
                          <p:cTn id="140" fill="hold">
                            <p:stCondLst>
                              <p:cond delay="0"/>
                            </p:stCondLst>
                            <p:childTnLst>
                              <p:par>
                                <p:cTn id="141" presetID="10" presetClass="exit" presetSubtype="0" fill="hold" grpId="0" nodeType="clickEffect">
                                  <p:stCondLst>
                                    <p:cond delay="0"/>
                                  </p:stCondLst>
                                  <p:childTnLst>
                                    <p:animEffect transition="out" filter="fade">
                                      <p:cBhvr>
                                        <p:cTn id="142" dur="500"/>
                                        <p:tgtEl>
                                          <p:spTgt spid="143"/>
                                        </p:tgtEl>
                                      </p:cBhvr>
                                    </p:animEffect>
                                    <p:set>
                                      <p:cBhvr>
                                        <p:cTn id="143"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44" restart="whenNotActive" fill="hold" evtFilter="cancelBubble" nodeType="interactiveSeq">
                <p:stCondLst>
                  <p:cond evt="onClick" delay="0">
                    <p:tgtEl>
                      <p:spTgt spid="144"/>
                    </p:tgtEl>
                  </p:cond>
                </p:stCondLst>
                <p:endSync evt="end" delay="0">
                  <p:rtn val="all"/>
                </p:endSync>
                <p:childTnLst>
                  <p:par>
                    <p:cTn id="145" fill="hold">
                      <p:stCondLst>
                        <p:cond delay="0"/>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500"/>
                                        <p:tgtEl>
                                          <p:spTgt spid="144"/>
                                        </p:tgtEl>
                                      </p:cBhvr>
                                    </p:animEffect>
                                    <p:set>
                                      <p:cBhvr>
                                        <p:cTn id="149"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150" restart="whenNotActive" fill="hold" evtFilter="cancelBubble" nodeType="interactiveSeq">
                <p:stCondLst>
                  <p:cond evt="onClick" delay="0">
                    <p:tgtEl>
                      <p:spTgt spid="142"/>
                    </p:tgtEl>
                  </p:cond>
                </p:stCondLst>
                <p:endSync evt="end" delay="0">
                  <p:rtn val="all"/>
                </p:endSync>
                <p:childTnLst>
                  <p:par>
                    <p:cTn id="151" fill="hold">
                      <p:stCondLst>
                        <p:cond delay="0"/>
                      </p:stCondLst>
                      <p:childTnLst>
                        <p:par>
                          <p:cTn id="152" fill="hold">
                            <p:stCondLst>
                              <p:cond delay="0"/>
                            </p:stCondLst>
                            <p:childTnLst>
                              <p:par>
                                <p:cTn id="153" presetID="10" presetClass="exit" presetSubtype="0" fill="hold" grpId="0" nodeType="clickEffect">
                                  <p:stCondLst>
                                    <p:cond delay="0"/>
                                  </p:stCondLst>
                                  <p:childTnLst>
                                    <p:animEffect transition="out" filter="fade">
                                      <p:cBhvr>
                                        <p:cTn id="154" dur="500"/>
                                        <p:tgtEl>
                                          <p:spTgt spid="142"/>
                                        </p:tgtEl>
                                      </p:cBhvr>
                                    </p:animEffect>
                                    <p:set>
                                      <p:cBhvr>
                                        <p:cTn id="1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156" restart="whenNotActive" fill="hold" evtFilter="cancelBubble" nodeType="interactiveSeq">
                <p:stCondLst>
                  <p:cond evt="onClick" delay="0">
                    <p:tgtEl>
                      <p:spTgt spid="141"/>
                    </p:tgtEl>
                  </p:cond>
                </p:stCondLst>
                <p:endSync evt="end" delay="0">
                  <p:rtn val="all"/>
                </p:endSync>
                <p:childTnLst>
                  <p:par>
                    <p:cTn id="157" fill="hold">
                      <p:stCondLst>
                        <p:cond delay="0"/>
                      </p:stCondLst>
                      <p:childTnLst>
                        <p:par>
                          <p:cTn id="158" fill="hold">
                            <p:stCondLst>
                              <p:cond delay="0"/>
                            </p:stCondLst>
                            <p:childTnLst>
                              <p:par>
                                <p:cTn id="159" presetID="10" presetClass="exit" presetSubtype="0" fill="hold" grpId="0" nodeType="clickEffect">
                                  <p:stCondLst>
                                    <p:cond delay="0"/>
                                  </p:stCondLst>
                                  <p:childTnLst>
                                    <p:animEffect transition="out" filter="fade">
                                      <p:cBhvr>
                                        <p:cTn id="160" dur="500"/>
                                        <p:tgtEl>
                                          <p:spTgt spid="141"/>
                                        </p:tgtEl>
                                      </p:cBhvr>
                                    </p:animEffect>
                                    <p:set>
                                      <p:cBhvr>
                                        <p:cTn id="161"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childTnLst>
        </p:cTn>
      </p:par>
    </p:tnLst>
    <p:bldLst>
      <p:bldP spid="94" grpId="0" animBg="1"/>
      <p:bldP spid="118" grpId="0"/>
      <p:bldP spid="118" grpId="1"/>
      <p:bldP spid="119" grpId="0"/>
      <p:bldP spid="119" grpId="1"/>
      <p:bldP spid="123" grpId="0" animBg="1"/>
      <p:bldP spid="123" grpId="1" animBg="1"/>
      <p:bldP spid="124" grpId="0"/>
      <p:bldP spid="124" grpId="1"/>
      <p:bldP spid="2" grpId="0" animBg="1"/>
      <p:bldP spid="137" grpId="0" animBg="1"/>
      <p:bldP spid="139" grpId="0" animBg="1"/>
      <p:bldP spid="140" grpId="0" animBg="1"/>
      <p:bldP spid="141" grpId="0" animBg="1"/>
      <p:bldP spid="142" grpId="0" animBg="1"/>
      <p:bldP spid="143" grpId="0" animBg="1"/>
      <p:bldP spid="1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43863" y="1657992"/>
            <a:ext cx="2779769" cy="2779769"/>
          </a:xfrm>
          <a:prstGeom prst="rect">
            <a:avLst/>
          </a:prstGeom>
          <a:ln>
            <a:noFill/>
          </a:ln>
          <a:effectLst>
            <a:outerShdw blurRad="292100" dist="139700" dir="2700000" algn="tl" rotWithShape="0">
              <a:srgbClr val="333333">
                <a:alpha val="65000"/>
              </a:srgbClr>
            </a:outerShdw>
          </a:effectLst>
        </p:spPr>
      </p:pic>
      <p:sp>
        <p:nvSpPr>
          <p:cNvPr id="5" name="Left Arrow 4">
            <a:hlinkClick r:id="rId10" action="ppaction://hlinksldjump"/>
          </p:cNvPr>
          <p:cNvSpPr/>
          <p:nvPr/>
        </p:nvSpPr>
        <p:spPr>
          <a:xfrm flipH="1">
            <a:off x="8176939"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sp>
        <p:nvSpPr>
          <p:cNvPr id="88" name="Rounded Rectangle 87"/>
          <p:cNvSpPr/>
          <p:nvPr/>
        </p:nvSpPr>
        <p:spPr>
          <a:xfrm>
            <a:off x="1455964" y="1095900"/>
            <a:ext cx="6668971" cy="1543027"/>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Comic Sans MS" panose="030F0702030302020204" pitchFamily="66" charset="0"/>
              </a:rPr>
              <a:t>she </a:t>
            </a:r>
            <a:r>
              <a:rPr lang="en-US" sz="4000" b="1" dirty="0">
                <a:solidFill>
                  <a:schemeClr val="tx1"/>
                </a:solidFill>
                <a:latin typeface="Comic Sans MS" panose="030F0702030302020204" pitchFamily="66" charset="0"/>
              </a:rPr>
              <a:t>………the rock.</a:t>
            </a:r>
          </a:p>
        </p:txBody>
      </p:sp>
      <p:sp>
        <p:nvSpPr>
          <p:cNvPr id="90" name="Flowchart: Alternate Process 89"/>
          <p:cNvSpPr/>
          <p:nvPr/>
        </p:nvSpPr>
        <p:spPr>
          <a:xfrm>
            <a:off x="1452282" y="3026453"/>
            <a:ext cx="2592593" cy="913094"/>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A</a:t>
            </a:r>
            <a:r>
              <a:rPr lang="en-US" sz="3600" b="1">
                <a:solidFill>
                  <a:schemeClr val="tx1"/>
                </a:solidFill>
                <a:latin typeface="Comic Sans MS" panose="030F0702030302020204" pitchFamily="66" charset="0"/>
              </a:rPr>
              <a:t>. climbs</a:t>
            </a:r>
            <a:endParaRPr lang="en-US" sz="3600" b="1" dirty="0">
              <a:solidFill>
                <a:schemeClr val="tx1"/>
              </a:solidFill>
              <a:latin typeface="Comic Sans MS" panose="030F0702030302020204" pitchFamily="66" charset="0"/>
            </a:endParaRPr>
          </a:p>
        </p:txBody>
      </p:sp>
      <p:sp>
        <p:nvSpPr>
          <p:cNvPr id="91" name="Flowchart: Alternate Process 90"/>
          <p:cNvSpPr/>
          <p:nvPr/>
        </p:nvSpPr>
        <p:spPr>
          <a:xfrm>
            <a:off x="5152913" y="3025983"/>
            <a:ext cx="2758499" cy="913094"/>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B</a:t>
            </a:r>
            <a:r>
              <a:rPr lang="en-US" sz="3600" b="1">
                <a:solidFill>
                  <a:schemeClr val="tx1"/>
                </a:solidFill>
                <a:latin typeface="Comic Sans MS" panose="030F0702030302020204" pitchFamily="66" charset="0"/>
              </a:rPr>
              <a:t>. drinks</a:t>
            </a:r>
            <a:endParaRPr lang="en-US" sz="3600" b="1" dirty="0">
              <a:solidFill>
                <a:schemeClr val="tx1"/>
              </a:solidFill>
              <a:latin typeface="Comic Sans MS" panose="030F0702030302020204" pitchFamily="66" charset="0"/>
            </a:endParaRPr>
          </a:p>
        </p:txBody>
      </p:sp>
      <p:sp>
        <p:nvSpPr>
          <p:cNvPr id="92" name="Oval 91"/>
          <p:cNvSpPr/>
          <p:nvPr/>
        </p:nvSpPr>
        <p:spPr>
          <a:xfrm>
            <a:off x="1540360" y="3145934"/>
            <a:ext cx="649768"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1"/>
          <a:stretch>
            <a:fillRect/>
          </a:stretch>
        </p:blipFill>
        <p:spPr>
          <a:xfrm>
            <a:off x="5984377" y="1087854"/>
            <a:ext cx="2070762" cy="1551073"/>
          </a:xfrm>
          <a:prstGeom prst="rect">
            <a:avLst/>
          </a:prstGeom>
        </p:spPr>
      </p:pic>
      <p:sp>
        <p:nvSpPr>
          <p:cNvPr id="95" name="Rectangle 94"/>
          <p:cNvSpPr/>
          <p:nvPr/>
        </p:nvSpPr>
        <p:spPr>
          <a:xfrm>
            <a:off x="2637539" y="623119"/>
            <a:ext cx="3661580" cy="461665"/>
          </a:xfrm>
          <a:prstGeom prst="rect">
            <a:avLst/>
          </a:prstGeom>
          <a:solidFill>
            <a:srgbClr val="0070C0"/>
          </a:solidFill>
        </p:spPr>
        <p:txBody>
          <a:bodyPr wrap="none">
            <a:spAutoFit/>
          </a:bodyPr>
          <a:lstStyle/>
          <a:p>
            <a:r>
              <a:rPr lang="en-US" sz="2400" b="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Choose to fill in the blank</a:t>
            </a:r>
            <a:endPar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endParaRPr>
          </a:p>
        </p:txBody>
      </p:sp>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4245189059"/>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ppt_x"/>
                                          </p:val>
                                        </p:tav>
                                        <p:tav tm="100000">
                                          <p:val>
                                            <p:strVal val="#ppt_x"/>
                                          </p:val>
                                        </p:tav>
                                      </p:tavLst>
                                    </p:anim>
                                    <p:anim calcmode="lin" valueType="num">
                                      <p:cBhvr additive="base">
                                        <p:cTn id="16" dur="500" fill="hold"/>
                                        <p:tgtEl>
                                          <p:spTgt spid="91"/>
                                        </p:tgtEl>
                                        <p:attrNameLst>
                                          <p:attrName>ppt_y</p:attrName>
                                        </p:attrNameLst>
                                      </p:cBhvr>
                                      <p:tavLst>
                                        <p:tav tm="0">
                                          <p:val>
                                            <p:strVal val="1+#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barn(inVertical)">
                                      <p:cBhvr>
                                        <p:cTn id="19" dur="500"/>
                                        <p:tgtEl>
                                          <p:spTgt spid="95"/>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barn(inVertical)">
                                      <p:cBhvr>
                                        <p:cTn id="27" dur="500"/>
                                        <p:tgtEl>
                                          <p:spTgt spid="92"/>
                                        </p:tgtEl>
                                      </p:cBhvr>
                                    </p:animEffec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0" grpId="0" animBg="1"/>
      <p:bldP spid="91" grpId="0" animBg="1"/>
      <p:bldP spid="92" grpId="0" animBg="1"/>
      <p:bldP spid="9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43863" y="1657992"/>
            <a:ext cx="2779769" cy="2779769"/>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637539" y="623119"/>
            <a:ext cx="3661580" cy="461665"/>
          </a:xfrm>
          <a:prstGeom prst="rect">
            <a:avLst/>
          </a:prstGeom>
          <a:solidFill>
            <a:srgbClr val="0070C0"/>
          </a:solidFill>
        </p:spPr>
        <p:txBody>
          <a:bodyPr wrap="none">
            <a:spAutoFit/>
          </a:bodyPr>
          <a:lstStyle/>
          <a:p>
            <a:r>
              <a:rPr lang="en-US" sz="2400" b="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Choose to fill in the blank</a:t>
            </a:r>
            <a:endPar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endParaRPr>
          </a:p>
        </p:txBody>
      </p:sp>
      <p:sp>
        <p:nvSpPr>
          <p:cNvPr id="82" name="Rounded Rectangle 81"/>
          <p:cNvSpPr/>
          <p:nvPr/>
        </p:nvSpPr>
        <p:spPr>
          <a:xfrm>
            <a:off x="110816" y="1099457"/>
            <a:ext cx="7741325" cy="1662610"/>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Comic Sans MS" panose="030F0702030302020204" pitchFamily="66" charset="0"/>
              </a:rPr>
              <a:t>They…. the tree branch.</a:t>
            </a:r>
          </a:p>
        </p:txBody>
      </p:sp>
      <p:sp>
        <p:nvSpPr>
          <p:cNvPr id="83" name="Flowchart: Alternate Process 82"/>
          <p:cNvSpPr/>
          <p:nvPr/>
        </p:nvSpPr>
        <p:spPr>
          <a:xfrm>
            <a:off x="827607" y="2956184"/>
            <a:ext cx="2829261" cy="1112891"/>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A.climbs</a:t>
            </a:r>
            <a:endParaRPr lang="en-US" sz="3600" b="1" dirty="0">
              <a:solidFill>
                <a:schemeClr val="tx1"/>
              </a:solidFill>
              <a:latin typeface="Comic Sans MS" panose="030F0702030302020204" pitchFamily="66" charset="0"/>
            </a:endParaRPr>
          </a:p>
        </p:txBody>
      </p:sp>
      <p:sp>
        <p:nvSpPr>
          <p:cNvPr id="84" name="Flowchart: Alternate Process 83"/>
          <p:cNvSpPr/>
          <p:nvPr/>
        </p:nvSpPr>
        <p:spPr>
          <a:xfrm>
            <a:off x="5318819" y="2991159"/>
            <a:ext cx="3069359" cy="1063236"/>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B.climb</a:t>
            </a:r>
            <a:endParaRPr lang="en-US" sz="3600" b="1" dirty="0">
              <a:solidFill>
                <a:schemeClr val="tx1"/>
              </a:solidFill>
              <a:latin typeface="Comic Sans MS" panose="030F0702030302020204" pitchFamily="66" charset="0"/>
            </a:endParaRPr>
          </a:p>
        </p:txBody>
      </p:sp>
      <p:sp>
        <p:nvSpPr>
          <p:cNvPr id="85" name="Oval 84"/>
          <p:cNvSpPr/>
          <p:nvPr/>
        </p:nvSpPr>
        <p:spPr>
          <a:xfrm>
            <a:off x="5781912" y="3176033"/>
            <a:ext cx="645301"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10"/>
          <a:stretch>
            <a:fillRect/>
          </a:stretch>
        </p:blipFill>
        <p:spPr>
          <a:xfrm>
            <a:off x="6537185" y="1258790"/>
            <a:ext cx="2206792" cy="1496130"/>
          </a:xfrm>
          <a:prstGeom prst="rect">
            <a:avLst/>
          </a:prstGeom>
        </p:spPr>
      </p:pic>
      <p:sp>
        <p:nvSpPr>
          <p:cNvPr id="54" name="Left Arrow 53">
            <a:hlinkClick r:id="rId11" action="ppaction://hlinksldjump"/>
          </p:cNvPr>
          <p:cNvSpPr/>
          <p:nvPr/>
        </p:nvSpPr>
        <p:spPr>
          <a:xfrm flipH="1">
            <a:off x="8206740"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447398218"/>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500" fill="hold"/>
                                        <p:tgtEl>
                                          <p:spTgt spid="86"/>
                                        </p:tgtEl>
                                        <p:attrNameLst>
                                          <p:attrName>ppt_x</p:attrName>
                                        </p:attrNameLst>
                                      </p:cBhvr>
                                      <p:tavLst>
                                        <p:tav tm="0">
                                          <p:val>
                                            <p:strVal val="#ppt_x"/>
                                          </p:val>
                                        </p:tav>
                                        <p:tav tm="100000">
                                          <p:val>
                                            <p:strVal val="#ppt_x"/>
                                          </p:val>
                                        </p:tav>
                                      </p:tavLst>
                                    </p:anim>
                                    <p:anim calcmode="lin" valueType="num">
                                      <p:cBhvr additive="base">
                                        <p:cTn id="2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barn(inVertical)">
                                      <p:cBhvr>
                                        <p:cTn id="29" dur="500"/>
                                        <p:tgtEl>
                                          <p:spTgt spid="85"/>
                                        </p:tgtEl>
                                      </p:cBhvr>
                                    </p:animEffec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2" grpId="0" animBg="1"/>
      <p:bldP spid="83" grpId="0" animBg="1"/>
      <p:bldP spid="84" grpId="0" animBg="1"/>
      <p:bldP spid="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43863" y="1657992"/>
            <a:ext cx="2779769" cy="2779769"/>
          </a:xfrm>
          <a:prstGeom prst="rect">
            <a:avLst/>
          </a:prstGeom>
          <a:ln>
            <a:noFill/>
          </a:ln>
          <a:effectLst>
            <a:outerShdw blurRad="292100" dist="139700" dir="2700000" algn="tl" rotWithShape="0">
              <a:srgbClr val="333333">
                <a:alpha val="65000"/>
              </a:srgbClr>
            </a:outerShdw>
          </a:effectLst>
        </p:spPr>
      </p:pic>
      <p:sp>
        <p:nvSpPr>
          <p:cNvPr id="82" name="Rounded Rectangle 81"/>
          <p:cNvSpPr/>
          <p:nvPr/>
        </p:nvSpPr>
        <p:spPr>
          <a:xfrm>
            <a:off x="421457" y="1085115"/>
            <a:ext cx="8505373" cy="1662610"/>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Comic Sans MS" panose="030F0702030302020204" pitchFamily="66" charset="0"/>
              </a:rPr>
              <a:t>  He…… water.</a:t>
            </a:r>
            <a:endParaRPr lang="en-US" sz="4000" b="1" dirty="0">
              <a:solidFill>
                <a:schemeClr val="tx1"/>
              </a:solidFill>
              <a:latin typeface="Comic Sans MS" panose="030F0702030302020204" pitchFamily="66" charset="0"/>
            </a:endParaRPr>
          </a:p>
        </p:txBody>
      </p:sp>
      <p:sp>
        <p:nvSpPr>
          <p:cNvPr id="83" name="Flowchart: Alternate Process 82"/>
          <p:cNvSpPr/>
          <p:nvPr/>
        </p:nvSpPr>
        <p:spPr>
          <a:xfrm>
            <a:off x="827607" y="2956184"/>
            <a:ext cx="2829261" cy="1112891"/>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A</a:t>
            </a:r>
            <a:r>
              <a:rPr lang="en-US" sz="3600" b="1">
                <a:solidFill>
                  <a:schemeClr val="tx1"/>
                </a:solidFill>
                <a:latin typeface="Comic Sans MS" panose="030F0702030302020204" pitchFamily="66" charset="0"/>
              </a:rPr>
              <a:t>. drink</a:t>
            </a:r>
            <a:endParaRPr lang="en-US" sz="3600" b="1" dirty="0">
              <a:solidFill>
                <a:schemeClr val="tx1"/>
              </a:solidFill>
              <a:latin typeface="Comic Sans MS" panose="030F0702030302020204" pitchFamily="66" charset="0"/>
            </a:endParaRPr>
          </a:p>
        </p:txBody>
      </p:sp>
      <p:sp>
        <p:nvSpPr>
          <p:cNvPr id="84" name="Flowchart: Alternate Process 83"/>
          <p:cNvSpPr/>
          <p:nvPr/>
        </p:nvSpPr>
        <p:spPr>
          <a:xfrm>
            <a:off x="5318819" y="2991159"/>
            <a:ext cx="3069359" cy="1063236"/>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B. drinks</a:t>
            </a:r>
            <a:endParaRPr lang="en-US" sz="3600" b="1" dirty="0">
              <a:solidFill>
                <a:schemeClr val="tx1"/>
              </a:solidFill>
              <a:latin typeface="Comic Sans MS" panose="030F0702030302020204" pitchFamily="66" charset="0"/>
            </a:endParaRPr>
          </a:p>
        </p:txBody>
      </p:sp>
      <p:sp>
        <p:nvSpPr>
          <p:cNvPr id="85" name="Oval 84"/>
          <p:cNvSpPr/>
          <p:nvPr/>
        </p:nvSpPr>
        <p:spPr>
          <a:xfrm>
            <a:off x="5691414" y="3186181"/>
            <a:ext cx="655078"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10"/>
          <a:stretch>
            <a:fillRect/>
          </a:stretch>
        </p:blipFill>
        <p:spPr>
          <a:xfrm>
            <a:off x="5952713" y="1085115"/>
            <a:ext cx="2427394" cy="1662512"/>
          </a:xfrm>
          <a:prstGeom prst="rect">
            <a:avLst/>
          </a:prstGeom>
        </p:spPr>
      </p:pic>
      <p:sp>
        <p:nvSpPr>
          <p:cNvPr id="88" name="Rectangle 87"/>
          <p:cNvSpPr/>
          <p:nvPr/>
        </p:nvSpPr>
        <p:spPr>
          <a:xfrm>
            <a:off x="2637539" y="623119"/>
            <a:ext cx="3661580" cy="461665"/>
          </a:xfrm>
          <a:prstGeom prst="rect">
            <a:avLst/>
          </a:prstGeom>
          <a:solidFill>
            <a:srgbClr val="0070C0"/>
          </a:solidFill>
        </p:spPr>
        <p:txBody>
          <a:bodyPr wrap="none">
            <a:spAutoFit/>
          </a:bodyPr>
          <a:lstStyle/>
          <a:p>
            <a:r>
              <a:rPr lang="en-US" sz="2400" b="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Choose to fill in the blank</a:t>
            </a:r>
            <a:endPar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endParaRPr>
          </a:p>
        </p:txBody>
      </p:sp>
      <p:sp>
        <p:nvSpPr>
          <p:cNvPr id="54" name="Left Arrow 53">
            <a:hlinkClick r:id="rId11" action="ppaction://hlinksldjump"/>
          </p:cNvPr>
          <p:cNvSpPr/>
          <p:nvPr/>
        </p:nvSpPr>
        <p:spPr>
          <a:xfrm flipH="1">
            <a:off x="8206740"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420150262"/>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anim calcmode="lin" valueType="num">
                                      <p:cBhvr additive="base">
                                        <p:cTn id="23" dur="500" fill="hold"/>
                                        <p:tgtEl>
                                          <p:spTgt spid="88"/>
                                        </p:tgtEl>
                                        <p:attrNameLst>
                                          <p:attrName>ppt_x</p:attrName>
                                        </p:attrNameLst>
                                      </p:cBhvr>
                                      <p:tavLst>
                                        <p:tav tm="0">
                                          <p:val>
                                            <p:strVal val="#ppt_x"/>
                                          </p:val>
                                        </p:tav>
                                        <p:tav tm="100000">
                                          <p:val>
                                            <p:strVal val="#ppt_x"/>
                                          </p:val>
                                        </p:tav>
                                      </p:tavLst>
                                    </p:anim>
                                    <p:anim calcmode="lin" valueType="num">
                                      <p:cBhvr additive="base">
                                        <p:cTn id="2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barn(inVertical)">
                                      <p:cBhvr>
                                        <p:cTn id="29" dur="500"/>
                                        <p:tgtEl>
                                          <p:spTgt spid="85"/>
                                        </p:tgtEl>
                                      </p:cBhvr>
                                    </p:animEffec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43863" y="1657992"/>
            <a:ext cx="2779769" cy="2779769"/>
          </a:xfrm>
          <a:prstGeom prst="rect">
            <a:avLst/>
          </a:prstGeom>
          <a:ln>
            <a:noFill/>
          </a:ln>
          <a:effectLst>
            <a:outerShdw blurRad="292100" dist="139700" dir="2700000" algn="tl" rotWithShape="0">
              <a:srgbClr val="333333">
                <a:alpha val="65000"/>
              </a:srgbClr>
            </a:outerShdw>
          </a:effectLst>
        </p:spPr>
      </p:pic>
      <p:sp>
        <p:nvSpPr>
          <p:cNvPr id="82" name="Rounded Rectangle 81"/>
          <p:cNvSpPr/>
          <p:nvPr/>
        </p:nvSpPr>
        <p:spPr>
          <a:xfrm>
            <a:off x="421457" y="1085115"/>
            <a:ext cx="8505373" cy="1662610"/>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Comic Sans MS" panose="030F0702030302020204" pitchFamily="66" charset="0"/>
              </a:rPr>
              <a:t>They...in the river.</a:t>
            </a:r>
            <a:endParaRPr lang="en-US" sz="4000" b="1" dirty="0">
              <a:solidFill>
                <a:schemeClr val="tx1"/>
              </a:solidFill>
              <a:latin typeface="Comic Sans MS" panose="030F0702030302020204" pitchFamily="66" charset="0"/>
            </a:endParaRPr>
          </a:p>
        </p:txBody>
      </p:sp>
      <p:sp>
        <p:nvSpPr>
          <p:cNvPr id="83" name="Flowchart: Alternate Process 82"/>
          <p:cNvSpPr/>
          <p:nvPr/>
        </p:nvSpPr>
        <p:spPr>
          <a:xfrm>
            <a:off x="827607" y="2956184"/>
            <a:ext cx="2829261" cy="1112891"/>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A.swim</a:t>
            </a:r>
            <a:endParaRPr lang="en-US" sz="3600" b="1" dirty="0">
              <a:solidFill>
                <a:schemeClr val="tx1"/>
              </a:solidFill>
              <a:latin typeface="Comic Sans MS" panose="030F0702030302020204" pitchFamily="66" charset="0"/>
            </a:endParaRPr>
          </a:p>
        </p:txBody>
      </p:sp>
      <p:sp>
        <p:nvSpPr>
          <p:cNvPr id="84" name="Flowchart: Alternate Process 83"/>
          <p:cNvSpPr/>
          <p:nvPr/>
        </p:nvSpPr>
        <p:spPr>
          <a:xfrm>
            <a:off x="5318819" y="2991159"/>
            <a:ext cx="3069359" cy="1063236"/>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B.drink</a:t>
            </a:r>
            <a:endParaRPr lang="en-US" sz="3600" b="1" dirty="0">
              <a:solidFill>
                <a:schemeClr val="tx1"/>
              </a:solidFill>
              <a:latin typeface="Comic Sans MS" panose="030F0702030302020204" pitchFamily="66" charset="0"/>
            </a:endParaRPr>
          </a:p>
        </p:txBody>
      </p:sp>
      <p:sp>
        <p:nvSpPr>
          <p:cNvPr id="85" name="Oval 84"/>
          <p:cNvSpPr/>
          <p:nvPr/>
        </p:nvSpPr>
        <p:spPr>
          <a:xfrm>
            <a:off x="1234480" y="3141853"/>
            <a:ext cx="611210"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10"/>
          <a:stretch>
            <a:fillRect/>
          </a:stretch>
        </p:blipFill>
        <p:spPr>
          <a:xfrm>
            <a:off x="6798816" y="1085115"/>
            <a:ext cx="2225338" cy="1658226"/>
          </a:xfrm>
          <a:prstGeom prst="rect">
            <a:avLst/>
          </a:prstGeom>
        </p:spPr>
      </p:pic>
      <p:sp>
        <p:nvSpPr>
          <p:cNvPr id="88" name="Rectangle 87"/>
          <p:cNvSpPr/>
          <p:nvPr/>
        </p:nvSpPr>
        <p:spPr>
          <a:xfrm>
            <a:off x="2637539" y="623119"/>
            <a:ext cx="4039592" cy="461665"/>
          </a:xfrm>
          <a:prstGeom prst="rect">
            <a:avLst/>
          </a:prstGeom>
          <a:solidFill>
            <a:srgbClr val="0070C0"/>
          </a:solidFill>
        </p:spPr>
        <p:txBody>
          <a:bodyPr wrap="square">
            <a:spAutoFit/>
          </a:bodyPr>
          <a:lstStyle/>
          <a:p>
            <a:r>
              <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Choose to fill in the blank</a:t>
            </a:r>
          </a:p>
        </p:txBody>
      </p:sp>
      <p:sp>
        <p:nvSpPr>
          <p:cNvPr id="54" name="Left Arrow 53">
            <a:hlinkClick r:id="rId11" action="ppaction://hlinksldjump"/>
          </p:cNvPr>
          <p:cNvSpPr/>
          <p:nvPr/>
        </p:nvSpPr>
        <p:spPr>
          <a:xfrm flipH="1">
            <a:off x="8206740"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4235136710"/>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ppt_x"/>
                                          </p:val>
                                        </p:tav>
                                        <p:tav tm="100000">
                                          <p:val>
                                            <p:strVal val="#ppt_x"/>
                                          </p:val>
                                        </p:tav>
                                      </p:tavLst>
                                    </p:anim>
                                    <p:anim calcmode="lin" valueType="num">
                                      <p:cBhvr additive="base">
                                        <p:cTn id="20" dur="500" fill="hold"/>
                                        <p:tgtEl>
                                          <p:spTgt spid="8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500" fill="hold"/>
                                        <p:tgtEl>
                                          <p:spTgt spid="87"/>
                                        </p:tgtEl>
                                        <p:attrNameLst>
                                          <p:attrName>ppt_x</p:attrName>
                                        </p:attrNameLst>
                                      </p:cBhvr>
                                      <p:tavLst>
                                        <p:tav tm="0">
                                          <p:val>
                                            <p:strVal val="#ppt_x"/>
                                          </p:val>
                                        </p:tav>
                                        <p:tav tm="100000">
                                          <p:val>
                                            <p:strVal val="#ppt_x"/>
                                          </p:val>
                                        </p:tav>
                                      </p:tavLst>
                                    </p:anim>
                                    <p:anim calcmode="lin" valueType="num">
                                      <p:cBhvr additive="base">
                                        <p:cTn id="2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barn(inVertical)">
                                      <p:cBhvr>
                                        <p:cTn id="29" dur="500"/>
                                        <p:tgtEl>
                                          <p:spTgt spid="85"/>
                                        </p:tgtEl>
                                      </p:cBhvr>
                                    </p:animEffec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43863" y="1657992"/>
            <a:ext cx="2779769" cy="2779769"/>
          </a:xfrm>
          <a:prstGeom prst="rect">
            <a:avLst/>
          </a:prstGeom>
          <a:ln>
            <a:noFill/>
          </a:ln>
          <a:effectLst>
            <a:outerShdw blurRad="292100" dist="139700" dir="2700000" algn="tl" rotWithShape="0">
              <a:srgbClr val="333333">
                <a:alpha val="65000"/>
              </a:srgbClr>
            </a:outerShdw>
          </a:effectLst>
        </p:spPr>
      </p:pic>
      <p:sp>
        <p:nvSpPr>
          <p:cNvPr id="82" name="Rounded Rectangle 81"/>
          <p:cNvSpPr/>
          <p:nvPr/>
        </p:nvSpPr>
        <p:spPr>
          <a:xfrm>
            <a:off x="1154424" y="1073724"/>
            <a:ext cx="7052316" cy="1662610"/>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Comic Sans MS" panose="030F0702030302020204" pitchFamily="66" charset="0"/>
              </a:rPr>
              <a:t>It’s not cold. It’s....</a:t>
            </a:r>
            <a:endParaRPr lang="en-US" sz="4000" b="1" dirty="0">
              <a:solidFill>
                <a:schemeClr val="tx1"/>
              </a:solidFill>
              <a:latin typeface="Comic Sans MS" panose="030F0702030302020204" pitchFamily="66" charset="0"/>
            </a:endParaRPr>
          </a:p>
        </p:txBody>
      </p:sp>
      <p:sp>
        <p:nvSpPr>
          <p:cNvPr id="83" name="Flowchart: Alternate Process 82"/>
          <p:cNvSpPr/>
          <p:nvPr/>
        </p:nvSpPr>
        <p:spPr>
          <a:xfrm>
            <a:off x="827607" y="2956184"/>
            <a:ext cx="2829261" cy="1112891"/>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A</a:t>
            </a:r>
            <a:r>
              <a:rPr lang="en-US" sz="3600" b="1">
                <a:solidFill>
                  <a:schemeClr val="tx1"/>
                </a:solidFill>
                <a:latin typeface="Comic Sans MS" panose="030F0702030302020204" pitchFamily="66" charset="0"/>
              </a:rPr>
              <a:t>. hot</a:t>
            </a:r>
            <a:endParaRPr lang="en-US" sz="3600" b="1" dirty="0">
              <a:solidFill>
                <a:schemeClr val="tx1"/>
              </a:solidFill>
              <a:latin typeface="Comic Sans MS" panose="030F0702030302020204" pitchFamily="66" charset="0"/>
            </a:endParaRPr>
          </a:p>
        </p:txBody>
      </p:sp>
      <p:sp>
        <p:nvSpPr>
          <p:cNvPr id="84" name="Flowchart: Alternate Process 83"/>
          <p:cNvSpPr/>
          <p:nvPr/>
        </p:nvSpPr>
        <p:spPr>
          <a:xfrm>
            <a:off x="5419619" y="2991159"/>
            <a:ext cx="3069359" cy="1063236"/>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B. wet</a:t>
            </a:r>
            <a:endParaRPr lang="en-US" sz="3600" b="1" dirty="0">
              <a:solidFill>
                <a:schemeClr val="tx1"/>
              </a:solidFill>
              <a:latin typeface="Comic Sans MS" panose="030F0702030302020204" pitchFamily="66" charset="0"/>
            </a:endParaRPr>
          </a:p>
        </p:txBody>
      </p:sp>
      <p:sp>
        <p:nvSpPr>
          <p:cNvPr id="85" name="Oval 84"/>
          <p:cNvSpPr/>
          <p:nvPr/>
        </p:nvSpPr>
        <p:spPr>
          <a:xfrm>
            <a:off x="1338934" y="3186181"/>
            <a:ext cx="666070"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637539" y="623119"/>
            <a:ext cx="3976188" cy="461665"/>
          </a:xfrm>
          <a:prstGeom prst="rect">
            <a:avLst/>
          </a:prstGeom>
          <a:solidFill>
            <a:srgbClr val="0070C0"/>
          </a:solidFill>
        </p:spPr>
        <p:txBody>
          <a:bodyPr wrap="square">
            <a:spAutoFit/>
          </a:bodyPr>
          <a:lstStyle/>
          <a:p>
            <a:r>
              <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Choose the opposite word</a:t>
            </a:r>
          </a:p>
        </p:txBody>
      </p:sp>
      <p:sp>
        <p:nvSpPr>
          <p:cNvPr id="57" name="Left Arrow 56">
            <a:hlinkClick r:id="rId10" action="ppaction://hlinksldjump"/>
          </p:cNvPr>
          <p:cNvSpPr/>
          <p:nvPr/>
        </p:nvSpPr>
        <p:spPr>
          <a:xfrm flipH="1">
            <a:off x="8206740"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pic>
        <p:nvPicPr>
          <p:cNvPr id="56" name="Picture 55">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654322597"/>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barn(inVertical)">
                                      <p:cBhvr>
                                        <p:cTn id="25" dur="500"/>
                                        <p:tgtEl>
                                          <p:spTgt spid="85"/>
                                        </p:tgtEl>
                                      </p:cBhvr>
                                    </p:animEffec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43863" y="1657992"/>
            <a:ext cx="2779769" cy="2779769"/>
          </a:xfrm>
          <a:prstGeom prst="rect">
            <a:avLst/>
          </a:prstGeom>
          <a:ln>
            <a:noFill/>
          </a:ln>
          <a:effectLst>
            <a:outerShdw blurRad="292100" dist="139700" dir="2700000" algn="tl" rotWithShape="0">
              <a:srgbClr val="333333">
                <a:alpha val="65000"/>
              </a:srgbClr>
            </a:outerShdw>
          </a:effectLst>
        </p:spPr>
      </p:pic>
      <p:sp>
        <p:nvSpPr>
          <p:cNvPr id="82" name="Rounded Rectangle 81"/>
          <p:cNvSpPr/>
          <p:nvPr/>
        </p:nvSpPr>
        <p:spPr>
          <a:xfrm>
            <a:off x="1154424" y="1073724"/>
            <a:ext cx="7052316" cy="1662610"/>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Comic Sans MS" panose="030F0702030302020204" pitchFamily="66" charset="0"/>
              </a:rPr>
              <a:t>The weather is…</a:t>
            </a:r>
          </a:p>
          <a:p>
            <a:pPr algn="ctr"/>
            <a:r>
              <a:rPr lang="en-US" sz="4000" b="1">
                <a:solidFill>
                  <a:schemeClr val="tx1"/>
                </a:solidFill>
                <a:latin typeface="Comic Sans MS" panose="030F0702030302020204" pitchFamily="66" charset="0"/>
              </a:rPr>
              <a:t>Let’s go swimming.</a:t>
            </a:r>
            <a:endParaRPr lang="en-US" sz="4000" b="1" dirty="0">
              <a:solidFill>
                <a:schemeClr val="tx1"/>
              </a:solidFill>
              <a:latin typeface="Comic Sans MS" panose="030F0702030302020204" pitchFamily="66" charset="0"/>
            </a:endParaRPr>
          </a:p>
        </p:txBody>
      </p:sp>
      <p:sp>
        <p:nvSpPr>
          <p:cNvPr id="83" name="Flowchart: Alternate Process 82"/>
          <p:cNvSpPr/>
          <p:nvPr/>
        </p:nvSpPr>
        <p:spPr>
          <a:xfrm>
            <a:off x="827607" y="2956184"/>
            <a:ext cx="2829261" cy="1112891"/>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A. cold</a:t>
            </a:r>
            <a:endParaRPr lang="en-US" sz="3600" b="1" dirty="0">
              <a:solidFill>
                <a:schemeClr val="tx1"/>
              </a:solidFill>
              <a:latin typeface="Comic Sans MS" panose="030F0702030302020204" pitchFamily="66" charset="0"/>
            </a:endParaRPr>
          </a:p>
        </p:txBody>
      </p:sp>
      <p:sp>
        <p:nvSpPr>
          <p:cNvPr id="84" name="Flowchart: Alternate Process 83"/>
          <p:cNvSpPr/>
          <p:nvPr/>
        </p:nvSpPr>
        <p:spPr>
          <a:xfrm>
            <a:off x="5318819" y="2991159"/>
            <a:ext cx="3069359" cy="1063236"/>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omic Sans MS" panose="030F0702030302020204" pitchFamily="66" charset="0"/>
              </a:rPr>
              <a:t>B. hot</a:t>
            </a:r>
            <a:endParaRPr lang="en-US" sz="3600" b="1" dirty="0">
              <a:solidFill>
                <a:schemeClr val="tx1"/>
              </a:solidFill>
              <a:latin typeface="Comic Sans MS" panose="030F0702030302020204" pitchFamily="66" charset="0"/>
            </a:endParaRPr>
          </a:p>
        </p:txBody>
      </p:sp>
      <p:sp>
        <p:nvSpPr>
          <p:cNvPr id="85" name="Oval 84"/>
          <p:cNvSpPr/>
          <p:nvPr/>
        </p:nvSpPr>
        <p:spPr>
          <a:xfrm>
            <a:off x="6065799" y="3231531"/>
            <a:ext cx="666070"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665143" y="510624"/>
            <a:ext cx="4066726" cy="461665"/>
          </a:xfrm>
          <a:prstGeom prst="rect">
            <a:avLst/>
          </a:prstGeom>
          <a:solidFill>
            <a:srgbClr val="0070C0"/>
          </a:solidFill>
        </p:spPr>
        <p:txBody>
          <a:bodyPr wrap="square">
            <a:spAutoFit/>
          </a:bodyPr>
          <a:lstStyle/>
          <a:p>
            <a:r>
              <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Choose to fill in the blank</a:t>
            </a:r>
          </a:p>
        </p:txBody>
      </p:sp>
      <p:sp>
        <p:nvSpPr>
          <p:cNvPr id="56" name="Left Arrow 55">
            <a:hlinkClick r:id="rId10" action="ppaction://hlinksldjump"/>
          </p:cNvPr>
          <p:cNvSpPr/>
          <p:nvPr/>
        </p:nvSpPr>
        <p:spPr>
          <a:xfrm flipH="1">
            <a:off x="8206740"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pic>
        <p:nvPicPr>
          <p:cNvPr id="57" name="Picture 5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503601272"/>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barn(inVertical)">
                                      <p:cBhvr>
                                        <p:cTn id="25" dur="500"/>
                                        <p:tgtEl>
                                          <p:spTgt spid="85"/>
                                        </p:tgtEl>
                                      </p:cBhvr>
                                    </p:animEffec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6137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11359" y="1671326"/>
            <a:ext cx="2779769" cy="2779769"/>
          </a:xfrm>
          <a:prstGeom prst="rect">
            <a:avLst/>
          </a:prstGeom>
          <a:ln>
            <a:noFill/>
          </a:ln>
          <a:effectLst>
            <a:outerShdw blurRad="292100" dist="139700" dir="2700000" algn="tl" rotWithShape="0">
              <a:srgbClr val="333333">
                <a:alpha val="65000"/>
              </a:srgbClr>
            </a:outerShdw>
          </a:effectLst>
        </p:spPr>
      </p:pic>
      <p:sp>
        <p:nvSpPr>
          <p:cNvPr id="82" name="Rounded Rectangle 81"/>
          <p:cNvSpPr/>
          <p:nvPr/>
        </p:nvSpPr>
        <p:spPr>
          <a:xfrm>
            <a:off x="1222893" y="802179"/>
            <a:ext cx="7233754" cy="1662610"/>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Comic Sans MS" panose="030F0702030302020204" pitchFamily="66" charset="0"/>
              </a:rPr>
              <a:t>She … picking up…</a:t>
            </a:r>
          </a:p>
        </p:txBody>
      </p:sp>
      <p:sp>
        <p:nvSpPr>
          <p:cNvPr id="83" name="Flowchart: Alternate Process 82"/>
          <p:cNvSpPr/>
          <p:nvPr/>
        </p:nvSpPr>
        <p:spPr>
          <a:xfrm>
            <a:off x="2263058" y="2868210"/>
            <a:ext cx="4968302" cy="853874"/>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Comic Sans MS" panose="030F0702030302020204" pitchFamily="66" charset="0"/>
              </a:rPr>
              <a:t>A. don’t like</a:t>
            </a:r>
            <a:r>
              <a:rPr lang="en-US" sz="4800" b="1" dirty="0">
                <a:solidFill>
                  <a:schemeClr val="tx1"/>
                </a:solidFill>
                <a:latin typeface="Comic Sans MS" panose="030F0702030302020204" pitchFamily="66" charset="0"/>
              </a:rPr>
              <a:t>, </a:t>
            </a:r>
            <a:r>
              <a:rPr lang="en-US" sz="3600" b="1" dirty="0">
                <a:solidFill>
                  <a:schemeClr val="tx1"/>
                </a:solidFill>
                <a:latin typeface="Comic Sans MS" panose="030F0702030302020204" pitchFamily="66" charset="0"/>
              </a:rPr>
              <a:t>flower</a:t>
            </a:r>
          </a:p>
        </p:txBody>
      </p:sp>
      <p:sp>
        <p:nvSpPr>
          <p:cNvPr id="84" name="Flowchart: Alternate Process 83"/>
          <p:cNvSpPr/>
          <p:nvPr/>
        </p:nvSpPr>
        <p:spPr>
          <a:xfrm>
            <a:off x="2263058" y="3908830"/>
            <a:ext cx="4968301" cy="810473"/>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Comic Sans MS" panose="030F0702030302020204" pitchFamily="66" charset="0"/>
              </a:rPr>
              <a:t>B. likes</a:t>
            </a:r>
            <a:r>
              <a:rPr lang="en-US" sz="4800" b="1" dirty="0">
                <a:solidFill>
                  <a:schemeClr val="tx1"/>
                </a:solidFill>
                <a:latin typeface="Comic Sans MS" panose="030F0702030302020204" pitchFamily="66" charset="0"/>
              </a:rPr>
              <a:t>, </a:t>
            </a:r>
            <a:r>
              <a:rPr lang="en-US" sz="3600" b="1" dirty="0">
                <a:solidFill>
                  <a:schemeClr val="tx1"/>
                </a:solidFill>
                <a:latin typeface="Comic Sans MS" panose="030F0702030302020204" pitchFamily="66" charset="0"/>
              </a:rPr>
              <a:t>flowers</a:t>
            </a:r>
          </a:p>
        </p:txBody>
      </p:sp>
      <p:sp>
        <p:nvSpPr>
          <p:cNvPr id="85" name="Oval 84"/>
          <p:cNvSpPr/>
          <p:nvPr/>
        </p:nvSpPr>
        <p:spPr>
          <a:xfrm>
            <a:off x="2186605" y="3991719"/>
            <a:ext cx="666070"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irl Picking Flowers 1 by OlympiaT | VideoHive"/>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1107" y="802179"/>
            <a:ext cx="2390456" cy="160020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3113080" y="153768"/>
            <a:ext cx="4017482" cy="461665"/>
          </a:xfrm>
          <a:prstGeom prst="rect">
            <a:avLst/>
          </a:prstGeom>
          <a:solidFill>
            <a:srgbClr val="0070C0"/>
          </a:solidFill>
        </p:spPr>
        <p:txBody>
          <a:bodyPr wrap="square">
            <a:spAutoFit/>
          </a:bodyPr>
          <a:lstStyle/>
          <a:p>
            <a:r>
              <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Choose to fill in the blank</a:t>
            </a:r>
          </a:p>
        </p:txBody>
      </p:sp>
      <p:sp>
        <p:nvSpPr>
          <p:cNvPr id="57" name="Left Arrow 56">
            <a:hlinkClick r:id="rId12" action="ppaction://hlinksldjump"/>
          </p:cNvPr>
          <p:cNvSpPr/>
          <p:nvPr/>
        </p:nvSpPr>
        <p:spPr>
          <a:xfrm flipH="1">
            <a:off x="8206740"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03914779"/>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additive="base">
                                        <p:cTn id="19" dur="500" fill="hold"/>
                                        <p:tgtEl>
                                          <p:spTgt spid="7170"/>
                                        </p:tgtEl>
                                        <p:attrNameLst>
                                          <p:attrName>ppt_x</p:attrName>
                                        </p:attrNameLst>
                                      </p:cBhvr>
                                      <p:tavLst>
                                        <p:tav tm="0">
                                          <p:val>
                                            <p:strVal val="#ppt_x"/>
                                          </p:val>
                                        </p:tav>
                                        <p:tav tm="100000">
                                          <p:val>
                                            <p:strVal val="#ppt_x"/>
                                          </p:val>
                                        </p:tav>
                                      </p:tavLst>
                                    </p:anim>
                                    <p:anim calcmode="lin" valueType="num">
                                      <p:cBhvr additive="base">
                                        <p:cTn id="20" dur="500" fill="hold"/>
                                        <p:tgtEl>
                                          <p:spTgt spid="71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barn(inVertical)">
                                      <p:cBhvr>
                                        <p:cTn id="29" dur="500"/>
                                        <p:tgtEl>
                                          <p:spTgt spid="85"/>
                                        </p:tgtEl>
                                      </p:cBhvr>
                                    </p:animEffec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6000" b="-16000"/>
          </a:stretch>
        </a:blipFill>
        <a:effectLst/>
      </p:bgPr>
    </p:bg>
    <p:spTree>
      <p:nvGrpSpPr>
        <p:cNvPr id="1" name=""/>
        <p:cNvGrpSpPr/>
        <p:nvPr/>
      </p:nvGrpSpPr>
      <p:grpSpPr>
        <a:xfrm>
          <a:off x="0" y="0"/>
          <a:ext cx="0" cy="0"/>
          <a:chOff x="0" y="0"/>
          <a:chExt cx="0" cy="0"/>
        </a:xfrm>
      </p:grpSpPr>
      <p:pic>
        <p:nvPicPr>
          <p:cNvPr id="3078" name="Picture 6" descr="Spring Cartoon Cute Lawn Illustration Background Design, Spring,  Illustration Background, Cartoon Background Image for Free Download"/>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 y="0"/>
            <a:ext cx="9150521" cy="514716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1570;p31">
            <a:extLst>
              <a:ext uri="{FF2B5EF4-FFF2-40B4-BE49-F238E27FC236}">
                <a16:creationId xmlns:a16="http://schemas.microsoft.com/office/drawing/2014/main" id="{6351C55B-A779-4F3A-9FAB-029B76F76F5D}"/>
              </a:ext>
            </a:extLst>
          </p:cNvPr>
          <p:cNvGrpSpPr/>
          <p:nvPr/>
        </p:nvGrpSpPr>
        <p:grpSpPr>
          <a:xfrm rot="991234">
            <a:off x="-296787" y="4343962"/>
            <a:ext cx="1031261" cy="913250"/>
            <a:chOff x="1343200" y="1432100"/>
            <a:chExt cx="1031261" cy="913250"/>
          </a:xfrm>
        </p:grpSpPr>
        <p:sp>
          <p:nvSpPr>
            <p:cNvPr id="33" name="Google Shape;1571;p31">
              <a:extLst>
                <a:ext uri="{FF2B5EF4-FFF2-40B4-BE49-F238E27FC236}">
                  <a16:creationId xmlns:a16="http://schemas.microsoft.com/office/drawing/2014/main" id="{2862817D-C6DD-439A-9E5A-B2B2EBC52FD1}"/>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4" name="Google Shape;1572;p31">
              <a:extLst>
                <a:ext uri="{FF2B5EF4-FFF2-40B4-BE49-F238E27FC236}">
                  <a16:creationId xmlns:a16="http://schemas.microsoft.com/office/drawing/2014/main" id="{C6CA52EE-A828-4F6C-A6D5-1D5492CA76AB}"/>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 name="Google Shape;1573;p31">
              <a:extLst>
                <a:ext uri="{FF2B5EF4-FFF2-40B4-BE49-F238E27FC236}">
                  <a16:creationId xmlns:a16="http://schemas.microsoft.com/office/drawing/2014/main" id="{C2797ECC-7128-49BE-8115-F07B81C158E1}"/>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4;p31">
              <a:extLst>
                <a:ext uri="{FF2B5EF4-FFF2-40B4-BE49-F238E27FC236}">
                  <a16:creationId xmlns:a16="http://schemas.microsoft.com/office/drawing/2014/main" id="{252C3AE8-3AEC-4D17-ABE2-F4F06F53A2D4}"/>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75;p31">
            <a:extLst>
              <a:ext uri="{FF2B5EF4-FFF2-40B4-BE49-F238E27FC236}">
                <a16:creationId xmlns:a16="http://schemas.microsoft.com/office/drawing/2014/main" id="{A888FA43-445A-4752-93EC-B2509CDB54CE}"/>
              </a:ext>
            </a:extLst>
          </p:cNvPr>
          <p:cNvGrpSpPr/>
          <p:nvPr/>
        </p:nvGrpSpPr>
        <p:grpSpPr>
          <a:xfrm rot="991234">
            <a:off x="201389" y="3885515"/>
            <a:ext cx="1111474" cy="1244475"/>
            <a:chOff x="1338201" y="32850"/>
            <a:chExt cx="1111474" cy="1244475"/>
          </a:xfrm>
        </p:grpSpPr>
        <p:sp>
          <p:nvSpPr>
            <p:cNvPr id="38" name="Google Shape;1576;p31">
              <a:extLst>
                <a:ext uri="{FF2B5EF4-FFF2-40B4-BE49-F238E27FC236}">
                  <a16:creationId xmlns:a16="http://schemas.microsoft.com/office/drawing/2014/main" id="{C5E9F4B7-F08E-416F-8566-2A6DE9773291}"/>
                </a:ext>
              </a:extLst>
            </p:cNvPr>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9" name="Google Shape;1577;p31">
              <a:extLst>
                <a:ext uri="{FF2B5EF4-FFF2-40B4-BE49-F238E27FC236}">
                  <a16:creationId xmlns:a16="http://schemas.microsoft.com/office/drawing/2014/main" id="{9E223798-3301-4D9F-9358-44890E59C841}"/>
                </a:ext>
              </a:extLst>
            </p:cNvPr>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0" name="Google Shape;1578;p31">
              <a:extLst>
                <a:ext uri="{FF2B5EF4-FFF2-40B4-BE49-F238E27FC236}">
                  <a16:creationId xmlns:a16="http://schemas.microsoft.com/office/drawing/2014/main" id="{73D61238-BFAA-4162-9253-EA9A3211C34D}"/>
                </a:ext>
              </a:extLst>
            </p:cNvPr>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1" name="Google Shape;1579;p31">
              <a:extLst>
                <a:ext uri="{FF2B5EF4-FFF2-40B4-BE49-F238E27FC236}">
                  <a16:creationId xmlns:a16="http://schemas.microsoft.com/office/drawing/2014/main" id="{A08BB7EA-9DAC-481E-A3B6-B10FE770B09E}"/>
                </a:ext>
              </a:extLst>
            </p:cNvPr>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0;p31">
              <a:extLst>
                <a:ext uri="{FF2B5EF4-FFF2-40B4-BE49-F238E27FC236}">
                  <a16:creationId xmlns:a16="http://schemas.microsoft.com/office/drawing/2014/main" id="{259A6814-B550-42DE-B88A-356D30045871}"/>
                </a:ext>
              </a:extLst>
            </p:cNvPr>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441;p31">
            <a:extLst>
              <a:ext uri="{FF2B5EF4-FFF2-40B4-BE49-F238E27FC236}">
                <a16:creationId xmlns:a16="http://schemas.microsoft.com/office/drawing/2014/main" id="{59101EDE-480B-46FB-9A72-CAB06DB3FD6F}"/>
              </a:ext>
            </a:extLst>
          </p:cNvPr>
          <p:cNvGrpSpPr/>
          <p:nvPr/>
        </p:nvGrpSpPr>
        <p:grpSpPr>
          <a:xfrm rot="1588830">
            <a:off x="-85011" y="4106371"/>
            <a:ext cx="516983" cy="1275570"/>
            <a:chOff x="2266600" y="1348075"/>
            <a:chExt cx="516975" cy="1275550"/>
          </a:xfrm>
        </p:grpSpPr>
        <p:sp>
          <p:nvSpPr>
            <p:cNvPr id="44" name="Google Shape;1442;p31">
              <a:extLst>
                <a:ext uri="{FF2B5EF4-FFF2-40B4-BE49-F238E27FC236}">
                  <a16:creationId xmlns:a16="http://schemas.microsoft.com/office/drawing/2014/main" id="{8CE14E74-D808-4E2C-9123-DCC3241E4F4F}"/>
                </a:ext>
              </a:extLst>
            </p:cNvPr>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3;p31">
              <a:extLst>
                <a:ext uri="{FF2B5EF4-FFF2-40B4-BE49-F238E27FC236}">
                  <a16:creationId xmlns:a16="http://schemas.microsoft.com/office/drawing/2014/main" id="{4D75C1A5-7CD8-4A4A-8A9C-BF3E01174FBC}"/>
                </a:ext>
              </a:extLst>
            </p:cNvPr>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4;p31">
              <a:extLst>
                <a:ext uri="{FF2B5EF4-FFF2-40B4-BE49-F238E27FC236}">
                  <a16:creationId xmlns:a16="http://schemas.microsoft.com/office/drawing/2014/main" id="{04F8D57E-C1F3-4763-A45B-B3294576F756}"/>
                </a:ext>
              </a:extLst>
            </p:cNvPr>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5;p31">
              <a:extLst>
                <a:ext uri="{FF2B5EF4-FFF2-40B4-BE49-F238E27FC236}">
                  <a16:creationId xmlns:a16="http://schemas.microsoft.com/office/drawing/2014/main" id="{99E79843-5021-491F-9A09-DA0FB776F385}"/>
                </a:ext>
              </a:extLst>
            </p:cNvPr>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6;p31">
              <a:extLst>
                <a:ext uri="{FF2B5EF4-FFF2-40B4-BE49-F238E27FC236}">
                  <a16:creationId xmlns:a16="http://schemas.microsoft.com/office/drawing/2014/main" id="{7319CAA7-B88C-472A-9988-E0628CBACCB3}"/>
                </a:ext>
              </a:extLst>
            </p:cNvPr>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447;p31">
              <a:extLst>
                <a:ext uri="{FF2B5EF4-FFF2-40B4-BE49-F238E27FC236}">
                  <a16:creationId xmlns:a16="http://schemas.microsoft.com/office/drawing/2014/main" id="{C7AA4B58-C186-487E-9118-ABE9DA4B41F8}"/>
                </a:ext>
              </a:extLst>
            </p:cNvPr>
            <p:cNvGrpSpPr/>
            <p:nvPr/>
          </p:nvGrpSpPr>
          <p:grpSpPr>
            <a:xfrm>
              <a:off x="2266600" y="1494350"/>
              <a:ext cx="516975" cy="1129275"/>
              <a:chOff x="2266600" y="1494350"/>
              <a:chExt cx="516975" cy="1129275"/>
            </a:xfrm>
          </p:grpSpPr>
          <p:sp>
            <p:nvSpPr>
              <p:cNvPr id="50" name="Google Shape;1448;p31">
                <a:extLst>
                  <a:ext uri="{FF2B5EF4-FFF2-40B4-BE49-F238E27FC236}">
                    <a16:creationId xmlns:a16="http://schemas.microsoft.com/office/drawing/2014/main" id="{280DD1A7-0AB3-4955-9C1D-2270EC889650}"/>
                  </a:ext>
                </a:extLst>
              </p:cNvPr>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49;p31">
                <a:extLst>
                  <a:ext uri="{FF2B5EF4-FFF2-40B4-BE49-F238E27FC236}">
                    <a16:creationId xmlns:a16="http://schemas.microsoft.com/office/drawing/2014/main" id="{E87DBDAF-1533-4E3B-B42F-8BF247E3635B}"/>
                  </a:ext>
                </a:extLst>
              </p:cNvPr>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0;p31">
                <a:extLst>
                  <a:ext uri="{FF2B5EF4-FFF2-40B4-BE49-F238E27FC236}">
                    <a16:creationId xmlns:a16="http://schemas.microsoft.com/office/drawing/2014/main" id="{3301DFC6-1D1D-4635-9413-6B80F53CACAB}"/>
                  </a:ext>
                </a:extLst>
              </p:cNvPr>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1;p31">
                <a:extLst>
                  <a:ext uri="{FF2B5EF4-FFF2-40B4-BE49-F238E27FC236}">
                    <a16:creationId xmlns:a16="http://schemas.microsoft.com/office/drawing/2014/main" id="{7C41699F-CE5A-42F6-A218-C6048E7E1463}"/>
                  </a:ext>
                </a:extLst>
              </p:cNvPr>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466;p31">
            <a:extLst>
              <a:ext uri="{FF2B5EF4-FFF2-40B4-BE49-F238E27FC236}">
                <a16:creationId xmlns:a16="http://schemas.microsoft.com/office/drawing/2014/main" id="{FCD0373F-F28A-4E81-B61F-8FCCA4062D68}"/>
              </a:ext>
            </a:extLst>
          </p:cNvPr>
          <p:cNvSpPr/>
          <p:nvPr/>
        </p:nvSpPr>
        <p:spPr>
          <a:xfrm>
            <a:off x="64998" y="2859502"/>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7;p31">
            <a:extLst>
              <a:ext uri="{FF2B5EF4-FFF2-40B4-BE49-F238E27FC236}">
                <a16:creationId xmlns:a16="http://schemas.microsoft.com/office/drawing/2014/main" id="{589A3651-243E-4C28-88C7-D7CCAA825ABC}"/>
              </a:ext>
            </a:extLst>
          </p:cNvPr>
          <p:cNvSpPr/>
          <p:nvPr/>
        </p:nvSpPr>
        <p:spPr>
          <a:xfrm>
            <a:off x="441009" y="48171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66;p31">
            <a:extLst>
              <a:ext uri="{FF2B5EF4-FFF2-40B4-BE49-F238E27FC236}">
                <a16:creationId xmlns:a16="http://schemas.microsoft.com/office/drawing/2014/main" id="{FF10A58D-C532-42CA-8A96-7623526A1EFB}"/>
              </a:ext>
            </a:extLst>
          </p:cNvPr>
          <p:cNvSpPr/>
          <p:nvPr/>
        </p:nvSpPr>
        <p:spPr>
          <a:xfrm>
            <a:off x="6347327" y="4755166"/>
            <a:ext cx="274019" cy="264255"/>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66;p31">
            <a:extLst>
              <a:ext uri="{FF2B5EF4-FFF2-40B4-BE49-F238E27FC236}">
                <a16:creationId xmlns:a16="http://schemas.microsoft.com/office/drawing/2014/main" id="{2E34FAF7-EEC7-4C95-BF0E-FF2A6A67F84C}"/>
              </a:ext>
            </a:extLst>
          </p:cNvPr>
          <p:cNvSpPr/>
          <p:nvPr/>
        </p:nvSpPr>
        <p:spPr>
          <a:xfrm>
            <a:off x="8551566" y="1148188"/>
            <a:ext cx="182153" cy="171436"/>
          </a:xfrm>
          <a:custGeom>
            <a:avLst/>
            <a:gdLst/>
            <a:ahLst/>
            <a:cxnLst/>
            <a:rect l="l" t="t" r="r" b="b"/>
            <a:pathLst>
              <a:path w="9879" h="9527" extrusionOk="0">
                <a:moveTo>
                  <a:pt x="6584" y="0"/>
                </a:moveTo>
                <a:cubicBezTo>
                  <a:pt x="6423" y="0"/>
                  <a:pt x="6258" y="51"/>
                  <a:pt x="6110" y="164"/>
                </a:cubicBezTo>
                <a:lnTo>
                  <a:pt x="4529" y="1380"/>
                </a:lnTo>
                <a:cubicBezTo>
                  <a:pt x="4385" y="1483"/>
                  <a:pt x="4226" y="1544"/>
                  <a:pt x="4053" y="1544"/>
                </a:cubicBezTo>
                <a:cubicBezTo>
                  <a:pt x="3972" y="1544"/>
                  <a:pt x="3887" y="1531"/>
                  <a:pt x="3800" y="1502"/>
                </a:cubicBezTo>
                <a:lnTo>
                  <a:pt x="1946" y="894"/>
                </a:lnTo>
                <a:cubicBezTo>
                  <a:pt x="1867" y="871"/>
                  <a:pt x="1790" y="861"/>
                  <a:pt x="1714" y="861"/>
                </a:cubicBezTo>
                <a:cubicBezTo>
                  <a:pt x="1177" y="861"/>
                  <a:pt x="756" y="1394"/>
                  <a:pt x="943" y="1927"/>
                </a:cubicBezTo>
                <a:lnTo>
                  <a:pt x="1611" y="3781"/>
                </a:lnTo>
                <a:cubicBezTo>
                  <a:pt x="1702" y="4024"/>
                  <a:pt x="1672" y="4298"/>
                  <a:pt x="1520" y="4511"/>
                </a:cubicBezTo>
                <a:lnTo>
                  <a:pt x="365" y="6091"/>
                </a:lnTo>
                <a:cubicBezTo>
                  <a:pt x="0" y="6638"/>
                  <a:pt x="395" y="7368"/>
                  <a:pt x="1034" y="7368"/>
                </a:cubicBezTo>
                <a:lnTo>
                  <a:pt x="3009" y="7307"/>
                </a:lnTo>
                <a:cubicBezTo>
                  <a:pt x="3034" y="7304"/>
                  <a:pt x="3059" y="7302"/>
                  <a:pt x="3084" y="7302"/>
                </a:cubicBezTo>
                <a:cubicBezTo>
                  <a:pt x="3302" y="7302"/>
                  <a:pt x="3514" y="7420"/>
                  <a:pt x="3678" y="7611"/>
                </a:cubicBezTo>
                <a:lnTo>
                  <a:pt x="4833" y="9192"/>
                </a:lnTo>
                <a:cubicBezTo>
                  <a:pt x="4986" y="9420"/>
                  <a:pt x="5223" y="9527"/>
                  <a:pt x="5461" y="9527"/>
                </a:cubicBezTo>
                <a:cubicBezTo>
                  <a:pt x="5792" y="9527"/>
                  <a:pt x="6125" y="9320"/>
                  <a:pt x="6231" y="8948"/>
                </a:cubicBezTo>
                <a:lnTo>
                  <a:pt x="6779" y="7064"/>
                </a:lnTo>
                <a:cubicBezTo>
                  <a:pt x="6839" y="6790"/>
                  <a:pt x="7052" y="6608"/>
                  <a:pt x="7295" y="6517"/>
                </a:cubicBezTo>
                <a:lnTo>
                  <a:pt x="9149" y="5909"/>
                </a:lnTo>
                <a:cubicBezTo>
                  <a:pt x="9788" y="5696"/>
                  <a:pt x="9879" y="4875"/>
                  <a:pt x="9362" y="4511"/>
                </a:cubicBezTo>
                <a:lnTo>
                  <a:pt x="7721" y="3386"/>
                </a:lnTo>
                <a:cubicBezTo>
                  <a:pt x="7508" y="3234"/>
                  <a:pt x="7386" y="2991"/>
                  <a:pt x="7386" y="2748"/>
                </a:cubicBezTo>
                <a:lnTo>
                  <a:pt x="7386" y="772"/>
                </a:lnTo>
                <a:cubicBezTo>
                  <a:pt x="7365" y="316"/>
                  <a:pt x="6987" y="0"/>
                  <a:pt x="6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90;p31">
            <a:extLst>
              <a:ext uri="{FF2B5EF4-FFF2-40B4-BE49-F238E27FC236}">
                <a16:creationId xmlns:a16="http://schemas.microsoft.com/office/drawing/2014/main" id="{77BD5679-F6F3-46B3-978B-D5AA71F1335C}"/>
              </a:ext>
            </a:extLst>
          </p:cNvPr>
          <p:cNvSpPr/>
          <p:nvPr/>
        </p:nvSpPr>
        <p:spPr>
          <a:xfrm>
            <a:off x="8780636" y="2174193"/>
            <a:ext cx="309764" cy="314748"/>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90;p31">
            <a:extLst>
              <a:ext uri="{FF2B5EF4-FFF2-40B4-BE49-F238E27FC236}">
                <a16:creationId xmlns:a16="http://schemas.microsoft.com/office/drawing/2014/main" id="{A5BE9315-DAAC-440D-AC3A-2E4BCBB8A09C}"/>
              </a:ext>
            </a:extLst>
          </p:cNvPr>
          <p:cNvSpPr/>
          <p:nvPr/>
        </p:nvSpPr>
        <p:spPr>
          <a:xfrm>
            <a:off x="8351563" y="3904723"/>
            <a:ext cx="147302" cy="149672"/>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Picture 106">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1240389" y="1391179"/>
            <a:ext cx="3038892" cy="3038892"/>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741D3D05-D16A-4C33-A1B8-CE640984F41C}"/>
              </a:ext>
            </a:extLst>
          </p:cNvPr>
          <p:cNvPicPr>
            <a:picLocks noChangeAspect="1"/>
          </p:cNvPicPr>
          <p:nvPr/>
        </p:nvPicPr>
        <p:blipFill>
          <a:blip r:embed="rId9"/>
          <a:stretch>
            <a:fillRect/>
          </a:stretch>
        </p:blipFill>
        <p:spPr>
          <a:xfrm>
            <a:off x="7443863" y="1657992"/>
            <a:ext cx="2779769" cy="2779769"/>
          </a:xfrm>
          <a:prstGeom prst="rect">
            <a:avLst/>
          </a:prstGeom>
          <a:ln>
            <a:noFill/>
          </a:ln>
          <a:effectLst>
            <a:outerShdw blurRad="292100" dist="139700" dir="2700000" algn="tl" rotWithShape="0">
              <a:srgbClr val="333333">
                <a:alpha val="65000"/>
              </a:srgbClr>
            </a:outerShdw>
          </a:effectLst>
        </p:spPr>
      </p:pic>
      <p:sp>
        <p:nvSpPr>
          <p:cNvPr id="82" name="Rounded Rectangle 81"/>
          <p:cNvSpPr/>
          <p:nvPr/>
        </p:nvSpPr>
        <p:spPr>
          <a:xfrm>
            <a:off x="1154423" y="688687"/>
            <a:ext cx="7233754" cy="1662610"/>
          </a:xfrm>
          <a:prstGeom prst="roundRect">
            <a:avLst/>
          </a:prstGeom>
          <a:solidFill>
            <a:schemeClr val="bg1">
              <a:alpha val="52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Comic Sans MS" panose="030F0702030302020204" pitchFamily="66" charset="0"/>
              </a:rPr>
              <a:t>He …playing in…</a:t>
            </a:r>
          </a:p>
        </p:txBody>
      </p:sp>
      <p:sp>
        <p:nvSpPr>
          <p:cNvPr id="83" name="Flowchart: Alternate Process 82"/>
          <p:cNvSpPr/>
          <p:nvPr/>
        </p:nvSpPr>
        <p:spPr>
          <a:xfrm>
            <a:off x="2060755" y="2930400"/>
            <a:ext cx="5116707" cy="780958"/>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Comic Sans MS" panose="030F0702030302020204" pitchFamily="66" charset="0"/>
              </a:rPr>
              <a:t>A. likes</a:t>
            </a:r>
            <a:r>
              <a:rPr lang="en-US" sz="4800" b="1" dirty="0">
                <a:solidFill>
                  <a:schemeClr val="tx1"/>
                </a:solidFill>
                <a:latin typeface="Comic Sans MS" panose="030F0702030302020204" pitchFamily="66" charset="0"/>
              </a:rPr>
              <a:t>, </a:t>
            </a:r>
            <a:r>
              <a:rPr lang="en-US" sz="3600" b="1" dirty="0">
                <a:solidFill>
                  <a:schemeClr val="tx1"/>
                </a:solidFill>
                <a:latin typeface="Comic Sans MS" panose="030F0702030302020204" pitchFamily="66" charset="0"/>
              </a:rPr>
              <a:t>snow</a:t>
            </a:r>
          </a:p>
        </p:txBody>
      </p:sp>
      <p:sp>
        <p:nvSpPr>
          <p:cNvPr id="84" name="Flowchart: Alternate Process 83"/>
          <p:cNvSpPr/>
          <p:nvPr/>
        </p:nvSpPr>
        <p:spPr>
          <a:xfrm>
            <a:off x="2060755" y="3904723"/>
            <a:ext cx="5115352" cy="803854"/>
          </a:xfrm>
          <a:prstGeom prst="flowChartAlternateProcess">
            <a:avLst/>
          </a:prstGeom>
          <a:solidFill>
            <a:schemeClr val="bg1">
              <a:alpha val="53000"/>
            </a:schemeClr>
          </a:solidFill>
          <a:ln w="444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Comic Sans MS" panose="030F0702030302020204" pitchFamily="66" charset="0"/>
              </a:rPr>
              <a:t>B. don’t like</a:t>
            </a:r>
            <a:r>
              <a:rPr lang="en-US" sz="4800" b="1" dirty="0">
                <a:solidFill>
                  <a:schemeClr val="tx1"/>
                </a:solidFill>
                <a:latin typeface="Comic Sans MS" panose="030F0702030302020204" pitchFamily="66" charset="0"/>
              </a:rPr>
              <a:t>, </a:t>
            </a:r>
            <a:r>
              <a:rPr lang="en-US" sz="3600" b="1" dirty="0">
                <a:solidFill>
                  <a:schemeClr val="tx1"/>
                </a:solidFill>
                <a:latin typeface="Comic Sans MS" panose="030F0702030302020204" pitchFamily="66" charset="0"/>
              </a:rPr>
              <a:t>snows</a:t>
            </a:r>
          </a:p>
        </p:txBody>
      </p:sp>
      <p:sp>
        <p:nvSpPr>
          <p:cNvPr id="85" name="Oval 84"/>
          <p:cNvSpPr/>
          <p:nvPr/>
        </p:nvSpPr>
        <p:spPr>
          <a:xfrm>
            <a:off x="2040240" y="3038166"/>
            <a:ext cx="666070"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pic>
        <p:nvPicPr>
          <p:cNvPr id="11268" name="Picture 4" descr="Snow Play: 10 Ways to Enjoy the Winter for Unlimited Fun - Hike it Bab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9658" y="719090"/>
            <a:ext cx="2539788" cy="1607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4" name="Rectangle 53"/>
          <p:cNvSpPr/>
          <p:nvPr/>
        </p:nvSpPr>
        <p:spPr>
          <a:xfrm>
            <a:off x="3113080" y="153768"/>
            <a:ext cx="3680816" cy="461665"/>
          </a:xfrm>
          <a:prstGeom prst="rect">
            <a:avLst/>
          </a:prstGeom>
          <a:solidFill>
            <a:srgbClr val="0070C0"/>
          </a:solidFill>
        </p:spPr>
        <p:txBody>
          <a:bodyPr wrap="none">
            <a:spAutoFit/>
          </a:bodyPr>
          <a:lstStyle/>
          <a:p>
            <a:r>
              <a:rPr lang="en-US" sz="2400" b="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rPr>
              <a:t> choose to fill in the blank</a:t>
            </a:r>
            <a:endParaRPr lang="en-US" sz="2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Myriad Pro" panose="020B0503030403020204" pitchFamily="34" charset="0"/>
            </a:endParaRPr>
          </a:p>
        </p:txBody>
      </p:sp>
      <p:sp>
        <p:nvSpPr>
          <p:cNvPr id="56" name="Left Arrow 55">
            <a:hlinkClick r:id="rId11" action="ppaction://hlinksldjump"/>
          </p:cNvPr>
          <p:cNvSpPr/>
          <p:nvPr/>
        </p:nvSpPr>
        <p:spPr>
          <a:xfrm flipH="1">
            <a:off x="8206740" y="4517965"/>
            <a:ext cx="959614" cy="562334"/>
          </a:xfrm>
          <a:prstGeom prst="leftArrow">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BACK</a:t>
            </a:r>
          </a:p>
        </p:txBody>
      </p:sp>
      <p:pic>
        <p:nvPicPr>
          <p:cNvPr id="57" name="Picture 56">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352726468"/>
      </p:ext>
    </p:extLst>
  </p:cSld>
  <p:clrMapOvr>
    <a:masterClrMapping/>
  </p:clrMapOvr>
  <p:transition>
    <p:sndAc>
      <p:stSnd>
        <p:snd r:embed="rId3" name="magic-chime-06.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additive="base">
                                        <p:cTn id="23" dur="500" fill="hold"/>
                                        <p:tgtEl>
                                          <p:spTgt spid="11268"/>
                                        </p:tgtEl>
                                        <p:attrNameLst>
                                          <p:attrName>ppt_x</p:attrName>
                                        </p:attrNameLst>
                                      </p:cBhvr>
                                      <p:tavLst>
                                        <p:tav tm="0">
                                          <p:val>
                                            <p:strVal val="#ppt_x"/>
                                          </p:val>
                                        </p:tav>
                                        <p:tav tm="100000">
                                          <p:val>
                                            <p:strVal val="#ppt_x"/>
                                          </p:val>
                                        </p:tav>
                                      </p:tavLst>
                                    </p:anim>
                                    <p:anim calcmode="lin" valueType="num">
                                      <p:cBhvr additive="base">
                                        <p:cTn id="2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barn(inVertical)">
                                      <p:cBhvr>
                                        <p:cTn id="29" dur="500"/>
                                        <p:tgtEl>
                                          <p:spTgt spid="85"/>
                                        </p:tgtEl>
                                      </p:cBhvr>
                                    </p:animEffec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pic>
        <p:nvPicPr>
          <p:cNvPr id="177" name="Picture 176" descr="sunflower.gif"/>
          <p:cNvPicPr>
            <a:picLocks noChangeAspect="1"/>
          </p:cNvPicPr>
          <p:nvPr/>
        </p:nvPicPr>
        <p:blipFill>
          <a:blip r:embed="rId11" cstate="print"/>
          <a:stretch>
            <a:fillRect/>
          </a:stretch>
        </p:blipFill>
        <p:spPr>
          <a:xfrm>
            <a:off x="-152400" y="3257550"/>
            <a:ext cx="2326004" cy="1885950"/>
          </a:xfrm>
          <a:prstGeom prst="rect">
            <a:avLst/>
          </a:prstGeom>
        </p:spPr>
      </p:pic>
      <p:pic>
        <p:nvPicPr>
          <p:cNvPr id="178" name="Picture 177" descr="sunflower.gif"/>
          <p:cNvPicPr>
            <a:picLocks noChangeAspect="1"/>
          </p:cNvPicPr>
          <p:nvPr/>
        </p:nvPicPr>
        <p:blipFill>
          <a:blip r:embed="rId11" cstate="print"/>
          <a:stretch>
            <a:fillRect/>
          </a:stretch>
        </p:blipFill>
        <p:spPr>
          <a:xfrm flipH="1">
            <a:off x="6629401" y="3562350"/>
            <a:ext cx="1950086" cy="1581150"/>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30711" y="160164"/>
            <a:ext cx="3889044"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304717">
            <a:off x="2872692" y="1672971"/>
            <a:ext cx="378891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36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3.Extra activity</a:t>
            </a:r>
            <a:endParaRPr lang="zh-CN" altLang="en-US" sz="36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9" name="Picture 16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48428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6" name="Google Shape;1660;p67"/>
          <p:cNvGrpSpPr/>
          <p:nvPr/>
        </p:nvGrpSpPr>
        <p:grpSpPr>
          <a:xfrm rot="-1439012">
            <a:off x="-756548" y="2548265"/>
            <a:ext cx="2767933" cy="2852970"/>
            <a:chOff x="1154976" y="632775"/>
            <a:chExt cx="2502430" cy="3877954"/>
          </a:xfrm>
        </p:grpSpPr>
        <p:sp>
          <p:nvSpPr>
            <p:cNvPr id="7"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10" name="Google Shape;1664;p67"/>
            <p:cNvGrpSpPr/>
            <p:nvPr/>
          </p:nvGrpSpPr>
          <p:grpSpPr>
            <a:xfrm>
              <a:off x="300639" y="939216"/>
              <a:ext cx="3356536" cy="3375247"/>
              <a:chOff x="300639" y="939216"/>
              <a:chExt cx="3356536" cy="3375247"/>
            </a:xfrm>
            <a:grpFill/>
          </p:grpSpPr>
          <p:sp>
            <p:nvSpPr>
              <p:cNvPr id="16"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667;p67"/>
            <p:cNvGrpSpPr/>
            <p:nvPr/>
          </p:nvGrpSpPr>
          <p:grpSpPr>
            <a:xfrm>
              <a:off x="1092760" y="2216288"/>
              <a:ext cx="1964100" cy="1200450"/>
              <a:chOff x="811085" y="2364763"/>
              <a:chExt cx="1964100" cy="1200450"/>
            </a:xfrm>
            <a:grpFill/>
          </p:grpSpPr>
          <p:cxnSp>
            <p:nvCxnSpPr>
              <p:cNvPr id="12"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5"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8" name="Google Shape;1672;p67"/>
          <p:cNvSpPr/>
          <p:nvPr/>
        </p:nvSpPr>
        <p:spPr>
          <a:xfrm>
            <a:off x="820288" y="1557250"/>
            <a:ext cx="3505162" cy="2422221"/>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sp>
        <p:nvSpPr>
          <p:cNvPr id="28" name="Google Shape;1682;p67"/>
          <p:cNvSpPr/>
          <p:nvPr/>
        </p:nvSpPr>
        <p:spPr>
          <a:xfrm rot="6416198">
            <a:off x="681920" y="1188983"/>
            <a:ext cx="1149265" cy="1169754"/>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roup 38"/>
          <p:cNvGrpSpPr/>
          <p:nvPr/>
        </p:nvGrpSpPr>
        <p:grpSpPr>
          <a:xfrm>
            <a:off x="4599593" y="1450060"/>
            <a:ext cx="3959387" cy="2422242"/>
            <a:chOff x="4712737" y="1557237"/>
            <a:chExt cx="3959387" cy="2422242"/>
          </a:xfrm>
        </p:grpSpPr>
        <p:grpSp>
          <p:nvGrpSpPr>
            <p:cNvPr id="21" name="Google Shape;1675;p67"/>
            <p:cNvGrpSpPr/>
            <p:nvPr/>
          </p:nvGrpSpPr>
          <p:grpSpPr>
            <a:xfrm>
              <a:off x="4712737" y="1557237"/>
              <a:ext cx="3959387" cy="2422242"/>
              <a:chOff x="4338150" y="1360625"/>
              <a:chExt cx="3959387" cy="2422242"/>
            </a:xfrm>
            <a:solidFill>
              <a:schemeClr val="accent4">
                <a:lumMod val="75000"/>
              </a:schemeClr>
            </a:solidFill>
          </p:grpSpPr>
          <p:sp>
            <p:nvSpPr>
              <p:cNvPr id="22" name="Google Shape;1676;p67"/>
              <p:cNvSpPr/>
              <p:nvPr/>
            </p:nvSpPr>
            <p:spPr>
              <a:xfrm>
                <a:off x="4338150" y="1360625"/>
                <a:ext cx="3959387" cy="2422242"/>
              </a:xfrm>
              <a:prstGeom prst="roundRect">
                <a:avLst>
                  <a:gd name="adj" fmla="val 11527"/>
                </a:avLst>
              </a:prstGeom>
              <a:grp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7;p67"/>
              <p:cNvSpPr/>
              <p:nvPr/>
            </p:nvSpPr>
            <p:spPr>
              <a:xfrm>
                <a:off x="7922246" y="2451997"/>
                <a:ext cx="239515" cy="239515"/>
              </a:xfrm>
              <a:prstGeom prst="ellipse">
                <a:avLst/>
              </a:prstGeom>
              <a:grp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679;p67"/>
            <p:cNvGrpSpPr/>
            <p:nvPr/>
          </p:nvGrpSpPr>
          <p:grpSpPr>
            <a:xfrm>
              <a:off x="6209007" y="2459606"/>
              <a:ext cx="683010" cy="617527"/>
              <a:chOff x="6133165" y="1759718"/>
              <a:chExt cx="654538" cy="591784"/>
            </a:xfrm>
          </p:grpSpPr>
          <p:sp>
            <p:nvSpPr>
              <p:cNvPr id="26" name="Google Shape;1680;p67"/>
              <p:cNvSpPr/>
              <p:nvPr/>
            </p:nvSpPr>
            <p:spPr>
              <a:xfrm>
                <a:off x="6133165" y="1759718"/>
                <a:ext cx="654538" cy="591784"/>
              </a:xfrm>
              <a:custGeom>
                <a:avLst/>
                <a:gdLst/>
                <a:ahLst/>
                <a:cxnLst/>
                <a:rect l="l" t="t" r="r" b="b"/>
                <a:pathLst>
                  <a:path w="31124" h="28140" extrusionOk="0">
                    <a:moveTo>
                      <a:pt x="16335" y="0"/>
                    </a:moveTo>
                    <a:cubicBezTo>
                      <a:pt x="12615" y="0"/>
                      <a:pt x="8822" y="1470"/>
                      <a:pt x="5905" y="4387"/>
                    </a:cubicBezTo>
                    <a:cubicBezTo>
                      <a:pt x="234" y="10058"/>
                      <a:pt x="1" y="18964"/>
                      <a:pt x="5338" y="24302"/>
                    </a:cubicBezTo>
                    <a:cubicBezTo>
                      <a:pt x="7905" y="26869"/>
                      <a:pt x="11298" y="28139"/>
                      <a:pt x="14756" y="28139"/>
                    </a:cubicBezTo>
                    <a:cubicBezTo>
                      <a:pt x="18487" y="28139"/>
                      <a:pt x="22293" y="26660"/>
                      <a:pt x="25219" y="23735"/>
                    </a:cubicBezTo>
                    <a:cubicBezTo>
                      <a:pt x="30890" y="18097"/>
                      <a:pt x="31123" y="9191"/>
                      <a:pt x="25786" y="3854"/>
                    </a:cubicBezTo>
                    <a:cubicBezTo>
                      <a:pt x="23211" y="1278"/>
                      <a:pt x="19804" y="0"/>
                      <a:pt x="16335" y="0"/>
                    </a:cubicBezTo>
                    <a:close/>
                  </a:path>
                </a:pathLst>
              </a:cu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81;p67"/>
              <p:cNvSpPr/>
              <p:nvPr/>
            </p:nvSpPr>
            <p:spPr>
              <a:xfrm>
                <a:off x="6363151" y="1898263"/>
                <a:ext cx="272906" cy="315008"/>
              </a:xfrm>
              <a:custGeom>
                <a:avLst/>
                <a:gdLst/>
                <a:ahLst/>
                <a:cxnLst/>
                <a:rect l="l" t="t" r="r" b="b"/>
                <a:pathLst>
                  <a:path w="12977" h="14979" extrusionOk="0">
                    <a:moveTo>
                      <a:pt x="1" y="1"/>
                    </a:moveTo>
                    <a:lnTo>
                      <a:pt x="1" y="14978"/>
                    </a:lnTo>
                    <a:lnTo>
                      <a:pt x="12976" y="7473"/>
                    </a:lnTo>
                    <a:lnTo>
                      <a:pt x="1" y="1"/>
                    </a:lnTo>
                    <a:close/>
                  </a:path>
                </a:pathLst>
              </a:custGeom>
              <a:solidFill>
                <a:schemeClr val="accent5"/>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683;p67"/>
          <p:cNvGrpSpPr/>
          <p:nvPr/>
        </p:nvGrpSpPr>
        <p:grpSpPr>
          <a:xfrm rot="-357421">
            <a:off x="-281523" y="-24930"/>
            <a:ext cx="3181590" cy="1593137"/>
            <a:chOff x="7110451" y="4123771"/>
            <a:chExt cx="2429676" cy="1216626"/>
          </a:xfrm>
        </p:grpSpPr>
        <p:sp>
          <p:nvSpPr>
            <p:cNvPr id="41"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Rectangle 29"/>
          <p:cNvSpPr/>
          <p:nvPr/>
        </p:nvSpPr>
        <p:spPr>
          <a:xfrm>
            <a:off x="589506" y="1864179"/>
            <a:ext cx="3853940" cy="2400657"/>
          </a:xfrm>
          <a:prstGeom prst="rect">
            <a:avLst/>
          </a:prstGeom>
        </p:spPr>
        <p:txBody>
          <a:bodyPr wrap="none">
            <a:spAutoFit/>
          </a:bodyPr>
          <a:lstStyle/>
          <a:p>
            <a:pPr lvl="0" algn="ctr"/>
            <a:r>
              <a:rPr lang="en-US" sz="4800" b="1">
                <a:solidFill>
                  <a:srgbClr val="FF0000"/>
                </a:solidFill>
                <a:latin typeface="Myriad Pro" panose="020B0503030403020204" pitchFamily="34" charset="0"/>
                <a:cs typeface="Myanmar Text" panose="020B0502040204020203" pitchFamily="34" charset="0"/>
              </a:rPr>
              <a:t>Arrange </a:t>
            </a:r>
          </a:p>
          <a:p>
            <a:pPr lvl="0" algn="ctr"/>
            <a:r>
              <a:rPr lang="en-US" sz="4800" b="1">
                <a:solidFill>
                  <a:srgbClr val="FF0000"/>
                </a:solidFill>
                <a:latin typeface="Myriad Pro" panose="020B0503030403020204" pitchFamily="34" charset="0"/>
                <a:cs typeface="Myanmar Text" panose="020B0502040204020203" pitchFamily="34" charset="0"/>
              </a:rPr>
              <a:t>the word</a:t>
            </a:r>
            <a:endParaRPr lang="en-US" sz="4800" b="1" dirty="0">
              <a:solidFill>
                <a:srgbClr val="FF0000"/>
              </a:solidFill>
              <a:latin typeface="Myriad Pro" panose="020B0503030403020204" pitchFamily="34" charset="0"/>
              <a:cs typeface="Myanmar Text" panose="020B0502040204020203" pitchFamily="34" charset="0"/>
            </a:endParaRPr>
          </a:p>
          <a:p>
            <a:pPr lvl="0"/>
            <a:r>
              <a:rPr lang="en-US" sz="5400" b="1" dirty="0">
                <a:solidFill>
                  <a:srgbClr val="FF0000"/>
                </a:solidFill>
                <a:latin typeface="Myriad Pro" panose="020B0503030403020204" pitchFamily="34" charset="0"/>
              </a:rPr>
              <a:t> </a:t>
            </a:r>
            <a:endParaRPr lang="th-TH" sz="5400" b="1" dirty="0">
              <a:solidFill>
                <a:srgbClr val="FF0000"/>
              </a:solidFill>
              <a:latin typeface="Myriad Pro" panose="020B0503030403020204" pitchFamily="34" charset="0"/>
            </a:endParaRPr>
          </a:p>
        </p:txBody>
      </p:sp>
      <p:pic>
        <p:nvPicPr>
          <p:cNvPr id="31" name="Picture 30">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713103559"/>
      </p:ext>
    </p:extLst>
  </p:cSld>
  <p:clrMapOvr>
    <a:masterClrMapping/>
  </p:clrMapOvr>
  <p:transition>
    <p:sndAc>
      <p:stSnd>
        <p:snd r:embed="rId2" name="magic-chime-06.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567" t="30643" r="45836" b="12281"/>
          <a:stretch/>
        </p:blipFill>
        <p:spPr>
          <a:xfrm flipH="1">
            <a:off x="5711880" y="354231"/>
            <a:ext cx="2929200" cy="4099758"/>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5398868" y="4304358"/>
            <a:ext cx="3379372" cy="517358"/>
          </a:xfrm>
          <a:prstGeom prst="wedgeRoundRectCallout">
            <a:avLst>
              <a:gd name="adj1" fmla="val -1362"/>
              <a:gd name="adj2" fmla="val -91661"/>
              <a:gd name="adj3" fmla="val 16667"/>
            </a:avLst>
          </a:prstGeom>
          <a:ln>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a:solidFill>
                  <a:schemeClr val="tx1"/>
                </a:solidFill>
                <a:latin typeface="Comic Sans MS" panose="030F0702030302020204" pitchFamily="66" charset="0"/>
              </a:rPr>
              <a:t>I like ________.</a:t>
            </a:r>
            <a:endParaRPr lang="en-US" sz="2800" dirty="0">
              <a:solidFill>
                <a:schemeClr val="tx1"/>
              </a:solidFill>
              <a:latin typeface="Comic Sans MS" panose="030F0702030302020204" pitchFamily="66" charset="0"/>
            </a:endParaRPr>
          </a:p>
        </p:txBody>
      </p:sp>
      <p:sp>
        <p:nvSpPr>
          <p:cNvPr id="7" name="TextBox 6"/>
          <p:cNvSpPr txBox="1"/>
          <p:nvPr/>
        </p:nvSpPr>
        <p:spPr>
          <a:xfrm>
            <a:off x="645603" y="647272"/>
            <a:ext cx="5988491" cy="1477328"/>
          </a:xfrm>
          <a:prstGeom prst="rect">
            <a:avLst/>
          </a:prstGeom>
          <a:noFill/>
        </p:spPr>
        <p:txBody>
          <a:bodyPr wrap="square" rtlCol="0">
            <a:spAutoFit/>
          </a:bodyPr>
          <a:lstStyle/>
          <a:p>
            <a:r>
              <a:rPr lang="en-US" sz="3000">
                <a:latin typeface="Comic Sans MS" panose="030F0702030302020204" pitchFamily="66" charset="0"/>
              </a:rPr>
              <a:t>Draw about your favourite season and talk what do you like doing in that season. </a:t>
            </a:r>
            <a:endParaRPr lang="en-US" sz="3000" dirty="0">
              <a:latin typeface="Comic Sans MS" panose="030F0702030302020204" pitchFamily="66" charset="0"/>
            </a:endParaRPr>
          </a:p>
        </p:txBody>
      </p:sp>
      <p:pic>
        <p:nvPicPr>
          <p:cNvPr id="4" name="Picture 3"/>
          <p:cNvPicPr>
            <a:picLocks noChangeAspect="1"/>
          </p:cNvPicPr>
          <p:nvPr/>
        </p:nvPicPr>
        <p:blipFill>
          <a:blip r:embed="rId5"/>
          <a:stretch>
            <a:fillRect/>
          </a:stretch>
        </p:blipFill>
        <p:spPr>
          <a:xfrm>
            <a:off x="3706195" y="2059559"/>
            <a:ext cx="2730730" cy="2101382"/>
          </a:xfrm>
          <a:prstGeom prst="rect">
            <a:avLst/>
          </a:prstGeom>
        </p:spPr>
      </p:pic>
      <p:sp>
        <p:nvSpPr>
          <p:cNvPr id="8" name="TextBox 7"/>
          <p:cNvSpPr txBox="1"/>
          <p:nvPr/>
        </p:nvSpPr>
        <p:spPr>
          <a:xfrm>
            <a:off x="6418224" y="4298496"/>
            <a:ext cx="1740984" cy="523220"/>
          </a:xfrm>
          <a:prstGeom prst="rect">
            <a:avLst/>
          </a:prstGeom>
          <a:noFill/>
        </p:spPr>
        <p:txBody>
          <a:bodyPr wrap="square" rtlCol="0">
            <a:spAutoFit/>
          </a:bodyPr>
          <a:lstStyle/>
          <a:p>
            <a:r>
              <a:rPr lang="en-US" sz="2800">
                <a:solidFill>
                  <a:srgbClr val="FF0000"/>
                </a:solidFill>
                <a:latin typeface="Comic Sans MS" panose="030F0702030302020204" pitchFamily="66" charset="0"/>
              </a:rPr>
              <a:t>swimming</a:t>
            </a:r>
          </a:p>
        </p:txBody>
      </p:sp>
      <p:sp>
        <p:nvSpPr>
          <p:cNvPr id="10" name="Pentagon 9"/>
          <p:cNvSpPr/>
          <p:nvPr/>
        </p:nvSpPr>
        <p:spPr>
          <a:xfrm>
            <a:off x="0" y="42442"/>
            <a:ext cx="4089115" cy="419895"/>
          </a:xfrm>
          <a:prstGeom prst="homePlat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Comic Sans MS" panose="030F0702030302020204" pitchFamily="66" charset="0"/>
            </a:endParaRPr>
          </a:p>
          <a:p>
            <a:r>
              <a:rPr lang="en-US" sz="2800" b="1">
                <a:solidFill>
                  <a:schemeClr val="tx1"/>
                </a:solidFill>
                <a:latin typeface="Comic Sans MS" panose="030F0702030302020204" pitchFamily="66" charset="0"/>
              </a:rPr>
              <a:t>Task 1:</a:t>
            </a:r>
            <a:r>
              <a:rPr lang="en-US" sz="2800">
                <a:solidFill>
                  <a:schemeClr val="tx1"/>
                </a:solidFill>
                <a:latin typeface="Comic Sans MS" panose="030F0702030302020204" pitchFamily="66" charset="0"/>
              </a:rPr>
              <a:t>Draw and talk.</a:t>
            </a:r>
          </a:p>
          <a:p>
            <a:r>
              <a:rPr lang="en-US" sz="2800" b="1">
                <a:solidFill>
                  <a:srgbClr val="0070C0"/>
                </a:solidFill>
                <a:latin typeface="Comic Sans MS" panose="030F0702030302020204" pitchFamily="66" charset="0"/>
              </a:rPr>
              <a:t> </a:t>
            </a:r>
            <a:r>
              <a:rPr lang="en-US" sz="2800" b="1">
                <a:solidFill>
                  <a:schemeClr val="tx1"/>
                </a:solidFill>
                <a:latin typeface="Comic Sans MS" panose="030F0702030302020204" pitchFamily="66" charset="0"/>
              </a:rPr>
              <a:t>.</a:t>
            </a: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419289496"/>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7034" y="3897583"/>
            <a:ext cx="9144000" cy="1245914"/>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0"/>
            <a:ext cx="1463040" cy="1328021"/>
          </a:xfrm>
          <a:prstGeom prst="rect">
            <a:avLst/>
          </a:prstGeom>
        </p:spPr>
      </p:pic>
      <p:graphicFrame>
        <p:nvGraphicFramePr>
          <p:cNvPr id="3" name="Diagram 2">
            <a:extLst>
              <a:ext uri="{FF2B5EF4-FFF2-40B4-BE49-F238E27FC236}">
                <a16:creationId xmlns:a16="http://schemas.microsoft.com/office/drawing/2014/main" id="{1E0852A2-DB92-43F2-B6B5-737C54F9B8E1}"/>
              </a:ext>
            </a:extLst>
          </p:cNvPr>
          <p:cNvGraphicFramePr/>
          <p:nvPr>
            <p:extLst>
              <p:ext uri="{D42A27DB-BD31-4B8C-83A1-F6EECF244321}">
                <p14:modId xmlns:p14="http://schemas.microsoft.com/office/powerpoint/2010/main" val="634364567"/>
              </p:ext>
            </p:extLst>
          </p:nvPr>
        </p:nvGraphicFramePr>
        <p:xfrm>
          <a:off x="839096" y="561504"/>
          <a:ext cx="7103973" cy="42249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Rectangle 19" descr="students"/>
          <p:cNvSpPr>
            <a:spLocks noChangeArrowheads="1"/>
          </p:cNvSpPr>
          <p:nvPr/>
        </p:nvSpPr>
        <p:spPr bwMode="auto">
          <a:xfrm>
            <a:off x="7501023" y="3622129"/>
            <a:ext cx="1671113" cy="1451406"/>
          </a:xfrm>
          <a:prstGeom prst="rect">
            <a:avLst/>
          </a:prstGeom>
          <a:blipFill dpi="0" rotWithShape="0">
            <a:blip r:embed="rId11">
              <a:extLst>
                <a:ext uri="{BEBA8EAE-BF5A-486C-A8C5-ECC9F3942E4B}">
                  <a14:imgProps xmlns:a14="http://schemas.microsoft.com/office/drawing/2010/main">
                    <a14:imgLayer r:embed="rId12">
                      <a14:imgEffect>
                        <a14:backgroundRemoval t="0" b="98415" l="212" r="99153">
                          <a14:foregroundMark x1="16525" y1="10000" x2="26907" y2="35610"/>
                          <a14:foregroundMark x1="22140" y1="52927" x2="21504" y2="61098"/>
                          <a14:foregroundMark x1="10381" y1="50854" x2="13030" y2="50854"/>
                          <a14:foregroundMark x1="6992" y1="50854" x2="6992" y2="50854"/>
                          <a14:foregroundMark x1="46081" y1="44756" x2="41737" y2="48049"/>
                          <a14:foregroundMark x1="6356" y1="48902" x2="6356" y2="48902"/>
                          <a14:foregroundMark x1="26271" y1="80366" x2="26483" y2="86220"/>
                          <a14:foregroundMark x1="22564" y1="93659" x2="26483" y2="91829"/>
                          <a14:foregroundMark x1="26271" y1="86707" x2="26271" y2="90488"/>
                          <a14:foregroundMark x1="30403" y1="80000" x2="30826" y2="90854"/>
                          <a14:foregroundMark x1="31356" y1="92073" x2="33898" y2="93049"/>
                          <a14:foregroundMark x1="12394" y1="60122" x2="12394" y2="60122"/>
                          <a14:foregroundMark x1="34958" y1="51707" x2="35169" y2="55244"/>
                          <a14:foregroundMark x1="21081" y1="30732" x2="23941" y2="34512"/>
                          <a14:foregroundMark x1="34322" y1="25366" x2="34746" y2="30488"/>
                          <a14:foregroundMark x1="65678" y1="27683" x2="65254" y2="35854"/>
                          <a14:foregroundMark x1="54555" y1="46585" x2="58051" y2="47561"/>
                          <a14:foregroundMark x1="65254" y1="51951" x2="65254" y2="51951"/>
                          <a14:foregroundMark x1="65254" y1="51951" x2="65254" y2="51951"/>
                          <a14:foregroundMark x1="65254" y1="51951" x2="65254" y2="51951"/>
                          <a14:foregroundMark x1="78072" y1="52927" x2="81144" y2="54024"/>
                          <a14:foregroundMark x1="81144" y1="53171" x2="85275" y2="52927"/>
                          <a14:foregroundMark x1="84640" y1="52683" x2="90042" y2="50854"/>
                          <a14:foregroundMark x1="74153" y1="79268" x2="74153" y2="86951"/>
                          <a14:foregroundMark x1="72881" y1="95610" x2="72881" y2="95610"/>
                          <a14:foregroundMark x1="75000" y1="95610" x2="75000" y2="95610"/>
                          <a14:foregroundMark x1="76271" y1="96707" x2="76271" y2="96707"/>
                          <a14:foregroundMark x1="76589" y1="94878" x2="76589" y2="94878"/>
                          <a14:foregroundMark x1="69174" y1="79512" x2="69386" y2="89512"/>
                          <a14:foregroundMark x1="65254" y1="95854" x2="65254" y2="95854"/>
                          <a14:foregroundMark x1="66525" y1="96220" x2="66525" y2="96220"/>
                          <a14:foregroundMark x1="66737" y1="95854" x2="66737" y2="95854"/>
                          <a14:foregroundMark x1="66737" y1="95854" x2="66737" y2="95854"/>
                          <a14:foregroundMark x1="68114" y1="95122" x2="68114" y2="95122"/>
                          <a14:foregroundMark x1="62818" y1="94634" x2="62818" y2="94634"/>
                          <a14:foregroundMark x1="63665" y1="95854" x2="63665" y2="95854"/>
                          <a14:foregroundMark x1="16737" y1="48049" x2="17797" y2="49634"/>
                          <a14:foregroundMark x1="14831" y1="56829" x2="14831" y2="56829"/>
                          <a14:foregroundMark x1="70445" y1="42195" x2="70445" y2="42195"/>
                          <a14:backgroundMark x1="28496" y1="82561" x2="28496" y2="85366"/>
                          <a14:backgroundMark x1="28919" y1="90244" x2="28284" y2="87683"/>
                        </a14:backgroundRemoval>
                      </a14:imgEffect>
                    </a14:imgLayer>
                  </a14:imgProps>
                </a:ext>
              </a:extLst>
            </a:blip>
            <a:srcRect/>
            <a:stretch>
              <a:fillRect/>
            </a:stretch>
          </a:blipFill>
          <a:ln>
            <a:noFill/>
          </a:ln>
          <a:effectLst/>
          <a:extLst>
            <a:ext uri="{91240B29-F687-4F45-9708-019B960494DF}">
              <a14:hiddenLine xmlns:a14="http://schemas.microsoft.com/office/drawing/2010/main" w="12700" algn="ctr">
                <a:solidFill>
                  <a:srgbClr val="FABF8F"/>
                </a:solidFill>
                <a:miter lim="800000"/>
                <a:headEnd/>
                <a:tailEnd/>
              </a14:hiddenLine>
            </a:ext>
            <a:ext uri="{AF507438-7753-43E0-B8FC-AC1667EBCBE1}">
              <a14:hiddenEffects xmlns:a14="http://schemas.microsoft.com/office/drawing/2010/main">
                <a:effectLst>
                  <a:outerShdw dist="28398" dir="3806097" algn="ctr" rotWithShape="0">
                    <a:srgbClr val="974706">
                      <a:alpha val="50000"/>
                    </a:srgbClr>
                  </a:outerShdw>
                </a:effectLst>
              </a14:hiddenEffects>
            </a:ext>
          </a:extLst>
        </p:spPr>
        <p:txBody>
          <a:bodyPr rot="0" vert="horz" wrap="square" lIns="68580" tIns="34290" rIns="68580" bIns="34290" anchor="t" anchorCtr="0" upright="1">
            <a:noAutofit/>
          </a:bodyPr>
          <a:lstStyle/>
          <a:p>
            <a:pPr>
              <a:buClrTx/>
              <a:buFontTx/>
              <a:buNone/>
            </a:pPr>
            <a:endParaRPr lang="en-US" sz="1350" kern="1200">
              <a:solidFill>
                <a:prstClr val="black"/>
              </a:solidFill>
              <a:latin typeface="微软雅黑" panose="020F0502020204030204"/>
              <a:cs typeface="+mn-cs"/>
            </a:endParaRPr>
          </a:p>
        </p:txBody>
      </p:sp>
      <p:sp>
        <p:nvSpPr>
          <p:cNvPr id="2" name="TextBox 1"/>
          <p:cNvSpPr txBox="1"/>
          <p:nvPr/>
        </p:nvSpPr>
        <p:spPr>
          <a:xfrm>
            <a:off x="867232" y="567796"/>
            <a:ext cx="8538263" cy="4267515"/>
          </a:xfrm>
          <a:prstGeom prst="rect">
            <a:avLst/>
          </a:prstGeom>
          <a:noFill/>
        </p:spPr>
        <p:txBody>
          <a:bodyPr wrap="square" rtlCol="0">
            <a:spAutoFit/>
          </a:bodyPr>
          <a:lstStyle/>
          <a:p>
            <a:pPr>
              <a:lnSpc>
                <a:spcPct val="200000"/>
              </a:lnSpc>
            </a:pPr>
            <a:r>
              <a:rPr lang="en-US" sz="2800" dirty="0"/>
              <a:t>1 The boy is swimming in the </a:t>
            </a:r>
            <a:r>
              <a:rPr lang="en-US" sz="2800" b="1" dirty="0"/>
              <a:t>rock</a:t>
            </a:r>
            <a:r>
              <a:rPr lang="en-US" sz="2800" dirty="0"/>
              <a:t> / </a:t>
            </a:r>
            <a:r>
              <a:rPr lang="en-US" sz="2800" b="1" dirty="0"/>
              <a:t>river</a:t>
            </a:r>
            <a:r>
              <a:rPr lang="en-US" sz="2800" dirty="0"/>
              <a:t>.</a:t>
            </a:r>
          </a:p>
          <a:p>
            <a:pPr>
              <a:lnSpc>
                <a:spcPct val="200000"/>
              </a:lnSpc>
            </a:pPr>
            <a:r>
              <a:rPr lang="en-US" sz="2800" dirty="0"/>
              <a:t>2 Can you </a:t>
            </a:r>
            <a:r>
              <a:rPr lang="en-US" sz="2800" b="1" dirty="0"/>
              <a:t>climb</a:t>
            </a:r>
            <a:r>
              <a:rPr lang="en-US" sz="2800" dirty="0"/>
              <a:t> / </a:t>
            </a:r>
            <a:r>
              <a:rPr lang="en-US" sz="2800" b="1" dirty="0"/>
              <a:t>play</a:t>
            </a:r>
            <a:r>
              <a:rPr lang="en-US" sz="2800" dirty="0"/>
              <a:t> a big rock?</a:t>
            </a:r>
          </a:p>
          <a:p>
            <a:pPr>
              <a:lnSpc>
                <a:spcPct val="200000"/>
              </a:lnSpc>
            </a:pPr>
            <a:r>
              <a:rPr lang="en-US" sz="2800" dirty="0"/>
              <a:t>3 The cat is in the </a:t>
            </a:r>
            <a:r>
              <a:rPr lang="en-US" sz="2800" b="1" dirty="0"/>
              <a:t>tree </a:t>
            </a:r>
            <a:r>
              <a:rPr lang="en-US" sz="2800" dirty="0"/>
              <a:t>/ </a:t>
            </a:r>
            <a:r>
              <a:rPr lang="en-US" sz="2800" b="1" dirty="0"/>
              <a:t>rock</a:t>
            </a:r>
            <a:r>
              <a:rPr lang="en-US" sz="2800" dirty="0"/>
              <a:t>.</a:t>
            </a:r>
          </a:p>
          <a:p>
            <a:pPr>
              <a:lnSpc>
                <a:spcPct val="200000"/>
              </a:lnSpc>
            </a:pPr>
            <a:r>
              <a:rPr lang="en-US" sz="2800" dirty="0"/>
              <a:t>4 There is </a:t>
            </a:r>
            <a:r>
              <a:rPr lang="en-US" sz="2800" b="1" dirty="0"/>
              <a:t>water</a:t>
            </a:r>
            <a:r>
              <a:rPr lang="en-US" sz="2800" dirty="0"/>
              <a:t> / </a:t>
            </a:r>
            <a:r>
              <a:rPr lang="en-US" sz="2800" b="1" dirty="0"/>
              <a:t>rock</a:t>
            </a:r>
            <a:r>
              <a:rPr lang="en-US" sz="2800" dirty="0"/>
              <a:t> in the river.</a:t>
            </a:r>
          </a:p>
          <a:p>
            <a:pPr>
              <a:lnSpc>
                <a:spcPct val="200000"/>
              </a:lnSpc>
            </a:pPr>
            <a:r>
              <a:rPr lang="en-US" sz="2800" dirty="0"/>
              <a:t>5 Cats </a:t>
            </a:r>
            <a:r>
              <a:rPr lang="en-US" sz="2800" b="1" dirty="0"/>
              <a:t>buy</a:t>
            </a:r>
            <a:r>
              <a:rPr lang="en-US" sz="2800" dirty="0"/>
              <a:t> / </a:t>
            </a:r>
            <a:r>
              <a:rPr lang="en-US" sz="2800" b="1" dirty="0"/>
              <a:t>climb</a:t>
            </a:r>
            <a:r>
              <a:rPr lang="en-US" sz="2800" dirty="0"/>
              <a:t> the tree.</a:t>
            </a:r>
          </a:p>
        </p:txBody>
      </p:sp>
      <p:sp>
        <p:nvSpPr>
          <p:cNvPr id="8" name="Donut 7"/>
          <p:cNvSpPr/>
          <p:nvPr/>
        </p:nvSpPr>
        <p:spPr>
          <a:xfrm>
            <a:off x="6615931" y="759228"/>
            <a:ext cx="1044272" cy="752370"/>
          </a:xfrm>
          <a:prstGeom prst="donut">
            <a:avLst>
              <a:gd name="adj" fmla="val 22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2561079" y="1587762"/>
            <a:ext cx="1133308" cy="752370"/>
          </a:xfrm>
          <a:prstGeom prst="donut">
            <a:avLst>
              <a:gd name="adj" fmla="val 22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4778704" y="2432529"/>
            <a:ext cx="1044272" cy="752370"/>
          </a:xfrm>
          <a:prstGeom prst="donut">
            <a:avLst>
              <a:gd name="adj" fmla="val 22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2510123" y="3331799"/>
            <a:ext cx="1235220" cy="752370"/>
          </a:xfrm>
          <a:prstGeom prst="donut">
            <a:avLst>
              <a:gd name="adj" fmla="val 22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2904978" y="4173806"/>
            <a:ext cx="1139484" cy="699075"/>
          </a:xfrm>
          <a:prstGeom prst="donut">
            <a:avLst>
              <a:gd name="adj" fmla="val 22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entagon 14"/>
          <p:cNvSpPr/>
          <p:nvPr/>
        </p:nvSpPr>
        <p:spPr>
          <a:xfrm>
            <a:off x="0" y="42442"/>
            <a:ext cx="4346917" cy="540719"/>
          </a:xfrm>
          <a:prstGeom prst="homePlat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Comic Sans MS" panose="030F0702030302020204" pitchFamily="66" charset="0"/>
            </a:endParaRPr>
          </a:p>
          <a:p>
            <a:r>
              <a:rPr lang="en-US" sz="2800" b="1">
                <a:solidFill>
                  <a:schemeClr val="tx1"/>
                </a:solidFill>
                <a:latin typeface="Comic Sans MS" panose="030F0702030302020204" pitchFamily="66" charset="0"/>
              </a:rPr>
              <a:t>Task 2:</a:t>
            </a:r>
            <a:r>
              <a:rPr lang="en-US" sz="2800">
                <a:solidFill>
                  <a:schemeClr val="tx1"/>
                </a:solidFill>
                <a:latin typeface="Comic Sans MS" panose="030F0702030302020204" pitchFamily="66" charset="0"/>
              </a:rPr>
              <a:t>Read and circle.</a:t>
            </a:r>
          </a:p>
          <a:p>
            <a:r>
              <a:rPr lang="en-US" sz="2800" b="1">
                <a:solidFill>
                  <a:srgbClr val="0070C0"/>
                </a:solidFill>
                <a:latin typeface="Comic Sans MS" panose="030F0702030302020204" pitchFamily="66" charset="0"/>
              </a:rPr>
              <a:t> </a:t>
            </a:r>
            <a:r>
              <a:rPr lang="en-US" sz="2800" b="1">
                <a:solidFill>
                  <a:schemeClr val="tx1"/>
                </a:solidFill>
                <a:latin typeface="Comic Sans MS" panose="030F0702030302020204" pitchFamily="66" charset="0"/>
              </a:rPr>
              <a:t>.</a:t>
            </a: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69894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300" fill="hold">
                                          <p:stCondLst>
                                            <p:cond delay="0"/>
                                          </p:stCondLst>
                                        </p:cTn>
                                        <p:tgtEl>
                                          <p:spTgt spid="20"/>
                                        </p:tgtEl>
                                        <p:attrNameLst>
                                          <p:attrName>r</p:attrName>
                                        </p:attrNameLst>
                                      </p:cBhvr>
                                    </p:animRot>
                                    <p:animRot by="-240000">
                                      <p:cBhvr>
                                        <p:cTn id="7" dur="600" fill="hold">
                                          <p:stCondLst>
                                            <p:cond delay="600"/>
                                          </p:stCondLst>
                                        </p:cTn>
                                        <p:tgtEl>
                                          <p:spTgt spid="20"/>
                                        </p:tgtEl>
                                        <p:attrNameLst>
                                          <p:attrName>r</p:attrName>
                                        </p:attrNameLst>
                                      </p:cBhvr>
                                    </p:animRot>
                                    <p:animRot by="240000">
                                      <p:cBhvr>
                                        <p:cTn id="8" dur="600" fill="hold">
                                          <p:stCondLst>
                                            <p:cond delay="1200"/>
                                          </p:stCondLst>
                                        </p:cTn>
                                        <p:tgtEl>
                                          <p:spTgt spid="20"/>
                                        </p:tgtEl>
                                        <p:attrNameLst>
                                          <p:attrName>r</p:attrName>
                                        </p:attrNameLst>
                                      </p:cBhvr>
                                    </p:animRot>
                                    <p:animRot by="-240000">
                                      <p:cBhvr>
                                        <p:cTn id="9" dur="600" fill="hold">
                                          <p:stCondLst>
                                            <p:cond delay="1800"/>
                                          </p:stCondLst>
                                        </p:cTn>
                                        <p:tgtEl>
                                          <p:spTgt spid="20"/>
                                        </p:tgtEl>
                                        <p:attrNameLst>
                                          <p:attrName>r</p:attrName>
                                        </p:attrNameLst>
                                      </p:cBhvr>
                                    </p:animRot>
                                    <p:animRot by="120000">
                                      <p:cBhvr>
                                        <p:cTn id="10" dur="600" fill="hold">
                                          <p:stCondLst>
                                            <p:cond delay="24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5"/>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6"/>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7"/>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8"/>
          <a:stretch>
            <a:fillRect/>
          </a:stretch>
        </p:blipFill>
        <p:spPr>
          <a:xfrm>
            <a:off x="44053" y="525639"/>
            <a:ext cx="1270149" cy="591128"/>
          </a:xfrm>
          <a:prstGeom prst="rect">
            <a:avLst/>
          </a:prstGeom>
          <a:noFill/>
          <a:ln w="9525">
            <a:noFill/>
          </a:ln>
        </p:spPr>
      </p:pic>
      <p:sp>
        <p:nvSpPr>
          <p:cNvPr id="64534" name="文本框 64533"/>
          <p:cNvSpPr txBox="1"/>
          <p:nvPr/>
        </p:nvSpPr>
        <p:spPr>
          <a:xfrm>
            <a:off x="1746206" y="2454491"/>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8859" y="655755"/>
            <a:ext cx="330894" cy="330894"/>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40037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794426"/>
            <a:ext cx="5928709" cy="4209241"/>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298071" y="-139241"/>
            <a:ext cx="3181590" cy="1593137"/>
            <a:chOff x="7110451" y="4123771"/>
            <a:chExt cx="2429676" cy="1216626"/>
          </a:xfrm>
        </p:grpSpPr>
        <p:sp>
          <p:nvSpPr>
            <p:cNvPr id="20"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702030302020204" pitchFamily="66" charset="0"/>
                </a:rPr>
                <a:t>What is it ? </a:t>
              </a:r>
              <a:endParaRPr sz="3200" dirty="0">
                <a:latin typeface="Comic Sans MS" panose="030F0702030302020204" pitchFamily="66" charset="0"/>
              </a:endParaRPr>
            </a:p>
          </p:txBody>
        </p:sp>
      </p:grpSp>
      <p:pic>
        <p:nvPicPr>
          <p:cNvPr id="1026" name="Picture 2" descr="nhìn từ trên cao của dòng sông trong rừng xanh nhiệt đới với những ngọn núi ở phía sau - river hình ảnh sẵn có, bức ảnh &amp; hình ảnh trả phí bản quyền một lầ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868" y="1341352"/>
            <a:ext cx="5451812" cy="3202112"/>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7781239" y="547314"/>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60;p67"/>
          <p:cNvGrpSpPr/>
          <p:nvPr/>
        </p:nvGrpSpPr>
        <p:grpSpPr>
          <a:xfrm rot="18526902">
            <a:off x="254572" y="2350974"/>
            <a:ext cx="2281049" cy="2358831"/>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691910" y="3003167"/>
            <a:ext cx="1696773" cy="769441"/>
          </a:xfrm>
          <a:prstGeom prst="rect">
            <a:avLst/>
          </a:prstGeom>
        </p:spPr>
        <p:txBody>
          <a:bodyPr wrap="square">
            <a:spAutoFit/>
          </a:bodyPr>
          <a:lstStyle/>
          <a:p>
            <a:r>
              <a:rPr lang="en-US" sz="4400" b="1" dirty="0">
                <a:solidFill>
                  <a:srgbClr val="FF0000"/>
                </a:solidFill>
                <a:latin typeface="Comic Sans MS" panose="030F0702030302020204" pitchFamily="66" charset="0"/>
              </a:rPr>
              <a:t>r</a:t>
            </a:r>
            <a:r>
              <a:rPr lang="en-US" sz="4400" b="1">
                <a:solidFill>
                  <a:srgbClr val="FF0000"/>
                </a:solidFill>
                <a:latin typeface="Comic Sans MS" panose="030F0702030302020204" pitchFamily="66" charset="0"/>
              </a:rPr>
              <a:t>iver</a:t>
            </a:r>
            <a:endParaRPr lang="en-US" sz="4400" b="1" dirty="0">
              <a:solidFill>
                <a:srgbClr val="FF0000"/>
              </a:solidFill>
              <a:latin typeface="Comic Sans MS" panose="030F0702030302020204" pitchFamily="66" charset="0"/>
            </a:endParaRPr>
          </a:p>
        </p:txBody>
      </p:sp>
      <p:sp>
        <p:nvSpPr>
          <p:cNvPr id="23" name="Rectangle 22"/>
          <p:cNvSpPr/>
          <p:nvPr/>
        </p:nvSpPr>
        <p:spPr>
          <a:xfrm>
            <a:off x="4483038" y="654593"/>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r-v-e-i-r</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927343034"/>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926176"/>
            <a:ext cx="5928709" cy="4077491"/>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298071" y="-139241"/>
            <a:ext cx="3181590" cy="1593137"/>
            <a:chOff x="7110451" y="4123771"/>
            <a:chExt cx="2429676" cy="1216626"/>
          </a:xfrm>
        </p:grpSpPr>
        <p:sp>
          <p:nvSpPr>
            <p:cNvPr id="20"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702030302020204" pitchFamily="66" charset="0"/>
                </a:rPr>
                <a:t>What 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cận cảnh một tảng đá màu xám trên nền trắng - rock hình ảnh sẵn có, bức ảnh &amp; hình ảnh trả phí bản quyền một lầ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033" y="1230984"/>
            <a:ext cx="5165451" cy="3443635"/>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7781239" y="547314"/>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81089" y="3132025"/>
            <a:ext cx="1696773" cy="769441"/>
          </a:xfrm>
          <a:prstGeom prst="rect">
            <a:avLst/>
          </a:prstGeom>
        </p:spPr>
        <p:txBody>
          <a:bodyPr wrap="square">
            <a:spAutoFit/>
          </a:bodyPr>
          <a:lstStyle/>
          <a:p>
            <a:r>
              <a:rPr lang="en-US" sz="4400" b="1">
                <a:solidFill>
                  <a:srgbClr val="FF0000"/>
                </a:solidFill>
                <a:latin typeface="Comic Sans MS" panose="030F0702030302020204" pitchFamily="66" charset="0"/>
              </a:rPr>
              <a:t>rock</a:t>
            </a:r>
            <a:endParaRPr lang="en-US" sz="4400" b="1" dirty="0">
              <a:solidFill>
                <a:srgbClr val="FF0000"/>
              </a:solidFill>
              <a:latin typeface="Comic Sans MS" panose="030F0702030302020204" pitchFamily="66" charset="0"/>
            </a:endParaRPr>
          </a:p>
        </p:txBody>
      </p:sp>
      <p:sp>
        <p:nvSpPr>
          <p:cNvPr id="23" name="Rectangle 22"/>
          <p:cNvSpPr/>
          <p:nvPr/>
        </p:nvSpPr>
        <p:spPr>
          <a:xfrm>
            <a:off x="4470815" y="801200"/>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r-k-c-o</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931412230"/>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771640"/>
            <a:ext cx="5928709" cy="4232028"/>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298071" y="-139241"/>
            <a:ext cx="3181590" cy="1593137"/>
            <a:chOff x="7110451" y="4123771"/>
            <a:chExt cx="2429676" cy="1216626"/>
          </a:xfrm>
        </p:grpSpPr>
        <p:sp>
          <p:nvSpPr>
            <p:cNvPr id="20"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702030302020204" pitchFamily="66" charset="0"/>
                </a:rPr>
                <a:t>What 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Làm Rơi, Bắn Tung Tóe, Nước, Chất Lỏ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508" y="1314674"/>
            <a:ext cx="5212866" cy="3028726"/>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8066448" y="418195"/>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649526" y="3132025"/>
            <a:ext cx="1908456" cy="769441"/>
          </a:xfrm>
          <a:prstGeom prst="rect">
            <a:avLst/>
          </a:prstGeom>
        </p:spPr>
        <p:txBody>
          <a:bodyPr wrap="square">
            <a:spAutoFit/>
          </a:bodyPr>
          <a:lstStyle/>
          <a:p>
            <a:r>
              <a:rPr lang="en-US" sz="4400" b="1">
                <a:solidFill>
                  <a:srgbClr val="FF0000"/>
                </a:solidFill>
                <a:latin typeface="Comic Sans MS" panose="030F0702030302020204" pitchFamily="66" charset="0"/>
              </a:rPr>
              <a:t>water</a:t>
            </a:r>
            <a:endParaRPr lang="en-US" sz="4400" b="1" dirty="0">
              <a:solidFill>
                <a:srgbClr val="FF0000"/>
              </a:solidFill>
              <a:latin typeface="Comic Sans MS" panose="030F0702030302020204" pitchFamily="66" charset="0"/>
            </a:endParaRPr>
          </a:p>
        </p:txBody>
      </p:sp>
      <p:sp>
        <p:nvSpPr>
          <p:cNvPr id="23" name="Rectangle 22"/>
          <p:cNvSpPr/>
          <p:nvPr/>
        </p:nvSpPr>
        <p:spPr>
          <a:xfrm>
            <a:off x="4294374" y="674546"/>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a-w-t-e-r</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8281941"/>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731780"/>
            <a:ext cx="5928709" cy="4271888"/>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298071" y="-139241"/>
            <a:ext cx="3181590" cy="1593137"/>
            <a:chOff x="7110451" y="4123771"/>
            <a:chExt cx="2429676" cy="1216626"/>
          </a:xfrm>
        </p:grpSpPr>
        <p:sp>
          <p:nvSpPr>
            <p:cNvPr id="20"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702030302020204" pitchFamily="66" charset="0"/>
                </a:rPr>
                <a:t>What 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Council Oaks Neighborhood Assoc Meeting (CONA) – WesTen Distri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069" y="1361825"/>
            <a:ext cx="3742832" cy="2962322"/>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7232703" y="611748"/>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785470" y="3052407"/>
            <a:ext cx="1696773" cy="769441"/>
          </a:xfrm>
          <a:prstGeom prst="rect">
            <a:avLst/>
          </a:prstGeom>
        </p:spPr>
        <p:txBody>
          <a:bodyPr wrap="square">
            <a:spAutoFit/>
          </a:bodyPr>
          <a:lstStyle/>
          <a:p>
            <a:r>
              <a:rPr lang="en-US" sz="4400" b="1">
                <a:solidFill>
                  <a:srgbClr val="FF0000"/>
                </a:solidFill>
                <a:latin typeface="Comic Sans MS" panose="030F0702030302020204" pitchFamily="66" charset="0"/>
              </a:rPr>
              <a:t>tree</a:t>
            </a:r>
            <a:endParaRPr lang="en-US" sz="4400" b="1" dirty="0">
              <a:solidFill>
                <a:srgbClr val="FF0000"/>
              </a:solidFill>
              <a:latin typeface="Comic Sans MS" panose="030F0702030302020204" pitchFamily="66" charset="0"/>
            </a:endParaRPr>
          </a:p>
        </p:txBody>
      </p:sp>
      <p:sp>
        <p:nvSpPr>
          <p:cNvPr id="24" name="Rectangle 23"/>
          <p:cNvSpPr/>
          <p:nvPr/>
        </p:nvSpPr>
        <p:spPr>
          <a:xfrm>
            <a:off x="4548216" y="657327"/>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e-t-e-r</a:t>
            </a:r>
            <a:endParaRPr lang="en-US" sz="4400" b="1" dirty="0">
              <a:solidFill>
                <a:srgbClr val="0070C0"/>
              </a:solidFill>
              <a:latin typeface="Comic Sans MS" panose="030F0702030302020204" pitchFamily="66" charset="0"/>
            </a:endParaRP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590316359"/>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794426"/>
            <a:ext cx="5928709" cy="4209241"/>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298071" y="-139241"/>
            <a:ext cx="3181590" cy="1593137"/>
            <a:chOff x="7110451" y="4123771"/>
            <a:chExt cx="2429676" cy="1216626"/>
          </a:xfrm>
        </p:grpSpPr>
        <p:sp>
          <p:nvSpPr>
            <p:cNvPr id="20"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702030302020204" pitchFamily="66" charset="0"/>
                </a:rPr>
                <a:t>What 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50" name="Picture 6" descr="https://media.istockphoto.com/photos/colorful-summer-meadow-picture-id1294119127?b=1&amp;k=20&amp;m=1294119127&amp;s=170667a&amp;w=0&amp;h=3JigxhVU95115cz84OEBBcW-twnneaxx_R6hu8z1n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8097" y="1314673"/>
            <a:ext cx="5050592" cy="3198005"/>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82;p67"/>
          <p:cNvSpPr/>
          <p:nvPr/>
        </p:nvSpPr>
        <p:spPr>
          <a:xfrm rot="5003249">
            <a:off x="7781239" y="547314"/>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496255" y="3132025"/>
            <a:ext cx="2253966" cy="769441"/>
          </a:xfrm>
          <a:prstGeom prst="rect">
            <a:avLst/>
          </a:prstGeom>
        </p:spPr>
        <p:txBody>
          <a:bodyPr wrap="square">
            <a:spAutoFit/>
          </a:bodyPr>
          <a:lstStyle/>
          <a:p>
            <a:r>
              <a:rPr lang="en-US" sz="4400" b="1">
                <a:solidFill>
                  <a:srgbClr val="FF0000"/>
                </a:solidFill>
                <a:latin typeface="Comic Sans MS" panose="030F0702030302020204" pitchFamily="66" charset="0"/>
              </a:rPr>
              <a:t>flowers</a:t>
            </a:r>
            <a:endParaRPr lang="en-US" sz="4400" b="1" dirty="0">
              <a:solidFill>
                <a:srgbClr val="FF0000"/>
              </a:solidFill>
              <a:latin typeface="Comic Sans MS" panose="030F0702030302020204" pitchFamily="66" charset="0"/>
            </a:endParaRPr>
          </a:p>
        </p:txBody>
      </p:sp>
      <p:sp>
        <p:nvSpPr>
          <p:cNvPr id="23" name="Rectangle 22"/>
          <p:cNvSpPr/>
          <p:nvPr/>
        </p:nvSpPr>
        <p:spPr>
          <a:xfrm>
            <a:off x="3493437" y="672468"/>
            <a:ext cx="4308855" cy="769441"/>
          </a:xfrm>
          <a:prstGeom prst="rect">
            <a:avLst/>
          </a:prstGeom>
        </p:spPr>
        <p:txBody>
          <a:bodyPr wrap="square">
            <a:spAutoFit/>
          </a:bodyPr>
          <a:lstStyle/>
          <a:p>
            <a:r>
              <a:rPr lang="en-US" sz="4400" b="1">
                <a:solidFill>
                  <a:srgbClr val="0070C0"/>
                </a:solidFill>
                <a:latin typeface="Comic Sans MS" panose="030F0702030302020204" pitchFamily="66" charset="0"/>
              </a:rPr>
              <a:t>s-o-l-f-w-r-e</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223965467"/>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V="1">
            <a:off x="0" y="0"/>
            <a:ext cx="9144000" cy="5143500"/>
          </a:xfrm>
          <a:prstGeom prst="rect">
            <a:avLst/>
          </a:prstGeom>
        </p:spPr>
      </p:pic>
      <p:grpSp>
        <p:nvGrpSpPr>
          <p:cNvPr id="8" name="Google Shape;1663;p67"/>
          <p:cNvGrpSpPr/>
          <p:nvPr/>
        </p:nvGrpSpPr>
        <p:grpSpPr>
          <a:xfrm rot="-1067287">
            <a:off x="7711183" y="-795789"/>
            <a:ext cx="3356561" cy="3375273"/>
            <a:chOff x="300639" y="939216"/>
            <a:chExt cx="3356536" cy="3375247"/>
          </a:xfrm>
          <a:solidFill>
            <a:schemeClr val="accent6">
              <a:lumMod val="40000"/>
              <a:lumOff val="60000"/>
            </a:schemeClr>
          </a:solidFill>
        </p:grpSpPr>
        <p:grpSp>
          <p:nvGrpSpPr>
            <p:cNvPr id="9" name="Google Shape;1664;p67"/>
            <p:cNvGrpSpPr/>
            <p:nvPr/>
          </p:nvGrpSpPr>
          <p:grpSpPr>
            <a:xfrm>
              <a:off x="300639" y="939216"/>
              <a:ext cx="3356536" cy="3375247"/>
              <a:chOff x="300639" y="939216"/>
              <a:chExt cx="3356536" cy="3375247"/>
            </a:xfrm>
            <a:grpFill/>
          </p:grpSpPr>
          <p:sp>
            <p:nvSpPr>
              <p:cNvPr id="15" name="Google Shape;1665;p67"/>
              <p:cNvSpPr/>
              <p:nvPr/>
            </p:nvSpPr>
            <p:spPr>
              <a:xfrm rot="786726">
                <a:off x="583630" y="1219040"/>
                <a:ext cx="2790553" cy="2815599"/>
              </a:xfrm>
              <a:custGeom>
                <a:avLst/>
                <a:gdLst/>
                <a:ahLst/>
                <a:cxnLst/>
                <a:rect l="l" t="t" r="r" b="b"/>
                <a:pathLst>
                  <a:path w="21058" h="21247" extrusionOk="0">
                    <a:moveTo>
                      <a:pt x="1234" y="4631"/>
                    </a:moveTo>
                    <a:cubicBezTo>
                      <a:pt x="1436" y="4631"/>
                      <a:pt x="1617" y="4774"/>
                      <a:pt x="1664" y="4979"/>
                    </a:cubicBezTo>
                    <a:cubicBezTo>
                      <a:pt x="1719" y="5223"/>
                      <a:pt x="1575" y="5467"/>
                      <a:pt x="1331" y="5534"/>
                    </a:cubicBezTo>
                    <a:cubicBezTo>
                      <a:pt x="1298" y="5541"/>
                      <a:pt x="1265" y="5545"/>
                      <a:pt x="1232" y="5545"/>
                    </a:cubicBezTo>
                    <a:cubicBezTo>
                      <a:pt x="1024" y="5545"/>
                      <a:pt x="834" y="5400"/>
                      <a:pt x="777" y="5190"/>
                    </a:cubicBezTo>
                    <a:cubicBezTo>
                      <a:pt x="721" y="4946"/>
                      <a:pt x="876" y="4702"/>
                      <a:pt x="1120" y="4647"/>
                    </a:cubicBezTo>
                    <a:cubicBezTo>
                      <a:pt x="1158" y="4636"/>
                      <a:pt x="1197" y="4631"/>
                      <a:pt x="1234" y="4631"/>
                    </a:cubicBezTo>
                    <a:close/>
                    <a:moveTo>
                      <a:pt x="1546" y="5999"/>
                    </a:moveTo>
                    <a:cubicBezTo>
                      <a:pt x="1752" y="5999"/>
                      <a:pt x="1938" y="6134"/>
                      <a:pt x="1985" y="6343"/>
                    </a:cubicBezTo>
                    <a:cubicBezTo>
                      <a:pt x="2051" y="6587"/>
                      <a:pt x="1896" y="6842"/>
                      <a:pt x="1652" y="6897"/>
                    </a:cubicBezTo>
                    <a:cubicBezTo>
                      <a:pt x="1619" y="6905"/>
                      <a:pt x="1585" y="6909"/>
                      <a:pt x="1552" y="6909"/>
                    </a:cubicBezTo>
                    <a:cubicBezTo>
                      <a:pt x="1345" y="6909"/>
                      <a:pt x="1157" y="6764"/>
                      <a:pt x="1109" y="6554"/>
                    </a:cubicBezTo>
                    <a:cubicBezTo>
                      <a:pt x="1043" y="6310"/>
                      <a:pt x="1198" y="6066"/>
                      <a:pt x="1442" y="6010"/>
                    </a:cubicBezTo>
                    <a:cubicBezTo>
                      <a:pt x="1477" y="6002"/>
                      <a:pt x="1512" y="5999"/>
                      <a:pt x="1546" y="5999"/>
                    </a:cubicBezTo>
                    <a:close/>
                    <a:moveTo>
                      <a:pt x="1864" y="7363"/>
                    </a:moveTo>
                    <a:cubicBezTo>
                      <a:pt x="2074" y="7363"/>
                      <a:pt x="2270" y="7508"/>
                      <a:pt x="2317" y="7718"/>
                    </a:cubicBezTo>
                    <a:cubicBezTo>
                      <a:pt x="2373" y="7962"/>
                      <a:pt x="2218" y="8206"/>
                      <a:pt x="1974" y="8262"/>
                    </a:cubicBezTo>
                    <a:cubicBezTo>
                      <a:pt x="1939" y="8270"/>
                      <a:pt x="1904" y="8273"/>
                      <a:pt x="1870" y="8273"/>
                    </a:cubicBezTo>
                    <a:cubicBezTo>
                      <a:pt x="1664" y="8273"/>
                      <a:pt x="1478" y="8138"/>
                      <a:pt x="1430" y="7929"/>
                    </a:cubicBezTo>
                    <a:cubicBezTo>
                      <a:pt x="1375" y="7685"/>
                      <a:pt x="1519" y="7441"/>
                      <a:pt x="1763" y="7375"/>
                    </a:cubicBezTo>
                    <a:cubicBezTo>
                      <a:pt x="1797" y="7367"/>
                      <a:pt x="1831" y="7363"/>
                      <a:pt x="1864" y="7363"/>
                    </a:cubicBezTo>
                    <a:close/>
                    <a:moveTo>
                      <a:pt x="2175" y="8672"/>
                    </a:moveTo>
                    <a:cubicBezTo>
                      <a:pt x="2384" y="8672"/>
                      <a:pt x="2581" y="8816"/>
                      <a:pt x="2628" y="9026"/>
                    </a:cubicBezTo>
                    <a:cubicBezTo>
                      <a:pt x="2684" y="9270"/>
                      <a:pt x="2529" y="9514"/>
                      <a:pt x="2285" y="9570"/>
                    </a:cubicBezTo>
                    <a:cubicBezTo>
                      <a:pt x="2250" y="9578"/>
                      <a:pt x="2215" y="9582"/>
                      <a:pt x="2180" y="9582"/>
                    </a:cubicBezTo>
                    <a:cubicBezTo>
                      <a:pt x="1975" y="9582"/>
                      <a:pt x="1789" y="9446"/>
                      <a:pt x="1741" y="9237"/>
                    </a:cubicBezTo>
                    <a:cubicBezTo>
                      <a:pt x="1686" y="8994"/>
                      <a:pt x="1830" y="8738"/>
                      <a:pt x="2074" y="8683"/>
                    </a:cubicBezTo>
                    <a:cubicBezTo>
                      <a:pt x="2107" y="8675"/>
                      <a:pt x="2141" y="8672"/>
                      <a:pt x="2175" y="8672"/>
                    </a:cubicBezTo>
                    <a:close/>
                    <a:moveTo>
                      <a:pt x="2501" y="9980"/>
                    </a:moveTo>
                    <a:cubicBezTo>
                      <a:pt x="2706" y="9980"/>
                      <a:pt x="2891" y="10116"/>
                      <a:pt x="2938" y="10324"/>
                    </a:cubicBezTo>
                    <a:cubicBezTo>
                      <a:pt x="2994" y="10568"/>
                      <a:pt x="2850" y="10812"/>
                      <a:pt x="2606" y="10879"/>
                    </a:cubicBezTo>
                    <a:cubicBezTo>
                      <a:pt x="2571" y="10886"/>
                      <a:pt x="2537" y="10890"/>
                      <a:pt x="2503" y="10890"/>
                    </a:cubicBezTo>
                    <a:cubicBezTo>
                      <a:pt x="2288" y="10890"/>
                      <a:pt x="2100" y="10745"/>
                      <a:pt x="2051" y="10534"/>
                    </a:cubicBezTo>
                    <a:cubicBezTo>
                      <a:pt x="1996" y="10290"/>
                      <a:pt x="2140" y="10047"/>
                      <a:pt x="2396" y="9992"/>
                    </a:cubicBezTo>
                    <a:cubicBezTo>
                      <a:pt x="2431" y="9983"/>
                      <a:pt x="2466" y="9980"/>
                      <a:pt x="2501" y="9980"/>
                    </a:cubicBezTo>
                    <a:close/>
                    <a:moveTo>
                      <a:pt x="2816" y="11344"/>
                    </a:moveTo>
                    <a:cubicBezTo>
                      <a:pt x="3024" y="11344"/>
                      <a:pt x="3212" y="11488"/>
                      <a:pt x="3260" y="11699"/>
                    </a:cubicBezTo>
                    <a:cubicBezTo>
                      <a:pt x="3315" y="11943"/>
                      <a:pt x="3172" y="12187"/>
                      <a:pt x="2928" y="12242"/>
                    </a:cubicBezTo>
                    <a:cubicBezTo>
                      <a:pt x="2893" y="12250"/>
                      <a:pt x="2857" y="12254"/>
                      <a:pt x="2822" y="12254"/>
                    </a:cubicBezTo>
                    <a:cubicBezTo>
                      <a:pt x="2617" y="12254"/>
                      <a:pt x="2432" y="12118"/>
                      <a:pt x="2384" y="11909"/>
                    </a:cubicBezTo>
                    <a:cubicBezTo>
                      <a:pt x="2317" y="11666"/>
                      <a:pt x="2473" y="11411"/>
                      <a:pt x="2717" y="11355"/>
                    </a:cubicBezTo>
                    <a:cubicBezTo>
                      <a:pt x="2750" y="11348"/>
                      <a:pt x="2783" y="11344"/>
                      <a:pt x="2816" y="11344"/>
                    </a:cubicBezTo>
                    <a:close/>
                    <a:moveTo>
                      <a:pt x="3153" y="12715"/>
                    </a:moveTo>
                    <a:cubicBezTo>
                      <a:pt x="3355" y="12715"/>
                      <a:pt x="3537" y="12857"/>
                      <a:pt x="3593" y="13063"/>
                    </a:cubicBezTo>
                    <a:cubicBezTo>
                      <a:pt x="3648" y="13307"/>
                      <a:pt x="3493" y="13551"/>
                      <a:pt x="3249" y="13606"/>
                    </a:cubicBezTo>
                    <a:cubicBezTo>
                      <a:pt x="3211" y="13617"/>
                      <a:pt x="3172" y="13622"/>
                      <a:pt x="3134" y="13622"/>
                    </a:cubicBezTo>
                    <a:cubicBezTo>
                      <a:pt x="2933" y="13622"/>
                      <a:pt x="2752" y="13479"/>
                      <a:pt x="2706" y="13274"/>
                    </a:cubicBezTo>
                    <a:cubicBezTo>
                      <a:pt x="2650" y="13030"/>
                      <a:pt x="2795" y="12786"/>
                      <a:pt x="3039" y="12730"/>
                    </a:cubicBezTo>
                    <a:cubicBezTo>
                      <a:pt x="3077" y="12720"/>
                      <a:pt x="3115" y="12715"/>
                      <a:pt x="3153" y="12715"/>
                    </a:cubicBezTo>
                    <a:close/>
                    <a:moveTo>
                      <a:pt x="3450" y="14016"/>
                    </a:moveTo>
                    <a:cubicBezTo>
                      <a:pt x="3657" y="14016"/>
                      <a:pt x="3846" y="14161"/>
                      <a:pt x="3904" y="14371"/>
                    </a:cubicBezTo>
                    <a:cubicBezTo>
                      <a:pt x="3959" y="14615"/>
                      <a:pt x="3803" y="14859"/>
                      <a:pt x="3559" y="14915"/>
                    </a:cubicBezTo>
                    <a:cubicBezTo>
                      <a:pt x="3524" y="14923"/>
                      <a:pt x="3489" y="14927"/>
                      <a:pt x="3455" y="14927"/>
                    </a:cubicBezTo>
                    <a:cubicBezTo>
                      <a:pt x="3249" y="14927"/>
                      <a:pt x="3064" y="14791"/>
                      <a:pt x="3017" y="14582"/>
                    </a:cubicBezTo>
                    <a:cubicBezTo>
                      <a:pt x="2961" y="14338"/>
                      <a:pt x="3105" y="14083"/>
                      <a:pt x="3349" y="14028"/>
                    </a:cubicBezTo>
                    <a:cubicBezTo>
                      <a:pt x="3383" y="14020"/>
                      <a:pt x="3416" y="14016"/>
                      <a:pt x="3450" y="14016"/>
                    </a:cubicBezTo>
                    <a:close/>
                    <a:moveTo>
                      <a:pt x="3765" y="15324"/>
                    </a:moveTo>
                    <a:cubicBezTo>
                      <a:pt x="3970" y="15324"/>
                      <a:pt x="4157" y="15460"/>
                      <a:pt x="4214" y="15669"/>
                    </a:cubicBezTo>
                    <a:cubicBezTo>
                      <a:pt x="4269" y="15913"/>
                      <a:pt x="4114" y="16157"/>
                      <a:pt x="3870" y="16223"/>
                    </a:cubicBezTo>
                    <a:cubicBezTo>
                      <a:pt x="3837" y="16231"/>
                      <a:pt x="3803" y="16235"/>
                      <a:pt x="3771" y="16235"/>
                    </a:cubicBezTo>
                    <a:cubicBezTo>
                      <a:pt x="3563" y="16235"/>
                      <a:pt x="3375" y="16090"/>
                      <a:pt x="3327" y="15879"/>
                    </a:cubicBezTo>
                    <a:cubicBezTo>
                      <a:pt x="3271" y="15635"/>
                      <a:pt x="3416" y="15391"/>
                      <a:pt x="3660" y="15336"/>
                    </a:cubicBezTo>
                    <a:cubicBezTo>
                      <a:pt x="3695" y="15328"/>
                      <a:pt x="3730" y="15324"/>
                      <a:pt x="3765" y="15324"/>
                    </a:cubicBezTo>
                    <a:close/>
                    <a:moveTo>
                      <a:pt x="4091" y="16689"/>
                    </a:moveTo>
                    <a:cubicBezTo>
                      <a:pt x="4299" y="16689"/>
                      <a:pt x="4488" y="16833"/>
                      <a:pt x="4535" y="17044"/>
                    </a:cubicBezTo>
                    <a:cubicBezTo>
                      <a:pt x="4591" y="17288"/>
                      <a:pt x="4447" y="17532"/>
                      <a:pt x="4203" y="17587"/>
                    </a:cubicBezTo>
                    <a:cubicBezTo>
                      <a:pt x="4167" y="17595"/>
                      <a:pt x="4132" y="17599"/>
                      <a:pt x="4097" y="17599"/>
                    </a:cubicBezTo>
                    <a:cubicBezTo>
                      <a:pt x="3892" y="17599"/>
                      <a:pt x="3705" y="17463"/>
                      <a:pt x="3648" y="17254"/>
                    </a:cubicBezTo>
                    <a:cubicBezTo>
                      <a:pt x="3593" y="17010"/>
                      <a:pt x="3748" y="16766"/>
                      <a:pt x="3992" y="16700"/>
                    </a:cubicBezTo>
                    <a:cubicBezTo>
                      <a:pt x="4026" y="16692"/>
                      <a:pt x="4059" y="16689"/>
                      <a:pt x="4091" y="16689"/>
                    </a:cubicBezTo>
                    <a:close/>
                    <a:moveTo>
                      <a:pt x="4428" y="18059"/>
                    </a:moveTo>
                    <a:cubicBezTo>
                      <a:pt x="4630" y="18059"/>
                      <a:pt x="4812" y="18202"/>
                      <a:pt x="4868" y="18407"/>
                    </a:cubicBezTo>
                    <a:cubicBezTo>
                      <a:pt x="4924" y="18651"/>
                      <a:pt x="4769" y="18895"/>
                      <a:pt x="4525" y="18951"/>
                    </a:cubicBezTo>
                    <a:cubicBezTo>
                      <a:pt x="4486" y="18962"/>
                      <a:pt x="4448" y="18967"/>
                      <a:pt x="4410" y="18967"/>
                    </a:cubicBezTo>
                    <a:cubicBezTo>
                      <a:pt x="4208" y="18967"/>
                      <a:pt x="4028" y="18824"/>
                      <a:pt x="3981" y="18619"/>
                    </a:cubicBezTo>
                    <a:cubicBezTo>
                      <a:pt x="3926" y="18375"/>
                      <a:pt x="4069" y="18131"/>
                      <a:pt x="4313" y="18075"/>
                    </a:cubicBezTo>
                    <a:cubicBezTo>
                      <a:pt x="4352" y="18064"/>
                      <a:pt x="4390" y="18059"/>
                      <a:pt x="4428" y="18059"/>
                    </a:cubicBezTo>
                    <a:close/>
                    <a:moveTo>
                      <a:pt x="4724" y="19361"/>
                    </a:moveTo>
                    <a:cubicBezTo>
                      <a:pt x="4932" y="19361"/>
                      <a:pt x="5121" y="19506"/>
                      <a:pt x="5178" y="19716"/>
                    </a:cubicBezTo>
                    <a:cubicBezTo>
                      <a:pt x="5234" y="19960"/>
                      <a:pt x="5079" y="20204"/>
                      <a:pt x="4835" y="20260"/>
                    </a:cubicBezTo>
                    <a:cubicBezTo>
                      <a:pt x="4800" y="20268"/>
                      <a:pt x="4765" y="20271"/>
                      <a:pt x="4731" y="20271"/>
                    </a:cubicBezTo>
                    <a:cubicBezTo>
                      <a:pt x="4525" y="20271"/>
                      <a:pt x="4339" y="20136"/>
                      <a:pt x="4291" y="19927"/>
                    </a:cubicBezTo>
                    <a:cubicBezTo>
                      <a:pt x="4236" y="19683"/>
                      <a:pt x="4380" y="19439"/>
                      <a:pt x="4624" y="19373"/>
                    </a:cubicBezTo>
                    <a:cubicBezTo>
                      <a:pt x="4658" y="19365"/>
                      <a:pt x="4691" y="19361"/>
                      <a:pt x="4724" y="19361"/>
                    </a:cubicBezTo>
                    <a:close/>
                    <a:moveTo>
                      <a:pt x="16966" y="0"/>
                    </a:moveTo>
                    <a:lnTo>
                      <a:pt x="0" y="4036"/>
                    </a:lnTo>
                    <a:lnTo>
                      <a:pt x="4103" y="21246"/>
                    </a:lnTo>
                    <a:lnTo>
                      <a:pt x="21058" y="17210"/>
                    </a:lnTo>
                    <a:lnTo>
                      <a:pt x="16966"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6;p67"/>
              <p:cNvSpPr/>
              <p:nvPr/>
            </p:nvSpPr>
            <p:spPr>
              <a:xfrm rot="786726">
                <a:off x="787000" y="1532469"/>
                <a:ext cx="567307" cy="2218952"/>
              </a:xfrm>
              <a:custGeom>
                <a:avLst/>
                <a:gdLst/>
                <a:ahLst/>
                <a:cxnLst/>
                <a:rect l="l" t="t" r="r" b="b"/>
                <a:pathLst>
                  <a:path w="4281" h="17255" extrusionOk="0">
                    <a:moveTo>
                      <a:pt x="190" y="0"/>
                    </a:moveTo>
                    <a:lnTo>
                      <a:pt x="1" y="44"/>
                    </a:lnTo>
                    <a:lnTo>
                      <a:pt x="4103" y="17254"/>
                    </a:lnTo>
                    <a:lnTo>
                      <a:pt x="4281" y="17210"/>
                    </a:lnTo>
                    <a:lnTo>
                      <a:pt x="1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667;p67"/>
            <p:cNvGrpSpPr/>
            <p:nvPr/>
          </p:nvGrpSpPr>
          <p:grpSpPr>
            <a:xfrm>
              <a:off x="1092760" y="2216288"/>
              <a:ext cx="1964100" cy="1200450"/>
              <a:chOff x="811085" y="2364763"/>
              <a:chExt cx="1964100" cy="1200450"/>
            </a:xfrm>
            <a:grpFill/>
          </p:grpSpPr>
          <p:cxnSp>
            <p:nvCxnSpPr>
              <p:cNvPr id="11" name="Google Shape;1668;p67"/>
              <p:cNvCxnSpPr/>
              <p:nvPr/>
            </p:nvCxnSpPr>
            <p:spPr>
              <a:xfrm>
                <a:off x="811085" y="3565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2" name="Google Shape;1669;p67"/>
              <p:cNvCxnSpPr/>
              <p:nvPr/>
            </p:nvCxnSpPr>
            <p:spPr>
              <a:xfrm>
                <a:off x="811085" y="3157213"/>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3" name="Google Shape;1670;p67"/>
              <p:cNvCxnSpPr/>
              <p:nvPr/>
            </p:nvCxnSpPr>
            <p:spPr>
              <a:xfrm>
                <a:off x="811085" y="2760988"/>
                <a:ext cx="1964100" cy="0"/>
              </a:xfrm>
              <a:prstGeom prst="straightConnector1">
                <a:avLst/>
              </a:prstGeom>
              <a:grpFill/>
              <a:ln w="9525" cap="flat" cmpd="sng">
                <a:solidFill>
                  <a:schemeClr val="accent2"/>
                </a:solidFill>
                <a:prstDash val="solid"/>
                <a:round/>
                <a:headEnd type="none" w="med" len="med"/>
                <a:tailEnd type="none" w="med" len="med"/>
              </a:ln>
            </p:spPr>
          </p:cxnSp>
          <p:cxnSp>
            <p:nvCxnSpPr>
              <p:cNvPr id="14" name="Google Shape;1671;p67"/>
              <p:cNvCxnSpPr/>
              <p:nvPr/>
            </p:nvCxnSpPr>
            <p:spPr>
              <a:xfrm>
                <a:off x="811085" y="2364763"/>
                <a:ext cx="1964100" cy="0"/>
              </a:xfrm>
              <a:prstGeom prst="straightConnector1">
                <a:avLst/>
              </a:prstGeom>
              <a:grpFill/>
              <a:ln w="9525" cap="flat" cmpd="sng">
                <a:solidFill>
                  <a:schemeClr val="accent2"/>
                </a:solidFill>
                <a:prstDash val="solid"/>
                <a:round/>
                <a:headEnd type="none" w="med" len="med"/>
                <a:tailEnd type="none" w="med" len="med"/>
              </a:ln>
            </p:spPr>
          </p:cxnSp>
        </p:grpSp>
      </p:grpSp>
      <p:sp>
        <p:nvSpPr>
          <p:cNvPr id="17" name="Google Shape;1672;p67"/>
          <p:cNvSpPr/>
          <p:nvPr/>
        </p:nvSpPr>
        <p:spPr>
          <a:xfrm>
            <a:off x="2750221" y="926176"/>
            <a:ext cx="5928709" cy="4077491"/>
          </a:xfrm>
          <a:custGeom>
            <a:avLst/>
            <a:gdLst/>
            <a:ahLst/>
            <a:cxnLst/>
            <a:rect l="l" t="t" r="r" b="b"/>
            <a:pathLst>
              <a:path w="29423" h="26963" extrusionOk="0">
                <a:moveTo>
                  <a:pt x="35" y="24075"/>
                </a:moveTo>
                <a:cubicBezTo>
                  <a:pt x="120" y="24126"/>
                  <a:pt x="223" y="24177"/>
                  <a:pt x="308" y="24228"/>
                </a:cubicBezTo>
                <a:cubicBezTo>
                  <a:pt x="445" y="24382"/>
                  <a:pt x="616" y="24519"/>
                  <a:pt x="803" y="24604"/>
                </a:cubicBezTo>
                <a:cubicBezTo>
                  <a:pt x="923" y="24673"/>
                  <a:pt x="1043" y="24707"/>
                  <a:pt x="1179" y="24741"/>
                </a:cubicBezTo>
                <a:cubicBezTo>
                  <a:pt x="1179" y="24758"/>
                  <a:pt x="1179" y="24758"/>
                  <a:pt x="1179" y="24775"/>
                </a:cubicBezTo>
                <a:cubicBezTo>
                  <a:pt x="1214" y="24843"/>
                  <a:pt x="1265" y="24895"/>
                  <a:pt x="1350" y="24912"/>
                </a:cubicBezTo>
                <a:cubicBezTo>
                  <a:pt x="1555" y="24929"/>
                  <a:pt x="1709" y="24861"/>
                  <a:pt x="1897" y="24878"/>
                </a:cubicBezTo>
                <a:cubicBezTo>
                  <a:pt x="1931" y="24861"/>
                  <a:pt x="1965" y="24861"/>
                  <a:pt x="2000" y="24843"/>
                </a:cubicBezTo>
                <a:lnTo>
                  <a:pt x="2000" y="24792"/>
                </a:lnTo>
                <a:cubicBezTo>
                  <a:pt x="2136" y="24741"/>
                  <a:pt x="2273" y="24724"/>
                  <a:pt x="2410" y="24741"/>
                </a:cubicBezTo>
                <a:cubicBezTo>
                  <a:pt x="2563" y="24741"/>
                  <a:pt x="2717" y="24707"/>
                  <a:pt x="2837" y="24621"/>
                </a:cubicBezTo>
                <a:cubicBezTo>
                  <a:pt x="2854" y="24621"/>
                  <a:pt x="2854" y="24604"/>
                  <a:pt x="2854" y="24604"/>
                </a:cubicBezTo>
                <a:lnTo>
                  <a:pt x="3606" y="24861"/>
                </a:lnTo>
                <a:lnTo>
                  <a:pt x="3606" y="24878"/>
                </a:lnTo>
                <a:lnTo>
                  <a:pt x="3606" y="25083"/>
                </a:lnTo>
                <a:cubicBezTo>
                  <a:pt x="3606" y="25100"/>
                  <a:pt x="3623" y="25117"/>
                  <a:pt x="3623" y="25117"/>
                </a:cubicBezTo>
                <a:cubicBezTo>
                  <a:pt x="3657" y="25134"/>
                  <a:pt x="3708" y="25151"/>
                  <a:pt x="3725" y="25151"/>
                </a:cubicBezTo>
                <a:cubicBezTo>
                  <a:pt x="3776" y="25134"/>
                  <a:pt x="3845" y="25100"/>
                  <a:pt x="3896" y="25049"/>
                </a:cubicBezTo>
                <a:cubicBezTo>
                  <a:pt x="3947" y="24997"/>
                  <a:pt x="3999" y="25014"/>
                  <a:pt x="4084" y="25083"/>
                </a:cubicBezTo>
                <a:cubicBezTo>
                  <a:pt x="4101" y="25100"/>
                  <a:pt x="4135" y="25100"/>
                  <a:pt x="4135" y="25100"/>
                </a:cubicBezTo>
                <a:cubicBezTo>
                  <a:pt x="4187" y="24980"/>
                  <a:pt x="4426" y="25117"/>
                  <a:pt x="4511" y="25049"/>
                </a:cubicBezTo>
                <a:cubicBezTo>
                  <a:pt x="4562" y="24997"/>
                  <a:pt x="4614" y="24980"/>
                  <a:pt x="4682" y="24997"/>
                </a:cubicBezTo>
                <a:cubicBezTo>
                  <a:pt x="4819" y="25031"/>
                  <a:pt x="4870" y="24963"/>
                  <a:pt x="4973" y="24929"/>
                </a:cubicBezTo>
                <a:lnTo>
                  <a:pt x="5143" y="24895"/>
                </a:lnTo>
                <a:lnTo>
                  <a:pt x="5195" y="24912"/>
                </a:lnTo>
                <a:cubicBezTo>
                  <a:pt x="5263" y="24963"/>
                  <a:pt x="5348" y="24997"/>
                  <a:pt x="5348" y="25066"/>
                </a:cubicBezTo>
                <a:cubicBezTo>
                  <a:pt x="5365" y="25134"/>
                  <a:pt x="5331" y="25168"/>
                  <a:pt x="5280" y="25168"/>
                </a:cubicBezTo>
                <a:cubicBezTo>
                  <a:pt x="5178" y="25168"/>
                  <a:pt x="5092" y="25168"/>
                  <a:pt x="5075" y="25271"/>
                </a:cubicBezTo>
                <a:cubicBezTo>
                  <a:pt x="5007" y="25271"/>
                  <a:pt x="4921" y="25271"/>
                  <a:pt x="4836" y="25271"/>
                </a:cubicBezTo>
                <a:cubicBezTo>
                  <a:pt x="4819" y="25271"/>
                  <a:pt x="4836" y="25322"/>
                  <a:pt x="4836" y="25356"/>
                </a:cubicBezTo>
                <a:cubicBezTo>
                  <a:pt x="4887" y="25407"/>
                  <a:pt x="4819" y="25373"/>
                  <a:pt x="4887" y="25390"/>
                </a:cubicBezTo>
                <a:cubicBezTo>
                  <a:pt x="4990" y="25424"/>
                  <a:pt x="5092" y="25459"/>
                  <a:pt x="5212" y="25476"/>
                </a:cubicBezTo>
                <a:cubicBezTo>
                  <a:pt x="5280" y="25493"/>
                  <a:pt x="5331" y="25493"/>
                  <a:pt x="5348" y="25441"/>
                </a:cubicBezTo>
                <a:cubicBezTo>
                  <a:pt x="5365" y="25407"/>
                  <a:pt x="5417" y="25390"/>
                  <a:pt x="5485" y="25390"/>
                </a:cubicBezTo>
                <a:cubicBezTo>
                  <a:pt x="5605" y="25424"/>
                  <a:pt x="5724" y="25459"/>
                  <a:pt x="5741" y="25322"/>
                </a:cubicBezTo>
                <a:cubicBezTo>
                  <a:pt x="5827" y="25322"/>
                  <a:pt x="5946" y="25356"/>
                  <a:pt x="5998" y="25305"/>
                </a:cubicBezTo>
                <a:cubicBezTo>
                  <a:pt x="6032" y="25271"/>
                  <a:pt x="6100" y="25322"/>
                  <a:pt x="6134" y="25356"/>
                </a:cubicBezTo>
                <a:cubicBezTo>
                  <a:pt x="6186" y="25407"/>
                  <a:pt x="6186" y="25441"/>
                  <a:pt x="6169" y="25476"/>
                </a:cubicBezTo>
                <a:cubicBezTo>
                  <a:pt x="6117" y="25544"/>
                  <a:pt x="6186" y="25647"/>
                  <a:pt x="6305" y="25681"/>
                </a:cubicBezTo>
                <a:cubicBezTo>
                  <a:pt x="6356" y="25698"/>
                  <a:pt x="6408" y="25715"/>
                  <a:pt x="6459" y="25732"/>
                </a:cubicBezTo>
                <a:cubicBezTo>
                  <a:pt x="6544" y="25800"/>
                  <a:pt x="6647" y="25817"/>
                  <a:pt x="6749" y="25766"/>
                </a:cubicBezTo>
                <a:cubicBezTo>
                  <a:pt x="6835" y="25749"/>
                  <a:pt x="6903" y="25715"/>
                  <a:pt x="6972" y="25681"/>
                </a:cubicBezTo>
                <a:cubicBezTo>
                  <a:pt x="7006" y="25664"/>
                  <a:pt x="7040" y="25629"/>
                  <a:pt x="7074" y="25647"/>
                </a:cubicBezTo>
                <a:cubicBezTo>
                  <a:pt x="7262" y="25766"/>
                  <a:pt x="7330" y="25681"/>
                  <a:pt x="7450" y="25681"/>
                </a:cubicBezTo>
                <a:cubicBezTo>
                  <a:pt x="7604" y="25681"/>
                  <a:pt x="7604" y="25612"/>
                  <a:pt x="7467" y="25407"/>
                </a:cubicBezTo>
                <a:cubicBezTo>
                  <a:pt x="7518" y="25407"/>
                  <a:pt x="7570" y="25373"/>
                  <a:pt x="7621" y="25339"/>
                </a:cubicBezTo>
                <a:cubicBezTo>
                  <a:pt x="7672" y="25288"/>
                  <a:pt x="7740" y="25322"/>
                  <a:pt x="7809" y="25424"/>
                </a:cubicBezTo>
                <a:cubicBezTo>
                  <a:pt x="7843" y="25459"/>
                  <a:pt x="7860" y="25510"/>
                  <a:pt x="7894" y="25561"/>
                </a:cubicBezTo>
                <a:cubicBezTo>
                  <a:pt x="7963" y="25527"/>
                  <a:pt x="8099" y="25647"/>
                  <a:pt x="8133" y="25578"/>
                </a:cubicBezTo>
                <a:cubicBezTo>
                  <a:pt x="8151" y="25561"/>
                  <a:pt x="8133" y="25544"/>
                  <a:pt x="8133" y="25510"/>
                </a:cubicBezTo>
                <a:cubicBezTo>
                  <a:pt x="8219" y="25510"/>
                  <a:pt x="8321" y="25578"/>
                  <a:pt x="8424" y="25612"/>
                </a:cubicBezTo>
                <a:lnTo>
                  <a:pt x="8441" y="25612"/>
                </a:lnTo>
                <a:cubicBezTo>
                  <a:pt x="8475" y="25664"/>
                  <a:pt x="8526" y="25698"/>
                  <a:pt x="8578" y="25732"/>
                </a:cubicBezTo>
                <a:cubicBezTo>
                  <a:pt x="8731" y="25817"/>
                  <a:pt x="8902" y="25869"/>
                  <a:pt x="9090" y="25886"/>
                </a:cubicBezTo>
                <a:cubicBezTo>
                  <a:pt x="9193" y="25920"/>
                  <a:pt x="9278" y="25937"/>
                  <a:pt x="9381" y="25937"/>
                </a:cubicBezTo>
                <a:cubicBezTo>
                  <a:pt x="9415" y="25954"/>
                  <a:pt x="9449" y="25971"/>
                  <a:pt x="9483" y="25988"/>
                </a:cubicBezTo>
                <a:cubicBezTo>
                  <a:pt x="9517" y="26074"/>
                  <a:pt x="9552" y="26125"/>
                  <a:pt x="9603" y="26193"/>
                </a:cubicBezTo>
                <a:cubicBezTo>
                  <a:pt x="9928" y="26210"/>
                  <a:pt x="10218" y="26330"/>
                  <a:pt x="10440" y="26552"/>
                </a:cubicBezTo>
                <a:cubicBezTo>
                  <a:pt x="10491" y="26552"/>
                  <a:pt x="10526" y="26535"/>
                  <a:pt x="10560" y="26535"/>
                </a:cubicBezTo>
                <a:cubicBezTo>
                  <a:pt x="10628" y="26535"/>
                  <a:pt x="10679" y="26501"/>
                  <a:pt x="10696" y="26450"/>
                </a:cubicBezTo>
                <a:lnTo>
                  <a:pt x="10696" y="26415"/>
                </a:lnTo>
                <a:cubicBezTo>
                  <a:pt x="10748" y="26381"/>
                  <a:pt x="10799" y="26364"/>
                  <a:pt x="10833" y="26330"/>
                </a:cubicBezTo>
                <a:lnTo>
                  <a:pt x="10833" y="26330"/>
                </a:lnTo>
                <a:cubicBezTo>
                  <a:pt x="10884" y="26279"/>
                  <a:pt x="10953" y="26245"/>
                  <a:pt x="11021" y="26193"/>
                </a:cubicBezTo>
                <a:lnTo>
                  <a:pt x="11004" y="26159"/>
                </a:lnTo>
                <a:cubicBezTo>
                  <a:pt x="11038" y="26125"/>
                  <a:pt x="11072" y="26074"/>
                  <a:pt x="11072" y="26022"/>
                </a:cubicBezTo>
                <a:cubicBezTo>
                  <a:pt x="11158" y="26057"/>
                  <a:pt x="11226" y="26074"/>
                  <a:pt x="11311" y="26091"/>
                </a:cubicBezTo>
                <a:cubicBezTo>
                  <a:pt x="11534" y="26040"/>
                  <a:pt x="11790" y="26040"/>
                  <a:pt x="12012" y="26091"/>
                </a:cubicBezTo>
                <a:cubicBezTo>
                  <a:pt x="12012" y="26091"/>
                  <a:pt x="12012" y="26074"/>
                  <a:pt x="12012" y="26074"/>
                </a:cubicBezTo>
                <a:lnTo>
                  <a:pt x="12217" y="26108"/>
                </a:lnTo>
                <a:lnTo>
                  <a:pt x="12320" y="26210"/>
                </a:lnTo>
                <a:cubicBezTo>
                  <a:pt x="12371" y="26245"/>
                  <a:pt x="12422" y="26279"/>
                  <a:pt x="12473" y="26330"/>
                </a:cubicBezTo>
                <a:cubicBezTo>
                  <a:pt x="12490" y="26330"/>
                  <a:pt x="12508" y="26313"/>
                  <a:pt x="12508" y="26313"/>
                </a:cubicBezTo>
                <a:cubicBezTo>
                  <a:pt x="12542" y="26296"/>
                  <a:pt x="12559" y="26262"/>
                  <a:pt x="12576" y="26245"/>
                </a:cubicBezTo>
                <a:cubicBezTo>
                  <a:pt x="12610" y="26227"/>
                  <a:pt x="12695" y="26245"/>
                  <a:pt x="12747" y="26296"/>
                </a:cubicBezTo>
                <a:cubicBezTo>
                  <a:pt x="12798" y="26330"/>
                  <a:pt x="12832" y="26381"/>
                  <a:pt x="12832" y="26432"/>
                </a:cubicBezTo>
                <a:cubicBezTo>
                  <a:pt x="12849" y="26450"/>
                  <a:pt x="12849" y="26467"/>
                  <a:pt x="12849" y="26467"/>
                </a:cubicBezTo>
                <a:cubicBezTo>
                  <a:pt x="12883" y="26569"/>
                  <a:pt x="12901" y="26586"/>
                  <a:pt x="12986" y="26586"/>
                </a:cubicBezTo>
                <a:cubicBezTo>
                  <a:pt x="13071" y="26586"/>
                  <a:pt x="13140" y="26620"/>
                  <a:pt x="13191" y="26689"/>
                </a:cubicBezTo>
                <a:lnTo>
                  <a:pt x="13276" y="26774"/>
                </a:lnTo>
                <a:cubicBezTo>
                  <a:pt x="13328" y="26757"/>
                  <a:pt x="13379" y="26740"/>
                  <a:pt x="13430" y="26723"/>
                </a:cubicBezTo>
                <a:cubicBezTo>
                  <a:pt x="13447" y="26706"/>
                  <a:pt x="13464" y="26672"/>
                  <a:pt x="13481" y="26620"/>
                </a:cubicBezTo>
                <a:cubicBezTo>
                  <a:pt x="13481" y="26569"/>
                  <a:pt x="13481" y="26501"/>
                  <a:pt x="13481" y="26432"/>
                </a:cubicBezTo>
                <a:lnTo>
                  <a:pt x="13857" y="26398"/>
                </a:lnTo>
                <a:cubicBezTo>
                  <a:pt x="13909" y="26501"/>
                  <a:pt x="13960" y="26603"/>
                  <a:pt x="14079" y="26586"/>
                </a:cubicBezTo>
                <a:cubicBezTo>
                  <a:pt x="14148" y="26569"/>
                  <a:pt x="14233" y="26586"/>
                  <a:pt x="14302" y="26603"/>
                </a:cubicBezTo>
                <a:cubicBezTo>
                  <a:pt x="14404" y="26586"/>
                  <a:pt x="14490" y="26586"/>
                  <a:pt x="14592" y="26586"/>
                </a:cubicBezTo>
                <a:cubicBezTo>
                  <a:pt x="14592" y="26569"/>
                  <a:pt x="14609" y="26552"/>
                  <a:pt x="14609" y="26535"/>
                </a:cubicBezTo>
                <a:cubicBezTo>
                  <a:pt x="14643" y="26552"/>
                  <a:pt x="14695" y="26569"/>
                  <a:pt x="14729" y="26586"/>
                </a:cubicBezTo>
                <a:cubicBezTo>
                  <a:pt x="14797" y="26586"/>
                  <a:pt x="14865" y="26603"/>
                  <a:pt x="14917" y="26603"/>
                </a:cubicBezTo>
                <a:lnTo>
                  <a:pt x="14883" y="26620"/>
                </a:lnTo>
                <a:cubicBezTo>
                  <a:pt x="15105" y="26672"/>
                  <a:pt x="15293" y="26774"/>
                  <a:pt x="15463" y="26928"/>
                </a:cubicBezTo>
                <a:cubicBezTo>
                  <a:pt x="15532" y="26911"/>
                  <a:pt x="15600" y="26928"/>
                  <a:pt x="15686" y="26945"/>
                </a:cubicBezTo>
                <a:cubicBezTo>
                  <a:pt x="15703" y="26928"/>
                  <a:pt x="15737" y="26928"/>
                  <a:pt x="15754" y="26911"/>
                </a:cubicBezTo>
                <a:cubicBezTo>
                  <a:pt x="15925" y="26894"/>
                  <a:pt x="16079" y="26911"/>
                  <a:pt x="16215" y="26962"/>
                </a:cubicBezTo>
                <a:cubicBezTo>
                  <a:pt x="16386" y="26860"/>
                  <a:pt x="16574" y="26808"/>
                  <a:pt x="16762" y="26808"/>
                </a:cubicBezTo>
                <a:lnTo>
                  <a:pt x="16796" y="26808"/>
                </a:lnTo>
                <a:lnTo>
                  <a:pt x="16865" y="26808"/>
                </a:lnTo>
                <a:cubicBezTo>
                  <a:pt x="16899" y="26757"/>
                  <a:pt x="16933" y="26723"/>
                  <a:pt x="16967" y="26706"/>
                </a:cubicBezTo>
                <a:cubicBezTo>
                  <a:pt x="17001" y="26655"/>
                  <a:pt x="17052" y="26638"/>
                  <a:pt x="17104" y="26603"/>
                </a:cubicBezTo>
                <a:lnTo>
                  <a:pt x="17104" y="26603"/>
                </a:lnTo>
                <a:lnTo>
                  <a:pt x="17155" y="26586"/>
                </a:lnTo>
                <a:cubicBezTo>
                  <a:pt x="17138" y="26569"/>
                  <a:pt x="17138" y="26552"/>
                  <a:pt x="17138" y="26535"/>
                </a:cubicBezTo>
                <a:cubicBezTo>
                  <a:pt x="17138" y="26467"/>
                  <a:pt x="17172" y="26398"/>
                  <a:pt x="17223" y="26347"/>
                </a:cubicBezTo>
                <a:cubicBezTo>
                  <a:pt x="17240" y="26313"/>
                  <a:pt x="17292" y="26347"/>
                  <a:pt x="17326" y="26347"/>
                </a:cubicBezTo>
                <a:cubicBezTo>
                  <a:pt x="17360" y="26364"/>
                  <a:pt x="17411" y="26381"/>
                  <a:pt x="17445" y="26381"/>
                </a:cubicBezTo>
                <a:cubicBezTo>
                  <a:pt x="17497" y="26381"/>
                  <a:pt x="17514" y="26330"/>
                  <a:pt x="17497" y="26279"/>
                </a:cubicBezTo>
                <a:cubicBezTo>
                  <a:pt x="17480" y="26245"/>
                  <a:pt x="17463" y="26142"/>
                  <a:pt x="17445" y="26091"/>
                </a:cubicBezTo>
                <a:lnTo>
                  <a:pt x="17907" y="26040"/>
                </a:lnTo>
                <a:cubicBezTo>
                  <a:pt x="17941" y="26074"/>
                  <a:pt x="17958" y="26125"/>
                  <a:pt x="17975" y="26176"/>
                </a:cubicBezTo>
                <a:cubicBezTo>
                  <a:pt x="17975" y="26245"/>
                  <a:pt x="17975" y="26296"/>
                  <a:pt x="17975" y="26364"/>
                </a:cubicBezTo>
                <a:cubicBezTo>
                  <a:pt x="17975" y="26398"/>
                  <a:pt x="18043" y="26484"/>
                  <a:pt x="18061" y="26467"/>
                </a:cubicBezTo>
                <a:cubicBezTo>
                  <a:pt x="18163" y="26415"/>
                  <a:pt x="18283" y="26415"/>
                  <a:pt x="18368" y="26467"/>
                </a:cubicBezTo>
                <a:cubicBezTo>
                  <a:pt x="18471" y="26432"/>
                  <a:pt x="18556" y="26415"/>
                  <a:pt x="18659" y="26398"/>
                </a:cubicBezTo>
                <a:cubicBezTo>
                  <a:pt x="18727" y="26381"/>
                  <a:pt x="18812" y="26381"/>
                  <a:pt x="18881" y="26381"/>
                </a:cubicBezTo>
                <a:cubicBezTo>
                  <a:pt x="18966" y="26415"/>
                  <a:pt x="19034" y="26381"/>
                  <a:pt x="19086" y="26313"/>
                </a:cubicBezTo>
                <a:cubicBezTo>
                  <a:pt x="19154" y="26227"/>
                  <a:pt x="19257" y="26245"/>
                  <a:pt x="19359" y="26381"/>
                </a:cubicBezTo>
                <a:cubicBezTo>
                  <a:pt x="19359" y="26279"/>
                  <a:pt x="19325" y="26193"/>
                  <a:pt x="19291" y="26108"/>
                </a:cubicBezTo>
                <a:cubicBezTo>
                  <a:pt x="19240" y="26040"/>
                  <a:pt x="19240" y="25954"/>
                  <a:pt x="19308" y="25903"/>
                </a:cubicBezTo>
                <a:lnTo>
                  <a:pt x="19923" y="25834"/>
                </a:lnTo>
                <a:cubicBezTo>
                  <a:pt x="20043" y="26005"/>
                  <a:pt x="20043" y="26005"/>
                  <a:pt x="20145" y="25988"/>
                </a:cubicBezTo>
                <a:cubicBezTo>
                  <a:pt x="20162" y="25988"/>
                  <a:pt x="20179" y="25988"/>
                  <a:pt x="20213" y="25971"/>
                </a:cubicBezTo>
                <a:cubicBezTo>
                  <a:pt x="20265" y="25988"/>
                  <a:pt x="20299" y="26022"/>
                  <a:pt x="20316" y="26074"/>
                </a:cubicBezTo>
                <a:cubicBezTo>
                  <a:pt x="20350" y="26108"/>
                  <a:pt x="20350" y="26159"/>
                  <a:pt x="20333" y="26210"/>
                </a:cubicBezTo>
                <a:cubicBezTo>
                  <a:pt x="20333" y="26227"/>
                  <a:pt x="20316" y="26227"/>
                  <a:pt x="20316" y="26245"/>
                </a:cubicBezTo>
                <a:cubicBezTo>
                  <a:pt x="20282" y="26262"/>
                  <a:pt x="20248" y="26262"/>
                  <a:pt x="20196" y="26279"/>
                </a:cubicBezTo>
                <a:lnTo>
                  <a:pt x="20196" y="26279"/>
                </a:lnTo>
                <a:cubicBezTo>
                  <a:pt x="20282" y="26381"/>
                  <a:pt x="20367" y="26484"/>
                  <a:pt x="20436" y="26586"/>
                </a:cubicBezTo>
                <a:cubicBezTo>
                  <a:pt x="20470" y="26603"/>
                  <a:pt x="20504" y="26586"/>
                  <a:pt x="20538" y="26569"/>
                </a:cubicBezTo>
                <a:cubicBezTo>
                  <a:pt x="20641" y="26518"/>
                  <a:pt x="20743" y="26450"/>
                  <a:pt x="20829" y="26364"/>
                </a:cubicBezTo>
                <a:cubicBezTo>
                  <a:pt x="20863" y="26330"/>
                  <a:pt x="20880" y="26296"/>
                  <a:pt x="20880" y="26245"/>
                </a:cubicBezTo>
                <a:cubicBezTo>
                  <a:pt x="21136" y="26313"/>
                  <a:pt x="21392" y="26227"/>
                  <a:pt x="21580" y="26057"/>
                </a:cubicBezTo>
                <a:cubicBezTo>
                  <a:pt x="21614" y="26057"/>
                  <a:pt x="21649" y="26057"/>
                  <a:pt x="21683" y="26057"/>
                </a:cubicBezTo>
                <a:cubicBezTo>
                  <a:pt x="21717" y="26022"/>
                  <a:pt x="21751" y="26074"/>
                  <a:pt x="21785" y="26125"/>
                </a:cubicBezTo>
                <a:cubicBezTo>
                  <a:pt x="21820" y="26193"/>
                  <a:pt x="21905" y="26227"/>
                  <a:pt x="21990" y="26227"/>
                </a:cubicBezTo>
                <a:cubicBezTo>
                  <a:pt x="22025" y="26227"/>
                  <a:pt x="22059" y="26210"/>
                  <a:pt x="22093" y="26193"/>
                </a:cubicBezTo>
                <a:cubicBezTo>
                  <a:pt x="22127" y="26176"/>
                  <a:pt x="22144" y="26142"/>
                  <a:pt x="22161" y="26125"/>
                </a:cubicBezTo>
                <a:cubicBezTo>
                  <a:pt x="22247" y="26005"/>
                  <a:pt x="22418" y="25954"/>
                  <a:pt x="22537" y="26022"/>
                </a:cubicBezTo>
                <a:cubicBezTo>
                  <a:pt x="22571" y="26022"/>
                  <a:pt x="22605" y="26040"/>
                  <a:pt x="22623" y="26040"/>
                </a:cubicBezTo>
                <a:cubicBezTo>
                  <a:pt x="22742" y="26057"/>
                  <a:pt x="22845" y="26040"/>
                  <a:pt x="22862" y="25903"/>
                </a:cubicBezTo>
                <a:cubicBezTo>
                  <a:pt x="22862" y="25886"/>
                  <a:pt x="22862" y="25869"/>
                  <a:pt x="22879" y="25869"/>
                </a:cubicBezTo>
                <a:cubicBezTo>
                  <a:pt x="22862" y="25834"/>
                  <a:pt x="22845" y="25817"/>
                  <a:pt x="22845" y="25783"/>
                </a:cubicBezTo>
                <a:cubicBezTo>
                  <a:pt x="22845" y="25715"/>
                  <a:pt x="22845" y="25647"/>
                  <a:pt x="22862" y="25595"/>
                </a:cubicBezTo>
                <a:cubicBezTo>
                  <a:pt x="22998" y="25561"/>
                  <a:pt x="23067" y="25459"/>
                  <a:pt x="23169" y="25390"/>
                </a:cubicBezTo>
                <a:cubicBezTo>
                  <a:pt x="23238" y="25424"/>
                  <a:pt x="23323" y="25441"/>
                  <a:pt x="23238" y="25305"/>
                </a:cubicBezTo>
                <a:cubicBezTo>
                  <a:pt x="23221" y="25288"/>
                  <a:pt x="23221" y="25254"/>
                  <a:pt x="23238" y="25236"/>
                </a:cubicBezTo>
                <a:cubicBezTo>
                  <a:pt x="23272" y="25219"/>
                  <a:pt x="23306" y="25185"/>
                  <a:pt x="23357" y="25168"/>
                </a:cubicBezTo>
                <a:cubicBezTo>
                  <a:pt x="23357" y="25168"/>
                  <a:pt x="23391" y="25168"/>
                  <a:pt x="23391" y="25202"/>
                </a:cubicBezTo>
                <a:cubicBezTo>
                  <a:pt x="23545" y="25271"/>
                  <a:pt x="23665" y="25373"/>
                  <a:pt x="23784" y="25476"/>
                </a:cubicBezTo>
                <a:cubicBezTo>
                  <a:pt x="23802" y="25493"/>
                  <a:pt x="23819" y="25510"/>
                  <a:pt x="23819" y="25527"/>
                </a:cubicBezTo>
                <a:cubicBezTo>
                  <a:pt x="23819" y="25527"/>
                  <a:pt x="23802" y="25578"/>
                  <a:pt x="23802" y="25612"/>
                </a:cubicBezTo>
                <a:cubicBezTo>
                  <a:pt x="23819" y="25681"/>
                  <a:pt x="23836" y="25749"/>
                  <a:pt x="23836" y="25817"/>
                </a:cubicBezTo>
                <a:cubicBezTo>
                  <a:pt x="23938" y="25800"/>
                  <a:pt x="24058" y="25800"/>
                  <a:pt x="24109" y="25698"/>
                </a:cubicBezTo>
                <a:cubicBezTo>
                  <a:pt x="24109" y="25681"/>
                  <a:pt x="24160" y="25698"/>
                  <a:pt x="24177" y="25698"/>
                </a:cubicBezTo>
                <a:cubicBezTo>
                  <a:pt x="24195" y="25698"/>
                  <a:pt x="24212" y="25715"/>
                  <a:pt x="24229" y="25732"/>
                </a:cubicBezTo>
                <a:cubicBezTo>
                  <a:pt x="24587" y="25988"/>
                  <a:pt x="24605" y="25988"/>
                  <a:pt x="24724" y="25817"/>
                </a:cubicBezTo>
                <a:cubicBezTo>
                  <a:pt x="24775" y="25749"/>
                  <a:pt x="24844" y="25783"/>
                  <a:pt x="24929" y="25817"/>
                </a:cubicBezTo>
                <a:cubicBezTo>
                  <a:pt x="24998" y="25852"/>
                  <a:pt x="25049" y="25886"/>
                  <a:pt x="25100" y="25920"/>
                </a:cubicBezTo>
                <a:cubicBezTo>
                  <a:pt x="25117" y="25903"/>
                  <a:pt x="25134" y="25869"/>
                  <a:pt x="25117" y="25834"/>
                </a:cubicBezTo>
                <a:cubicBezTo>
                  <a:pt x="25134" y="25834"/>
                  <a:pt x="25151" y="25852"/>
                  <a:pt x="25168" y="25852"/>
                </a:cubicBezTo>
                <a:cubicBezTo>
                  <a:pt x="25425" y="25800"/>
                  <a:pt x="25698" y="25783"/>
                  <a:pt x="25971" y="25800"/>
                </a:cubicBezTo>
                <a:cubicBezTo>
                  <a:pt x="26023" y="25800"/>
                  <a:pt x="26057" y="25783"/>
                  <a:pt x="26108" y="25749"/>
                </a:cubicBezTo>
                <a:cubicBezTo>
                  <a:pt x="26228" y="25698"/>
                  <a:pt x="26382" y="25698"/>
                  <a:pt x="26484" y="25783"/>
                </a:cubicBezTo>
                <a:cubicBezTo>
                  <a:pt x="26501" y="25783"/>
                  <a:pt x="26518" y="25783"/>
                  <a:pt x="26535" y="25800"/>
                </a:cubicBezTo>
                <a:cubicBezTo>
                  <a:pt x="26604" y="25817"/>
                  <a:pt x="26638" y="25800"/>
                  <a:pt x="26638" y="25681"/>
                </a:cubicBezTo>
                <a:cubicBezTo>
                  <a:pt x="26638" y="25612"/>
                  <a:pt x="26655" y="25544"/>
                  <a:pt x="26689" y="25493"/>
                </a:cubicBezTo>
                <a:cubicBezTo>
                  <a:pt x="26723" y="25441"/>
                  <a:pt x="26775" y="25424"/>
                  <a:pt x="26826" y="25441"/>
                </a:cubicBezTo>
                <a:lnTo>
                  <a:pt x="26843" y="25493"/>
                </a:lnTo>
                <a:cubicBezTo>
                  <a:pt x="26877" y="25595"/>
                  <a:pt x="26962" y="25681"/>
                  <a:pt x="27048" y="25715"/>
                </a:cubicBezTo>
                <a:cubicBezTo>
                  <a:pt x="27150" y="25749"/>
                  <a:pt x="27202" y="25681"/>
                  <a:pt x="27236" y="25612"/>
                </a:cubicBezTo>
                <a:cubicBezTo>
                  <a:pt x="27270" y="25527"/>
                  <a:pt x="27287" y="25441"/>
                  <a:pt x="27304" y="25339"/>
                </a:cubicBezTo>
                <a:lnTo>
                  <a:pt x="27304" y="25322"/>
                </a:lnTo>
                <a:cubicBezTo>
                  <a:pt x="27492" y="25339"/>
                  <a:pt x="27680" y="25254"/>
                  <a:pt x="27800" y="25117"/>
                </a:cubicBezTo>
                <a:cubicBezTo>
                  <a:pt x="27851" y="25117"/>
                  <a:pt x="27902" y="25117"/>
                  <a:pt x="27971" y="25134"/>
                </a:cubicBezTo>
                <a:cubicBezTo>
                  <a:pt x="28107" y="25168"/>
                  <a:pt x="28278" y="25185"/>
                  <a:pt x="28432" y="25151"/>
                </a:cubicBezTo>
                <a:cubicBezTo>
                  <a:pt x="28432" y="25168"/>
                  <a:pt x="28432" y="25185"/>
                  <a:pt x="28432" y="25202"/>
                </a:cubicBezTo>
                <a:cubicBezTo>
                  <a:pt x="28620" y="25134"/>
                  <a:pt x="28825" y="25083"/>
                  <a:pt x="29030" y="25100"/>
                </a:cubicBezTo>
                <a:cubicBezTo>
                  <a:pt x="29098" y="24997"/>
                  <a:pt x="29201" y="24929"/>
                  <a:pt x="29303" y="24878"/>
                </a:cubicBezTo>
                <a:cubicBezTo>
                  <a:pt x="29337" y="24878"/>
                  <a:pt x="29389" y="24861"/>
                  <a:pt x="29423" y="24861"/>
                </a:cubicBezTo>
                <a:lnTo>
                  <a:pt x="29423" y="0"/>
                </a:lnTo>
                <a:lnTo>
                  <a:pt x="0" y="0"/>
                </a:lnTo>
                <a:lnTo>
                  <a:pt x="0" y="24058"/>
                </a:lnTo>
                <a:cubicBezTo>
                  <a:pt x="0" y="24075"/>
                  <a:pt x="18" y="24075"/>
                  <a:pt x="35" y="24075"/>
                </a:cubicBezTo>
                <a:close/>
              </a:path>
            </a:pathLst>
          </a:custGeom>
          <a:solidFill>
            <a:schemeClr val="bg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lvl="0"/>
            <a:endParaRPr sz="2400" dirty="0">
              <a:latin typeface="Comic Sans MS" panose="030F0702030302020204" pitchFamily="66" charset="0"/>
            </a:endParaRPr>
          </a:p>
        </p:txBody>
      </p:sp>
      <p:grpSp>
        <p:nvGrpSpPr>
          <p:cNvPr id="19" name="Google Shape;1683;p67"/>
          <p:cNvGrpSpPr/>
          <p:nvPr/>
        </p:nvGrpSpPr>
        <p:grpSpPr>
          <a:xfrm rot="-357421">
            <a:off x="-298071" y="-139241"/>
            <a:ext cx="3181590" cy="1593137"/>
            <a:chOff x="7110451" y="4123771"/>
            <a:chExt cx="2429676" cy="1216626"/>
          </a:xfrm>
        </p:grpSpPr>
        <p:sp>
          <p:nvSpPr>
            <p:cNvPr id="20" name="Google Shape;1684;p67"/>
            <p:cNvSpPr/>
            <p:nvPr/>
          </p:nvSpPr>
          <p:spPr>
            <a:xfrm rot="-542283">
              <a:off x="7163768" y="4300881"/>
              <a:ext cx="2323042" cy="862406"/>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40000"/>
                <a:lumOff val="6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85;p67"/>
            <p:cNvSpPr/>
            <p:nvPr/>
          </p:nvSpPr>
          <p:spPr>
            <a:xfrm rot="-542283">
              <a:off x="7295490" y="4456349"/>
              <a:ext cx="2071279" cy="555861"/>
            </a:xfrm>
            <a:custGeom>
              <a:avLst/>
              <a:gdLst/>
              <a:ahLst/>
              <a:cxnLst/>
              <a:rect l="l" t="t" r="r" b="b"/>
              <a:pathLst>
                <a:path w="35541" h="9538" extrusionOk="0">
                  <a:moveTo>
                    <a:pt x="462" y="0"/>
                  </a:moveTo>
                  <a:cubicBezTo>
                    <a:pt x="155" y="0"/>
                    <a:pt x="1" y="376"/>
                    <a:pt x="223" y="581"/>
                  </a:cubicBezTo>
                  <a:cubicBezTo>
                    <a:pt x="290" y="654"/>
                    <a:pt x="375" y="686"/>
                    <a:pt x="460" y="686"/>
                  </a:cubicBezTo>
                  <a:cubicBezTo>
                    <a:pt x="634" y="686"/>
                    <a:pt x="804" y="549"/>
                    <a:pt x="804" y="342"/>
                  </a:cubicBezTo>
                  <a:cubicBezTo>
                    <a:pt x="804" y="154"/>
                    <a:pt x="650" y="0"/>
                    <a:pt x="462" y="0"/>
                  </a:cubicBezTo>
                  <a:close/>
                  <a:moveTo>
                    <a:pt x="4324" y="0"/>
                  </a:moveTo>
                  <a:cubicBezTo>
                    <a:pt x="4016" y="0"/>
                    <a:pt x="3862" y="376"/>
                    <a:pt x="4085" y="581"/>
                  </a:cubicBezTo>
                  <a:cubicBezTo>
                    <a:pt x="4152" y="654"/>
                    <a:pt x="4237" y="686"/>
                    <a:pt x="4321" y="686"/>
                  </a:cubicBezTo>
                  <a:cubicBezTo>
                    <a:pt x="4495" y="686"/>
                    <a:pt x="4666" y="549"/>
                    <a:pt x="4666" y="342"/>
                  </a:cubicBezTo>
                  <a:cubicBezTo>
                    <a:pt x="4666" y="154"/>
                    <a:pt x="4512" y="0"/>
                    <a:pt x="4324" y="0"/>
                  </a:cubicBezTo>
                  <a:close/>
                  <a:moveTo>
                    <a:pt x="8185" y="0"/>
                  </a:moveTo>
                  <a:cubicBezTo>
                    <a:pt x="7878" y="0"/>
                    <a:pt x="7724" y="376"/>
                    <a:pt x="7946" y="581"/>
                  </a:cubicBezTo>
                  <a:cubicBezTo>
                    <a:pt x="8013" y="654"/>
                    <a:pt x="8098" y="686"/>
                    <a:pt x="8183" y="686"/>
                  </a:cubicBezTo>
                  <a:cubicBezTo>
                    <a:pt x="8357" y="686"/>
                    <a:pt x="8527" y="549"/>
                    <a:pt x="8527" y="342"/>
                  </a:cubicBezTo>
                  <a:cubicBezTo>
                    <a:pt x="8527" y="154"/>
                    <a:pt x="8373" y="0"/>
                    <a:pt x="8185" y="0"/>
                  </a:cubicBezTo>
                  <a:close/>
                  <a:moveTo>
                    <a:pt x="12047" y="0"/>
                  </a:moveTo>
                  <a:cubicBezTo>
                    <a:pt x="11739" y="0"/>
                    <a:pt x="11585" y="376"/>
                    <a:pt x="11790" y="581"/>
                  </a:cubicBezTo>
                  <a:cubicBezTo>
                    <a:pt x="11863" y="654"/>
                    <a:pt x="11952" y="686"/>
                    <a:pt x="12039" y="686"/>
                  </a:cubicBezTo>
                  <a:cubicBezTo>
                    <a:pt x="12218" y="686"/>
                    <a:pt x="12388" y="549"/>
                    <a:pt x="12388" y="342"/>
                  </a:cubicBezTo>
                  <a:cubicBezTo>
                    <a:pt x="12388" y="154"/>
                    <a:pt x="12235" y="0"/>
                    <a:pt x="12047" y="0"/>
                  </a:cubicBezTo>
                  <a:close/>
                  <a:moveTo>
                    <a:pt x="15891" y="0"/>
                  </a:moveTo>
                  <a:cubicBezTo>
                    <a:pt x="15601" y="0"/>
                    <a:pt x="15447" y="376"/>
                    <a:pt x="15652" y="581"/>
                  </a:cubicBezTo>
                  <a:cubicBezTo>
                    <a:pt x="15725" y="654"/>
                    <a:pt x="15814" y="686"/>
                    <a:pt x="15901" y="686"/>
                  </a:cubicBezTo>
                  <a:cubicBezTo>
                    <a:pt x="16080" y="686"/>
                    <a:pt x="16250" y="549"/>
                    <a:pt x="16250" y="342"/>
                  </a:cubicBezTo>
                  <a:cubicBezTo>
                    <a:pt x="16250" y="154"/>
                    <a:pt x="16096" y="0"/>
                    <a:pt x="15891" y="0"/>
                  </a:cubicBezTo>
                  <a:close/>
                  <a:moveTo>
                    <a:pt x="19753" y="0"/>
                  </a:moveTo>
                  <a:cubicBezTo>
                    <a:pt x="19445" y="0"/>
                    <a:pt x="19291" y="376"/>
                    <a:pt x="19513" y="581"/>
                  </a:cubicBezTo>
                  <a:cubicBezTo>
                    <a:pt x="19586" y="654"/>
                    <a:pt x="19673" y="686"/>
                    <a:pt x="19758" y="686"/>
                  </a:cubicBezTo>
                  <a:cubicBezTo>
                    <a:pt x="19932" y="686"/>
                    <a:pt x="20094" y="549"/>
                    <a:pt x="20094" y="342"/>
                  </a:cubicBezTo>
                  <a:cubicBezTo>
                    <a:pt x="20111" y="154"/>
                    <a:pt x="19941" y="0"/>
                    <a:pt x="19753" y="0"/>
                  </a:cubicBezTo>
                  <a:close/>
                  <a:moveTo>
                    <a:pt x="23614" y="0"/>
                  </a:moveTo>
                  <a:cubicBezTo>
                    <a:pt x="23307" y="0"/>
                    <a:pt x="23153" y="376"/>
                    <a:pt x="23375" y="581"/>
                  </a:cubicBezTo>
                  <a:cubicBezTo>
                    <a:pt x="23448" y="654"/>
                    <a:pt x="23535" y="686"/>
                    <a:pt x="23619" y="686"/>
                  </a:cubicBezTo>
                  <a:cubicBezTo>
                    <a:pt x="23793" y="686"/>
                    <a:pt x="23956" y="549"/>
                    <a:pt x="23956" y="342"/>
                  </a:cubicBezTo>
                  <a:cubicBezTo>
                    <a:pt x="23956" y="154"/>
                    <a:pt x="23802" y="0"/>
                    <a:pt x="23614" y="0"/>
                  </a:cubicBezTo>
                  <a:close/>
                  <a:moveTo>
                    <a:pt x="27476" y="0"/>
                  </a:moveTo>
                  <a:cubicBezTo>
                    <a:pt x="27168" y="0"/>
                    <a:pt x="27014" y="376"/>
                    <a:pt x="27236" y="581"/>
                  </a:cubicBezTo>
                  <a:cubicBezTo>
                    <a:pt x="27309" y="654"/>
                    <a:pt x="27396" y="686"/>
                    <a:pt x="27481" y="686"/>
                  </a:cubicBezTo>
                  <a:cubicBezTo>
                    <a:pt x="27655" y="686"/>
                    <a:pt x="27817" y="549"/>
                    <a:pt x="27817" y="342"/>
                  </a:cubicBezTo>
                  <a:cubicBezTo>
                    <a:pt x="27817" y="154"/>
                    <a:pt x="27664" y="0"/>
                    <a:pt x="27493" y="0"/>
                  </a:cubicBezTo>
                  <a:close/>
                  <a:moveTo>
                    <a:pt x="31337" y="0"/>
                  </a:moveTo>
                  <a:cubicBezTo>
                    <a:pt x="31030" y="0"/>
                    <a:pt x="30876" y="376"/>
                    <a:pt x="31098" y="581"/>
                  </a:cubicBezTo>
                  <a:cubicBezTo>
                    <a:pt x="31165" y="654"/>
                    <a:pt x="31250" y="686"/>
                    <a:pt x="31335" y="686"/>
                  </a:cubicBezTo>
                  <a:cubicBezTo>
                    <a:pt x="31509" y="686"/>
                    <a:pt x="31679" y="549"/>
                    <a:pt x="31679" y="342"/>
                  </a:cubicBezTo>
                  <a:cubicBezTo>
                    <a:pt x="31679" y="154"/>
                    <a:pt x="31525" y="0"/>
                    <a:pt x="31337" y="0"/>
                  </a:cubicBezTo>
                  <a:close/>
                  <a:moveTo>
                    <a:pt x="35199" y="0"/>
                  </a:moveTo>
                  <a:cubicBezTo>
                    <a:pt x="34891" y="0"/>
                    <a:pt x="34737" y="376"/>
                    <a:pt x="34959" y="581"/>
                  </a:cubicBezTo>
                  <a:cubicBezTo>
                    <a:pt x="35026" y="654"/>
                    <a:pt x="35112" y="686"/>
                    <a:pt x="35196" y="686"/>
                  </a:cubicBezTo>
                  <a:cubicBezTo>
                    <a:pt x="35370" y="686"/>
                    <a:pt x="35540" y="549"/>
                    <a:pt x="35540" y="342"/>
                  </a:cubicBezTo>
                  <a:cubicBezTo>
                    <a:pt x="35540" y="154"/>
                    <a:pt x="35387" y="0"/>
                    <a:pt x="35199" y="0"/>
                  </a:cubicBezTo>
                  <a:close/>
                  <a:moveTo>
                    <a:pt x="462" y="2956"/>
                  </a:moveTo>
                  <a:cubicBezTo>
                    <a:pt x="155" y="2956"/>
                    <a:pt x="1" y="3315"/>
                    <a:pt x="223" y="3537"/>
                  </a:cubicBezTo>
                  <a:cubicBezTo>
                    <a:pt x="290" y="3610"/>
                    <a:pt x="375" y="3642"/>
                    <a:pt x="460" y="3642"/>
                  </a:cubicBezTo>
                  <a:cubicBezTo>
                    <a:pt x="634" y="3642"/>
                    <a:pt x="804" y="3505"/>
                    <a:pt x="804" y="3298"/>
                  </a:cubicBezTo>
                  <a:cubicBezTo>
                    <a:pt x="804" y="3110"/>
                    <a:pt x="650" y="2956"/>
                    <a:pt x="462" y="2956"/>
                  </a:cubicBezTo>
                  <a:close/>
                  <a:moveTo>
                    <a:pt x="4324" y="2956"/>
                  </a:moveTo>
                  <a:cubicBezTo>
                    <a:pt x="4016" y="2956"/>
                    <a:pt x="3862" y="3315"/>
                    <a:pt x="4085" y="3537"/>
                  </a:cubicBezTo>
                  <a:cubicBezTo>
                    <a:pt x="4152" y="3610"/>
                    <a:pt x="4237" y="3642"/>
                    <a:pt x="4321" y="3642"/>
                  </a:cubicBezTo>
                  <a:cubicBezTo>
                    <a:pt x="4495" y="3642"/>
                    <a:pt x="4666" y="3505"/>
                    <a:pt x="4666" y="3298"/>
                  </a:cubicBezTo>
                  <a:cubicBezTo>
                    <a:pt x="4666" y="3110"/>
                    <a:pt x="4512" y="2956"/>
                    <a:pt x="4324" y="2956"/>
                  </a:cubicBezTo>
                  <a:close/>
                  <a:moveTo>
                    <a:pt x="8185" y="2956"/>
                  </a:moveTo>
                  <a:cubicBezTo>
                    <a:pt x="7878" y="2956"/>
                    <a:pt x="7724" y="3315"/>
                    <a:pt x="7946" y="3537"/>
                  </a:cubicBezTo>
                  <a:cubicBezTo>
                    <a:pt x="8013" y="3610"/>
                    <a:pt x="8098" y="3642"/>
                    <a:pt x="8183" y="3642"/>
                  </a:cubicBezTo>
                  <a:cubicBezTo>
                    <a:pt x="8357" y="3642"/>
                    <a:pt x="8527" y="3505"/>
                    <a:pt x="8527" y="3298"/>
                  </a:cubicBezTo>
                  <a:cubicBezTo>
                    <a:pt x="8527" y="3110"/>
                    <a:pt x="8373" y="2956"/>
                    <a:pt x="8185" y="2956"/>
                  </a:cubicBezTo>
                  <a:close/>
                  <a:moveTo>
                    <a:pt x="12047" y="2956"/>
                  </a:moveTo>
                  <a:cubicBezTo>
                    <a:pt x="11739" y="2956"/>
                    <a:pt x="11585" y="3332"/>
                    <a:pt x="11808" y="3537"/>
                  </a:cubicBezTo>
                  <a:cubicBezTo>
                    <a:pt x="11875" y="3610"/>
                    <a:pt x="11960" y="3642"/>
                    <a:pt x="12044" y="3642"/>
                  </a:cubicBezTo>
                  <a:cubicBezTo>
                    <a:pt x="12218" y="3642"/>
                    <a:pt x="12388" y="3505"/>
                    <a:pt x="12388" y="3298"/>
                  </a:cubicBezTo>
                  <a:cubicBezTo>
                    <a:pt x="12388" y="3110"/>
                    <a:pt x="12235" y="2956"/>
                    <a:pt x="12047" y="2956"/>
                  </a:cubicBezTo>
                  <a:close/>
                  <a:moveTo>
                    <a:pt x="15908" y="2956"/>
                  </a:moveTo>
                  <a:cubicBezTo>
                    <a:pt x="15601" y="2956"/>
                    <a:pt x="15447" y="3315"/>
                    <a:pt x="15652" y="3537"/>
                  </a:cubicBezTo>
                  <a:cubicBezTo>
                    <a:pt x="15725" y="3610"/>
                    <a:pt x="15814" y="3642"/>
                    <a:pt x="15901" y="3642"/>
                  </a:cubicBezTo>
                  <a:cubicBezTo>
                    <a:pt x="16080" y="3642"/>
                    <a:pt x="16250" y="3505"/>
                    <a:pt x="16250" y="3298"/>
                  </a:cubicBezTo>
                  <a:cubicBezTo>
                    <a:pt x="16250" y="3110"/>
                    <a:pt x="16096" y="2956"/>
                    <a:pt x="15908" y="2956"/>
                  </a:cubicBezTo>
                  <a:close/>
                  <a:moveTo>
                    <a:pt x="19753" y="2956"/>
                  </a:moveTo>
                  <a:cubicBezTo>
                    <a:pt x="19445" y="2956"/>
                    <a:pt x="19291" y="3315"/>
                    <a:pt x="19513" y="3537"/>
                  </a:cubicBezTo>
                  <a:cubicBezTo>
                    <a:pt x="19586" y="3610"/>
                    <a:pt x="19675" y="3642"/>
                    <a:pt x="19762" y="3642"/>
                  </a:cubicBezTo>
                  <a:cubicBezTo>
                    <a:pt x="19941" y="3642"/>
                    <a:pt x="20111" y="3505"/>
                    <a:pt x="20111" y="3298"/>
                  </a:cubicBezTo>
                  <a:cubicBezTo>
                    <a:pt x="20111" y="3110"/>
                    <a:pt x="19941" y="2956"/>
                    <a:pt x="19753" y="2956"/>
                  </a:cubicBezTo>
                  <a:close/>
                  <a:moveTo>
                    <a:pt x="23614" y="2956"/>
                  </a:moveTo>
                  <a:cubicBezTo>
                    <a:pt x="23307" y="2956"/>
                    <a:pt x="23153" y="3315"/>
                    <a:pt x="23375" y="3537"/>
                  </a:cubicBezTo>
                  <a:cubicBezTo>
                    <a:pt x="23448" y="3610"/>
                    <a:pt x="23535" y="3642"/>
                    <a:pt x="23619" y="3642"/>
                  </a:cubicBezTo>
                  <a:cubicBezTo>
                    <a:pt x="23793" y="3642"/>
                    <a:pt x="23956" y="3505"/>
                    <a:pt x="23956" y="3298"/>
                  </a:cubicBezTo>
                  <a:cubicBezTo>
                    <a:pt x="23956" y="3110"/>
                    <a:pt x="23802" y="2956"/>
                    <a:pt x="23614" y="2956"/>
                  </a:cubicBezTo>
                  <a:close/>
                  <a:moveTo>
                    <a:pt x="27476" y="2956"/>
                  </a:moveTo>
                  <a:cubicBezTo>
                    <a:pt x="27168" y="2956"/>
                    <a:pt x="27014" y="3315"/>
                    <a:pt x="27236" y="3537"/>
                  </a:cubicBezTo>
                  <a:cubicBezTo>
                    <a:pt x="27309" y="3610"/>
                    <a:pt x="27396" y="3642"/>
                    <a:pt x="27481" y="3642"/>
                  </a:cubicBezTo>
                  <a:cubicBezTo>
                    <a:pt x="27655" y="3642"/>
                    <a:pt x="27817" y="3505"/>
                    <a:pt x="27817" y="3298"/>
                  </a:cubicBezTo>
                  <a:cubicBezTo>
                    <a:pt x="27817" y="3110"/>
                    <a:pt x="27664" y="2956"/>
                    <a:pt x="27493" y="2956"/>
                  </a:cubicBezTo>
                  <a:close/>
                  <a:moveTo>
                    <a:pt x="31363" y="2955"/>
                  </a:moveTo>
                  <a:cubicBezTo>
                    <a:pt x="31354" y="2955"/>
                    <a:pt x="31346" y="2956"/>
                    <a:pt x="31337" y="2956"/>
                  </a:cubicBezTo>
                  <a:cubicBezTo>
                    <a:pt x="31030" y="2956"/>
                    <a:pt x="30876" y="3315"/>
                    <a:pt x="31098" y="3537"/>
                  </a:cubicBezTo>
                  <a:cubicBezTo>
                    <a:pt x="31165" y="3610"/>
                    <a:pt x="31250" y="3642"/>
                    <a:pt x="31335" y="3642"/>
                  </a:cubicBezTo>
                  <a:cubicBezTo>
                    <a:pt x="31509" y="3642"/>
                    <a:pt x="31679" y="3505"/>
                    <a:pt x="31679" y="3298"/>
                  </a:cubicBezTo>
                  <a:cubicBezTo>
                    <a:pt x="31679" y="3119"/>
                    <a:pt x="31539" y="2955"/>
                    <a:pt x="31363" y="2955"/>
                  </a:cubicBezTo>
                  <a:close/>
                  <a:moveTo>
                    <a:pt x="35199" y="2956"/>
                  </a:moveTo>
                  <a:cubicBezTo>
                    <a:pt x="34891" y="2956"/>
                    <a:pt x="34737" y="3315"/>
                    <a:pt x="34959" y="3537"/>
                  </a:cubicBezTo>
                  <a:cubicBezTo>
                    <a:pt x="35026" y="3610"/>
                    <a:pt x="35112" y="3642"/>
                    <a:pt x="35196" y="3642"/>
                  </a:cubicBezTo>
                  <a:cubicBezTo>
                    <a:pt x="35370" y="3642"/>
                    <a:pt x="35540" y="3505"/>
                    <a:pt x="35540" y="3298"/>
                  </a:cubicBezTo>
                  <a:cubicBezTo>
                    <a:pt x="35540" y="3110"/>
                    <a:pt x="35387" y="2956"/>
                    <a:pt x="35199" y="2956"/>
                  </a:cubicBezTo>
                  <a:close/>
                  <a:moveTo>
                    <a:pt x="462" y="5895"/>
                  </a:moveTo>
                  <a:cubicBezTo>
                    <a:pt x="155" y="5895"/>
                    <a:pt x="1" y="6271"/>
                    <a:pt x="223" y="6493"/>
                  </a:cubicBezTo>
                  <a:cubicBezTo>
                    <a:pt x="288" y="6558"/>
                    <a:pt x="370" y="6587"/>
                    <a:pt x="452" y="6587"/>
                  </a:cubicBezTo>
                  <a:cubicBezTo>
                    <a:pt x="629" y="6587"/>
                    <a:pt x="804" y="6452"/>
                    <a:pt x="804" y="6254"/>
                  </a:cubicBezTo>
                  <a:cubicBezTo>
                    <a:pt x="804" y="6049"/>
                    <a:pt x="650" y="5895"/>
                    <a:pt x="462" y="5895"/>
                  </a:cubicBezTo>
                  <a:close/>
                  <a:moveTo>
                    <a:pt x="4324" y="5895"/>
                  </a:moveTo>
                  <a:cubicBezTo>
                    <a:pt x="4016" y="5895"/>
                    <a:pt x="3862" y="6271"/>
                    <a:pt x="4085" y="6493"/>
                  </a:cubicBezTo>
                  <a:cubicBezTo>
                    <a:pt x="4150" y="6558"/>
                    <a:pt x="4232" y="6587"/>
                    <a:pt x="4313" y="6587"/>
                  </a:cubicBezTo>
                  <a:cubicBezTo>
                    <a:pt x="4490" y="6587"/>
                    <a:pt x="4666" y="6452"/>
                    <a:pt x="4666" y="6254"/>
                  </a:cubicBezTo>
                  <a:cubicBezTo>
                    <a:pt x="4666" y="6049"/>
                    <a:pt x="4512" y="5895"/>
                    <a:pt x="4324" y="5895"/>
                  </a:cubicBezTo>
                  <a:close/>
                  <a:moveTo>
                    <a:pt x="8185" y="5895"/>
                  </a:moveTo>
                  <a:cubicBezTo>
                    <a:pt x="7878" y="5895"/>
                    <a:pt x="7724" y="6271"/>
                    <a:pt x="7946" y="6493"/>
                  </a:cubicBezTo>
                  <a:cubicBezTo>
                    <a:pt x="8011" y="6558"/>
                    <a:pt x="8093" y="6587"/>
                    <a:pt x="8175" y="6587"/>
                  </a:cubicBezTo>
                  <a:cubicBezTo>
                    <a:pt x="8352" y="6587"/>
                    <a:pt x="8527" y="6452"/>
                    <a:pt x="8527" y="6254"/>
                  </a:cubicBezTo>
                  <a:cubicBezTo>
                    <a:pt x="8527" y="6049"/>
                    <a:pt x="8373" y="5895"/>
                    <a:pt x="8185" y="5895"/>
                  </a:cubicBezTo>
                  <a:close/>
                  <a:moveTo>
                    <a:pt x="12047" y="5895"/>
                  </a:moveTo>
                  <a:cubicBezTo>
                    <a:pt x="11739" y="5895"/>
                    <a:pt x="11585" y="6271"/>
                    <a:pt x="11790" y="6493"/>
                  </a:cubicBezTo>
                  <a:cubicBezTo>
                    <a:pt x="11861" y="6558"/>
                    <a:pt x="11947" y="6587"/>
                    <a:pt x="12031" y="6587"/>
                  </a:cubicBezTo>
                  <a:cubicBezTo>
                    <a:pt x="12213" y="6587"/>
                    <a:pt x="12388" y="6452"/>
                    <a:pt x="12388" y="6254"/>
                  </a:cubicBezTo>
                  <a:cubicBezTo>
                    <a:pt x="12388" y="6049"/>
                    <a:pt x="12235" y="5895"/>
                    <a:pt x="12047" y="5895"/>
                  </a:cubicBezTo>
                  <a:close/>
                  <a:moveTo>
                    <a:pt x="15908" y="5895"/>
                  </a:moveTo>
                  <a:cubicBezTo>
                    <a:pt x="15601" y="5895"/>
                    <a:pt x="15447" y="6271"/>
                    <a:pt x="15652" y="6493"/>
                  </a:cubicBezTo>
                  <a:cubicBezTo>
                    <a:pt x="15722" y="6558"/>
                    <a:pt x="15808" y="6587"/>
                    <a:pt x="15892" y="6587"/>
                  </a:cubicBezTo>
                  <a:cubicBezTo>
                    <a:pt x="16075" y="6587"/>
                    <a:pt x="16250" y="6452"/>
                    <a:pt x="16250" y="6254"/>
                  </a:cubicBezTo>
                  <a:cubicBezTo>
                    <a:pt x="16250" y="6049"/>
                    <a:pt x="16096" y="5895"/>
                    <a:pt x="15908" y="5895"/>
                  </a:cubicBezTo>
                  <a:close/>
                  <a:moveTo>
                    <a:pt x="19753" y="5895"/>
                  </a:moveTo>
                  <a:cubicBezTo>
                    <a:pt x="19445" y="5895"/>
                    <a:pt x="19291" y="6271"/>
                    <a:pt x="19513" y="6493"/>
                  </a:cubicBezTo>
                  <a:cubicBezTo>
                    <a:pt x="19584" y="6558"/>
                    <a:pt x="19670" y="6587"/>
                    <a:pt x="19754" y="6587"/>
                  </a:cubicBezTo>
                  <a:cubicBezTo>
                    <a:pt x="19936" y="6587"/>
                    <a:pt x="20111" y="6452"/>
                    <a:pt x="20111" y="6254"/>
                  </a:cubicBezTo>
                  <a:cubicBezTo>
                    <a:pt x="20094" y="6049"/>
                    <a:pt x="19941" y="5895"/>
                    <a:pt x="19753" y="5895"/>
                  </a:cubicBezTo>
                  <a:close/>
                  <a:moveTo>
                    <a:pt x="23614" y="5895"/>
                  </a:moveTo>
                  <a:cubicBezTo>
                    <a:pt x="23307" y="5895"/>
                    <a:pt x="23153" y="6271"/>
                    <a:pt x="23375" y="6493"/>
                  </a:cubicBezTo>
                  <a:cubicBezTo>
                    <a:pt x="23445" y="6558"/>
                    <a:pt x="23529" y="6587"/>
                    <a:pt x="23611" y="6587"/>
                  </a:cubicBezTo>
                  <a:cubicBezTo>
                    <a:pt x="23788" y="6587"/>
                    <a:pt x="23956" y="6452"/>
                    <a:pt x="23956" y="6254"/>
                  </a:cubicBezTo>
                  <a:cubicBezTo>
                    <a:pt x="23956" y="6049"/>
                    <a:pt x="23802" y="5895"/>
                    <a:pt x="23614" y="5895"/>
                  </a:cubicBezTo>
                  <a:close/>
                  <a:moveTo>
                    <a:pt x="27476" y="5895"/>
                  </a:moveTo>
                  <a:cubicBezTo>
                    <a:pt x="27168" y="5895"/>
                    <a:pt x="27014" y="6271"/>
                    <a:pt x="27236" y="6493"/>
                  </a:cubicBezTo>
                  <a:cubicBezTo>
                    <a:pt x="27307" y="6558"/>
                    <a:pt x="27391" y="6587"/>
                    <a:pt x="27473" y="6587"/>
                  </a:cubicBezTo>
                  <a:cubicBezTo>
                    <a:pt x="27650" y="6587"/>
                    <a:pt x="27817" y="6452"/>
                    <a:pt x="27817" y="6254"/>
                  </a:cubicBezTo>
                  <a:cubicBezTo>
                    <a:pt x="27817" y="6066"/>
                    <a:pt x="27664" y="5912"/>
                    <a:pt x="27493" y="5895"/>
                  </a:cubicBezTo>
                  <a:close/>
                  <a:moveTo>
                    <a:pt x="31337" y="5895"/>
                  </a:moveTo>
                  <a:cubicBezTo>
                    <a:pt x="31030" y="5895"/>
                    <a:pt x="30876" y="6271"/>
                    <a:pt x="31098" y="6493"/>
                  </a:cubicBezTo>
                  <a:cubicBezTo>
                    <a:pt x="31163" y="6558"/>
                    <a:pt x="31245" y="6587"/>
                    <a:pt x="31327" y="6587"/>
                  </a:cubicBezTo>
                  <a:cubicBezTo>
                    <a:pt x="31503" y="6587"/>
                    <a:pt x="31679" y="6452"/>
                    <a:pt x="31679" y="6254"/>
                  </a:cubicBezTo>
                  <a:cubicBezTo>
                    <a:pt x="31679" y="6049"/>
                    <a:pt x="31525" y="5895"/>
                    <a:pt x="31337" y="5895"/>
                  </a:cubicBezTo>
                  <a:close/>
                  <a:moveTo>
                    <a:pt x="35199" y="5895"/>
                  </a:moveTo>
                  <a:cubicBezTo>
                    <a:pt x="34891" y="5895"/>
                    <a:pt x="34737" y="6271"/>
                    <a:pt x="34959" y="6493"/>
                  </a:cubicBezTo>
                  <a:cubicBezTo>
                    <a:pt x="35024" y="6558"/>
                    <a:pt x="35106" y="6587"/>
                    <a:pt x="35188" y="6587"/>
                  </a:cubicBezTo>
                  <a:cubicBezTo>
                    <a:pt x="35365" y="6587"/>
                    <a:pt x="35540" y="6452"/>
                    <a:pt x="35540" y="6254"/>
                  </a:cubicBezTo>
                  <a:cubicBezTo>
                    <a:pt x="35540" y="6049"/>
                    <a:pt x="35387" y="5895"/>
                    <a:pt x="35199" y="5895"/>
                  </a:cubicBezTo>
                  <a:close/>
                  <a:moveTo>
                    <a:pt x="462" y="8851"/>
                  </a:moveTo>
                  <a:cubicBezTo>
                    <a:pt x="155" y="8851"/>
                    <a:pt x="1" y="9210"/>
                    <a:pt x="223" y="9432"/>
                  </a:cubicBezTo>
                  <a:cubicBezTo>
                    <a:pt x="290" y="9505"/>
                    <a:pt x="375" y="9537"/>
                    <a:pt x="460" y="9537"/>
                  </a:cubicBezTo>
                  <a:cubicBezTo>
                    <a:pt x="634" y="9537"/>
                    <a:pt x="804" y="9400"/>
                    <a:pt x="804" y="9193"/>
                  </a:cubicBezTo>
                  <a:cubicBezTo>
                    <a:pt x="804" y="9005"/>
                    <a:pt x="650" y="8851"/>
                    <a:pt x="462" y="8851"/>
                  </a:cubicBezTo>
                  <a:close/>
                  <a:moveTo>
                    <a:pt x="4324" y="8851"/>
                  </a:moveTo>
                  <a:cubicBezTo>
                    <a:pt x="4016" y="8851"/>
                    <a:pt x="3862" y="9210"/>
                    <a:pt x="4085" y="9432"/>
                  </a:cubicBezTo>
                  <a:cubicBezTo>
                    <a:pt x="4152" y="9505"/>
                    <a:pt x="4237" y="9537"/>
                    <a:pt x="4321" y="9537"/>
                  </a:cubicBezTo>
                  <a:cubicBezTo>
                    <a:pt x="4495" y="9537"/>
                    <a:pt x="4666" y="9400"/>
                    <a:pt x="4666" y="9193"/>
                  </a:cubicBezTo>
                  <a:cubicBezTo>
                    <a:pt x="4666" y="9005"/>
                    <a:pt x="4512" y="8851"/>
                    <a:pt x="4324" y="8851"/>
                  </a:cubicBezTo>
                  <a:close/>
                  <a:moveTo>
                    <a:pt x="8185" y="8851"/>
                  </a:moveTo>
                  <a:cubicBezTo>
                    <a:pt x="7878" y="8851"/>
                    <a:pt x="7724" y="9210"/>
                    <a:pt x="7946" y="9432"/>
                  </a:cubicBezTo>
                  <a:cubicBezTo>
                    <a:pt x="8013" y="9505"/>
                    <a:pt x="8098" y="9537"/>
                    <a:pt x="8183" y="9537"/>
                  </a:cubicBezTo>
                  <a:cubicBezTo>
                    <a:pt x="8357" y="9537"/>
                    <a:pt x="8527" y="9400"/>
                    <a:pt x="8527" y="9193"/>
                  </a:cubicBezTo>
                  <a:cubicBezTo>
                    <a:pt x="8527" y="9005"/>
                    <a:pt x="8373" y="8851"/>
                    <a:pt x="8185" y="8851"/>
                  </a:cubicBezTo>
                  <a:close/>
                  <a:moveTo>
                    <a:pt x="12047" y="8851"/>
                  </a:moveTo>
                  <a:cubicBezTo>
                    <a:pt x="11739" y="8851"/>
                    <a:pt x="11585" y="9210"/>
                    <a:pt x="11790" y="9432"/>
                  </a:cubicBezTo>
                  <a:cubicBezTo>
                    <a:pt x="11863" y="9505"/>
                    <a:pt x="11952" y="9537"/>
                    <a:pt x="12039" y="9537"/>
                  </a:cubicBezTo>
                  <a:cubicBezTo>
                    <a:pt x="12218" y="9537"/>
                    <a:pt x="12388" y="9400"/>
                    <a:pt x="12388" y="9193"/>
                  </a:cubicBezTo>
                  <a:cubicBezTo>
                    <a:pt x="12388" y="9005"/>
                    <a:pt x="12235" y="8851"/>
                    <a:pt x="12047" y="8851"/>
                  </a:cubicBezTo>
                  <a:close/>
                  <a:moveTo>
                    <a:pt x="15908" y="8851"/>
                  </a:moveTo>
                  <a:cubicBezTo>
                    <a:pt x="15601" y="8851"/>
                    <a:pt x="15447" y="9210"/>
                    <a:pt x="15652" y="9432"/>
                  </a:cubicBezTo>
                  <a:cubicBezTo>
                    <a:pt x="15725" y="9505"/>
                    <a:pt x="15814" y="9537"/>
                    <a:pt x="15901" y="9537"/>
                  </a:cubicBezTo>
                  <a:cubicBezTo>
                    <a:pt x="16080" y="9537"/>
                    <a:pt x="16250" y="9400"/>
                    <a:pt x="16250" y="9193"/>
                  </a:cubicBezTo>
                  <a:cubicBezTo>
                    <a:pt x="16250" y="9005"/>
                    <a:pt x="16096" y="8851"/>
                    <a:pt x="15908" y="8851"/>
                  </a:cubicBezTo>
                  <a:close/>
                  <a:moveTo>
                    <a:pt x="19753" y="8851"/>
                  </a:moveTo>
                  <a:cubicBezTo>
                    <a:pt x="19445" y="8851"/>
                    <a:pt x="19291" y="9210"/>
                    <a:pt x="19513" y="9432"/>
                  </a:cubicBezTo>
                  <a:cubicBezTo>
                    <a:pt x="19586" y="9505"/>
                    <a:pt x="19675" y="9537"/>
                    <a:pt x="19762" y="9537"/>
                  </a:cubicBezTo>
                  <a:cubicBezTo>
                    <a:pt x="19941" y="9537"/>
                    <a:pt x="20111" y="9400"/>
                    <a:pt x="20111" y="9193"/>
                  </a:cubicBezTo>
                  <a:cubicBezTo>
                    <a:pt x="20094" y="9005"/>
                    <a:pt x="19941" y="8851"/>
                    <a:pt x="19753" y="8851"/>
                  </a:cubicBezTo>
                  <a:close/>
                  <a:moveTo>
                    <a:pt x="23614" y="8851"/>
                  </a:moveTo>
                  <a:cubicBezTo>
                    <a:pt x="23307" y="8851"/>
                    <a:pt x="23153" y="9210"/>
                    <a:pt x="23375" y="9432"/>
                  </a:cubicBezTo>
                  <a:cubicBezTo>
                    <a:pt x="23448" y="9505"/>
                    <a:pt x="23535" y="9537"/>
                    <a:pt x="23619" y="9537"/>
                  </a:cubicBezTo>
                  <a:cubicBezTo>
                    <a:pt x="23793" y="9537"/>
                    <a:pt x="23956" y="9400"/>
                    <a:pt x="23956" y="9193"/>
                  </a:cubicBezTo>
                  <a:cubicBezTo>
                    <a:pt x="23956" y="9005"/>
                    <a:pt x="23802" y="8851"/>
                    <a:pt x="23614" y="8851"/>
                  </a:cubicBezTo>
                  <a:close/>
                  <a:moveTo>
                    <a:pt x="27493" y="8851"/>
                  </a:moveTo>
                  <a:cubicBezTo>
                    <a:pt x="27185" y="8851"/>
                    <a:pt x="27031" y="9210"/>
                    <a:pt x="27236" y="9432"/>
                  </a:cubicBezTo>
                  <a:cubicBezTo>
                    <a:pt x="27309" y="9505"/>
                    <a:pt x="27398" y="9537"/>
                    <a:pt x="27485" y="9537"/>
                  </a:cubicBezTo>
                  <a:cubicBezTo>
                    <a:pt x="27664" y="9537"/>
                    <a:pt x="27834" y="9400"/>
                    <a:pt x="27834" y="9193"/>
                  </a:cubicBezTo>
                  <a:cubicBezTo>
                    <a:pt x="27834" y="9005"/>
                    <a:pt x="27681" y="8851"/>
                    <a:pt x="27493" y="8851"/>
                  </a:cubicBezTo>
                  <a:close/>
                  <a:moveTo>
                    <a:pt x="31337" y="8851"/>
                  </a:moveTo>
                  <a:cubicBezTo>
                    <a:pt x="31030" y="8851"/>
                    <a:pt x="30876" y="9210"/>
                    <a:pt x="31081" y="9432"/>
                  </a:cubicBezTo>
                  <a:cubicBezTo>
                    <a:pt x="31153" y="9505"/>
                    <a:pt x="31243" y="9537"/>
                    <a:pt x="31330" y="9537"/>
                  </a:cubicBezTo>
                  <a:cubicBezTo>
                    <a:pt x="31509" y="9537"/>
                    <a:pt x="31679" y="9400"/>
                    <a:pt x="31679" y="9193"/>
                  </a:cubicBezTo>
                  <a:cubicBezTo>
                    <a:pt x="31679" y="9005"/>
                    <a:pt x="31525" y="8851"/>
                    <a:pt x="31337" y="8851"/>
                  </a:cubicBezTo>
                  <a:close/>
                  <a:moveTo>
                    <a:pt x="35182" y="8851"/>
                  </a:moveTo>
                  <a:cubicBezTo>
                    <a:pt x="34874" y="8851"/>
                    <a:pt x="34720" y="9210"/>
                    <a:pt x="34942" y="9432"/>
                  </a:cubicBezTo>
                  <a:cubicBezTo>
                    <a:pt x="35015" y="9505"/>
                    <a:pt x="35104" y="9537"/>
                    <a:pt x="35191" y="9537"/>
                  </a:cubicBezTo>
                  <a:cubicBezTo>
                    <a:pt x="35370" y="9537"/>
                    <a:pt x="35540" y="9400"/>
                    <a:pt x="35540" y="9193"/>
                  </a:cubicBezTo>
                  <a:cubicBezTo>
                    <a:pt x="35540" y="9005"/>
                    <a:pt x="35387" y="8851"/>
                    <a:pt x="35199" y="885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702030302020204" pitchFamily="66" charset="0"/>
                </a:rPr>
                <a:t>What is it ? </a:t>
              </a:r>
              <a:endParaRPr sz="3200" dirty="0">
                <a:latin typeface="Comic Sans MS" panose="030F0702030302020204" pitchFamily="66" charset="0"/>
              </a:endParaRPr>
            </a:p>
          </p:txBody>
        </p:sp>
      </p:grpSp>
      <p:grpSp>
        <p:nvGrpSpPr>
          <p:cNvPr id="5" name="Google Shape;1660;p67"/>
          <p:cNvGrpSpPr/>
          <p:nvPr/>
        </p:nvGrpSpPr>
        <p:grpSpPr>
          <a:xfrm rot="18526902">
            <a:off x="290236" y="2249326"/>
            <a:ext cx="2457451" cy="2534885"/>
            <a:chOff x="1154976" y="632775"/>
            <a:chExt cx="2502430" cy="3877954"/>
          </a:xfrm>
        </p:grpSpPr>
        <p:sp>
          <p:nvSpPr>
            <p:cNvPr id="6" name="Google Shape;1661;p67"/>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2;p67"/>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Picture 22"/>
          <p:cNvPicPr>
            <a:picLocks noChangeAspect="1"/>
          </p:cNvPicPr>
          <p:nvPr/>
        </p:nvPicPr>
        <p:blipFill>
          <a:blip r:embed="rId5"/>
          <a:stretch>
            <a:fillRect/>
          </a:stretch>
        </p:blipFill>
        <p:spPr>
          <a:xfrm>
            <a:off x="3459424" y="1614691"/>
            <a:ext cx="4516716" cy="2529361"/>
          </a:xfrm>
          <a:prstGeom prst="rect">
            <a:avLst/>
          </a:prstGeom>
        </p:spPr>
      </p:pic>
      <p:sp>
        <p:nvSpPr>
          <p:cNvPr id="18" name="Google Shape;1682;p67"/>
          <p:cNvSpPr/>
          <p:nvPr/>
        </p:nvSpPr>
        <p:spPr>
          <a:xfrm rot="5003249">
            <a:off x="7781239" y="547314"/>
            <a:ext cx="1270828" cy="1481730"/>
          </a:xfrm>
          <a:custGeom>
            <a:avLst/>
            <a:gdLst/>
            <a:ahLst/>
            <a:cxnLst/>
            <a:rect l="l" t="t" r="r" b="b"/>
            <a:pathLst>
              <a:path w="12030" h="13841" extrusionOk="0">
                <a:moveTo>
                  <a:pt x="11928" y="11423"/>
                </a:moveTo>
                <a:lnTo>
                  <a:pt x="12006" y="11521"/>
                </a:lnTo>
                <a:lnTo>
                  <a:pt x="12006" y="11521"/>
                </a:lnTo>
                <a:cubicBezTo>
                  <a:pt x="11993" y="11491"/>
                  <a:pt x="11965" y="11458"/>
                  <a:pt x="11928" y="11423"/>
                </a:cubicBezTo>
                <a:close/>
                <a:moveTo>
                  <a:pt x="12006" y="11521"/>
                </a:moveTo>
                <a:cubicBezTo>
                  <a:pt x="12010" y="11532"/>
                  <a:pt x="12012" y="11542"/>
                  <a:pt x="12012" y="11551"/>
                </a:cubicBezTo>
                <a:cubicBezTo>
                  <a:pt x="12012" y="11551"/>
                  <a:pt x="12012" y="11568"/>
                  <a:pt x="12012" y="11568"/>
                </a:cubicBezTo>
                <a:cubicBezTo>
                  <a:pt x="12012" y="11568"/>
                  <a:pt x="12030" y="11551"/>
                  <a:pt x="12030" y="11551"/>
                </a:cubicBezTo>
                <a:lnTo>
                  <a:pt x="12006" y="11521"/>
                </a:lnTo>
                <a:close/>
                <a:moveTo>
                  <a:pt x="2905" y="1"/>
                </a:moveTo>
                <a:cubicBezTo>
                  <a:pt x="2871" y="1"/>
                  <a:pt x="2871" y="18"/>
                  <a:pt x="2940" y="120"/>
                </a:cubicBezTo>
                <a:cubicBezTo>
                  <a:pt x="2974" y="172"/>
                  <a:pt x="3008" y="240"/>
                  <a:pt x="3025" y="308"/>
                </a:cubicBezTo>
                <a:cubicBezTo>
                  <a:pt x="3059" y="360"/>
                  <a:pt x="3042" y="377"/>
                  <a:pt x="3025" y="377"/>
                </a:cubicBezTo>
                <a:lnTo>
                  <a:pt x="2974" y="325"/>
                </a:lnTo>
                <a:cubicBezTo>
                  <a:pt x="2923" y="257"/>
                  <a:pt x="2854" y="206"/>
                  <a:pt x="2786" y="172"/>
                </a:cubicBezTo>
                <a:cubicBezTo>
                  <a:pt x="2780" y="170"/>
                  <a:pt x="2776" y="169"/>
                  <a:pt x="2772" y="169"/>
                </a:cubicBezTo>
                <a:cubicBezTo>
                  <a:pt x="2738" y="169"/>
                  <a:pt x="2755" y="230"/>
                  <a:pt x="2786" y="291"/>
                </a:cubicBezTo>
                <a:cubicBezTo>
                  <a:pt x="2820" y="360"/>
                  <a:pt x="2871" y="479"/>
                  <a:pt x="2923" y="565"/>
                </a:cubicBezTo>
                <a:cubicBezTo>
                  <a:pt x="2923" y="565"/>
                  <a:pt x="2923" y="565"/>
                  <a:pt x="2923" y="582"/>
                </a:cubicBezTo>
                <a:cubicBezTo>
                  <a:pt x="2854" y="616"/>
                  <a:pt x="2837" y="718"/>
                  <a:pt x="2888" y="855"/>
                </a:cubicBezTo>
                <a:cubicBezTo>
                  <a:pt x="2820" y="872"/>
                  <a:pt x="2752" y="906"/>
                  <a:pt x="2718" y="958"/>
                </a:cubicBezTo>
                <a:cubicBezTo>
                  <a:pt x="2700" y="975"/>
                  <a:pt x="2700" y="975"/>
                  <a:pt x="2700" y="992"/>
                </a:cubicBezTo>
                <a:cubicBezTo>
                  <a:pt x="2666" y="941"/>
                  <a:pt x="2632" y="889"/>
                  <a:pt x="2615" y="838"/>
                </a:cubicBezTo>
                <a:cubicBezTo>
                  <a:pt x="2581" y="753"/>
                  <a:pt x="2615" y="736"/>
                  <a:pt x="2598" y="684"/>
                </a:cubicBezTo>
                <a:cubicBezTo>
                  <a:pt x="2478" y="565"/>
                  <a:pt x="2427" y="599"/>
                  <a:pt x="2342" y="548"/>
                </a:cubicBezTo>
                <a:lnTo>
                  <a:pt x="2342" y="548"/>
                </a:lnTo>
                <a:cubicBezTo>
                  <a:pt x="2342" y="548"/>
                  <a:pt x="2342" y="582"/>
                  <a:pt x="2359" y="599"/>
                </a:cubicBezTo>
                <a:cubicBezTo>
                  <a:pt x="2376" y="650"/>
                  <a:pt x="2410" y="701"/>
                  <a:pt x="2427" y="736"/>
                </a:cubicBezTo>
                <a:cubicBezTo>
                  <a:pt x="2427" y="787"/>
                  <a:pt x="2495" y="872"/>
                  <a:pt x="2512" y="923"/>
                </a:cubicBezTo>
                <a:cubicBezTo>
                  <a:pt x="2530" y="975"/>
                  <a:pt x="2547" y="1009"/>
                  <a:pt x="2547" y="1009"/>
                </a:cubicBezTo>
                <a:cubicBezTo>
                  <a:pt x="2538" y="1009"/>
                  <a:pt x="2525" y="1026"/>
                  <a:pt x="2498" y="1026"/>
                </a:cubicBezTo>
                <a:cubicBezTo>
                  <a:pt x="2470" y="1026"/>
                  <a:pt x="2427" y="1009"/>
                  <a:pt x="2359" y="941"/>
                </a:cubicBezTo>
                <a:cubicBezTo>
                  <a:pt x="2342" y="932"/>
                  <a:pt x="2333" y="928"/>
                  <a:pt x="2329" y="928"/>
                </a:cubicBezTo>
                <a:cubicBezTo>
                  <a:pt x="2325" y="928"/>
                  <a:pt x="2325" y="932"/>
                  <a:pt x="2325" y="941"/>
                </a:cubicBezTo>
                <a:cubicBezTo>
                  <a:pt x="2359" y="992"/>
                  <a:pt x="2376" y="1026"/>
                  <a:pt x="2393" y="1077"/>
                </a:cubicBezTo>
                <a:cubicBezTo>
                  <a:pt x="2376" y="1129"/>
                  <a:pt x="2427" y="1197"/>
                  <a:pt x="2512" y="1299"/>
                </a:cubicBezTo>
                <a:cubicBezTo>
                  <a:pt x="2530" y="1316"/>
                  <a:pt x="2547" y="1351"/>
                  <a:pt x="2564" y="1368"/>
                </a:cubicBezTo>
                <a:lnTo>
                  <a:pt x="2530" y="1419"/>
                </a:lnTo>
                <a:cubicBezTo>
                  <a:pt x="2495" y="1385"/>
                  <a:pt x="2461" y="1334"/>
                  <a:pt x="2427" y="1299"/>
                </a:cubicBezTo>
                <a:cubicBezTo>
                  <a:pt x="2342" y="1163"/>
                  <a:pt x="2342" y="1163"/>
                  <a:pt x="2273" y="1146"/>
                </a:cubicBezTo>
                <a:lnTo>
                  <a:pt x="2102" y="1077"/>
                </a:lnTo>
                <a:cubicBezTo>
                  <a:pt x="2100" y="1076"/>
                  <a:pt x="2098" y="1075"/>
                  <a:pt x="2096" y="1075"/>
                </a:cubicBezTo>
                <a:cubicBezTo>
                  <a:pt x="2071" y="1075"/>
                  <a:pt x="2089" y="1168"/>
                  <a:pt x="2137" y="1231"/>
                </a:cubicBezTo>
                <a:cubicBezTo>
                  <a:pt x="2154" y="1265"/>
                  <a:pt x="2171" y="1299"/>
                  <a:pt x="2188" y="1316"/>
                </a:cubicBezTo>
                <a:cubicBezTo>
                  <a:pt x="2273" y="1402"/>
                  <a:pt x="2342" y="1470"/>
                  <a:pt x="2410" y="1556"/>
                </a:cubicBezTo>
                <a:lnTo>
                  <a:pt x="2137" y="1863"/>
                </a:lnTo>
                <a:lnTo>
                  <a:pt x="2102" y="1829"/>
                </a:lnTo>
                <a:cubicBezTo>
                  <a:pt x="2054" y="1793"/>
                  <a:pt x="2014" y="1757"/>
                  <a:pt x="1989" y="1757"/>
                </a:cubicBezTo>
                <a:cubicBezTo>
                  <a:pt x="1979" y="1757"/>
                  <a:pt x="1971" y="1763"/>
                  <a:pt x="1966" y="1778"/>
                </a:cubicBezTo>
                <a:cubicBezTo>
                  <a:pt x="1966" y="1803"/>
                  <a:pt x="1961" y="1816"/>
                  <a:pt x="1949" y="1816"/>
                </a:cubicBezTo>
                <a:cubicBezTo>
                  <a:pt x="1936" y="1816"/>
                  <a:pt x="1914" y="1803"/>
                  <a:pt x="1880" y="1778"/>
                </a:cubicBezTo>
                <a:cubicBezTo>
                  <a:pt x="1842" y="1755"/>
                  <a:pt x="1821" y="1745"/>
                  <a:pt x="1809" y="1745"/>
                </a:cubicBezTo>
                <a:cubicBezTo>
                  <a:pt x="1795" y="1745"/>
                  <a:pt x="1795" y="1759"/>
                  <a:pt x="1795" y="1778"/>
                </a:cubicBezTo>
                <a:cubicBezTo>
                  <a:pt x="1778" y="1812"/>
                  <a:pt x="1744" y="1812"/>
                  <a:pt x="1795" y="1914"/>
                </a:cubicBezTo>
                <a:cubicBezTo>
                  <a:pt x="1762" y="1904"/>
                  <a:pt x="1732" y="1898"/>
                  <a:pt x="1706" y="1898"/>
                </a:cubicBezTo>
                <a:cubicBezTo>
                  <a:pt x="1610" y="1898"/>
                  <a:pt x="1563" y="1972"/>
                  <a:pt x="1590" y="2120"/>
                </a:cubicBezTo>
                <a:cubicBezTo>
                  <a:pt x="1521" y="2154"/>
                  <a:pt x="1487" y="2239"/>
                  <a:pt x="1556" y="2410"/>
                </a:cubicBezTo>
                <a:cubicBezTo>
                  <a:pt x="1573" y="2444"/>
                  <a:pt x="1590" y="2478"/>
                  <a:pt x="1590" y="2495"/>
                </a:cubicBezTo>
                <a:lnTo>
                  <a:pt x="1573" y="2513"/>
                </a:lnTo>
                <a:cubicBezTo>
                  <a:pt x="1556" y="2513"/>
                  <a:pt x="1539" y="2530"/>
                  <a:pt x="1521" y="2530"/>
                </a:cubicBezTo>
                <a:cubicBezTo>
                  <a:pt x="1487" y="2547"/>
                  <a:pt x="1436" y="2581"/>
                  <a:pt x="1419" y="2615"/>
                </a:cubicBezTo>
                <a:cubicBezTo>
                  <a:pt x="1369" y="2590"/>
                  <a:pt x="1319" y="2574"/>
                  <a:pt x="1262" y="2574"/>
                </a:cubicBezTo>
                <a:cubicBezTo>
                  <a:pt x="1241" y="2574"/>
                  <a:pt x="1220" y="2576"/>
                  <a:pt x="1197" y="2581"/>
                </a:cubicBezTo>
                <a:cubicBezTo>
                  <a:pt x="1111" y="2615"/>
                  <a:pt x="1094" y="2718"/>
                  <a:pt x="1094" y="2837"/>
                </a:cubicBezTo>
                <a:lnTo>
                  <a:pt x="1060" y="2837"/>
                </a:lnTo>
                <a:cubicBezTo>
                  <a:pt x="1026" y="2820"/>
                  <a:pt x="992" y="2803"/>
                  <a:pt x="958" y="2803"/>
                </a:cubicBezTo>
                <a:cubicBezTo>
                  <a:pt x="923" y="2803"/>
                  <a:pt x="889" y="2820"/>
                  <a:pt x="872" y="2837"/>
                </a:cubicBezTo>
                <a:lnTo>
                  <a:pt x="838" y="2820"/>
                </a:lnTo>
                <a:cubicBezTo>
                  <a:pt x="787" y="2769"/>
                  <a:pt x="736" y="2735"/>
                  <a:pt x="684" y="2718"/>
                </a:cubicBezTo>
                <a:cubicBezTo>
                  <a:pt x="684" y="2683"/>
                  <a:pt x="650" y="2615"/>
                  <a:pt x="582" y="2530"/>
                </a:cubicBezTo>
                <a:cubicBezTo>
                  <a:pt x="513" y="2444"/>
                  <a:pt x="513" y="2427"/>
                  <a:pt x="548" y="2427"/>
                </a:cubicBezTo>
                <a:cubicBezTo>
                  <a:pt x="582" y="2427"/>
                  <a:pt x="582" y="2427"/>
                  <a:pt x="530" y="2342"/>
                </a:cubicBezTo>
                <a:cubicBezTo>
                  <a:pt x="513" y="2325"/>
                  <a:pt x="479" y="2290"/>
                  <a:pt x="462" y="2273"/>
                </a:cubicBezTo>
                <a:cubicBezTo>
                  <a:pt x="445" y="2273"/>
                  <a:pt x="445" y="2290"/>
                  <a:pt x="445" y="2307"/>
                </a:cubicBezTo>
                <a:cubicBezTo>
                  <a:pt x="445" y="2325"/>
                  <a:pt x="462" y="2376"/>
                  <a:pt x="462" y="2376"/>
                </a:cubicBezTo>
                <a:cubicBezTo>
                  <a:pt x="428" y="2393"/>
                  <a:pt x="377" y="2410"/>
                  <a:pt x="343" y="2410"/>
                </a:cubicBezTo>
                <a:cubicBezTo>
                  <a:pt x="325" y="2410"/>
                  <a:pt x="274" y="2359"/>
                  <a:pt x="223" y="2325"/>
                </a:cubicBezTo>
                <a:lnTo>
                  <a:pt x="189" y="2273"/>
                </a:lnTo>
                <a:lnTo>
                  <a:pt x="155" y="2222"/>
                </a:lnTo>
                <a:lnTo>
                  <a:pt x="137" y="2222"/>
                </a:lnTo>
                <a:cubicBezTo>
                  <a:pt x="137" y="2222"/>
                  <a:pt x="137" y="2239"/>
                  <a:pt x="137" y="2239"/>
                </a:cubicBezTo>
                <a:cubicBezTo>
                  <a:pt x="120" y="2273"/>
                  <a:pt x="103" y="2307"/>
                  <a:pt x="86" y="2325"/>
                </a:cubicBezTo>
                <a:cubicBezTo>
                  <a:pt x="69" y="2325"/>
                  <a:pt x="52" y="2342"/>
                  <a:pt x="18" y="2342"/>
                </a:cubicBezTo>
                <a:cubicBezTo>
                  <a:pt x="1" y="2342"/>
                  <a:pt x="1" y="2376"/>
                  <a:pt x="18" y="2427"/>
                </a:cubicBezTo>
                <a:lnTo>
                  <a:pt x="9057" y="13841"/>
                </a:lnTo>
                <a:cubicBezTo>
                  <a:pt x="9057" y="13841"/>
                  <a:pt x="9074" y="13841"/>
                  <a:pt x="9091" y="13824"/>
                </a:cubicBezTo>
                <a:cubicBezTo>
                  <a:pt x="9074" y="13824"/>
                  <a:pt x="9074" y="13807"/>
                  <a:pt x="9057" y="13789"/>
                </a:cubicBezTo>
                <a:cubicBezTo>
                  <a:pt x="9039" y="13721"/>
                  <a:pt x="8988" y="13636"/>
                  <a:pt x="9005" y="13619"/>
                </a:cubicBezTo>
                <a:cubicBezTo>
                  <a:pt x="9022" y="13567"/>
                  <a:pt x="8954" y="13482"/>
                  <a:pt x="8971" y="13431"/>
                </a:cubicBezTo>
                <a:cubicBezTo>
                  <a:pt x="8976" y="13421"/>
                  <a:pt x="8981" y="13416"/>
                  <a:pt x="8986" y="13416"/>
                </a:cubicBezTo>
                <a:cubicBezTo>
                  <a:pt x="8998" y="13416"/>
                  <a:pt x="9010" y="13441"/>
                  <a:pt x="9022" y="13465"/>
                </a:cubicBezTo>
                <a:lnTo>
                  <a:pt x="9108" y="13516"/>
                </a:lnTo>
                <a:cubicBezTo>
                  <a:pt x="9142" y="13533"/>
                  <a:pt x="9176" y="13567"/>
                  <a:pt x="9210" y="13601"/>
                </a:cubicBezTo>
                <a:cubicBezTo>
                  <a:pt x="9244" y="13574"/>
                  <a:pt x="9287" y="13563"/>
                  <a:pt x="9335" y="13563"/>
                </a:cubicBezTo>
                <a:cubicBezTo>
                  <a:pt x="9408" y="13563"/>
                  <a:pt x="9494" y="13588"/>
                  <a:pt x="9586" y="13619"/>
                </a:cubicBezTo>
                <a:cubicBezTo>
                  <a:pt x="9655" y="13567"/>
                  <a:pt x="9723" y="13516"/>
                  <a:pt x="9774" y="13465"/>
                </a:cubicBezTo>
                <a:cubicBezTo>
                  <a:pt x="9757" y="13431"/>
                  <a:pt x="9723" y="13396"/>
                  <a:pt x="9672" y="13345"/>
                </a:cubicBezTo>
                <a:lnTo>
                  <a:pt x="9586" y="13243"/>
                </a:lnTo>
                <a:cubicBezTo>
                  <a:pt x="9586" y="13226"/>
                  <a:pt x="9552" y="13191"/>
                  <a:pt x="9518" y="13174"/>
                </a:cubicBezTo>
                <a:cubicBezTo>
                  <a:pt x="9457" y="13082"/>
                  <a:pt x="9436" y="13018"/>
                  <a:pt x="9482" y="13018"/>
                </a:cubicBezTo>
                <a:cubicBezTo>
                  <a:pt x="9488" y="13018"/>
                  <a:pt x="9494" y="13019"/>
                  <a:pt x="9501" y="13021"/>
                </a:cubicBezTo>
                <a:cubicBezTo>
                  <a:pt x="9569" y="13021"/>
                  <a:pt x="9637" y="13021"/>
                  <a:pt x="9723" y="13003"/>
                </a:cubicBezTo>
                <a:cubicBezTo>
                  <a:pt x="9740" y="13003"/>
                  <a:pt x="9757" y="12986"/>
                  <a:pt x="9757" y="12952"/>
                </a:cubicBezTo>
                <a:cubicBezTo>
                  <a:pt x="9757" y="12918"/>
                  <a:pt x="9770" y="12905"/>
                  <a:pt x="9795" y="12905"/>
                </a:cubicBezTo>
                <a:cubicBezTo>
                  <a:pt x="9821" y="12905"/>
                  <a:pt x="9860" y="12918"/>
                  <a:pt x="9911" y="12935"/>
                </a:cubicBezTo>
                <a:cubicBezTo>
                  <a:pt x="9954" y="12957"/>
                  <a:pt x="9988" y="12966"/>
                  <a:pt x="10013" y="12966"/>
                </a:cubicBezTo>
                <a:cubicBezTo>
                  <a:pt x="10047" y="12966"/>
                  <a:pt x="10065" y="12948"/>
                  <a:pt x="10065" y="12918"/>
                </a:cubicBezTo>
                <a:cubicBezTo>
                  <a:pt x="10082" y="12901"/>
                  <a:pt x="10082" y="12884"/>
                  <a:pt x="10065" y="12867"/>
                </a:cubicBezTo>
                <a:cubicBezTo>
                  <a:pt x="10065" y="12798"/>
                  <a:pt x="10099" y="12764"/>
                  <a:pt x="10167" y="12764"/>
                </a:cubicBezTo>
                <a:cubicBezTo>
                  <a:pt x="10201" y="12764"/>
                  <a:pt x="10201" y="12747"/>
                  <a:pt x="10218" y="12730"/>
                </a:cubicBezTo>
                <a:lnTo>
                  <a:pt x="10321" y="12781"/>
                </a:lnTo>
                <a:cubicBezTo>
                  <a:pt x="10321" y="12781"/>
                  <a:pt x="10304" y="12798"/>
                  <a:pt x="10321" y="12816"/>
                </a:cubicBezTo>
                <a:cubicBezTo>
                  <a:pt x="10321" y="12833"/>
                  <a:pt x="10338" y="12850"/>
                  <a:pt x="10355" y="12867"/>
                </a:cubicBezTo>
                <a:cubicBezTo>
                  <a:pt x="10372" y="12884"/>
                  <a:pt x="10389" y="12901"/>
                  <a:pt x="10423" y="12918"/>
                </a:cubicBezTo>
                <a:lnTo>
                  <a:pt x="10475" y="12918"/>
                </a:lnTo>
                <a:lnTo>
                  <a:pt x="10440" y="12833"/>
                </a:lnTo>
                <a:cubicBezTo>
                  <a:pt x="10492" y="12833"/>
                  <a:pt x="10440" y="12747"/>
                  <a:pt x="10406" y="12696"/>
                </a:cubicBezTo>
                <a:cubicBezTo>
                  <a:pt x="10372" y="12645"/>
                  <a:pt x="10406" y="12610"/>
                  <a:pt x="10287" y="12525"/>
                </a:cubicBezTo>
                <a:lnTo>
                  <a:pt x="10201" y="12474"/>
                </a:lnTo>
                <a:cubicBezTo>
                  <a:pt x="10184" y="12440"/>
                  <a:pt x="10201" y="12440"/>
                  <a:pt x="10235" y="12423"/>
                </a:cubicBezTo>
                <a:cubicBezTo>
                  <a:pt x="10338" y="12525"/>
                  <a:pt x="10475" y="12593"/>
                  <a:pt x="10611" y="12628"/>
                </a:cubicBezTo>
                <a:cubicBezTo>
                  <a:pt x="10628" y="12645"/>
                  <a:pt x="10646" y="12662"/>
                  <a:pt x="10663" y="12679"/>
                </a:cubicBezTo>
                <a:cubicBezTo>
                  <a:pt x="10663" y="12593"/>
                  <a:pt x="10731" y="12508"/>
                  <a:pt x="10833" y="12491"/>
                </a:cubicBezTo>
                <a:cubicBezTo>
                  <a:pt x="10816" y="12354"/>
                  <a:pt x="10868" y="12235"/>
                  <a:pt x="11004" y="12235"/>
                </a:cubicBezTo>
                <a:lnTo>
                  <a:pt x="11073" y="12235"/>
                </a:lnTo>
                <a:cubicBezTo>
                  <a:pt x="11124" y="12217"/>
                  <a:pt x="11158" y="12217"/>
                  <a:pt x="11209" y="12200"/>
                </a:cubicBezTo>
                <a:cubicBezTo>
                  <a:pt x="11192" y="12166"/>
                  <a:pt x="11158" y="12132"/>
                  <a:pt x="11124" y="12098"/>
                </a:cubicBezTo>
                <a:cubicBezTo>
                  <a:pt x="11107" y="12081"/>
                  <a:pt x="11090" y="12064"/>
                  <a:pt x="11073" y="12047"/>
                </a:cubicBezTo>
                <a:cubicBezTo>
                  <a:pt x="11107" y="11978"/>
                  <a:pt x="11141" y="11910"/>
                  <a:pt x="11124" y="11842"/>
                </a:cubicBezTo>
                <a:cubicBezTo>
                  <a:pt x="11124" y="11825"/>
                  <a:pt x="11124" y="11790"/>
                  <a:pt x="11124" y="11773"/>
                </a:cubicBezTo>
                <a:cubicBezTo>
                  <a:pt x="11192" y="11773"/>
                  <a:pt x="11244" y="11790"/>
                  <a:pt x="11312" y="11825"/>
                </a:cubicBezTo>
                <a:lnTo>
                  <a:pt x="11363" y="11825"/>
                </a:lnTo>
                <a:cubicBezTo>
                  <a:pt x="11395" y="11835"/>
                  <a:pt x="11440" y="11859"/>
                  <a:pt x="11462" y="11859"/>
                </a:cubicBezTo>
                <a:cubicBezTo>
                  <a:pt x="11474" y="11859"/>
                  <a:pt x="11479" y="11850"/>
                  <a:pt x="11466" y="11825"/>
                </a:cubicBezTo>
                <a:cubicBezTo>
                  <a:pt x="11449" y="11790"/>
                  <a:pt x="11449" y="11756"/>
                  <a:pt x="11431" y="11722"/>
                </a:cubicBezTo>
                <a:lnTo>
                  <a:pt x="11483" y="11722"/>
                </a:lnTo>
                <a:cubicBezTo>
                  <a:pt x="11551" y="11756"/>
                  <a:pt x="11585" y="11773"/>
                  <a:pt x="11619" y="11773"/>
                </a:cubicBezTo>
                <a:cubicBezTo>
                  <a:pt x="11654" y="11739"/>
                  <a:pt x="11705" y="11705"/>
                  <a:pt x="11756" y="11705"/>
                </a:cubicBezTo>
                <a:cubicBezTo>
                  <a:pt x="11790" y="11705"/>
                  <a:pt x="11773" y="11637"/>
                  <a:pt x="11722" y="11585"/>
                </a:cubicBezTo>
                <a:cubicBezTo>
                  <a:pt x="11706" y="11554"/>
                  <a:pt x="11705" y="11544"/>
                  <a:pt x="11713" y="11544"/>
                </a:cubicBezTo>
                <a:cubicBezTo>
                  <a:pt x="11722" y="11544"/>
                  <a:pt x="11745" y="11559"/>
                  <a:pt x="11773" y="11568"/>
                </a:cubicBezTo>
                <a:cubicBezTo>
                  <a:pt x="11807" y="11588"/>
                  <a:pt x="11830" y="11595"/>
                  <a:pt x="11845" y="11595"/>
                </a:cubicBezTo>
                <a:cubicBezTo>
                  <a:pt x="11869" y="11595"/>
                  <a:pt x="11876" y="11579"/>
                  <a:pt x="11876" y="11568"/>
                </a:cubicBezTo>
                <a:cubicBezTo>
                  <a:pt x="11876" y="11500"/>
                  <a:pt x="11859" y="11432"/>
                  <a:pt x="11859" y="11363"/>
                </a:cubicBezTo>
                <a:lnTo>
                  <a:pt x="11859" y="11363"/>
                </a:lnTo>
                <a:cubicBezTo>
                  <a:pt x="11884" y="11383"/>
                  <a:pt x="11908" y="11403"/>
                  <a:pt x="11928" y="11423"/>
                </a:cubicBezTo>
                <a:lnTo>
                  <a:pt x="11928" y="11423"/>
                </a:lnTo>
                <a:lnTo>
                  <a:pt x="2905" y="1"/>
                </a:lnTo>
                <a:close/>
              </a:path>
            </a:pathLst>
          </a:custGeom>
          <a:solidFill>
            <a:schemeClr val="accent2">
              <a:lumMod val="60000"/>
              <a:lumOff val="4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43175" y="3046926"/>
            <a:ext cx="1696773" cy="769441"/>
          </a:xfrm>
          <a:prstGeom prst="rect">
            <a:avLst/>
          </a:prstGeom>
        </p:spPr>
        <p:txBody>
          <a:bodyPr wrap="square">
            <a:spAutoFit/>
          </a:bodyPr>
          <a:lstStyle/>
          <a:p>
            <a:r>
              <a:rPr lang="en-US" sz="4400" b="1">
                <a:solidFill>
                  <a:srgbClr val="FF0000"/>
                </a:solidFill>
                <a:latin typeface="Comic Sans MS" panose="030F0702030302020204" pitchFamily="66" charset="0"/>
              </a:rPr>
              <a:t>snow</a:t>
            </a:r>
            <a:endParaRPr lang="en-US" sz="4400" b="1" dirty="0">
              <a:solidFill>
                <a:srgbClr val="FF0000"/>
              </a:solidFill>
              <a:latin typeface="Comic Sans MS" panose="030F0702030302020204" pitchFamily="66" charset="0"/>
            </a:endParaRPr>
          </a:p>
        </p:txBody>
      </p:sp>
      <p:sp>
        <p:nvSpPr>
          <p:cNvPr id="26" name="Rectangle 25"/>
          <p:cNvSpPr/>
          <p:nvPr/>
        </p:nvSpPr>
        <p:spPr>
          <a:xfrm>
            <a:off x="4449931" y="826839"/>
            <a:ext cx="3124506" cy="769441"/>
          </a:xfrm>
          <a:prstGeom prst="rect">
            <a:avLst/>
          </a:prstGeom>
        </p:spPr>
        <p:txBody>
          <a:bodyPr wrap="square">
            <a:spAutoFit/>
          </a:bodyPr>
          <a:lstStyle/>
          <a:p>
            <a:r>
              <a:rPr lang="en-US" sz="4400" b="1">
                <a:solidFill>
                  <a:srgbClr val="0070C0"/>
                </a:solidFill>
                <a:latin typeface="Comic Sans MS" panose="030F0702030302020204" pitchFamily="66" charset="0"/>
              </a:rPr>
              <a:t>w-n-o-s</a:t>
            </a:r>
            <a:endParaRPr lang="en-US" sz="4400" b="1" dirty="0">
              <a:solidFill>
                <a:srgbClr val="0070C0"/>
              </a:solidFill>
              <a:latin typeface="Comic Sans MS" panose="030F0702030302020204" pitchFamily="66" charset="0"/>
            </a:endParaRP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66792166"/>
      </p:ext>
    </p:extLst>
  </p:cSld>
  <p:clrMapOvr>
    <a:masterClrMapping/>
  </p:clrMapOvr>
  <p:transition>
    <p:sndAc>
      <p:stSnd>
        <p:snd r:embed="rId2" name="magic-chime-06.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4853</TotalTime>
  <Words>500</Words>
  <Application>Microsoft Office PowerPoint</Application>
  <PresentationFormat>On-screen Show (16:9)</PresentationFormat>
  <Paragraphs>132</Paragraphs>
  <Slides>32</Slides>
  <Notes>16</Notes>
  <HiddenSlides>0</HiddenSlides>
  <MMClips>5</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32</vt:i4>
      </vt:variant>
    </vt:vector>
  </HeadingPairs>
  <TitlesOfParts>
    <vt:vector size="55" baseType="lpstr">
      <vt:lpstr>Myanmar Text</vt:lpstr>
      <vt:lpstr>义启小魏楷</vt:lpstr>
      <vt:lpstr>幼圆</vt:lpstr>
      <vt:lpstr>Life Savers</vt:lpstr>
      <vt:lpstr>Comic Sans MS</vt:lpstr>
      <vt:lpstr>Tahoma</vt:lpstr>
      <vt:lpstr>Myriad Pro</vt:lpstr>
      <vt:lpstr>Life Savers ExtraBold</vt:lpstr>
      <vt:lpstr>Arial</vt:lpstr>
      <vt:lpstr>Quicksand SemiBold</vt:lpstr>
      <vt:lpstr>微软雅黑</vt:lpstr>
      <vt:lpstr>Bebas Neue</vt:lpstr>
      <vt:lpstr>Gill Sans Ultra Bold</vt:lpstr>
      <vt:lpstr>KaiTi</vt:lpstr>
      <vt:lpstr>宋体</vt:lpstr>
      <vt:lpstr>黑体</vt:lpstr>
      <vt:lpstr>Calibri</vt:lpstr>
      <vt:lpstr>Quicksand</vt:lpstr>
      <vt:lpstr>Science Subject for Elementary - 3rd Grade: Physical, Life, and Earth by Slidesgo</vt:lpstr>
      <vt:lpstr>7_Office Theme</vt:lpstr>
      <vt:lpstr>第一PPT，www.1ppt.com</vt:lpstr>
      <vt:lpstr>2_www.jpppt.com</vt:lpstr>
      <vt:lpstr>1_Science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Văn Phú</dc:creator>
  <cp:lastModifiedBy>admin</cp:lastModifiedBy>
  <cp:revision>391</cp:revision>
  <dcterms:modified xsi:type="dcterms:W3CDTF">2022-12-19T03:28:43Z</dcterms:modified>
</cp:coreProperties>
</file>