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08" r:id="rId3"/>
    <p:sldId id="273" r:id="rId4"/>
    <p:sldId id="290" r:id="rId5"/>
    <p:sldId id="295" r:id="rId6"/>
    <p:sldId id="258" r:id="rId7"/>
    <p:sldId id="266" r:id="rId8"/>
    <p:sldId id="291" r:id="rId9"/>
    <p:sldId id="296" r:id="rId10"/>
    <p:sldId id="270" r:id="rId11"/>
    <p:sldId id="297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9FF"/>
    <a:srgbClr val="BAFEC2"/>
    <a:srgbClr val="A8F6A8"/>
    <a:srgbClr val="62FE7C"/>
    <a:srgbClr val="71FFB1"/>
    <a:srgbClr val="FD2BA3"/>
    <a:srgbClr val="FF2980"/>
    <a:srgbClr val="FD0B95"/>
    <a:srgbClr val="FDBBE5"/>
    <a:srgbClr val="FEA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31" autoAdjust="0"/>
  </p:normalViewPr>
  <p:slideViewPr>
    <p:cSldViewPr>
      <p:cViewPr varScale="1">
        <p:scale>
          <a:sx n="99" d="100"/>
          <a:sy n="99" d="100"/>
        </p:scale>
        <p:origin x="99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chủ</a:t>
            </a:r>
            <a:r>
              <a:rPr lang="en-US" baseline="0" smtClean="0"/>
              <a:t> động HD HS nắm quy tắc chính tả cơ bản.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05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9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13/04/2023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13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1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4" r="52614"/>
          <a:stretch/>
        </p:blipFill>
        <p:spPr bwMode="auto">
          <a:xfrm>
            <a:off x="3371850" y="-122238"/>
            <a:ext cx="2324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9" r="16830"/>
          <a:stretch/>
        </p:blipFill>
        <p:spPr bwMode="auto">
          <a:xfrm>
            <a:off x="3111500" y="1015999"/>
            <a:ext cx="28448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8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12837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chữ phù hợp thay cho bông hoa</a:t>
            </a:r>
            <a:endParaRPr lang="en-US" sz="27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2" y="5715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4230" y="647484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 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230" y="1657350"/>
            <a:ext cx="8241170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 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27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d?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11239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ồi non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" y="1117751"/>
            <a:ext cx="565114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ch</a:t>
            </a:r>
            <a:endParaRPr lang="en-US" sz="27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177387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359745" y="11301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đũa </a:t>
            </a:r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tr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70" y="1169893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026745" y="11239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trồng trọt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0" y="1163352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143000" y="2114550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ễ cây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9745" y="2120749"/>
            <a:ext cx="1517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ễ dàng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6745" y="2114550"/>
            <a:ext cx="2279055" cy="507698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mềm   </a:t>
            </a:r>
            <a:r>
              <a:rPr lang="en-US" sz="27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</a:t>
            </a:r>
            <a:r>
              <a:rPr lang="en-US" sz="27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ẻo</a:t>
            </a:r>
            <a:endParaRPr lang="en-US" sz="27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5" y="217287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0" y="2165048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80" y="2149696"/>
            <a:ext cx="464503" cy="46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67" y="1800543"/>
            <a:ext cx="1412833" cy="3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68" y="2499864"/>
            <a:ext cx="2643187" cy="248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45" y="2526171"/>
            <a:ext cx="2346089" cy="187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53580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17" y="3982934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4538687"/>
            <a:ext cx="13954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57" t="44921" r="8244" b="41352"/>
          <a:stretch/>
        </p:blipFill>
        <p:spPr bwMode="auto">
          <a:xfrm>
            <a:off x="4445259" y="4647730"/>
            <a:ext cx="3829386" cy="70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1" y="253116"/>
            <a:ext cx="8229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                         Đoán nhanh đoán đúng: Đoán tên các loài cây</a:t>
            </a:r>
            <a:endParaRPr lang="en-US" sz="2800" b="1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178310"/>
            <a:ext cx="6461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2295"/>
            <a:ext cx="4580367" cy="35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62000" y="253116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1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118 đến trang 121.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122).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43000" y="2412173"/>
            <a:ext cx="6553201" cy="1150177"/>
            <a:chOff x="1143000" y="2412173"/>
            <a:chExt cx="6553201" cy="11501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12173"/>
              <a:ext cx="1017587" cy="101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905001" y="2579060"/>
              <a:ext cx="5121462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ctr"/>
              <a:r>
                <a:rPr lang="en-US" sz="3600" b="1" smtClean="0">
                  <a:solidFill>
                    <a:srgbClr val="00863D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CÂY LIỄU DẺO DAI</a:t>
              </a:r>
              <a:endParaRPr lang="en-US" sz="3600" b="1">
                <a:solidFill>
                  <a:srgbClr val="00863D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085">
            <a:off x="-573646" y="-979687"/>
            <a:ext cx="246221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905000" y="437711"/>
            <a:ext cx="6172200" cy="9233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THIÊN NHIÊN KÌ THÚ</a:t>
            </a:r>
            <a:endParaRPr lang="en-US" sz="54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938" y="2434696"/>
            <a:ext cx="990600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9" y="-163929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b="16444"/>
          <a:stretch/>
        </p:blipFill>
        <p:spPr>
          <a:xfrm>
            <a:off x="3575145" y="3523400"/>
            <a:ext cx="1781175" cy="14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805178"/>
            <a:ext cx="8305800" cy="1477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202691"/>
            <a:ext cx="7962900" cy="47692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28208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Cành liễu rủ lá trông (…..…….) như một mái tóc.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920369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Tập thể dục hằng ngày cho cơ thể (……….).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1651823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xanh tốt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13.8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975070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28901" y="1657350"/>
            <a:ext cx="1277484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lắc lư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" y="90714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67400" y="1651822"/>
            <a:ext cx="1837825" cy="584763"/>
          </a:xfrm>
          <a:prstGeom prst="rect">
            <a:avLst/>
          </a:prstGeom>
          <a:solidFill>
            <a:srgbClr val="E7F9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dễ gãy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9100" y="889888"/>
            <a:ext cx="2096865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mềm mại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4313" y="889888"/>
            <a:ext cx="1633242" cy="584763"/>
          </a:xfrm>
          <a:prstGeom prst="rect">
            <a:avLst/>
          </a:prstGeom>
          <a:solidFill>
            <a:srgbClr val="E7F9FF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dẻo dai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284E-6 L 0.08125 0.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571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37473E-6 L -0.13593 0.68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3426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2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500" y="36195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Cây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lΗğu ǟủ lá ǇrŪg Εϛm jại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ηư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5187223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b.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Tập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Ό˘ </a:t>
            </a:r>
            <a:r>
              <a:rPr lang="vi-VN" sz="3500" b="1" dirty="0">
                <a:solidFill>
                  <a:srgbClr val="7030A0"/>
                </a:solidFill>
                <a:latin typeface="HP001 5 hàng" pitchFamily="34" charset="0"/>
              </a:rPr>
              <a:t>dục hằng wgày giúp cơ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Ό˘ Ύ˞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1435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900" y="152870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jŎ jái Ǉŉ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5" name="T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168144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113" y="-19050"/>
            <a:ext cx="8399318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dùng từ ngữ trong khung để nói theo tranh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7866" y="902626"/>
            <a:ext cx="8207534" cy="660022"/>
          </a:xfrm>
          <a:prstGeom prst="rect">
            <a:avLst/>
          </a:prstGeom>
          <a:noFill/>
          <a:ln>
            <a:solidFill>
              <a:srgbClr val="FD2B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 sinh	      cây	  xanh mát	nắng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" y="83287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892"/>
          <a:stretch/>
        </p:blipFill>
        <p:spPr bwMode="auto">
          <a:xfrm>
            <a:off x="5234305" y="1818745"/>
            <a:ext cx="2193290" cy="315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11" b="24882"/>
          <a:stretch/>
        </p:blipFill>
        <p:spPr bwMode="auto">
          <a:xfrm>
            <a:off x="2266315" y="1860549"/>
            <a:ext cx="210947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63910"/>
            <a:ext cx="830580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764" y="972355"/>
            <a:ext cx="8873836" cy="31233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Thân cây liễu không to nhưng dẻo dai. Cành liễu mềm mại, có thể chuyển động theo chiều gió. Vì vậy, cây không dễ bị gãy.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788238" y="1974850"/>
            <a:ext cx="290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35272" y="2518410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447234" y="2288808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603790" y="2867928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942688" y="339960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922770" y="3067453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8" y="50803"/>
            <a:ext cx="6461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Thân cây lΗğu δŪg Ǉo ηưng Ύ˞o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dai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350" y="15344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Cà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ζ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ğu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Εϛ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m jại, có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Ό˘ 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u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ΐϜ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n đųg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Ό;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o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err="1" smtClean="0">
                <a:solidFill>
                  <a:srgbClr val="7030A0"/>
                </a:solidFill>
                <a:latin typeface="HP001 5 hàng" pitchFamily="34" charset="0"/>
              </a:rPr>
              <a:t>chiều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vi-VN" sz="3500" b="1" dirty="0" smtClean="0">
                <a:solidFill>
                  <a:srgbClr val="7030A0"/>
                </a:solidFill>
                <a:latin typeface="HP001 5 hàng" pitchFamily="34" charset="0"/>
              </a:rPr>
              <a:t>gió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.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Vì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vậy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cây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δ</a:t>
            </a:r>
            <a:r>
              <a:rPr lang="en-US" sz="3500" b="1" dirty="0" err="1">
                <a:solidFill>
                  <a:srgbClr val="7030A0"/>
                </a:solidFill>
                <a:latin typeface="HP001 5 hàng" pitchFamily="34" charset="0"/>
              </a:rPr>
              <a:t>Ūg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Ύ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ğ </a:t>
            </a:r>
            <a:r>
              <a:rPr lang="el-GR" sz="3500" b="1" dirty="0">
                <a:solidFill>
                  <a:srgbClr val="7030A0"/>
                </a:solidFill>
                <a:latin typeface="HP001 5 hàng" pitchFamily="34" charset="0"/>
              </a:rPr>
              <a:t>λ</a:t>
            </a:r>
            <a:r>
              <a:rPr lang="en-US" sz="3500" b="1" dirty="0">
                <a:solidFill>
                  <a:srgbClr val="7030A0"/>
                </a:solidFill>
                <a:latin typeface="HP001 5 hàng" pitchFamily="34" charset="0"/>
              </a:rPr>
              <a:t>Ż </a:t>
            </a:r>
            <a:r>
              <a:rPr lang="en-US" sz="3500" b="1" dirty="0" err="1" smtClean="0">
                <a:solidFill>
                  <a:srgbClr val="7030A0"/>
                </a:solidFill>
                <a:latin typeface="HP001 5 hàng" pitchFamily="34" charset="0"/>
              </a:rPr>
              <a:t>gãy</a:t>
            </a:r>
            <a:r>
              <a:rPr lang="en-US" sz="3500" b="1" dirty="0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 dirty="0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7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743" y="285750"/>
            <a:ext cx="4517514" cy="4517514"/>
          </a:xfrm>
        </p:spPr>
      </p:pic>
      <p:pic>
        <p:nvPicPr>
          <p:cNvPr id="7" name="V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08743" y="285750"/>
            <a:ext cx="4517514" cy="4517514"/>
          </a:xfrm>
        </p:spPr>
      </p:pic>
    </p:spTree>
    <p:extLst>
      <p:ext uri="{BB962C8B-B14F-4D97-AF65-F5344CB8AC3E}">
        <p14:creationId xmlns:p14="http://schemas.microsoft.com/office/powerpoint/2010/main" val="318858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244</Words>
  <Application>Microsoft Office PowerPoint</Application>
  <PresentationFormat>On-screen Show (16:9)</PresentationFormat>
  <Paragraphs>51</Paragraphs>
  <Slides>12</Slides>
  <Notes>4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PRO180123</cp:lastModifiedBy>
  <cp:revision>331</cp:revision>
  <dcterms:created xsi:type="dcterms:W3CDTF">2020-12-08T15:48:47Z</dcterms:created>
  <dcterms:modified xsi:type="dcterms:W3CDTF">2023-04-13T02:28:49Z</dcterms:modified>
</cp:coreProperties>
</file>