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  <p:sldMasterId id="2147483663" r:id="rId2"/>
    <p:sldMasterId id="2147483712" r:id="rId3"/>
    <p:sldMasterId id="2147483717" r:id="rId4"/>
  </p:sldMasterIdLst>
  <p:notesMasterIdLst>
    <p:notesMasterId r:id="rId35"/>
  </p:notesMasterIdLst>
  <p:sldIdLst>
    <p:sldId id="300" r:id="rId5"/>
    <p:sldId id="301" r:id="rId6"/>
    <p:sldId id="305" r:id="rId7"/>
    <p:sldId id="342" r:id="rId8"/>
    <p:sldId id="337" r:id="rId9"/>
    <p:sldId id="266" r:id="rId10"/>
    <p:sldId id="273" r:id="rId11"/>
    <p:sldId id="275" r:id="rId12"/>
    <p:sldId id="307" r:id="rId13"/>
    <p:sldId id="343" r:id="rId14"/>
    <p:sldId id="308" r:id="rId15"/>
    <p:sldId id="309" r:id="rId16"/>
    <p:sldId id="261" r:id="rId17"/>
    <p:sldId id="345" r:id="rId18"/>
    <p:sldId id="346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5" r:id="rId27"/>
    <p:sldId id="310" r:id="rId28"/>
    <p:sldId id="306" r:id="rId29"/>
    <p:sldId id="311" r:id="rId30"/>
    <p:sldId id="312" r:id="rId31"/>
    <p:sldId id="313" r:id="rId32"/>
    <p:sldId id="289" r:id="rId33"/>
    <p:sldId id="315" r:id="rId34"/>
  </p:sldIdLst>
  <p:sldSz cx="12192000" cy="6858000"/>
  <p:notesSz cx="6858000" cy="9144000"/>
  <p:embeddedFontLst>
    <p:embeddedFont>
      <p:font typeface="Abril Fatface" panose="020B0604020202020204" charset="0"/>
      <p:regular r:id="rId36"/>
    </p:embeddedFont>
    <p:embeddedFont>
      <p:font typeface="Bebas Neu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Dancing Script" panose="020B0604020202020204" charset="0"/>
      <p:regular r:id="rId50"/>
      <p:bold r:id="rId51"/>
    </p:embeddedFont>
    <p:embeddedFont>
      <p:font typeface="Delius Swash Caps" panose="020B0604020202020204" charset="0"/>
      <p:regular r:id="rId52"/>
    </p:embeddedFont>
    <p:embeddedFont>
      <p:font typeface="Englebert" panose="020B0604020202020204" charset="0"/>
      <p:regular r:id="rId53"/>
    </p:embeddedFont>
    <p:embeddedFont>
      <p:font typeface="Epilogue Medium" panose="020B0604020202020204" charset="0"/>
      <p:regular r:id="rId54"/>
      <p:bold r:id="rId55"/>
      <p:italic r:id="rId56"/>
      <p:boldItalic r:id="rId57"/>
    </p:embeddedFont>
    <p:embeddedFont>
      <p:font typeface="Homemade Apple" panose="020B0604020202020204" charset="0"/>
      <p:regular r:id="rId58"/>
    </p:embeddedFont>
    <p:embeddedFont>
      <p:font typeface="Patrick Hand" panose="020B0604020202020204" charset="0"/>
      <p:regular r:id="rId59"/>
    </p:embeddedFont>
    <p:embeddedFont>
      <p:font typeface="Poppins" panose="00000500000000000000" pitchFamily="2" charset="0"/>
      <p:regular r:id="rId60"/>
      <p:bold r:id="rId61"/>
      <p:italic r:id="rId62"/>
      <p:boldItalic r:id="rId63"/>
    </p:embeddedFont>
    <p:embeddedFont>
      <p:font typeface="Roboto Condensed Light" panose="02000000000000000000" pitchFamily="2" charset="0"/>
      <p:regular r:id="rId64"/>
      <p: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2E"/>
    <a:srgbClr val="FFFFFF"/>
    <a:srgbClr val="EFFDFF"/>
    <a:srgbClr val="FFF2CC"/>
    <a:srgbClr val="2E74A8"/>
    <a:srgbClr val="BBF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21" autoAdjust="0"/>
  </p:normalViewPr>
  <p:slideViewPr>
    <p:cSldViewPr snapToGrid="0">
      <p:cViewPr varScale="1">
        <p:scale>
          <a:sx n="76" d="100"/>
          <a:sy n="76" d="100"/>
        </p:scale>
        <p:origin x="84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2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4.fntdata"/><Relationship Id="rId34" Type="http://schemas.openxmlformats.org/officeDocument/2006/relationships/slide" Target="slides/slide30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Lexend Deca" pitchFamily="2" charset="-78"/>
              </a:rPr>
              <a:t>Click the needle to start and then again to stop the wheel. Then click on the selected section.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20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46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1982dd69e_0_22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1982dd69e_0_22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d1982dd69e_0_22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d1982dd69e_0_22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396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answer</a:t>
            </a:r>
          </a:p>
        </p:txBody>
      </p:sp>
    </p:spTree>
    <p:extLst>
      <p:ext uri="{BB962C8B-B14F-4D97-AF65-F5344CB8AC3E}">
        <p14:creationId xmlns:p14="http://schemas.microsoft.com/office/powerpoint/2010/main" val="4009295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answer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98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" name="Google Shape;4280;gd1982dd69e_0_23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1" name="Google Shape;4281;gd1982dd69e_0_23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9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10a259dcb6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10a259dcb6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chốn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6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Show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d1982dd69e_0_2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d1982dd69e_0_2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gd1982dd69e_0_21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6" name="Google Shape;3056;gd1982dd69e_0_21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gd1982dd69e_0_21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8" name="Google Shape;3218;gd1982dd69e_0_21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5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7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37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1188400" y="1634467"/>
            <a:ext cx="9815200" cy="4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02" name="Google Shape;102;p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7" name="Google Shape;127;p4"/>
          <p:cNvSpPr/>
          <p:nvPr/>
        </p:nvSpPr>
        <p:spPr>
          <a:xfrm>
            <a:off x="11624067" y="5039734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8" name="Google Shape;128;p4"/>
          <p:cNvSpPr/>
          <p:nvPr/>
        </p:nvSpPr>
        <p:spPr>
          <a:xfrm>
            <a:off x="7132167" y="6535401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9" name="Google Shape;129;p4"/>
          <p:cNvSpPr/>
          <p:nvPr/>
        </p:nvSpPr>
        <p:spPr>
          <a:xfrm>
            <a:off x="466933" y="6086818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" name="Google Shape;130;p4"/>
          <p:cNvSpPr/>
          <p:nvPr/>
        </p:nvSpPr>
        <p:spPr>
          <a:xfrm>
            <a:off x="9554667" y="641986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1" name="Google Shape;131;p4"/>
          <p:cNvSpPr/>
          <p:nvPr/>
        </p:nvSpPr>
        <p:spPr>
          <a:xfrm>
            <a:off x="1188401" y="789101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2" name="Google Shape;132;p4"/>
          <p:cNvSpPr/>
          <p:nvPr/>
        </p:nvSpPr>
        <p:spPr>
          <a:xfrm>
            <a:off x="310718" y="30183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33" name="Google Shape;133;p4"/>
          <p:cNvGrpSpPr/>
          <p:nvPr/>
        </p:nvGrpSpPr>
        <p:grpSpPr>
          <a:xfrm>
            <a:off x="10825084" y="1214851"/>
            <a:ext cx="415867" cy="419600"/>
            <a:chOff x="8571050" y="1873050"/>
            <a:chExt cx="311900" cy="314700"/>
          </a:xfrm>
        </p:grpSpPr>
        <p:sp>
          <p:nvSpPr>
            <p:cNvPr id="134" name="Google Shape;134;p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10887767" y="6044400"/>
            <a:ext cx="706533" cy="199133"/>
            <a:chOff x="3898800" y="2624300"/>
            <a:chExt cx="529900" cy="149350"/>
          </a:xfrm>
        </p:grpSpPr>
        <p:sp>
          <p:nvSpPr>
            <p:cNvPr id="139" name="Google Shape;139;p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1" name="Google Shape;141;p4"/>
          <p:cNvGrpSpPr/>
          <p:nvPr/>
        </p:nvGrpSpPr>
        <p:grpSpPr>
          <a:xfrm rot="3651682">
            <a:off x="204460" y="1589359"/>
            <a:ext cx="453877" cy="270087"/>
            <a:chOff x="3780075" y="2889150"/>
            <a:chExt cx="340425" cy="202575"/>
          </a:xfrm>
        </p:grpSpPr>
        <p:sp>
          <p:nvSpPr>
            <p:cNvPr id="142" name="Google Shape;142;p4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38041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46" name="Google Shape;146;p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1743125" y="3472356"/>
            <a:ext cx="3940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743133" y="4199905"/>
            <a:ext cx="3940400" cy="1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title" idx="2"/>
          </p:nvPr>
        </p:nvSpPr>
        <p:spPr>
          <a:xfrm>
            <a:off x="6508475" y="3472356"/>
            <a:ext cx="3940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6508468" y="4199905"/>
            <a:ext cx="3940400" cy="1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 idx="4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7037234" y="64428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7" name="Google Shape;177;p5"/>
          <p:cNvSpPr/>
          <p:nvPr/>
        </p:nvSpPr>
        <p:spPr>
          <a:xfrm>
            <a:off x="2707934" y="64654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8" name="Google Shape;178;p5"/>
          <p:cNvSpPr/>
          <p:nvPr/>
        </p:nvSpPr>
        <p:spPr>
          <a:xfrm>
            <a:off x="9229367" y="86716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9" name="Google Shape;179;p5"/>
          <p:cNvSpPr/>
          <p:nvPr/>
        </p:nvSpPr>
        <p:spPr>
          <a:xfrm>
            <a:off x="2707933" y="8671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0" name="Google Shape;180;p5"/>
          <p:cNvSpPr/>
          <p:nvPr/>
        </p:nvSpPr>
        <p:spPr>
          <a:xfrm>
            <a:off x="11472018" y="28888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1" name="Google Shape;181;p5"/>
          <p:cNvSpPr/>
          <p:nvPr/>
        </p:nvSpPr>
        <p:spPr>
          <a:xfrm>
            <a:off x="10752668" y="605093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82" name="Google Shape;182;p5"/>
          <p:cNvGrpSpPr/>
          <p:nvPr/>
        </p:nvGrpSpPr>
        <p:grpSpPr>
          <a:xfrm>
            <a:off x="504118" y="3641252"/>
            <a:ext cx="974633" cy="318033"/>
            <a:chOff x="3798300" y="2287225"/>
            <a:chExt cx="730975" cy="238525"/>
          </a:xfrm>
        </p:grpSpPr>
        <p:sp>
          <p:nvSpPr>
            <p:cNvPr id="183" name="Google Shape;183;p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10752651" y="3548000"/>
            <a:ext cx="706533" cy="199133"/>
            <a:chOff x="3898800" y="2624300"/>
            <a:chExt cx="529900" cy="149350"/>
          </a:xfrm>
        </p:grpSpPr>
        <p:sp>
          <p:nvSpPr>
            <p:cNvPr id="186" name="Google Shape;186;p5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516658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6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90" name="Google Shape;190;p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15" name="Google Shape;215;p6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6"/>
          <p:cNvSpPr/>
          <p:nvPr/>
        </p:nvSpPr>
        <p:spPr>
          <a:xfrm>
            <a:off x="5850367" y="6527134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7" name="Google Shape;217;p6"/>
          <p:cNvSpPr/>
          <p:nvPr/>
        </p:nvSpPr>
        <p:spPr>
          <a:xfrm>
            <a:off x="480200" y="11102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8" name="Google Shape;218;p6"/>
          <p:cNvSpPr/>
          <p:nvPr/>
        </p:nvSpPr>
        <p:spPr>
          <a:xfrm>
            <a:off x="491318" y="4986852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9" name="Google Shape;219;p6"/>
          <p:cNvSpPr/>
          <p:nvPr/>
        </p:nvSpPr>
        <p:spPr>
          <a:xfrm>
            <a:off x="11129400" y="971652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0" name="Google Shape;220;p6"/>
          <p:cNvSpPr/>
          <p:nvPr/>
        </p:nvSpPr>
        <p:spPr>
          <a:xfrm>
            <a:off x="8437834" y="5393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1" name="Google Shape;221;p6"/>
          <p:cNvSpPr/>
          <p:nvPr/>
        </p:nvSpPr>
        <p:spPr>
          <a:xfrm>
            <a:off x="167768" y="311673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22" name="Google Shape;222;p6"/>
          <p:cNvGrpSpPr/>
          <p:nvPr/>
        </p:nvGrpSpPr>
        <p:grpSpPr>
          <a:xfrm>
            <a:off x="11510633" y="4567251"/>
            <a:ext cx="415867" cy="419600"/>
            <a:chOff x="8571050" y="1873050"/>
            <a:chExt cx="311900" cy="314700"/>
          </a:xfrm>
        </p:grpSpPr>
        <p:sp>
          <p:nvSpPr>
            <p:cNvPr id="223" name="Google Shape;223;p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54107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229" name="Google Shape;229;p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54" name="Google Shape;254;p7"/>
          <p:cNvSpPr txBox="1">
            <a:spLocks noGrp="1"/>
          </p:cNvSpPr>
          <p:nvPr>
            <p:ph type="body" idx="1"/>
          </p:nvPr>
        </p:nvSpPr>
        <p:spPr>
          <a:xfrm>
            <a:off x="1475833" y="2373933"/>
            <a:ext cx="60676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600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600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600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600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600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7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"/>
          <p:cNvSpPr/>
          <p:nvPr/>
        </p:nvSpPr>
        <p:spPr>
          <a:xfrm>
            <a:off x="434767" y="59912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7" name="Google Shape;257;p7"/>
          <p:cNvSpPr/>
          <p:nvPr/>
        </p:nvSpPr>
        <p:spPr>
          <a:xfrm>
            <a:off x="9924401" y="64279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8" name="Google Shape;258;p7"/>
          <p:cNvSpPr/>
          <p:nvPr/>
        </p:nvSpPr>
        <p:spPr>
          <a:xfrm>
            <a:off x="10720667" y="8439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9" name="Google Shape;259;p7"/>
          <p:cNvSpPr/>
          <p:nvPr/>
        </p:nvSpPr>
        <p:spPr>
          <a:xfrm>
            <a:off x="580467" y="21845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0" name="Google Shape;260;p7"/>
          <p:cNvSpPr/>
          <p:nvPr/>
        </p:nvSpPr>
        <p:spPr>
          <a:xfrm>
            <a:off x="3899433" y="61439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1" name="Google Shape;261;p7"/>
          <p:cNvSpPr/>
          <p:nvPr/>
        </p:nvSpPr>
        <p:spPr>
          <a:xfrm>
            <a:off x="11325168" y="54763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62" name="Google Shape;262;p7"/>
          <p:cNvGrpSpPr/>
          <p:nvPr/>
        </p:nvGrpSpPr>
        <p:grpSpPr>
          <a:xfrm>
            <a:off x="299666" y="3475417"/>
            <a:ext cx="415867" cy="419600"/>
            <a:chOff x="8571050" y="1873050"/>
            <a:chExt cx="311900" cy="314700"/>
          </a:xfrm>
        </p:grpSpPr>
        <p:sp>
          <p:nvSpPr>
            <p:cNvPr id="263" name="Google Shape;263;p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67" name="Google Shape;267;p7"/>
          <p:cNvGrpSpPr/>
          <p:nvPr/>
        </p:nvGrpSpPr>
        <p:grpSpPr>
          <a:xfrm rot="8927671" flipH="1">
            <a:off x="10753011" y="2010669"/>
            <a:ext cx="385293" cy="232463"/>
            <a:chOff x="4177750" y="2899175"/>
            <a:chExt cx="288975" cy="174350"/>
          </a:xfrm>
        </p:grpSpPr>
        <p:sp>
          <p:nvSpPr>
            <p:cNvPr id="268" name="Google Shape;268;p7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70" name="Google Shape;270;p7"/>
          <p:cNvGrpSpPr/>
          <p:nvPr/>
        </p:nvGrpSpPr>
        <p:grpSpPr>
          <a:xfrm>
            <a:off x="7347634" y="5617201"/>
            <a:ext cx="775100" cy="225967"/>
            <a:chOff x="5393300" y="2420750"/>
            <a:chExt cx="581325" cy="169475"/>
          </a:xfrm>
        </p:grpSpPr>
        <p:sp>
          <p:nvSpPr>
            <p:cNvPr id="271" name="Google Shape;271;p7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8298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title"/>
          </p:nvPr>
        </p:nvSpPr>
        <p:spPr>
          <a:xfrm>
            <a:off x="1298800" y="2570912"/>
            <a:ext cx="9594400" cy="1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666">
                <a:solidFill>
                  <a:srgbClr val="21252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75" name="Google Shape;275;p8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276" name="Google Shape;276;p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01" name="Google Shape;301;p8"/>
          <p:cNvSpPr/>
          <p:nvPr/>
        </p:nvSpPr>
        <p:spPr>
          <a:xfrm>
            <a:off x="2907101" y="666785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2" name="Google Shape;302;p8"/>
          <p:cNvSpPr/>
          <p:nvPr/>
        </p:nvSpPr>
        <p:spPr>
          <a:xfrm>
            <a:off x="3977501" y="61464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3" name="Google Shape;303;p8"/>
          <p:cNvSpPr/>
          <p:nvPr/>
        </p:nvSpPr>
        <p:spPr>
          <a:xfrm>
            <a:off x="638100" y="3650301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4" name="Google Shape;304;p8"/>
          <p:cNvSpPr/>
          <p:nvPr/>
        </p:nvSpPr>
        <p:spPr>
          <a:xfrm>
            <a:off x="8971451" y="6668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5" name="Google Shape;305;p8"/>
          <p:cNvSpPr/>
          <p:nvPr/>
        </p:nvSpPr>
        <p:spPr>
          <a:xfrm>
            <a:off x="470767" y="8862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6" name="Google Shape;306;p8"/>
          <p:cNvSpPr/>
          <p:nvPr/>
        </p:nvSpPr>
        <p:spPr>
          <a:xfrm>
            <a:off x="10204768" y="5820634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7" name="Google Shape;307;p8"/>
          <p:cNvSpPr/>
          <p:nvPr/>
        </p:nvSpPr>
        <p:spPr>
          <a:xfrm>
            <a:off x="8103818" y="6186867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08" name="Google Shape;308;p8"/>
          <p:cNvGrpSpPr/>
          <p:nvPr/>
        </p:nvGrpSpPr>
        <p:grpSpPr>
          <a:xfrm>
            <a:off x="11241033" y="4617651"/>
            <a:ext cx="415867" cy="419600"/>
            <a:chOff x="8571050" y="1873050"/>
            <a:chExt cx="311900" cy="314700"/>
          </a:xfrm>
        </p:grpSpPr>
        <p:sp>
          <p:nvSpPr>
            <p:cNvPr id="309" name="Google Shape;309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13" name="Google Shape;313;p8"/>
          <p:cNvGrpSpPr/>
          <p:nvPr/>
        </p:nvGrpSpPr>
        <p:grpSpPr>
          <a:xfrm>
            <a:off x="2289133" y="5246984"/>
            <a:ext cx="415867" cy="419600"/>
            <a:chOff x="8571050" y="1873050"/>
            <a:chExt cx="311900" cy="314700"/>
          </a:xfrm>
        </p:grpSpPr>
        <p:sp>
          <p:nvSpPr>
            <p:cNvPr id="314" name="Google Shape;314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18" name="Google Shape;318;p8"/>
          <p:cNvGrpSpPr/>
          <p:nvPr/>
        </p:nvGrpSpPr>
        <p:grpSpPr>
          <a:xfrm>
            <a:off x="1455301" y="1820367"/>
            <a:ext cx="974633" cy="318033"/>
            <a:chOff x="3798300" y="2287225"/>
            <a:chExt cx="730975" cy="238525"/>
          </a:xfrm>
        </p:grpSpPr>
        <p:sp>
          <p:nvSpPr>
            <p:cNvPr id="319" name="Google Shape;319;p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21" name="Google Shape;321;p8"/>
          <p:cNvGrpSpPr/>
          <p:nvPr/>
        </p:nvGrpSpPr>
        <p:grpSpPr>
          <a:xfrm>
            <a:off x="8728100" y="4962767"/>
            <a:ext cx="706533" cy="199133"/>
            <a:chOff x="3898800" y="2624300"/>
            <a:chExt cx="529900" cy="149350"/>
          </a:xfrm>
        </p:grpSpPr>
        <p:sp>
          <p:nvSpPr>
            <p:cNvPr id="322" name="Google Shape;322;p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454790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9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326" name="Google Shape;326;p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51" name="Google Shape;351;p9"/>
          <p:cNvSpPr txBox="1">
            <a:spLocks noGrp="1"/>
          </p:cNvSpPr>
          <p:nvPr>
            <p:ph type="body" idx="1"/>
          </p:nvPr>
        </p:nvSpPr>
        <p:spPr>
          <a:xfrm>
            <a:off x="6096000" y="1268200"/>
            <a:ext cx="5144800" cy="43216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21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title"/>
          </p:nvPr>
        </p:nvSpPr>
        <p:spPr>
          <a:xfrm flipH="1">
            <a:off x="1065800" y="2026972"/>
            <a:ext cx="3933200" cy="7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"/>
          <p:cNvSpPr txBox="1">
            <a:spLocks noGrp="1"/>
          </p:cNvSpPr>
          <p:nvPr>
            <p:ph type="subTitle" idx="2"/>
          </p:nvPr>
        </p:nvSpPr>
        <p:spPr>
          <a:xfrm flipH="1">
            <a:off x="1066433" y="3110939"/>
            <a:ext cx="3933200" cy="1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2907101" y="666785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5" name="Google Shape;355;p9"/>
          <p:cNvSpPr/>
          <p:nvPr/>
        </p:nvSpPr>
        <p:spPr>
          <a:xfrm>
            <a:off x="2252485" y="62329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6" name="Google Shape;356;p9"/>
          <p:cNvSpPr/>
          <p:nvPr/>
        </p:nvSpPr>
        <p:spPr>
          <a:xfrm>
            <a:off x="309300" y="3853867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7" name="Google Shape;357;p9"/>
          <p:cNvSpPr/>
          <p:nvPr/>
        </p:nvSpPr>
        <p:spPr>
          <a:xfrm>
            <a:off x="11633218" y="24831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8" name="Google Shape;358;p9"/>
          <p:cNvSpPr/>
          <p:nvPr/>
        </p:nvSpPr>
        <p:spPr>
          <a:xfrm>
            <a:off x="4713967" y="1428934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9" name="Google Shape;359;p9"/>
          <p:cNvSpPr/>
          <p:nvPr/>
        </p:nvSpPr>
        <p:spPr>
          <a:xfrm>
            <a:off x="11410401" y="62329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0" name="Google Shape;360;p9"/>
          <p:cNvSpPr/>
          <p:nvPr/>
        </p:nvSpPr>
        <p:spPr>
          <a:xfrm>
            <a:off x="7915918" y="60444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61" name="Google Shape;361;p9"/>
          <p:cNvGrpSpPr/>
          <p:nvPr/>
        </p:nvGrpSpPr>
        <p:grpSpPr>
          <a:xfrm>
            <a:off x="2825100" y="5535151"/>
            <a:ext cx="415867" cy="419600"/>
            <a:chOff x="8571050" y="1873050"/>
            <a:chExt cx="311900" cy="314700"/>
          </a:xfrm>
        </p:grpSpPr>
        <p:sp>
          <p:nvSpPr>
            <p:cNvPr id="362" name="Google Shape;362;p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66" name="Google Shape;366;p9"/>
          <p:cNvGrpSpPr/>
          <p:nvPr/>
        </p:nvGrpSpPr>
        <p:grpSpPr>
          <a:xfrm>
            <a:off x="463634" y="1110901"/>
            <a:ext cx="974633" cy="318033"/>
            <a:chOff x="3798300" y="2287225"/>
            <a:chExt cx="730975" cy="238525"/>
          </a:xfrm>
        </p:grpSpPr>
        <p:sp>
          <p:nvSpPr>
            <p:cNvPr id="367" name="Google Shape;367;p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69" name="Google Shape;369;p9"/>
          <p:cNvGrpSpPr/>
          <p:nvPr/>
        </p:nvGrpSpPr>
        <p:grpSpPr>
          <a:xfrm>
            <a:off x="8103834" y="614467"/>
            <a:ext cx="706533" cy="199133"/>
            <a:chOff x="3898800" y="2624300"/>
            <a:chExt cx="529900" cy="149350"/>
          </a:xfrm>
        </p:grpSpPr>
        <p:sp>
          <p:nvSpPr>
            <p:cNvPr id="370" name="Google Shape;370;p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43647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"/>
          <p:cNvSpPr txBox="1">
            <a:spLocks noGrp="1"/>
          </p:cNvSpPr>
          <p:nvPr>
            <p:ph type="body" idx="1"/>
          </p:nvPr>
        </p:nvSpPr>
        <p:spPr>
          <a:xfrm>
            <a:off x="1390867" y="580733"/>
            <a:ext cx="3110400" cy="3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67">
                <a:latin typeface="Dancing Script"/>
                <a:ea typeface="Dancing Script"/>
                <a:cs typeface="Dancing Script"/>
                <a:sym typeface="Dancing Script"/>
              </a:defRPr>
            </a:lvl1pPr>
          </a:lstStyle>
          <a:p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9651034" y="1671434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5" name="Google Shape;375;p10"/>
          <p:cNvSpPr/>
          <p:nvPr/>
        </p:nvSpPr>
        <p:spPr>
          <a:xfrm>
            <a:off x="11687468" y="48952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6" name="Google Shape;376;p10"/>
          <p:cNvSpPr/>
          <p:nvPr/>
        </p:nvSpPr>
        <p:spPr>
          <a:xfrm>
            <a:off x="5169700" y="33718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7" name="Google Shape;377;p10"/>
          <p:cNvSpPr/>
          <p:nvPr/>
        </p:nvSpPr>
        <p:spPr>
          <a:xfrm>
            <a:off x="502000" y="1700567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8" name="Google Shape;378;p10"/>
          <p:cNvSpPr/>
          <p:nvPr/>
        </p:nvSpPr>
        <p:spPr>
          <a:xfrm>
            <a:off x="6812750" y="570551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9" name="Google Shape;379;p10"/>
          <p:cNvSpPr/>
          <p:nvPr/>
        </p:nvSpPr>
        <p:spPr>
          <a:xfrm>
            <a:off x="7150801" y="3813151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0" name="Google Shape;380;p10"/>
          <p:cNvSpPr/>
          <p:nvPr/>
        </p:nvSpPr>
        <p:spPr>
          <a:xfrm>
            <a:off x="5013485" y="92773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1" name="Google Shape;381;p10"/>
          <p:cNvSpPr/>
          <p:nvPr/>
        </p:nvSpPr>
        <p:spPr>
          <a:xfrm>
            <a:off x="2183318" y="6186951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341333" y="3657067"/>
            <a:ext cx="415867" cy="419600"/>
            <a:chOff x="8571050" y="1873050"/>
            <a:chExt cx="311900" cy="314700"/>
          </a:xfrm>
        </p:grpSpPr>
        <p:sp>
          <p:nvSpPr>
            <p:cNvPr id="383" name="Google Shape;383;p1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flipH="1">
            <a:off x="2004267" y="5239700"/>
            <a:ext cx="706533" cy="199133"/>
            <a:chOff x="3898800" y="2624300"/>
            <a:chExt cx="529900" cy="149350"/>
          </a:xfrm>
        </p:grpSpPr>
        <p:sp>
          <p:nvSpPr>
            <p:cNvPr id="388" name="Google Shape;388;p1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9405301" y="476685"/>
            <a:ext cx="775100" cy="225967"/>
            <a:chOff x="5393300" y="2420750"/>
            <a:chExt cx="581325" cy="169475"/>
          </a:xfrm>
        </p:grpSpPr>
        <p:sp>
          <p:nvSpPr>
            <p:cNvPr id="391" name="Google Shape;391;p10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175056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>
            <a:spLocks noGrp="1"/>
          </p:cNvSpPr>
          <p:nvPr>
            <p:ph type="title" hasCustomPrompt="1"/>
          </p:nvPr>
        </p:nvSpPr>
        <p:spPr>
          <a:xfrm>
            <a:off x="1804200" y="1773833"/>
            <a:ext cx="8583600" cy="23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95" name="Google Shape;395;p11"/>
          <p:cNvSpPr txBox="1">
            <a:spLocks noGrp="1"/>
          </p:cNvSpPr>
          <p:nvPr>
            <p:ph type="body" idx="1"/>
          </p:nvPr>
        </p:nvSpPr>
        <p:spPr>
          <a:xfrm>
            <a:off x="2710600" y="4270200"/>
            <a:ext cx="6770800" cy="580000"/>
          </a:xfrm>
          <a:prstGeom prst="rect">
            <a:avLst/>
          </a:prstGeom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96" name="Google Shape;396;p11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397" name="Google Shape;397;p1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22" name="Google Shape;422;p11"/>
          <p:cNvSpPr/>
          <p:nvPr/>
        </p:nvSpPr>
        <p:spPr>
          <a:xfrm>
            <a:off x="3831801" y="842718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3" name="Google Shape;423;p11"/>
          <p:cNvSpPr/>
          <p:nvPr/>
        </p:nvSpPr>
        <p:spPr>
          <a:xfrm>
            <a:off x="4415901" y="61439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4" name="Google Shape;424;p11"/>
          <p:cNvSpPr/>
          <p:nvPr/>
        </p:nvSpPr>
        <p:spPr>
          <a:xfrm>
            <a:off x="638100" y="3650301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5" name="Google Shape;425;p11"/>
          <p:cNvSpPr/>
          <p:nvPr/>
        </p:nvSpPr>
        <p:spPr>
          <a:xfrm>
            <a:off x="10646818" y="326596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6" name="Google Shape;426;p11"/>
          <p:cNvSpPr/>
          <p:nvPr/>
        </p:nvSpPr>
        <p:spPr>
          <a:xfrm>
            <a:off x="470767" y="8862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7" name="Google Shape;427;p11"/>
          <p:cNvSpPr/>
          <p:nvPr/>
        </p:nvSpPr>
        <p:spPr>
          <a:xfrm>
            <a:off x="10204768" y="5820634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8" name="Google Shape;428;p11"/>
          <p:cNvSpPr/>
          <p:nvPr/>
        </p:nvSpPr>
        <p:spPr>
          <a:xfrm>
            <a:off x="7712385" y="59367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11241033" y="4617651"/>
            <a:ext cx="415867" cy="419600"/>
            <a:chOff x="8571050" y="1873050"/>
            <a:chExt cx="311900" cy="314700"/>
          </a:xfrm>
        </p:grpSpPr>
        <p:sp>
          <p:nvSpPr>
            <p:cNvPr id="430" name="Google Shape;430;p1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34" name="Google Shape;434;p11"/>
          <p:cNvGrpSpPr/>
          <p:nvPr/>
        </p:nvGrpSpPr>
        <p:grpSpPr>
          <a:xfrm>
            <a:off x="2226500" y="5724351"/>
            <a:ext cx="415867" cy="419600"/>
            <a:chOff x="8571050" y="1873050"/>
            <a:chExt cx="311900" cy="314700"/>
          </a:xfrm>
        </p:grpSpPr>
        <p:sp>
          <p:nvSpPr>
            <p:cNvPr id="435" name="Google Shape;435;p1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39" name="Google Shape;439;p11"/>
          <p:cNvGrpSpPr/>
          <p:nvPr/>
        </p:nvGrpSpPr>
        <p:grpSpPr>
          <a:xfrm>
            <a:off x="1455301" y="1820367"/>
            <a:ext cx="974633" cy="318033"/>
            <a:chOff x="3798300" y="2287225"/>
            <a:chExt cx="730975" cy="238525"/>
          </a:xfrm>
        </p:grpSpPr>
        <p:sp>
          <p:nvSpPr>
            <p:cNvPr id="440" name="Google Shape;440;p11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42" name="Google Shape;442;p11"/>
          <p:cNvGrpSpPr/>
          <p:nvPr/>
        </p:nvGrpSpPr>
        <p:grpSpPr>
          <a:xfrm>
            <a:off x="8533067" y="643584"/>
            <a:ext cx="706533" cy="199133"/>
            <a:chOff x="3898800" y="2624300"/>
            <a:chExt cx="529900" cy="149350"/>
          </a:xfrm>
        </p:grpSpPr>
        <p:sp>
          <p:nvSpPr>
            <p:cNvPr id="443" name="Google Shape;443;p1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595560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288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13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448" name="Google Shape;448;p1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73" name="Google Shape;473;p13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2"/>
          </p:nvPr>
        </p:nvSpPr>
        <p:spPr>
          <a:xfrm>
            <a:off x="2896817" y="2330444"/>
            <a:ext cx="28648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1"/>
          </p:nvPr>
        </p:nvSpPr>
        <p:spPr>
          <a:xfrm>
            <a:off x="2896833" y="2943944"/>
            <a:ext cx="2964400" cy="7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3" hasCustomPrompt="1"/>
          </p:nvPr>
        </p:nvSpPr>
        <p:spPr>
          <a:xfrm>
            <a:off x="1509653" y="2401776"/>
            <a:ext cx="1119600" cy="10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4"/>
          </p:nvPr>
        </p:nvSpPr>
        <p:spPr>
          <a:xfrm>
            <a:off x="7826917" y="2330444"/>
            <a:ext cx="28648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5"/>
          </p:nvPr>
        </p:nvSpPr>
        <p:spPr>
          <a:xfrm>
            <a:off x="7826933" y="2943944"/>
            <a:ext cx="2964400" cy="7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6" hasCustomPrompt="1"/>
          </p:nvPr>
        </p:nvSpPr>
        <p:spPr>
          <a:xfrm>
            <a:off x="6456375" y="2401776"/>
            <a:ext cx="1119600" cy="10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7"/>
          </p:nvPr>
        </p:nvSpPr>
        <p:spPr>
          <a:xfrm>
            <a:off x="2896817" y="4238111"/>
            <a:ext cx="28648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subTitle" idx="8"/>
          </p:nvPr>
        </p:nvSpPr>
        <p:spPr>
          <a:xfrm>
            <a:off x="2896833" y="4851611"/>
            <a:ext cx="2964400" cy="7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9653" y="4287092"/>
            <a:ext cx="1119600" cy="10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13"/>
          </p:nvPr>
        </p:nvSpPr>
        <p:spPr>
          <a:xfrm>
            <a:off x="7826917" y="4238111"/>
            <a:ext cx="28648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4"/>
          </p:nvPr>
        </p:nvSpPr>
        <p:spPr>
          <a:xfrm>
            <a:off x="7826933" y="4851611"/>
            <a:ext cx="2964400" cy="7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375" y="4287092"/>
            <a:ext cx="1119600" cy="10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/>
          <p:nvPr/>
        </p:nvSpPr>
        <p:spPr>
          <a:xfrm>
            <a:off x="6476667" y="64018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7" name="Google Shape;487;p13"/>
          <p:cNvSpPr/>
          <p:nvPr/>
        </p:nvSpPr>
        <p:spPr>
          <a:xfrm>
            <a:off x="1406734" y="62944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8" name="Google Shape;488;p13"/>
          <p:cNvSpPr/>
          <p:nvPr/>
        </p:nvSpPr>
        <p:spPr>
          <a:xfrm>
            <a:off x="2998433" y="1045267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9" name="Google Shape;489;p13"/>
          <p:cNvSpPr/>
          <p:nvPr/>
        </p:nvSpPr>
        <p:spPr>
          <a:xfrm>
            <a:off x="491318" y="4428752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0" name="Google Shape;490;p13"/>
          <p:cNvSpPr/>
          <p:nvPr/>
        </p:nvSpPr>
        <p:spPr>
          <a:xfrm>
            <a:off x="11015300" y="1159552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1" name="Google Shape;491;p13"/>
          <p:cNvSpPr/>
          <p:nvPr/>
        </p:nvSpPr>
        <p:spPr>
          <a:xfrm>
            <a:off x="9419068" y="7186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2" name="Google Shape;492;p13"/>
          <p:cNvSpPr/>
          <p:nvPr/>
        </p:nvSpPr>
        <p:spPr>
          <a:xfrm>
            <a:off x="605501" y="2055767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93" name="Google Shape;493;p13"/>
          <p:cNvGrpSpPr/>
          <p:nvPr/>
        </p:nvGrpSpPr>
        <p:grpSpPr>
          <a:xfrm>
            <a:off x="11033100" y="6223817"/>
            <a:ext cx="415867" cy="419600"/>
            <a:chOff x="8571050" y="1873050"/>
            <a:chExt cx="311900" cy="314700"/>
          </a:xfrm>
        </p:grpSpPr>
        <p:sp>
          <p:nvSpPr>
            <p:cNvPr id="494" name="Google Shape;494;p1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98" name="Google Shape;498;p13"/>
          <p:cNvGrpSpPr/>
          <p:nvPr/>
        </p:nvGrpSpPr>
        <p:grpSpPr>
          <a:xfrm flipH="1">
            <a:off x="10266334" y="2409285"/>
            <a:ext cx="974633" cy="318033"/>
            <a:chOff x="3798300" y="2287225"/>
            <a:chExt cx="730975" cy="238525"/>
          </a:xfrm>
        </p:grpSpPr>
        <p:sp>
          <p:nvSpPr>
            <p:cNvPr id="499" name="Google Shape;499;p1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01" name="Google Shape;501;p13"/>
          <p:cNvGrpSpPr/>
          <p:nvPr/>
        </p:nvGrpSpPr>
        <p:grpSpPr>
          <a:xfrm flipH="1">
            <a:off x="2408700" y="6248584"/>
            <a:ext cx="706533" cy="199133"/>
            <a:chOff x="3898800" y="2624300"/>
            <a:chExt cx="529900" cy="149350"/>
          </a:xfrm>
        </p:grpSpPr>
        <p:sp>
          <p:nvSpPr>
            <p:cNvPr id="502" name="Google Shape;502;p1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90475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78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14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506" name="Google Shape;506;p1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31" name="Google Shape;531;p14"/>
          <p:cNvSpPr txBox="1">
            <a:spLocks noGrp="1"/>
          </p:cNvSpPr>
          <p:nvPr>
            <p:ph type="title"/>
          </p:nvPr>
        </p:nvSpPr>
        <p:spPr>
          <a:xfrm>
            <a:off x="1133532" y="3573967"/>
            <a:ext cx="3220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1"/>
          </p:nvPr>
        </p:nvSpPr>
        <p:spPr>
          <a:xfrm>
            <a:off x="1133533" y="4301501"/>
            <a:ext cx="32204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title" idx="2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4"/>
          <p:cNvSpPr txBox="1">
            <a:spLocks noGrp="1"/>
          </p:cNvSpPr>
          <p:nvPr>
            <p:ph type="title" idx="3"/>
          </p:nvPr>
        </p:nvSpPr>
        <p:spPr>
          <a:xfrm>
            <a:off x="4485915" y="3573967"/>
            <a:ext cx="3220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4"/>
          </p:nvPr>
        </p:nvSpPr>
        <p:spPr>
          <a:xfrm>
            <a:off x="4485917" y="4301501"/>
            <a:ext cx="32204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4"/>
          <p:cNvSpPr txBox="1">
            <a:spLocks noGrp="1"/>
          </p:cNvSpPr>
          <p:nvPr>
            <p:ph type="title" idx="5"/>
          </p:nvPr>
        </p:nvSpPr>
        <p:spPr>
          <a:xfrm>
            <a:off x="7838332" y="3573967"/>
            <a:ext cx="3220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4"/>
          <p:cNvSpPr txBox="1">
            <a:spLocks noGrp="1"/>
          </p:cNvSpPr>
          <p:nvPr>
            <p:ph type="subTitle" idx="6"/>
          </p:nvPr>
        </p:nvSpPr>
        <p:spPr>
          <a:xfrm>
            <a:off x="7838333" y="4301501"/>
            <a:ext cx="32204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4"/>
          <p:cNvSpPr/>
          <p:nvPr/>
        </p:nvSpPr>
        <p:spPr>
          <a:xfrm>
            <a:off x="6476667" y="64018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39" name="Google Shape;539;p14"/>
          <p:cNvSpPr/>
          <p:nvPr/>
        </p:nvSpPr>
        <p:spPr>
          <a:xfrm>
            <a:off x="1133534" y="62238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0" name="Google Shape;540;p14"/>
          <p:cNvSpPr/>
          <p:nvPr/>
        </p:nvSpPr>
        <p:spPr>
          <a:xfrm>
            <a:off x="2998433" y="1045267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1" name="Google Shape;541;p14"/>
          <p:cNvSpPr/>
          <p:nvPr/>
        </p:nvSpPr>
        <p:spPr>
          <a:xfrm>
            <a:off x="491318" y="4428752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2" name="Google Shape;542;p14"/>
          <p:cNvSpPr/>
          <p:nvPr/>
        </p:nvSpPr>
        <p:spPr>
          <a:xfrm>
            <a:off x="11091584" y="906685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3" name="Google Shape;543;p14"/>
          <p:cNvSpPr/>
          <p:nvPr/>
        </p:nvSpPr>
        <p:spPr>
          <a:xfrm>
            <a:off x="9419068" y="7186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4" name="Google Shape;544;p14"/>
          <p:cNvSpPr/>
          <p:nvPr/>
        </p:nvSpPr>
        <p:spPr>
          <a:xfrm>
            <a:off x="605501" y="2055767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45" name="Google Shape;545;p14"/>
          <p:cNvGrpSpPr/>
          <p:nvPr/>
        </p:nvGrpSpPr>
        <p:grpSpPr>
          <a:xfrm>
            <a:off x="10954800" y="5984051"/>
            <a:ext cx="415867" cy="419600"/>
            <a:chOff x="8571050" y="1873050"/>
            <a:chExt cx="311900" cy="314700"/>
          </a:xfrm>
        </p:grpSpPr>
        <p:sp>
          <p:nvSpPr>
            <p:cNvPr id="546" name="Google Shape;546;p1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0" name="Google Shape;550;p14"/>
          <p:cNvGrpSpPr/>
          <p:nvPr/>
        </p:nvGrpSpPr>
        <p:grpSpPr>
          <a:xfrm flipH="1">
            <a:off x="10830001" y="2211201"/>
            <a:ext cx="974633" cy="318033"/>
            <a:chOff x="3798300" y="2287225"/>
            <a:chExt cx="730975" cy="238525"/>
          </a:xfrm>
        </p:grpSpPr>
        <p:sp>
          <p:nvSpPr>
            <p:cNvPr id="551" name="Google Shape;551;p14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3" name="Google Shape;553;p14"/>
          <p:cNvGrpSpPr/>
          <p:nvPr/>
        </p:nvGrpSpPr>
        <p:grpSpPr>
          <a:xfrm flipH="1">
            <a:off x="2998434" y="6378634"/>
            <a:ext cx="706533" cy="199133"/>
            <a:chOff x="3898800" y="2624300"/>
            <a:chExt cx="529900" cy="149350"/>
          </a:xfrm>
        </p:grpSpPr>
        <p:sp>
          <p:nvSpPr>
            <p:cNvPr id="554" name="Google Shape;554;p1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07449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15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558" name="Google Shape;558;p1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83" name="Google Shape;583;p15"/>
          <p:cNvSpPr txBox="1">
            <a:spLocks noGrp="1"/>
          </p:cNvSpPr>
          <p:nvPr>
            <p:ph type="title"/>
          </p:nvPr>
        </p:nvSpPr>
        <p:spPr>
          <a:xfrm>
            <a:off x="1133532" y="4215056"/>
            <a:ext cx="3220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5"/>
          <p:cNvSpPr txBox="1">
            <a:spLocks noGrp="1"/>
          </p:cNvSpPr>
          <p:nvPr>
            <p:ph type="subTitle" idx="1"/>
          </p:nvPr>
        </p:nvSpPr>
        <p:spPr>
          <a:xfrm>
            <a:off x="1133533" y="4825289"/>
            <a:ext cx="3220400" cy="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5"/>
          <p:cNvSpPr txBox="1">
            <a:spLocks noGrp="1"/>
          </p:cNvSpPr>
          <p:nvPr>
            <p:ph type="title" idx="2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5"/>
          <p:cNvSpPr txBox="1">
            <a:spLocks noGrp="1"/>
          </p:cNvSpPr>
          <p:nvPr>
            <p:ph type="title" idx="3"/>
          </p:nvPr>
        </p:nvSpPr>
        <p:spPr>
          <a:xfrm>
            <a:off x="4485915" y="4215056"/>
            <a:ext cx="3220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5"/>
          <p:cNvSpPr txBox="1">
            <a:spLocks noGrp="1"/>
          </p:cNvSpPr>
          <p:nvPr>
            <p:ph type="subTitle" idx="4"/>
          </p:nvPr>
        </p:nvSpPr>
        <p:spPr>
          <a:xfrm>
            <a:off x="4485917" y="4825289"/>
            <a:ext cx="3220400" cy="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5"/>
          <p:cNvSpPr txBox="1">
            <a:spLocks noGrp="1"/>
          </p:cNvSpPr>
          <p:nvPr>
            <p:ph type="title" idx="5"/>
          </p:nvPr>
        </p:nvSpPr>
        <p:spPr>
          <a:xfrm>
            <a:off x="7838332" y="4215056"/>
            <a:ext cx="3220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5"/>
          <p:cNvSpPr txBox="1">
            <a:spLocks noGrp="1"/>
          </p:cNvSpPr>
          <p:nvPr>
            <p:ph type="subTitle" idx="6"/>
          </p:nvPr>
        </p:nvSpPr>
        <p:spPr>
          <a:xfrm>
            <a:off x="7838333" y="4825289"/>
            <a:ext cx="3220400" cy="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5"/>
          <p:cNvSpPr/>
          <p:nvPr/>
        </p:nvSpPr>
        <p:spPr>
          <a:xfrm>
            <a:off x="434767" y="59912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15"/>
          <p:cNvSpPr/>
          <p:nvPr/>
        </p:nvSpPr>
        <p:spPr>
          <a:xfrm>
            <a:off x="9924401" y="64279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15"/>
          <p:cNvSpPr/>
          <p:nvPr/>
        </p:nvSpPr>
        <p:spPr>
          <a:xfrm>
            <a:off x="10720667" y="8439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15"/>
          <p:cNvSpPr/>
          <p:nvPr/>
        </p:nvSpPr>
        <p:spPr>
          <a:xfrm>
            <a:off x="580467" y="21845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4" name="Google Shape;594;p15"/>
          <p:cNvSpPr/>
          <p:nvPr/>
        </p:nvSpPr>
        <p:spPr>
          <a:xfrm>
            <a:off x="3899433" y="61439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5" name="Google Shape;595;p15"/>
          <p:cNvSpPr/>
          <p:nvPr/>
        </p:nvSpPr>
        <p:spPr>
          <a:xfrm>
            <a:off x="11325168" y="54763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96" name="Google Shape;596;p15"/>
          <p:cNvGrpSpPr/>
          <p:nvPr/>
        </p:nvGrpSpPr>
        <p:grpSpPr>
          <a:xfrm>
            <a:off x="299666" y="3475417"/>
            <a:ext cx="415867" cy="419600"/>
            <a:chOff x="8571050" y="1873050"/>
            <a:chExt cx="311900" cy="314700"/>
          </a:xfrm>
        </p:grpSpPr>
        <p:sp>
          <p:nvSpPr>
            <p:cNvPr id="597" name="Google Shape;597;p15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01" name="Google Shape;601;p15"/>
          <p:cNvGrpSpPr/>
          <p:nvPr/>
        </p:nvGrpSpPr>
        <p:grpSpPr>
          <a:xfrm rot="8927671" flipH="1">
            <a:off x="10753011" y="2010669"/>
            <a:ext cx="385293" cy="232463"/>
            <a:chOff x="4177750" y="2899175"/>
            <a:chExt cx="288975" cy="174350"/>
          </a:xfrm>
        </p:grpSpPr>
        <p:sp>
          <p:nvSpPr>
            <p:cNvPr id="602" name="Google Shape;602;p15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04" name="Google Shape;604;p15"/>
          <p:cNvGrpSpPr/>
          <p:nvPr/>
        </p:nvGrpSpPr>
        <p:grpSpPr>
          <a:xfrm>
            <a:off x="7496401" y="5954634"/>
            <a:ext cx="775100" cy="225967"/>
            <a:chOff x="5393300" y="2420750"/>
            <a:chExt cx="581325" cy="169475"/>
          </a:xfrm>
        </p:grpSpPr>
        <p:sp>
          <p:nvSpPr>
            <p:cNvPr id="605" name="Google Shape;605;p15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69972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16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609" name="Google Shape;609;p1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34" name="Google Shape;634;p16"/>
          <p:cNvSpPr txBox="1">
            <a:spLocks noGrp="1"/>
          </p:cNvSpPr>
          <p:nvPr>
            <p:ph type="title"/>
          </p:nvPr>
        </p:nvSpPr>
        <p:spPr>
          <a:xfrm>
            <a:off x="2802961" y="2253167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6"/>
          <p:cNvSpPr txBox="1">
            <a:spLocks noGrp="1"/>
          </p:cNvSpPr>
          <p:nvPr>
            <p:ph type="subTitle" idx="1"/>
          </p:nvPr>
        </p:nvSpPr>
        <p:spPr>
          <a:xfrm>
            <a:off x="2802961" y="2816700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6"/>
          <p:cNvSpPr txBox="1">
            <a:spLocks noGrp="1"/>
          </p:cNvSpPr>
          <p:nvPr>
            <p:ph type="title" idx="2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6"/>
          <p:cNvSpPr txBox="1">
            <a:spLocks noGrp="1"/>
          </p:cNvSpPr>
          <p:nvPr>
            <p:ph type="title" idx="3"/>
          </p:nvPr>
        </p:nvSpPr>
        <p:spPr>
          <a:xfrm>
            <a:off x="7718299" y="2253167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4"/>
          </p:nvPr>
        </p:nvSpPr>
        <p:spPr>
          <a:xfrm>
            <a:off x="7718309" y="2816700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5"/>
          </p:nvPr>
        </p:nvSpPr>
        <p:spPr>
          <a:xfrm>
            <a:off x="2802961" y="4194700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6"/>
          <p:cNvSpPr txBox="1">
            <a:spLocks noGrp="1"/>
          </p:cNvSpPr>
          <p:nvPr>
            <p:ph type="subTitle" idx="6"/>
          </p:nvPr>
        </p:nvSpPr>
        <p:spPr>
          <a:xfrm>
            <a:off x="2802961" y="4758233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6"/>
          <p:cNvSpPr txBox="1">
            <a:spLocks noGrp="1"/>
          </p:cNvSpPr>
          <p:nvPr>
            <p:ph type="title" idx="7"/>
          </p:nvPr>
        </p:nvSpPr>
        <p:spPr>
          <a:xfrm>
            <a:off x="7718299" y="4194700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6"/>
          <p:cNvSpPr txBox="1">
            <a:spLocks noGrp="1"/>
          </p:cNvSpPr>
          <p:nvPr>
            <p:ph type="subTitle" idx="8"/>
          </p:nvPr>
        </p:nvSpPr>
        <p:spPr>
          <a:xfrm>
            <a:off x="7718309" y="4758233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16"/>
          <p:cNvSpPr/>
          <p:nvPr/>
        </p:nvSpPr>
        <p:spPr>
          <a:xfrm>
            <a:off x="10651285" y="47093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4" name="Google Shape;644;p16"/>
          <p:cNvSpPr/>
          <p:nvPr/>
        </p:nvSpPr>
        <p:spPr>
          <a:xfrm>
            <a:off x="10368118" y="15407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5" name="Google Shape;645;p16"/>
          <p:cNvSpPr/>
          <p:nvPr/>
        </p:nvSpPr>
        <p:spPr>
          <a:xfrm>
            <a:off x="390133" y="36711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6" name="Google Shape;646;p16"/>
          <p:cNvSpPr/>
          <p:nvPr/>
        </p:nvSpPr>
        <p:spPr>
          <a:xfrm>
            <a:off x="3285267" y="6306534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7" name="Google Shape;647;p16"/>
          <p:cNvSpPr/>
          <p:nvPr/>
        </p:nvSpPr>
        <p:spPr>
          <a:xfrm>
            <a:off x="499500" y="14048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48" name="Google Shape;648;p16"/>
          <p:cNvGrpSpPr/>
          <p:nvPr/>
        </p:nvGrpSpPr>
        <p:grpSpPr>
          <a:xfrm>
            <a:off x="6396800" y="6247684"/>
            <a:ext cx="415867" cy="419600"/>
            <a:chOff x="8571050" y="1873050"/>
            <a:chExt cx="311900" cy="314700"/>
          </a:xfrm>
        </p:grpSpPr>
        <p:sp>
          <p:nvSpPr>
            <p:cNvPr id="649" name="Google Shape;649;p1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3" name="Google Shape;653;p16"/>
          <p:cNvGrpSpPr/>
          <p:nvPr/>
        </p:nvGrpSpPr>
        <p:grpSpPr>
          <a:xfrm>
            <a:off x="2026080" y="1242212"/>
            <a:ext cx="914985" cy="298569"/>
            <a:chOff x="3798300" y="2287225"/>
            <a:chExt cx="730975" cy="238525"/>
          </a:xfrm>
        </p:grpSpPr>
        <p:sp>
          <p:nvSpPr>
            <p:cNvPr id="654" name="Google Shape;654;p16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6" name="Google Shape;656;p16"/>
          <p:cNvGrpSpPr/>
          <p:nvPr/>
        </p:nvGrpSpPr>
        <p:grpSpPr>
          <a:xfrm>
            <a:off x="10877193" y="6247698"/>
            <a:ext cx="727664" cy="212137"/>
            <a:chOff x="5393300" y="2420750"/>
            <a:chExt cx="581325" cy="169475"/>
          </a:xfrm>
        </p:grpSpPr>
        <p:sp>
          <p:nvSpPr>
            <p:cNvPr id="657" name="Google Shape;657;p16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622311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7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661" name="Google Shape;661;p1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86" name="Google Shape;686;p17"/>
          <p:cNvSpPr txBox="1">
            <a:spLocks noGrp="1"/>
          </p:cNvSpPr>
          <p:nvPr>
            <p:ph type="title"/>
          </p:nvPr>
        </p:nvSpPr>
        <p:spPr>
          <a:xfrm>
            <a:off x="4617684" y="2198367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7"/>
          <p:cNvSpPr txBox="1">
            <a:spLocks noGrp="1"/>
          </p:cNvSpPr>
          <p:nvPr>
            <p:ph type="subTitle" idx="1"/>
          </p:nvPr>
        </p:nvSpPr>
        <p:spPr>
          <a:xfrm>
            <a:off x="4617684" y="2761900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7"/>
          <p:cNvSpPr txBox="1">
            <a:spLocks noGrp="1"/>
          </p:cNvSpPr>
          <p:nvPr>
            <p:ph type="title" idx="2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7"/>
          <p:cNvSpPr txBox="1">
            <a:spLocks noGrp="1"/>
          </p:cNvSpPr>
          <p:nvPr>
            <p:ph type="title" idx="3"/>
          </p:nvPr>
        </p:nvSpPr>
        <p:spPr>
          <a:xfrm>
            <a:off x="8050596" y="2198367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7"/>
          <p:cNvSpPr txBox="1">
            <a:spLocks noGrp="1"/>
          </p:cNvSpPr>
          <p:nvPr>
            <p:ph type="subTitle" idx="4"/>
          </p:nvPr>
        </p:nvSpPr>
        <p:spPr>
          <a:xfrm>
            <a:off x="8050605" y="2761900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7"/>
          <p:cNvSpPr txBox="1">
            <a:spLocks noGrp="1"/>
          </p:cNvSpPr>
          <p:nvPr>
            <p:ph type="title" idx="5"/>
          </p:nvPr>
        </p:nvSpPr>
        <p:spPr>
          <a:xfrm>
            <a:off x="4617684" y="4139900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6"/>
          </p:nvPr>
        </p:nvSpPr>
        <p:spPr>
          <a:xfrm>
            <a:off x="4617684" y="4703433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title" idx="7"/>
          </p:nvPr>
        </p:nvSpPr>
        <p:spPr>
          <a:xfrm>
            <a:off x="8050596" y="4139900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8"/>
          </p:nvPr>
        </p:nvSpPr>
        <p:spPr>
          <a:xfrm>
            <a:off x="8050605" y="4703433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title" idx="9"/>
          </p:nvPr>
        </p:nvSpPr>
        <p:spPr>
          <a:xfrm>
            <a:off x="1184763" y="2198367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13"/>
          </p:nvPr>
        </p:nvSpPr>
        <p:spPr>
          <a:xfrm>
            <a:off x="1184772" y="2761900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title" idx="14"/>
          </p:nvPr>
        </p:nvSpPr>
        <p:spPr>
          <a:xfrm>
            <a:off x="1184763" y="4139900"/>
            <a:ext cx="2964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15"/>
          </p:nvPr>
        </p:nvSpPr>
        <p:spPr>
          <a:xfrm>
            <a:off x="1184772" y="4703433"/>
            <a:ext cx="29640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/>
          <p:nvPr/>
        </p:nvSpPr>
        <p:spPr>
          <a:xfrm>
            <a:off x="434767" y="59912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0" name="Google Shape;700;p17"/>
          <p:cNvSpPr/>
          <p:nvPr/>
        </p:nvSpPr>
        <p:spPr>
          <a:xfrm>
            <a:off x="9924401" y="64279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1" name="Google Shape;701;p17"/>
          <p:cNvSpPr/>
          <p:nvPr/>
        </p:nvSpPr>
        <p:spPr>
          <a:xfrm>
            <a:off x="9248867" y="7353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2" name="Google Shape;702;p17"/>
          <p:cNvSpPr/>
          <p:nvPr/>
        </p:nvSpPr>
        <p:spPr>
          <a:xfrm>
            <a:off x="580467" y="21845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3" name="Google Shape;703;p17"/>
          <p:cNvSpPr/>
          <p:nvPr/>
        </p:nvSpPr>
        <p:spPr>
          <a:xfrm>
            <a:off x="3476700" y="61439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04" name="Google Shape;704;p17"/>
          <p:cNvSpPr/>
          <p:nvPr/>
        </p:nvSpPr>
        <p:spPr>
          <a:xfrm>
            <a:off x="11325168" y="557673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705" name="Google Shape;705;p17"/>
          <p:cNvGrpSpPr/>
          <p:nvPr/>
        </p:nvGrpSpPr>
        <p:grpSpPr>
          <a:xfrm>
            <a:off x="299666" y="3475417"/>
            <a:ext cx="415867" cy="419600"/>
            <a:chOff x="8571050" y="1873050"/>
            <a:chExt cx="311900" cy="314700"/>
          </a:xfrm>
        </p:grpSpPr>
        <p:sp>
          <p:nvSpPr>
            <p:cNvPr id="706" name="Google Shape;706;p1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10" name="Google Shape;710;p17"/>
          <p:cNvGrpSpPr/>
          <p:nvPr/>
        </p:nvGrpSpPr>
        <p:grpSpPr>
          <a:xfrm rot="8927671" flipH="1">
            <a:off x="11048378" y="1356269"/>
            <a:ext cx="385293" cy="232463"/>
            <a:chOff x="4177750" y="2899175"/>
            <a:chExt cx="288975" cy="174350"/>
          </a:xfrm>
        </p:grpSpPr>
        <p:sp>
          <p:nvSpPr>
            <p:cNvPr id="711" name="Google Shape;711;p17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13" name="Google Shape;713;p17"/>
          <p:cNvGrpSpPr/>
          <p:nvPr/>
        </p:nvGrpSpPr>
        <p:grpSpPr>
          <a:xfrm>
            <a:off x="2279218" y="984667"/>
            <a:ext cx="775100" cy="225967"/>
            <a:chOff x="5393300" y="2420750"/>
            <a:chExt cx="581325" cy="169475"/>
          </a:xfrm>
        </p:grpSpPr>
        <p:sp>
          <p:nvSpPr>
            <p:cNvPr id="714" name="Google Shape;714;p17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26399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18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718" name="Google Shape;718;p1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0" name="Google Shape;720;p1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1" name="Google Shape;721;p1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743" name="Google Shape;743;p18"/>
          <p:cNvSpPr txBox="1">
            <a:spLocks noGrp="1"/>
          </p:cNvSpPr>
          <p:nvPr>
            <p:ph type="title"/>
          </p:nvPr>
        </p:nvSpPr>
        <p:spPr>
          <a:xfrm>
            <a:off x="1743133" y="1948368"/>
            <a:ext cx="39404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subTitle" idx="1"/>
          </p:nvPr>
        </p:nvSpPr>
        <p:spPr>
          <a:xfrm>
            <a:off x="1743141" y="2734516"/>
            <a:ext cx="3940400" cy="2876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2"/>
          </p:nvPr>
        </p:nvSpPr>
        <p:spPr>
          <a:xfrm>
            <a:off x="6508473" y="1948368"/>
            <a:ext cx="39404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subTitle" idx="3"/>
          </p:nvPr>
        </p:nvSpPr>
        <p:spPr>
          <a:xfrm>
            <a:off x="6508467" y="2734516"/>
            <a:ext cx="3940400" cy="2876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title" idx="4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/>
          <p:nvPr/>
        </p:nvSpPr>
        <p:spPr>
          <a:xfrm>
            <a:off x="11604851" y="44634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49" name="Google Shape;749;p18"/>
          <p:cNvSpPr/>
          <p:nvPr/>
        </p:nvSpPr>
        <p:spPr>
          <a:xfrm>
            <a:off x="9781185" y="11336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50" name="Google Shape;750;p18"/>
          <p:cNvSpPr/>
          <p:nvPr/>
        </p:nvSpPr>
        <p:spPr>
          <a:xfrm>
            <a:off x="390133" y="36711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51" name="Google Shape;751;p18"/>
          <p:cNvSpPr/>
          <p:nvPr/>
        </p:nvSpPr>
        <p:spPr>
          <a:xfrm>
            <a:off x="3666067" y="64598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52" name="Google Shape;752;p18"/>
          <p:cNvSpPr/>
          <p:nvPr/>
        </p:nvSpPr>
        <p:spPr>
          <a:xfrm>
            <a:off x="499500" y="14048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53" name="Google Shape;753;p18"/>
          <p:cNvSpPr/>
          <p:nvPr/>
        </p:nvSpPr>
        <p:spPr>
          <a:xfrm>
            <a:off x="854534" y="614648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754" name="Google Shape;754;p18"/>
          <p:cNvGrpSpPr/>
          <p:nvPr/>
        </p:nvGrpSpPr>
        <p:grpSpPr>
          <a:xfrm>
            <a:off x="6709967" y="6143951"/>
            <a:ext cx="415867" cy="419600"/>
            <a:chOff x="8571050" y="1873050"/>
            <a:chExt cx="311900" cy="314700"/>
          </a:xfrm>
        </p:grpSpPr>
        <p:sp>
          <p:nvSpPr>
            <p:cNvPr id="755" name="Google Shape;755;p1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59" name="Google Shape;759;p18"/>
          <p:cNvGrpSpPr/>
          <p:nvPr/>
        </p:nvGrpSpPr>
        <p:grpSpPr>
          <a:xfrm>
            <a:off x="2699346" y="718678"/>
            <a:ext cx="914985" cy="298569"/>
            <a:chOff x="3798300" y="2287225"/>
            <a:chExt cx="730975" cy="238525"/>
          </a:xfrm>
        </p:grpSpPr>
        <p:sp>
          <p:nvSpPr>
            <p:cNvPr id="760" name="Google Shape;760;p1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62" name="Google Shape;762;p18"/>
          <p:cNvGrpSpPr/>
          <p:nvPr/>
        </p:nvGrpSpPr>
        <p:grpSpPr>
          <a:xfrm>
            <a:off x="10877193" y="6247698"/>
            <a:ext cx="727664" cy="212137"/>
            <a:chOff x="5393300" y="2420750"/>
            <a:chExt cx="581325" cy="169475"/>
          </a:xfrm>
        </p:grpSpPr>
        <p:sp>
          <p:nvSpPr>
            <p:cNvPr id="763" name="Google Shape;763;p18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753841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19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767" name="Google Shape;767;p1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792" name="Google Shape;792;p19"/>
          <p:cNvSpPr txBox="1">
            <a:spLocks noGrp="1"/>
          </p:cNvSpPr>
          <p:nvPr>
            <p:ph type="title"/>
          </p:nvPr>
        </p:nvSpPr>
        <p:spPr>
          <a:xfrm flipH="1">
            <a:off x="4527600" y="716501"/>
            <a:ext cx="31368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9"/>
          <p:cNvSpPr txBox="1">
            <a:spLocks noGrp="1"/>
          </p:cNvSpPr>
          <p:nvPr>
            <p:ph type="subTitle" idx="1"/>
          </p:nvPr>
        </p:nvSpPr>
        <p:spPr>
          <a:xfrm flipH="1">
            <a:off x="1523967" y="1700692"/>
            <a:ext cx="9143600" cy="1545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4" name="Google Shape;794;p19"/>
          <p:cNvSpPr txBox="1">
            <a:spLocks noGrp="1"/>
          </p:cNvSpPr>
          <p:nvPr>
            <p:ph type="title" idx="2"/>
          </p:nvPr>
        </p:nvSpPr>
        <p:spPr>
          <a:xfrm flipH="1">
            <a:off x="4527600" y="3614115"/>
            <a:ext cx="31368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"/>
          <p:cNvSpPr txBox="1">
            <a:spLocks noGrp="1"/>
          </p:cNvSpPr>
          <p:nvPr>
            <p:ph type="subTitle" idx="3"/>
          </p:nvPr>
        </p:nvSpPr>
        <p:spPr>
          <a:xfrm flipH="1">
            <a:off x="1523967" y="4598497"/>
            <a:ext cx="9143600" cy="1545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6" name="Google Shape;796;p19"/>
          <p:cNvSpPr/>
          <p:nvPr/>
        </p:nvSpPr>
        <p:spPr>
          <a:xfrm>
            <a:off x="8776701" y="3937318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7" name="Google Shape;797;p19"/>
          <p:cNvSpPr/>
          <p:nvPr/>
        </p:nvSpPr>
        <p:spPr>
          <a:xfrm>
            <a:off x="2749052" y="40333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8" name="Google Shape;798;p19"/>
          <p:cNvSpPr/>
          <p:nvPr/>
        </p:nvSpPr>
        <p:spPr>
          <a:xfrm>
            <a:off x="3826051" y="943134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9" name="Google Shape;799;p19"/>
          <p:cNvSpPr/>
          <p:nvPr/>
        </p:nvSpPr>
        <p:spPr>
          <a:xfrm>
            <a:off x="10902468" y="64257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00" name="Google Shape;800;p19"/>
          <p:cNvSpPr/>
          <p:nvPr/>
        </p:nvSpPr>
        <p:spPr>
          <a:xfrm>
            <a:off x="647001" y="78308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01" name="Google Shape;801;p19"/>
          <p:cNvGrpSpPr/>
          <p:nvPr/>
        </p:nvGrpSpPr>
        <p:grpSpPr>
          <a:xfrm>
            <a:off x="11490267" y="4598284"/>
            <a:ext cx="415867" cy="419600"/>
            <a:chOff x="8571050" y="1873050"/>
            <a:chExt cx="311900" cy="314700"/>
          </a:xfrm>
        </p:grpSpPr>
        <p:sp>
          <p:nvSpPr>
            <p:cNvPr id="802" name="Google Shape;802;p1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06" name="Google Shape;806;p19"/>
          <p:cNvSpPr/>
          <p:nvPr/>
        </p:nvSpPr>
        <p:spPr>
          <a:xfrm rot="989451">
            <a:off x="9232764" y="1148484"/>
            <a:ext cx="162299" cy="150936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56951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808;p20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809" name="Google Shape;809;p2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0" name="Google Shape;810;p2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1" name="Google Shape;811;p2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3" name="Google Shape;813;p2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4" name="Google Shape;814;p2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6" name="Google Shape;816;p2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7" name="Google Shape;817;p2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9" name="Google Shape;819;p2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0" name="Google Shape;820;p2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2" name="Google Shape;822;p2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3" name="Google Shape;823;p2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5" name="Google Shape;825;p2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6" name="Google Shape;826;p2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8" name="Google Shape;828;p2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9" name="Google Shape;829;p2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1" name="Google Shape;831;p2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2" name="Google Shape;832;p2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3" name="Google Shape;833;p2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34" name="Google Shape;834;p20"/>
          <p:cNvSpPr txBox="1">
            <a:spLocks noGrp="1"/>
          </p:cNvSpPr>
          <p:nvPr>
            <p:ph type="title"/>
          </p:nvPr>
        </p:nvSpPr>
        <p:spPr>
          <a:xfrm flipH="1">
            <a:off x="4136600" y="4214400"/>
            <a:ext cx="5998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20"/>
          <p:cNvSpPr txBox="1">
            <a:spLocks noGrp="1"/>
          </p:cNvSpPr>
          <p:nvPr>
            <p:ph type="subTitle" idx="1"/>
          </p:nvPr>
        </p:nvSpPr>
        <p:spPr>
          <a:xfrm flipH="1">
            <a:off x="2056267" y="1699600"/>
            <a:ext cx="6801600" cy="2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0"/>
          <p:cNvSpPr/>
          <p:nvPr/>
        </p:nvSpPr>
        <p:spPr>
          <a:xfrm flipH="1">
            <a:off x="5669007" y="59912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37" name="Google Shape;837;p20"/>
          <p:cNvSpPr/>
          <p:nvPr/>
        </p:nvSpPr>
        <p:spPr>
          <a:xfrm flipH="1">
            <a:off x="10622641" y="57243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38" name="Google Shape;838;p20"/>
          <p:cNvSpPr/>
          <p:nvPr/>
        </p:nvSpPr>
        <p:spPr>
          <a:xfrm flipH="1">
            <a:off x="8502556" y="1031234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39" name="Google Shape;839;p20"/>
          <p:cNvSpPr/>
          <p:nvPr/>
        </p:nvSpPr>
        <p:spPr>
          <a:xfrm flipH="1">
            <a:off x="1166641" y="4752001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40" name="Google Shape;840;p20"/>
          <p:cNvSpPr/>
          <p:nvPr/>
        </p:nvSpPr>
        <p:spPr>
          <a:xfrm flipH="1">
            <a:off x="5385474" y="506767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41" name="Google Shape;841;p20"/>
          <p:cNvGrpSpPr/>
          <p:nvPr/>
        </p:nvGrpSpPr>
        <p:grpSpPr>
          <a:xfrm flipH="1">
            <a:off x="8181240" y="5724351"/>
            <a:ext cx="415867" cy="419600"/>
            <a:chOff x="8571050" y="1873050"/>
            <a:chExt cx="311900" cy="314700"/>
          </a:xfrm>
        </p:grpSpPr>
        <p:sp>
          <p:nvSpPr>
            <p:cNvPr id="842" name="Google Shape;842;p2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46" name="Google Shape;846;p20"/>
          <p:cNvSpPr/>
          <p:nvPr/>
        </p:nvSpPr>
        <p:spPr>
          <a:xfrm rot="-989451" flipH="1">
            <a:off x="1720377" y="1002984"/>
            <a:ext cx="162299" cy="150936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48831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1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849" name="Google Shape;849;p2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2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2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74" name="Google Shape;874;p21"/>
          <p:cNvSpPr txBox="1">
            <a:spLocks noGrp="1"/>
          </p:cNvSpPr>
          <p:nvPr>
            <p:ph type="title"/>
          </p:nvPr>
        </p:nvSpPr>
        <p:spPr>
          <a:xfrm>
            <a:off x="2946584" y="1077400"/>
            <a:ext cx="5292400" cy="1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112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1"/>
          <p:cNvSpPr txBox="1">
            <a:spLocks noGrp="1"/>
          </p:cNvSpPr>
          <p:nvPr>
            <p:ph type="subTitle" idx="1"/>
          </p:nvPr>
        </p:nvSpPr>
        <p:spPr>
          <a:xfrm>
            <a:off x="2103700" y="2987933"/>
            <a:ext cx="6978400" cy="2795600"/>
          </a:xfrm>
          <a:prstGeom prst="rect">
            <a:avLst/>
          </a:prstGeom>
          <a:noFill/>
          <a:ln w="19050" cap="rnd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21"/>
          <p:cNvSpPr/>
          <p:nvPr/>
        </p:nvSpPr>
        <p:spPr>
          <a:xfrm>
            <a:off x="5520018" y="6318134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77" name="Google Shape;877;p21"/>
          <p:cNvSpPr/>
          <p:nvPr/>
        </p:nvSpPr>
        <p:spPr>
          <a:xfrm>
            <a:off x="9670585" y="64865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78" name="Google Shape;878;p21"/>
          <p:cNvSpPr/>
          <p:nvPr/>
        </p:nvSpPr>
        <p:spPr>
          <a:xfrm>
            <a:off x="2103700" y="64831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79" name="Google Shape;879;p21"/>
          <p:cNvSpPr/>
          <p:nvPr/>
        </p:nvSpPr>
        <p:spPr>
          <a:xfrm>
            <a:off x="3248700" y="5878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80" name="Google Shape;880;p21"/>
          <p:cNvSpPr/>
          <p:nvPr/>
        </p:nvSpPr>
        <p:spPr>
          <a:xfrm>
            <a:off x="428800" y="43946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81" name="Google Shape;881;p21"/>
          <p:cNvSpPr/>
          <p:nvPr/>
        </p:nvSpPr>
        <p:spPr>
          <a:xfrm>
            <a:off x="8381618" y="11617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82" name="Google Shape;882;p21"/>
          <p:cNvSpPr/>
          <p:nvPr/>
        </p:nvSpPr>
        <p:spPr>
          <a:xfrm>
            <a:off x="9825101" y="427751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83" name="Google Shape;883;p21"/>
          <p:cNvGrpSpPr/>
          <p:nvPr/>
        </p:nvGrpSpPr>
        <p:grpSpPr>
          <a:xfrm>
            <a:off x="535100" y="804751"/>
            <a:ext cx="415867" cy="419600"/>
            <a:chOff x="8571050" y="1873050"/>
            <a:chExt cx="311900" cy="314700"/>
          </a:xfrm>
        </p:grpSpPr>
        <p:sp>
          <p:nvSpPr>
            <p:cNvPr id="884" name="Google Shape;884;p2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88" name="Google Shape;888;p21"/>
          <p:cNvGrpSpPr/>
          <p:nvPr/>
        </p:nvGrpSpPr>
        <p:grpSpPr>
          <a:xfrm rot="-4179191">
            <a:off x="11242936" y="4455355"/>
            <a:ext cx="453897" cy="270099"/>
            <a:chOff x="3780075" y="2889150"/>
            <a:chExt cx="340425" cy="202575"/>
          </a:xfrm>
        </p:grpSpPr>
        <p:sp>
          <p:nvSpPr>
            <p:cNvPr id="889" name="Google Shape;889;p2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91" name="Google Shape;891;p21"/>
          <p:cNvGrpSpPr/>
          <p:nvPr/>
        </p:nvGrpSpPr>
        <p:grpSpPr>
          <a:xfrm rot="8795091" flipH="1">
            <a:off x="1632672" y="1988069"/>
            <a:ext cx="385299" cy="232467"/>
            <a:chOff x="4177750" y="2899175"/>
            <a:chExt cx="288975" cy="174350"/>
          </a:xfrm>
        </p:grpSpPr>
        <p:sp>
          <p:nvSpPr>
            <p:cNvPr id="892" name="Google Shape;892;p21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209271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2"/>
          <p:cNvSpPr txBox="1">
            <a:spLocks noGrp="1"/>
          </p:cNvSpPr>
          <p:nvPr>
            <p:ph type="title" hasCustomPrompt="1"/>
          </p:nvPr>
        </p:nvSpPr>
        <p:spPr>
          <a:xfrm>
            <a:off x="950967" y="714033"/>
            <a:ext cx="2658400" cy="11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1097621" y="1898377"/>
            <a:ext cx="2364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 hasCustomPrompt="1"/>
          </p:nvPr>
        </p:nvSpPr>
        <p:spPr>
          <a:xfrm>
            <a:off x="4766800" y="2293679"/>
            <a:ext cx="2658400" cy="11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4913455" y="3478088"/>
            <a:ext cx="2364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 hasCustomPrompt="1"/>
          </p:nvPr>
        </p:nvSpPr>
        <p:spPr>
          <a:xfrm>
            <a:off x="8582633" y="3873389"/>
            <a:ext cx="2658400" cy="11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8729288" y="5057799"/>
            <a:ext cx="2364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1" name="Google Shape;901;p22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902" name="Google Shape;902;p2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2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2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2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2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3" name="Google Shape;913;p2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4" name="Google Shape;914;p2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5" name="Google Shape;915;p2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6" name="Google Shape;916;p2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7" name="Google Shape;917;p2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9" name="Google Shape;919;p2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0" name="Google Shape;920;p2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1" name="Google Shape;921;p2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2" name="Google Shape;922;p2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3" name="Google Shape;923;p2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4" name="Google Shape;924;p2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5" name="Google Shape;925;p2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6" name="Google Shape;926;p2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27" name="Google Shape;927;p22"/>
          <p:cNvSpPr/>
          <p:nvPr/>
        </p:nvSpPr>
        <p:spPr>
          <a:xfrm>
            <a:off x="7940701" y="63722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8" name="Google Shape;928;p22"/>
          <p:cNvSpPr/>
          <p:nvPr/>
        </p:nvSpPr>
        <p:spPr>
          <a:xfrm>
            <a:off x="4650000" y="63688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9" name="Google Shape;929;p22"/>
          <p:cNvSpPr/>
          <p:nvPr/>
        </p:nvSpPr>
        <p:spPr>
          <a:xfrm>
            <a:off x="3367900" y="3509185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0" name="Google Shape;930;p22"/>
          <p:cNvSpPr/>
          <p:nvPr/>
        </p:nvSpPr>
        <p:spPr>
          <a:xfrm>
            <a:off x="6263133" y="5123134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1" name="Google Shape;931;p22"/>
          <p:cNvSpPr/>
          <p:nvPr/>
        </p:nvSpPr>
        <p:spPr>
          <a:xfrm>
            <a:off x="11561985" y="30719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32" name="Google Shape;932;p22"/>
          <p:cNvSpPr/>
          <p:nvPr/>
        </p:nvSpPr>
        <p:spPr>
          <a:xfrm>
            <a:off x="7278268" y="412118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33" name="Google Shape;933;p22"/>
          <p:cNvGrpSpPr/>
          <p:nvPr/>
        </p:nvGrpSpPr>
        <p:grpSpPr>
          <a:xfrm>
            <a:off x="597733" y="3509200"/>
            <a:ext cx="415867" cy="419600"/>
            <a:chOff x="8571050" y="1873050"/>
            <a:chExt cx="311900" cy="314700"/>
          </a:xfrm>
        </p:grpSpPr>
        <p:sp>
          <p:nvSpPr>
            <p:cNvPr id="934" name="Google Shape;934;p2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5" name="Google Shape;935;p2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6" name="Google Shape;936;p2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7" name="Google Shape;937;p2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38" name="Google Shape;938;p22"/>
          <p:cNvGrpSpPr/>
          <p:nvPr/>
        </p:nvGrpSpPr>
        <p:grpSpPr>
          <a:xfrm rot="-4179191">
            <a:off x="11242936" y="4455355"/>
            <a:ext cx="453897" cy="270099"/>
            <a:chOff x="3780075" y="2889150"/>
            <a:chExt cx="340425" cy="202575"/>
          </a:xfrm>
        </p:grpSpPr>
        <p:sp>
          <p:nvSpPr>
            <p:cNvPr id="939" name="Google Shape;939;p22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41" name="Google Shape;941;p22"/>
          <p:cNvGrpSpPr/>
          <p:nvPr/>
        </p:nvGrpSpPr>
        <p:grpSpPr>
          <a:xfrm rot="8795091" flipH="1">
            <a:off x="4798972" y="1099253"/>
            <a:ext cx="385299" cy="232467"/>
            <a:chOff x="4177750" y="2899175"/>
            <a:chExt cx="288975" cy="174350"/>
          </a:xfrm>
        </p:grpSpPr>
        <p:sp>
          <p:nvSpPr>
            <p:cNvPr id="942" name="Google Shape;942;p22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3" name="Google Shape;943;p22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368556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oogle Shape;945;p23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946" name="Google Shape;946;p2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0" name="Google Shape;950;p2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1" name="Google Shape;951;p2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71" name="Google Shape;971;p23"/>
          <p:cNvSpPr txBox="1">
            <a:spLocks noGrp="1"/>
          </p:cNvSpPr>
          <p:nvPr>
            <p:ph type="title" hasCustomPrompt="1"/>
          </p:nvPr>
        </p:nvSpPr>
        <p:spPr>
          <a:xfrm>
            <a:off x="950967" y="1869668"/>
            <a:ext cx="25724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72" name="Google Shape;972;p23"/>
          <p:cNvSpPr txBox="1">
            <a:spLocks noGrp="1"/>
          </p:cNvSpPr>
          <p:nvPr>
            <p:ph type="subTitle" idx="1"/>
          </p:nvPr>
        </p:nvSpPr>
        <p:spPr>
          <a:xfrm>
            <a:off x="1246367" y="4573795"/>
            <a:ext cx="1981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3"/>
          <p:cNvSpPr txBox="1">
            <a:spLocks noGrp="1"/>
          </p:cNvSpPr>
          <p:nvPr>
            <p:ph type="title" idx="2" hasCustomPrompt="1"/>
          </p:nvPr>
        </p:nvSpPr>
        <p:spPr>
          <a:xfrm>
            <a:off x="3523467" y="1869668"/>
            <a:ext cx="25724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74" name="Google Shape;974;p23"/>
          <p:cNvSpPr txBox="1">
            <a:spLocks noGrp="1"/>
          </p:cNvSpPr>
          <p:nvPr>
            <p:ph type="subTitle" idx="3"/>
          </p:nvPr>
        </p:nvSpPr>
        <p:spPr>
          <a:xfrm>
            <a:off x="3818867" y="4573797"/>
            <a:ext cx="1981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3"/>
          <p:cNvSpPr txBox="1">
            <a:spLocks noGrp="1"/>
          </p:cNvSpPr>
          <p:nvPr>
            <p:ph type="title" idx="4" hasCustomPrompt="1"/>
          </p:nvPr>
        </p:nvSpPr>
        <p:spPr>
          <a:xfrm>
            <a:off x="6095967" y="1869668"/>
            <a:ext cx="25724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76" name="Google Shape;976;p23"/>
          <p:cNvSpPr txBox="1">
            <a:spLocks noGrp="1"/>
          </p:cNvSpPr>
          <p:nvPr>
            <p:ph type="subTitle" idx="5"/>
          </p:nvPr>
        </p:nvSpPr>
        <p:spPr>
          <a:xfrm>
            <a:off x="6391367" y="4573795"/>
            <a:ext cx="1981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3"/>
          <p:cNvSpPr txBox="1">
            <a:spLocks noGrp="1"/>
          </p:cNvSpPr>
          <p:nvPr>
            <p:ph type="title" idx="6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3"/>
          <p:cNvSpPr txBox="1">
            <a:spLocks noGrp="1"/>
          </p:cNvSpPr>
          <p:nvPr>
            <p:ph type="title" idx="7"/>
          </p:nvPr>
        </p:nvSpPr>
        <p:spPr>
          <a:xfrm>
            <a:off x="1246367" y="4036701"/>
            <a:ext cx="19816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title" idx="8"/>
          </p:nvPr>
        </p:nvSpPr>
        <p:spPr>
          <a:xfrm>
            <a:off x="3818867" y="4036701"/>
            <a:ext cx="19816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title" idx="9"/>
          </p:nvPr>
        </p:nvSpPr>
        <p:spPr>
          <a:xfrm>
            <a:off x="6391367" y="4036701"/>
            <a:ext cx="19816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 idx="13" hasCustomPrompt="1"/>
          </p:nvPr>
        </p:nvSpPr>
        <p:spPr>
          <a:xfrm>
            <a:off x="8668367" y="1869668"/>
            <a:ext cx="25724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82" name="Google Shape;982;p23"/>
          <p:cNvSpPr txBox="1">
            <a:spLocks noGrp="1"/>
          </p:cNvSpPr>
          <p:nvPr>
            <p:ph type="subTitle" idx="14"/>
          </p:nvPr>
        </p:nvSpPr>
        <p:spPr>
          <a:xfrm>
            <a:off x="8963767" y="4573795"/>
            <a:ext cx="1981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23"/>
          <p:cNvSpPr txBox="1">
            <a:spLocks noGrp="1"/>
          </p:cNvSpPr>
          <p:nvPr>
            <p:ph type="title" idx="15"/>
          </p:nvPr>
        </p:nvSpPr>
        <p:spPr>
          <a:xfrm>
            <a:off x="8963767" y="4036701"/>
            <a:ext cx="19816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4" name="Google Shape;984;p23"/>
          <p:cNvSpPr/>
          <p:nvPr/>
        </p:nvSpPr>
        <p:spPr>
          <a:xfrm>
            <a:off x="246633" y="3778701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5" name="Google Shape;985;p23"/>
          <p:cNvSpPr/>
          <p:nvPr/>
        </p:nvSpPr>
        <p:spPr>
          <a:xfrm>
            <a:off x="9550784" y="12777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6" name="Google Shape;986;p23"/>
          <p:cNvSpPr/>
          <p:nvPr/>
        </p:nvSpPr>
        <p:spPr>
          <a:xfrm>
            <a:off x="291567" y="1559534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7" name="Google Shape;987;p23"/>
          <p:cNvSpPr/>
          <p:nvPr/>
        </p:nvSpPr>
        <p:spPr>
          <a:xfrm>
            <a:off x="8775868" y="63512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8" name="Google Shape;988;p23"/>
          <p:cNvSpPr/>
          <p:nvPr/>
        </p:nvSpPr>
        <p:spPr>
          <a:xfrm>
            <a:off x="5881368" y="5936718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89" name="Google Shape;989;p23"/>
          <p:cNvGrpSpPr/>
          <p:nvPr/>
        </p:nvGrpSpPr>
        <p:grpSpPr>
          <a:xfrm>
            <a:off x="11403467" y="2018517"/>
            <a:ext cx="415867" cy="419600"/>
            <a:chOff x="8571050" y="1873050"/>
            <a:chExt cx="311900" cy="314700"/>
          </a:xfrm>
        </p:grpSpPr>
        <p:sp>
          <p:nvSpPr>
            <p:cNvPr id="990" name="Google Shape;990;p2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94" name="Google Shape;994;p23"/>
          <p:cNvGrpSpPr/>
          <p:nvPr/>
        </p:nvGrpSpPr>
        <p:grpSpPr>
          <a:xfrm>
            <a:off x="664733" y="5874700"/>
            <a:ext cx="415867" cy="419600"/>
            <a:chOff x="8571050" y="1873050"/>
            <a:chExt cx="311900" cy="314700"/>
          </a:xfrm>
        </p:grpSpPr>
        <p:sp>
          <p:nvSpPr>
            <p:cNvPr id="995" name="Google Shape;995;p2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99" name="Google Shape;999;p23"/>
          <p:cNvGrpSpPr/>
          <p:nvPr/>
        </p:nvGrpSpPr>
        <p:grpSpPr>
          <a:xfrm>
            <a:off x="1381868" y="787434"/>
            <a:ext cx="974633" cy="318033"/>
            <a:chOff x="3798300" y="2287225"/>
            <a:chExt cx="730975" cy="238525"/>
          </a:xfrm>
        </p:grpSpPr>
        <p:sp>
          <p:nvSpPr>
            <p:cNvPr id="1000" name="Google Shape;1000;p2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02" name="Google Shape;1002;p23"/>
          <p:cNvGrpSpPr/>
          <p:nvPr/>
        </p:nvGrpSpPr>
        <p:grpSpPr>
          <a:xfrm>
            <a:off x="10887767" y="5984934"/>
            <a:ext cx="706533" cy="199133"/>
            <a:chOff x="3898800" y="2624300"/>
            <a:chExt cx="529900" cy="149350"/>
          </a:xfrm>
        </p:grpSpPr>
        <p:sp>
          <p:nvSpPr>
            <p:cNvPr id="1003" name="Google Shape;1003;p2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2206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124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24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007" name="Google Shape;1007;p2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32" name="Google Shape;1032;p24"/>
          <p:cNvSpPr txBox="1">
            <a:spLocks noGrp="1"/>
          </p:cNvSpPr>
          <p:nvPr>
            <p:ph type="title"/>
          </p:nvPr>
        </p:nvSpPr>
        <p:spPr>
          <a:xfrm>
            <a:off x="4866900" y="3376333"/>
            <a:ext cx="5760800" cy="10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rgbClr val="21252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33" name="Google Shape;1033;p24"/>
          <p:cNvSpPr txBox="1">
            <a:spLocks noGrp="1"/>
          </p:cNvSpPr>
          <p:nvPr>
            <p:ph type="title" idx="2" hasCustomPrompt="1"/>
          </p:nvPr>
        </p:nvSpPr>
        <p:spPr>
          <a:xfrm>
            <a:off x="8466565" y="1334567"/>
            <a:ext cx="2161200" cy="1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8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34" name="Google Shape;1034;p24"/>
          <p:cNvSpPr txBox="1">
            <a:spLocks noGrp="1"/>
          </p:cNvSpPr>
          <p:nvPr>
            <p:ph type="subTitle" idx="1"/>
          </p:nvPr>
        </p:nvSpPr>
        <p:spPr>
          <a:xfrm>
            <a:off x="4866900" y="4727533"/>
            <a:ext cx="5693600" cy="712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24"/>
          <p:cNvSpPr/>
          <p:nvPr/>
        </p:nvSpPr>
        <p:spPr>
          <a:xfrm flipH="1">
            <a:off x="5647565" y="4022934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6" name="Google Shape;1036;p24"/>
          <p:cNvSpPr/>
          <p:nvPr/>
        </p:nvSpPr>
        <p:spPr>
          <a:xfrm flipH="1">
            <a:off x="6719632" y="6065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7" name="Google Shape;1037;p24"/>
          <p:cNvSpPr/>
          <p:nvPr/>
        </p:nvSpPr>
        <p:spPr>
          <a:xfrm flipH="1">
            <a:off x="10853964" y="603167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8" name="Google Shape;1038;p24"/>
          <p:cNvSpPr/>
          <p:nvPr/>
        </p:nvSpPr>
        <p:spPr>
          <a:xfrm flipH="1">
            <a:off x="903698" y="27681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9" name="Google Shape;1039;p24"/>
          <p:cNvSpPr/>
          <p:nvPr/>
        </p:nvSpPr>
        <p:spPr>
          <a:xfrm flipH="1">
            <a:off x="6268164" y="60414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0" name="Google Shape;1040;p24"/>
          <p:cNvSpPr/>
          <p:nvPr/>
        </p:nvSpPr>
        <p:spPr>
          <a:xfrm flipH="1">
            <a:off x="11468614" y="55578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1" name="Google Shape;1041;p24"/>
          <p:cNvSpPr/>
          <p:nvPr/>
        </p:nvSpPr>
        <p:spPr>
          <a:xfrm flipH="1">
            <a:off x="1247332" y="714018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42" name="Google Shape;1042;p24"/>
          <p:cNvGrpSpPr/>
          <p:nvPr/>
        </p:nvGrpSpPr>
        <p:grpSpPr>
          <a:xfrm>
            <a:off x="2645531" y="1999000"/>
            <a:ext cx="706533" cy="199133"/>
            <a:chOff x="3898800" y="2624300"/>
            <a:chExt cx="529900" cy="149350"/>
          </a:xfrm>
        </p:grpSpPr>
        <p:sp>
          <p:nvSpPr>
            <p:cNvPr id="1043" name="Google Shape;1043;p2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45" name="Google Shape;1045;p24"/>
          <p:cNvGrpSpPr/>
          <p:nvPr/>
        </p:nvGrpSpPr>
        <p:grpSpPr>
          <a:xfrm flipH="1">
            <a:off x="2286431" y="6124201"/>
            <a:ext cx="775100" cy="225967"/>
            <a:chOff x="5393300" y="2420750"/>
            <a:chExt cx="581325" cy="169475"/>
          </a:xfrm>
        </p:grpSpPr>
        <p:sp>
          <p:nvSpPr>
            <p:cNvPr id="1046" name="Google Shape;1046;p24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762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25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050" name="Google Shape;1050;p2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75" name="Google Shape;1075;p25"/>
          <p:cNvSpPr txBox="1">
            <a:spLocks noGrp="1"/>
          </p:cNvSpPr>
          <p:nvPr>
            <p:ph type="title"/>
          </p:nvPr>
        </p:nvSpPr>
        <p:spPr>
          <a:xfrm>
            <a:off x="3249200" y="3376333"/>
            <a:ext cx="5693600" cy="10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rgbClr val="2125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6" name="Google Shape;1076;p25"/>
          <p:cNvSpPr txBox="1">
            <a:spLocks noGrp="1"/>
          </p:cNvSpPr>
          <p:nvPr>
            <p:ph type="title" idx="2" hasCustomPrompt="1"/>
          </p:nvPr>
        </p:nvSpPr>
        <p:spPr>
          <a:xfrm>
            <a:off x="5258800" y="1334575"/>
            <a:ext cx="1674400" cy="1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8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77" name="Google Shape;1077;p25"/>
          <p:cNvSpPr txBox="1">
            <a:spLocks noGrp="1"/>
          </p:cNvSpPr>
          <p:nvPr>
            <p:ph type="subTitle" idx="1"/>
          </p:nvPr>
        </p:nvSpPr>
        <p:spPr>
          <a:xfrm>
            <a:off x="3249200" y="4727549"/>
            <a:ext cx="5693600" cy="712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5"/>
          <p:cNvSpPr/>
          <p:nvPr/>
        </p:nvSpPr>
        <p:spPr>
          <a:xfrm>
            <a:off x="6866467" y="6273101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79" name="Google Shape;1079;p25"/>
          <p:cNvSpPr/>
          <p:nvPr/>
        </p:nvSpPr>
        <p:spPr>
          <a:xfrm>
            <a:off x="1584968" y="57243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0" name="Google Shape;1080;p25"/>
          <p:cNvSpPr/>
          <p:nvPr/>
        </p:nvSpPr>
        <p:spPr>
          <a:xfrm>
            <a:off x="3826051" y="943134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1" name="Google Shape;1081;p25"/>
          <p:cNvSpPr/>
          <p:nvPr/>
        </p:nvSpPr>
        <p:spPr>
          <a:xfrm>
            <a:off x="11184301" y="62957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82" name="Google Shape;1082;p25"/>
          <p:cNvSpPr/>
          <p:nvPr/>
        </p:nvSpPr>
        <p:spPr>
          <a:xfrm>
            <a:off x="736351" y="10167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83" name="Google Shape;1083;p25"/>
          <p:cNvGrpSpPr/>
          <p:nvPr/>
        </p:nvGrpSpPr>
        <p:grpSpPr>
          <a:xfrm>
            <a:off x="2894267" y="5934151"/>
            <a:ext cx="415867" cy="419600"/>
            <a:chOff x="8571050" y="1873050"/>
            <a:chExt cx="311900" cy="314700"/>
          </a:xfrm>
        </p:grpSpPr>
        <p:sp>
          <p:nvSpPr>
            <p:cNvPr id="1084" name="Google Shape;1084;p25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5" name="Google Shape;1085;p25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6" name="Google Shape;1086;p25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7" name="Google Shape;1087;p25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88" name="Google Shape;1088;p25"/>
          <p:cNvSpPr/>
          <p:nvPr/>
        </p:nvSpPr>
        <p:spPr>
          <a:xfrm rot="989451">
            <a:off x="9232764" y="1148484"/>
            <a:ext cx="162299" cy="150936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512862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oogle Shape;1090;p26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091" name="Google Shape;1091;p2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7" name="Google Shape;1107;p2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2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2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16" name="Google Shape;1116;p26"/>
          <p:cNvSpPr txBox="1">
            <a:spLocks noGrp="1"/>
          </p:cNvSpPr>
          <p:nvPr>
            <p:ph type="title"/>
          </p:nvPr>
        </p:nvSpPr>
        <p:spPr>
          <a:xfrm>
            <a:off x="4902701" y="2482367"/>
            <a:ext cx="5693600" cy="10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rgbClr val="2125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17" name="Google Shape;1117;p26"/>
          <p:cNvSpPr txBox="1">
            <a:spLocks noGrp="1"/>
          </p:cNvSpPr>
          <p:nvPr>
            <p:ph type="title" idx="2" hasCustomPrompt="1"/>
          </p:nvPr>
        </p:nvSpPr>
        <p:spPr>
          <a:xfrm>
            <a:off x="2580484" y="2622825"/>
            <a:ext cx="1674400" cy="1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8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18" name="Google Shape;1118;p26"/>
          <p:cNvSpPr txBox="1">
            <a:spLocks noGrp="1"/>
          </p:cNvSpPr>
          <p:nvPr>
            <p:ph type="subTitle" idx="1"/>
          </p:nvPr>
        </p:nvSpPr>
        <p:spPr>
          <a:xfrm>
            <a:off x="4902684" y="3770948"/>
            <a:ext cx="5693600" cy="712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26"/>
          <p:cNvSpPr/>
          <p:nvPr/>
        </p:nvSpPr>
        <p:spPr>
          <a:xfrm>
            <a:off x="10107434" y="5255051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0" name="Google Shape;1120;p26"/>
          <p:cNvSpPr/>
          <p:nvPr/>
        </p:nvSpPr>
        <p:spPr>
          <a:xfrm>
            <a:off x="2783701" y="63726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1" name="Google Shape;1121;p26"/>
          <p:cNvSpPr/>
          <p:nvPr/>
        </p:nvSpPr>
        <p:spPr>
          <a:xfrm>
            <a:off x="3199433" y="11984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2" name="Google Shape;1122;p26"/>
          <p:cNvSpPr/>
          <p:nvPr/>
        </p:nvSpPr>
        <p:spPr>
          <a:xfrm>
            <a:off x="590218" y="40797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3" name="Google Shape;1123;p26"/>
          <p:cNvSpPr/>
          <p:nvPr/>
        </p:nvSpPr>
        <p:spPr>
          <a:xfrm>
            <a:off x="5456633" y="806985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4" name="Google Shape;1124;p26"/>
          <p:cNvSpPr/>
          <p:nvPr/>
        </p:nvSpPr>
        <p:spPr>
          <a:xfrm>
            <a:off x="7621785" y="1451301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25" name="Google Shape;1125;p26"/>
          <p:cNvSpPr/>
          <p:nvPr/>
        </p:nvSpPr>
        <p:spPr>
          <a:xfrm>
            <a:off x="1221234" y="220828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26" name="Google Shape;1126;p26"/>
          <p:cNvGrpSpPr/>
          <p:nvPr/>
        </p:nvGrpSpPr>
        <p:grpSpPr>
          <a:xfrm>
            <a:off x="7267367" y="5712800"/>
            <a:ext cx="415867" cy="419600"/>
            <a:chOff x="8571050" y="1873050"/>
            <a:chExt cx="311900" cy="314700"/>
          </a:xfrm>
        </p:grpSpPr>
        <p:sp>
          <p:nvSpPr>
            <p:cNvPr id="1127" name="Google Shape;1127;p2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31" name="Google Shape;1131;p26"/>
          <p:cNvGrpSpPr/>
          <p:nvPr/>
        </p:nvGrpSpPr>
        <p:grpSpPr>
          <a:xfrm flipH="1">
            <a:off x="10556468" y="3362585"/>
            <a:ext cx="974633" cy="318033"/>
            <a:chOff x="3798300" y="2287225"/>
            <a:chExt cx="730975" cy="238525"/>
          </a:xfrm>
        </p:grpSpPr>
        <p:sp>
          <p:nvSpPr>
            <p:cNvPr id="1132" name="Google Shape;1132;p26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34" name="Google Shape;1134;p26"/>
          <p:cNvGrpSpPr/>
          <p:nvPr/>
        </p:nvGrpSpPr>
        <p:grpSpPr>
          <a:xfrm flipH="1">
            <a:off x="4172867" y="5513667"/>
            <a:ext cx="706533" cy="199133"/>
            <a:chOff x="3898800" y="2624300"/>
            <a:chExt cx="529900" cy="149350"/>
          </a:xfrm>
        </p:grpSpPr>
        <p:sp>
          <p:nvSpPr>
            <p:cNvPr id="1135" name="Google Shape;1135;p26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91814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27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139" name="Google Shape;1139;p2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2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2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2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1" name="Google Shape;1151;p2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2" name="Google Shape;1152;p2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3" name="Google Shape;1153;p2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4" name="Google Shape;1154;p2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7" name="Google Shape;1157;p2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8" name="Google Shape;1158;p2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9" name="Google Shape;1159;p2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0" name="Google Shape;1160;p2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1" name="Google Shape;1161;p2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2" name="Google Shape;1162;p2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3" name="Google Shape;1163;p2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64" name="Google Shape;1164;p27"/>
          <p:cNvSpPr txBox="1">
            <a:spLocks noGrp="1"/>
          </p:cNvSpPr>
          <p:nvPr>
            <p:ph type="title"/>
          </p:nvPr>
        </p:nvSpPr>
        <p:spPr>
          <a:xfrm flipH="1">
            <a:off x="7432233" y="1291667"/>
            <a:ext cx="3808800" cy="29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27"/>
          <p:cNvSpPr txBox="1">
            <a:spLocks noGrp="1"/>
          </p:cNvSpPr>
          <p:nvPr>
            <p:ph type="subTitle" idx="1"/>
          </p:nvPr>
        </p:nvSpPr>
        <p:spPr>
          <a:xfrm flipH="1">
            <a:off x="6387400" y="4313549"/>
            <a:ext cx="48536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27"/>
          <p:cNvSpPr/>
          <p:nvPr/>
        </p:nvSpPr>
        <p:spPr>
          <a:xfrm>
            <a:off x="8445651" y="7904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67" name="Google Shape;1167;p27"/>
          <p:cNvSpPr/>
          <p:nvPr/>
        </p:nvSpPr>
        <p:spPr>
          <a:xfrm>
            <a:off x="5817818" y="53257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68" name="Google Shape;1168;p27"/>
          <p:cNvGrpSpPr/>
          <p:nvPr/>
        </p:nvGrpSpPr>
        <p:grpSpPr>
          <a:xfrm>
            <a:off x="11241000" y="5877117"/>
            <a:ext cx="415867" cy="419600"/>
            <a:chOff x="8571050" y="1873050"/>
            <a:chExt cx="311900" cy="314700"/>
          </a:xfrm>
        </p:grpSpPr>
        <p:sp>
          <p:nvSpPr>
            <p:cNvPr id="1169" name="Google Shape;1169;p2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3" name="Google Shape;1173;p27"/>
          <p:cNvGrpSpPr/>
          <p:nvPr/>
        </p:nvGrpSpPr>
        <p:grpSpPr>
          <a:xfrm>
            <a:off x="8540200" y="5987367"/>
            <a:ext cx="706533" cy="199133"/>
            <a:chOff x="3898800" y="2624300"/>
            <a:chExt cx="529900" cy="149350"/>
          </a:xfrm>
        </p:grpSpPr>
        <p:sp>
          <p:nvSpPr>
            <p:cNvPr id="1174" name="Google Shape;1174;p27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228033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Google Shape;1177;p28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178" name="Google Shape;1178;p2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03" name="Google Shape;1203;p28"/>
          <p:cNvSpPr txBox="1">
            <a:spLocks noGrp="1"/>
          </p:cNvSpPr>
          <p:nvPr>
            <p:ph type="title"/>
          </p:nvPr>
        </p:nvSpPr>
        <p:spPr>
          <a:xfrm flipH="1">
            <a:off x="1524040" y="1735433"/>
            <a:ext cx="4952400" cy="1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8"/>
          <p:cNvSpPr txBox="1">
            <a:spLocks noGrp="1"/>
          </p:cNvSpPr>
          <p:nvPr>
            <p:ph type="subTitle" idx="1"/>
          </p:nvPr>
        </p:nvSpPr>
        <p:spPr>
          <a:xfrm flipH="1">
            <a:off x="1524567" y="3113433"/>
            <a:ext cx="8584800" cy="1821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8"/>
          <p:cNvSpPr/>
          <p:nvPr/>
        </p:nvSpPr>
        <p:spPr>
          <a:xfrm>
            <a:off x="5287001" y="1277685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6" name="Google Shape;1206;p28"/>
          <p:cNvSpPr/>
          <p:nvPr/>
        </p:nvSpPr>
        <p:spPr>
          <a:xfrm>
            <a:off x="278000" y="3838201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7" name="Google Shape;1207;p28"/>
          <p:cNvSpPr/>
          <p:nvPr/>
        </p:nvSpPr>
        <p:spPr>
          <a:xfrm>
            <a:off x="6231384" y="592806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8" name="Google Shape;1208;p28"/>
          <p:cNvSpPr/>
          <p:nvPr/>
        </p:nvSpPr>
        <p:spPr>
          <a:xfrm>
            <a:off x="470767" y="8862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9" name="Google Shape;1209;p28"/>
          <p:cNvSpPr/>
          <p:nvPr/>
        </p:nvSpPr>
        <p:spPr>
          <a:xfrm>
            <a:off x="11438801" y="20806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10" name="Google Shape;1210;p28"/>
          <p:cNvSpPr/>
          <p:nvPr/>
        </p:nvSpPr>
        <p:spPr>
          <a:xfrm>
            <a:off x="8526585" y="59367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211" name="Google Shape;1211;p28"/>
          <p:cNvGrpSpPr/>
          <p:nvPr/>
        </p:nvGrpSpPr>
        <p:grpSpPr>
          <a:xfrm>
            <a:off x="6960333" y="1924584"/>
            <a:ext cx="415867" cy="419600"/>
            <a:chOff x="8571050" y="1873050"/>
            <a:chExt cx="311900" cy="314700"/>
          </a:xfrm>
        </p:grpSpPr>
        <p:sp>
          <p:nvSpPr>
            <p:cNvPr id="1212" name="Google Shape;1212;p2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16" name="Google Shape;1216;p28"/>
          <p:cNvGrpSpPr/>
          <p:nvPr/>
        </p:nvGrpSpPr>
        <p:grpSpPr>
          <a:xfrm>
            <a:off x="1114833" y="5820617"/>
            <a:ext cx="415867" cy="419600"/>
            <a:chOff x="8571050" y="1873050"/>
            <a:chExt cx="311900" cy="314700"/>
          </a:xfrm>
        </p:grpSpPr>
        <p:sp>
          <p:nvSpPr>
            <p:cNvPr id="1217" name="Google Shape;1217;p2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21" name="Google Shape;1221;p28"/>
          <p:cNvGrpSpPr/>
          <p:nvPr/>
        </p:nvGrpSpPr>
        <p:grpSpPr>
          <a:xfrm>
            <a:off x="2706485" y="714018"/>
            <a:ext cx="974633" cy="318033"/>
            <a:chOff x="3798300" y="2287225"/>
            <a:chExt cx="730975" cy="238525"/>
          </a:xfrm>
        </p:grpSpPr>
        <p:sp>
          <p:nvSpPr>
            <p:cNvPr id="1222" name="Google Shape;1222;p2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24" name="Google Shape;1224;p28"/>
          <p:cNvGrpSpPr/>
          <p:nvPr/>
        </p:nvGrpSpPr>
        <p:grpSpPr>
          <a:xfrm>
            <a:off x="10732267" y="5467467"/>
            <a:ext cx="706533" cy="199133"/>
            <a:chOff x="3898800" y="2624300"/>
            <a:chExt cx="529900" cy="149350"/>
          </a:xfrm>
        </p:grpSpPr>
        <p:sp>
          <p:nvSpPr>
            <p:cNvPr id="1225" name="Google Shape;1225;p2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855931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29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229" name="Google Shape;1229;p2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5" name="Google Shape;1245;p2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6" name="Google Shape;1246;p2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7" name="Google Shape;1247;p2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8" name="Google Shape;1248;p2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54" name="Google Shape;1254;p29"/>
          <p:cNvSpPr txBox="1">
            <a:spLocks noGrp="1"/>
          </p:cNvSpPr>
          <p:nvPr>
            <p:ph type="title"/>
          </p:nvPr>
        </p:nvSpPr>
        <p:spPr>
          <a:xfrm flipH="1">
            <a:off x="1154267" y="2361867"/>
            <a:ext cx="528000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9"/>
          <p:cNvSpPr txBox="1">
            <a:spLocks noGrp="1"/>
          </p:cNvSpPr>
          <p:nvPr>
            <p:ph type="subTitle" idx="1"/>
          </p:nvPr>
        </p:nvSpPr>
        <p:spPr>
          <a:xfrm flipH="1">
            <a:off x="1154400" y="3421467"/>
            <a:ext cx="5280000" cy="13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9"/>
          <p:cNvSpPr/>
          <p:nvPr/>
        </p:nvSpPr>
        <p:spPr>
          <a:xfrm>
            <a:off x="2907101" y="666785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57" name="Google Shape;1257;p29"/>
          <p:cNvSpPr/>
          <p:nvPr/>
        </p:nvSpPr>
        <p:spPr>
          <a:xfrm>
            <a:off x="3977501" y="61464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58" name="Google Shape;1258;p29"/>
          <p:cNvSpPr/>
          <p:nvPr/>
        </p:nvSpPr>
        <p:spPr>
          <a:xfrm>
            <a:off x="354367" y="41513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59" name="Google Shape;1259;p29"/>
          <p:cNvSpPr/>
          <p:nvPr/>
        </p:nvSpPr>
        <p:spPr>
          <a:xfrm>
            <a:off x="8971451" y="6668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60" name="Google Shape;1260;p29"/>
          <p:cNvSpPr/>
          <p:nvPr/>
        </p:nvSpPr>
        <p:spPr>
          <a:xfrm>
            <a:off x="4479100" y="135961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61" name="Google Shape;1261;p29"/>
          <p:cNvSpPr/>
          <p:nvPr/>
        </p:nvSpPr>
        <p:spPr>
          <a:xfrm>
            <a:off x="10204768" y="5820634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62" name="Google Shape;1262;p29"/>
          <p:cNvSpPr/>
          <p:nvPr/>
        </p:nvSpPr>
        <p:spPr>
          <a:xfrm>
            <a:off x="8103818" y="6186867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263" name="Google Shape;1263;p29"/>
          <p:cNvGrpSpPr/>
          <p:nvPr/>
        </p:nvGrpSpPr>
        <p:grpSpPr>
          <a:xfrm>
            <a:off x="5055833" y="5084784"/>
            <a:ext cx="415867" cy="419600"/>
            <a:chOff x="8571050" y="1873050"/>
            <a:chExt cx="311900" cy="314700"/>
          </a:xfrm>
        </p:grpSpPr>
        <p:sp>
          <p:nvSpPr>
            <p:cNvPr id="1264" name="Google Shape;1264;p2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5" name="Google Shape;1265;p2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6" name="Google Shape;1266;p2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7" name="Google Shape;1267;p2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68" name="Google Shape;1268;p29"/>
          <p:cNvGrpSpPr/>
          <p:nvPr/>
        </p:nvGrpSpPr>
        <p:grpSpPr>
          <a:xfrm>
            <a:off x="1170468" y="5589701"/>
            <a:ext cx="974633" cy="318033"/>
            <a:chOff x="3798300" y="2287225"/>
            <a:chExt cx="730975" cy="238525"/>
          </a:xfrm>
        </p:grpSpPr>
        <p:sp>
          <p:nvSpPr>
            <p:cNvPr id="1269" name="Google Shape;1269;p2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0" name="Google Shape;1270;p2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71" name="Google Shape;1271;p29"/>
          <p:cNvGrpSpPr/>
          <p:nvPr/>
        </p:nvGrpSpPr>
        <p:grpSpPr>
          <a:xfrm>
            <a:off x="10887767" y="5195034"/>
            <a:ext cx="706533" cy="199133"/>
            <a:chOff x="3898800" y="2624300"/>
            <a:chExt cx="529900" cy="149350"/>
          </a:xfrm>
        </p:grpSpPr>
        <p:sp>
          <p:nvSpPr>
            <p:cNvPr id="1272" name="Google Shape;1272;p2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3" name="Google Shape;1273;p2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377581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30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276" name="Google Shape;1276;p3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01" name="Google Shape;1301;p30"/>
          <p:cNvSpPr txBox="1">
            <a:spLocks noGrp="1"/>
          </p:cNvSpPr>
          <p:nvPr>
            <p:ph type="title"/>
          </p:nvPr>
        </p:nvSpPr>
        <p:spPr>
          <a:xfrm flipH="1">
            <a:off x="5758400" y="2309400"/>
            <a:ext cx="527920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30"/>
          <p:cNvSpPr txBox="1">
            <a:spLocks noGrp="1"/>
          </p:cNvSpPr>
          <p:nvPr>
            <p:ph type="subTitle" idx="1"/>
          </p:nvPr>
        </p:nvSpPr>
        <p:spPr>
          <a:xfrm flipH="1">
            <a:off x="5758633" y="3369000"/>
            <a:ext cx="5279200" cy="11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30"/>
          <p:cNvSpPr/>
          <p:nvPr/>
        </p:nvSpPr>
        <p:spPr>
          <a:xfrm flipH="1">
            <a:off x="9428285" y="768385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4" name="Google Shape;1304;p30"/>
          <p:cNvSpPr/>
          <p:nvPr/>
        </p:nvSpPr>
        <p:spPr>
          <a:xfrm>
            <a:off x="4447234" y="65065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5" name="Google Shape;1305;p30"/>
          <p:cNvSpPr/>
          <p:nvPr/>
        </p:nvSpPr>
        <p:spPr>
          <a:xfrm>
            <a:off x="638100" y="3650301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6" name="Google Shape;1306;p30"/>
          <p:cNvSpPr/>
          <p:nvPr/>
        </p:nvSpPr>
        <p:spPr>
          <a:xfrm flipH="1">
            <a:off x="3415100" y="7684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7" name="Google Shape;1307;p30"/>
          <p:cNvSpPr/>
          <p:nvPr/>
        </p:nvSpPr>
        <p:spPr>
          <a:xfrm>
            <a:off x="470767" y="8862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8" name="Google Shape;1308;p30"/>
          <p:cNvSpPr/>
          <p:nvPr/>
        </p:nvSpPr>
        <p:spPr>
          <a:xfrm>
            <a:off x="9672401" y="6036534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9" name="Google Shape;1309;p30"/>
          <p:cNvSpPr/>
          <p:nvPr/>
        </p:nvSpPr>
        <p:spPr>
          <a:xfrm>
            <a:off x="6456118" y="59367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310" name="Google Shape;1310;p30"/>
          <p:cNvGrpSpPr/>
          <p:nvPr/>
        </p:nvGrpSpPr>
        <p:grpSpPr>
          <a:xfrm>
            <a:off x="11115767" y="5447484"/>
            <a:ext cx="415867" cy="419600"/>
            <a:chOff x="8571050" y="1873050"/>
            <a:chExt cx="311900" cy="314700"/>
          </a:xfrm>
        </p:grpSpPr>
        <p:sp>
          <p:nvSpPr>
            <p:cNvPr id="1311" name="Google Shape;1311;p3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5" name="Google Shape;1315;p30"/>
          <p:cNvGrpSpPr/>
          <p:nvPr/>
        </p:nvGrpSpPr>
        <p:grpSpPr>
          <a:xfrm>
            <a:off x="6096001" y="1381934"/>
            <a:ext cx="974633" cy="318033"/>
            <a:chOff x="3798300" y="2287225"/>
            <a:chExt cx="730975" cy="238525"/>
          </a:xfrm>
        </p:grpSpPr>
        <p:sp>
          <p:nvSpPr>
            <p:cNvPr id="1316" name="Google Shape;1316;p3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8" name="Google Shape;1318;p30"/>
          <p:cNvGrpSpPr/>
          <p:nvPr/>
        </p:nvGrpSpPr>
        <p:grpSpPr>
          <a:xfrm>
            <a:off x="7459834" y="5083234"/>
            <a:ext cx="706533" cy="199133"/>
            <a:chOff x="3898800" y="2624300"/>
            <a:chExt cx="529900" cy="149350"/>
          </a:xfrm>
        </p:grpSpPr>
        <p:sp>
          <p:nvSpPr>
            <p:cNvPr id="1319" name="Google Shape;1319;p3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11154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31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323" name="Google Shape;1323;p3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3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3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6" name="Google Shape;1326;p3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7" name="Google Shape;1327;p3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3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2" name="Google Shape;1332;p3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3" name="Google Shape;1333;p3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3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3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3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3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8" name="Google Shape;1338;p3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9" name="Google Shape;1339;p3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0" name="Google Shape;1340;p3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1" name="Google Shape;1341;p3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2" name="Google Shape;1342;p3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3" name="Google Shape;1343;p3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4" name="Google Shape;1344;p3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5" name="Google Shape;1345;p3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6" name="Google Shape;1346;p3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7" name="Google Shape;1347;p3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48" name="Google Shape;1348;p31"/>
          <p:cNvSpPr txBox="1">
            <a:spLocks noGrp="1"/>
          </p:cNvSpPr>
          <p:nvPr>
            <p:ph type="title"/>
          </p:nvPr>
        </p:nvSpPr>
        <p:spPr>
          <a:xfrm flipH="1">
            <a:off x="1154255" y="2361867"/>
            <a:ext cx="527880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31"/>
          <p:cNvSpPr txBox="1">
            <a:spLocks noGrp="1"/>
          </p:cNvSpPr>
          <p:nvPr>
            <p:ph type="subTitle" idx="1"/>
          </p:nvPr>
        </p:nvSpPr>
        <p:spPr>
          <a:xfrm flipH="1">
            <a:off x="1154495" y="3421467"/>
            <a:ext cx="5278800" cy="11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0" name="Google Shape;1350;p31"/>
          <p:cNvSpPr/>
          <p:nvPr/>
        </p:nvSpPr>
        <p:spPr>
          <a:xfrm>
            <a:off x="10877118" y="3669801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51" name="Google Shape;1351;p31"/>
          <p:cNvSpPr/>
          <p:nvPr/>
        </p:nvSpPr>
        <p:spPr>
          <a:xfrm>
            <a:off x="9107885" y="4760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52" name="Google Shape;1352;p31"/>
          <p:cNvSpPr/>
          <p:nvPr/>
        </p:nvSpPr>
        <p:spPr>
          <a:xfrm>
            <a:off x="238133" y="3954118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53" name="Google Shape;1353;p31"/>
          <p:cNvSpPr/>
          <p:nvPr/>
        </p:nvSpPr>
        <p:spPr>
          <a:xfrm>
            <a:off x="3338100" y="5576985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54" name="Google Shape;1354;p31"/>
          <p:cNvSpPr/>
          <p:nvPr/>
        </p:nvSpPr>
        <p:spPr>
          <a:xfrm>
            <a:off x="871000" y="1014101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55" name="Google Shape;1355;p31"/>
          <p:cNvSpPr/>
          <p:nvPr/>
        </p:nvSpPr>
        <p:spPr>
          <a:xfrm>
            <a:off x="871001" y="5522151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356" name="Google Shape;1356;p31"/>
          <p:cNvGrpSpPr/>
          <p:nvPr/>
        </p:nvGrpSpPr>
        <p:grpSpPr>
          <a:xfrm>
            <a:off x="6709967" y="6143951"/>
            <a:ext cx="415867" cy="419600"/>
            <a:chOff x="8571050" y="1873050"/>
            <a:chExt cx="311900" cy="314700"/>
          </a:xfrm>
        </p:grpSpPr>
        <p:sp>
          <p:nvSpPr>
            <p:cNvPr id="1357" name="Google Shape;1357;p3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8" name="Google Shape;1358;p3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9" name="Google Shape;1359;p3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61" name="Google Shape;1361;p31"/>
          <p:cNvGrpSpPr/>
          <p:nvPr/>
        </p:nvGrpSpPr>
        <p:grpSpPr>
          <a:xfrm>
            <a:off x="4286646" y="1060545"/>
            <a:ext cx="914985" cy="298569"/>
            <a:chOff x="3798300" y="2287225"/>
            <a:chExt cx="730975" cy="238525"/>
          </a:xfrm>
        </p:grpSpPr>
        <p:sp>
          <p:nvSpPr>
            <p:cNvPr id="1362" name="Google Shape;1362;p31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3" name="Google Shape;1363;p31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64" name="Google Shape;1364;p31"/>
          <p:cNvGrpSpPr/>
          <p:nvPr/>
        </p:nvGrpSpPr>
        <p:grpSpPr>
          <a:xfrm>
            <a:off x="10877193" y="6247698"/>
            <a:ext cx="727664" cy="212137"/>
            <a:chOff x="5393300" y="2420750"/>
            <a:chExt cx="581325" cy="169475"/>
          </a:xfrm>
        </p:grpSpPr>
        <p:sp>
          <p:nvSpPr>
            <p:cNvPr id="1365" name="Google Shape;1365;p31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388713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Google Shape;1368;p32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369" name="Google Shape;1369;p3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94" name="Google Shape;1394;p32"/>
          <p:cNvSpPr txBox="1">
            <a:spLocks noGrp="1"/>
          </p:cNvSpPr>
          <p:nvPr>
            <p:ph type="title"/>
          </p:nvPr>
        </p:nvSpPr>
        <p:spPr>
          <a:xfrm>
            <a:off x="3708200" y="1907200"/>
            <a:ext cx="4775600" cy="8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133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32"/>
          <p:cNvSpPr txBox="1">
            <a:spLocks noGrp="1"/>
          </p:cNvSpPr>
          <p:nvPr>
            <p:ph type="subTitle" idx="1"/>
          </p:nvPr>
        </p:nvSpPr>
        <p:spPr>
          <a:xfrm>
            <a:off x="3708200" y="3048833"/>
            <a:ext cx="4775600" cy="289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32"/>
          <p:cNvSpPr txBox="1">
            <a:spLocks noGrp="1"/>
          </p:cNvSpPr>
          <p:nvPr>
            <p:ph type="title" idx="2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32"/>
          <p:cNvSpPr/>
          <p:nvPr/>
        </p:nvSpPr>
        <p:spPr>
          <a:xfrm>
            <a:off x="11659301" y="4206301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8" name="Google Shape;1398;p32"/>
          <p:cNvSpPr/>
          <p:nvPr/>
        </p:nvSpPr>
        <p:spPr>
          <a:xfrm>
            <a:off x="2361834" y="64244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9" name="Google Shape;1399;p32"/>
          <p:cNvSpPr/>
          <p:nvPr/>
        </p:nvSpPr>
        <p:spPr>
          <a:xfrm>
            <a:off x="2360151" y="656885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0" name="Google Shape;1400;p32"/>
          <p:cNvSpPr/>
          <p:nvPr/>
        </p:nvSpPr>
        <p:spPr>
          <a:xfrm>
            <a:off x="333651" y="50174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1" name="Google Shape;1401;p32"/>
          <p:cNvSpPr/>
          <p:nvPr/>
        </p:nvSpPr>
        <p:spPr>
          <a:xfrm>
            <a:off x="11015300" y="1159552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2" name="Google Shape;1402;p32"/>
          <p:cNvSpPr/>
          <p:nvPr/>
        </p:nvSpPr>
        <p:spPr>
          <a:xfrm>
            <a:off x="9419068" y="7186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3" name="Google Shape;1403;p32"/>
          <p:cNvSpPr/>
          <p:nvPr/>
        </p:nvSpPr>
        <p:spPr>
          <a:xfrm>
            <a:off x="2569201" y="2284751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404" name="Google Shape;1404;p32"/>
          <p:cNvGrpSpPr/>
          <p:nvPr/>
        </p:nvGrpSpPr>
        <p:grpSpPr>
          <a:xfrm>
            <a:off x="9267851" y="6143951"/>
            <a:ext cx="415867" cy="419600"/>
            <a:chOff x="8571050" y="1873050"/>
            <a:chExt cx="311900" cy="314700"/>
          </a:xfrm>
        </p:grpSpPr>
        <p:sp>
          <p:nvSpPr>
            <p:cNvPr id="1405" name="Google Shape;1405;p3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09" name="Google Shape;1409;p32"/>
          <p:cNvGrpSpPr/>
          <p:nvPr/>
        </p:nvGrpSpPr>
        <p:grpSpPr>
          <a:xfrm flipH="1">
            <a:off x="9267868" y="4711434"/>
            <a:ext cx="974633" cy="318033"/>
            <a:chOff x="3798300" y="2287225"/>
            <a:chExt cx="730975" cy="238525"/>
          </a:xfrm>
        </p:grpSpPr>
        <p:sp>
          <p:nvSpPr>
            <p:cNvPr id="1410" name="Google Shape;1410;p3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12" name="Google Shape;1412;p32"/>
          <p:cNvGrpSpPr/>
          <p:nvPr/>
        </p:nvGrpSpPr>
        <p:grpSpPr>
          <a:xfrm flipH="1">
            <a:off x="5608434" y="6424500"/>
            <a:ext cx="706533" cy="199133"/>
            <a:chOff x="3898800" y="2624300"/>
            <a:chExt cx="529900" cy="149350"/>
          </a:xfrm>
        </p:grpSpPr>
        <p:sp>
          <p:nvSpPr>
            <p:cNvPr id="1413" name="Google Shape;1413;p32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160306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p33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417" name="Google Shape;1417;p3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8" name="Google Shape;1418;p3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2" name="Google Shape;1422;p3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3" name="Google Shape;1423;p3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6" name="Google Shape;1426;p3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7" name="Google Shape;1427;p3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8" name="Google Shape;1428;p3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9" name="Google Shape;1429;p3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0" name="Google Shape;1430;p3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1" name="Google Shape;1431;p3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2" name="Google Shape;1432;p3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3" name="Google Shape;1433;p3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4" name="Google Shape;1434;p3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5" name="Google Shape;1435;p3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8" name="Google Shape;1438;p3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0" name="Google Shape;1440;p3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41" name="Google Shape;1441;p3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442" name="Google Shape;1442;p33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33"/>
          <p:cNvSpPr/>
          <p:nvPr/>
        </p:nvSpPr>
        <p:spPr>
          <a:xfrm>
            <a:off x="6375067" y="64018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4" name="Google Shape;1444;p33"/>
          <p:cNvSpPr/>
          <p:nvPr/>
        </p:nvSpPr>
        <p:spPr>
          <a:xfrm>
            <a:off x="1406734" y="62944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5" name="Google Shape;1445;p33"/>
          <p:cNvSpPr/>
          <p:nvPr/>
        </p:nvSpPr>
        <p:spPr>
          <a:xfrm>
            <a:off x="1863267" y="599718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6" name="Google Shape;1446;p33"/>
          <p:cNvSpPr/>
          <p:nvPr/>
        </p:nvSpPr>
        <p:spPr>
          <a:xfrm>
            <a:off x="366051" y="48419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7" name="Google Shape;1447;p33"/>
          <p:cNvSpPr/>
          <p:nvPr/>
        </p:nvSpPr>
        <p:spPr>
          <a:xfrm>
            <a:off x="11582968" y="46598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8" name="Google Shape;1448;p33"/>
          <p:cNvSpPr/>
          <p:nvPr/>
        </p:nvSpPr>
        <p:spPr>
          <a:xfrm>
            <a:off x="366068" y="983067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449" name="Google Shape;1449;p33"/>
          <p:cNvGrpSpPr/>
          <p:nvPr/>
        </p:nvGrpSpPr>
        <p:grpSpPr>
          <a:xfrm>
            <a:off x="11280533" y="6208151"/>
            <a:ext cx="415867" cy="419600"/>
            <a:chOff x="8571050" y="1873050"/>
            <a:chExt cx="311900" cy="314700"/>
          </a:xfrm>
        </p:grpSpPr>
        <p:sp>
          <p:nvSpPr>
            <p:cNvPr id="1450" name="Google Shape;1450;p3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1" name="Google Shape;1451;p3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2" name="Google Shape;1452;p3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54" name="Google Shape;1454;p33"/>
          <p:cNvGrpSpPr/>
          <p:nvPr/>
        </p:nvGrpSpPr>
        <p:grpSpPr>
          <a:xfrm>
            <a:off x="3963868" y="2288434"/>
            <a:ext cx="974633" cy="318033"/>
            <a:chOff x="3798300" y="2287225"/>
            <a:chExt cx="730975" cy="238525"/>
          </a:xfrm>
        </p:grpSpPr>
        <p:sp>
          <p:nvSpPr>
            <p:cNvPr id="1455" name="Google Shape;1455;p3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10146457" y="942067"/>
            <a:ext cx="1283617" cy="1618369"/>
            <a:chOff x="7609842" y="706550"/>
            <a:chExt cx="962713" cy="1213777"/>
          </a:xfrm>
        </p:grpSpPr>
        <p:sp>
          <p:nvSpPr>
            <p:cNvPr id="1458" name="Google Shape;1458;p33"/>
            <p:cNvSpPr/>
            <p:nvPr/>
          </p:nvSpPr>
          <p:spPr>
            <a:xfrm rot="989648">
              <a:off x="7706865" y="799316"/>
              <a:ext cx="768667" cy="794946"/>
            </a:xfrm>
            <a:custGeom>
              <a:avLst/>
              <a:gdLst/>
              <a:ahLst/>
              <a:cxnLst/>
              <a:rect l="l" t="t" r="r" b="b"/>
              <a:pathLst>
                <a:path w="30890" h="31943" extrusionOk="0">
                  <a:moveTo>
                    <a:pt x="14271" y="905"/>
                  </a:moveTo>
                  <a:cubicBezTo>
                    <a:pt x="15661" y="905"/>
                    <a:pt x="17062" y="1085"/>
                    <a:pt x="18414" y="1421"/>
                  </a:cubicBezTo>
                  <a:cubicBezTo>
                    <a:pt x="20882" y="2021"/>
                    <a:pt x="23184" y="3122"/>
                    <a:pt x="25218" y="4623"/>
                  </a:cubicBezTo>
                  <a:cubicBezTo>
                    <a:pt x="26953" y="5958"/>
                    <a:pt x="28487" y="7692"/>
                    <a:pt x="29188" y="9760"/>
                  </a:cubicBezTo>
                  <a:cubicBezTo>
                    <a:pt x="29688" y="11295"/>
                    <a:pt x="29722" y="13029"/>
                    <a:pt x="29688" y="14630"/>
                  </a:cubicBezTo>
                  <a:cubicBezTo>
                    <a:pt x="29655" y="16432"/>
                    <a:pt x="29321" y="18200"/>
                    <a:pt x="28688" y="19868"/>
                  </a:cubicBezTo>
                  <a:cubicBezTo>
                    <a:pt x="27654" y="22536"/>
                    <a:pt x="25552" y="24671"/>
                    <a:pt x="22917" y="25772"/>
                  </a:cubicBezTo>
                  <a:cubicBezTo>
                    <a:pt x="22283" y="26039"/>
                    <a:pt x="21649" y="26239"/>
                    <a:pt x="20982" y="26372"/>
                  </a:cubicBezTo>
                  <a:cubicBezTo>
                    <a:pt x="20782" y="26439"/>
                    <a:pt x="20649" y="26639"/>
                    <a:pt x="20649" y="26839"/>
                  </a:cubicBezTo>
                  <a:lnTo>
                    <a:pt x="20649" y="31009"/>
                  </a:lnTo>
                  <a:lnTo>
                    <a:pt x="9919" y="31009"/>
                  </a:lnTo>
                  <a:cubicBezTo>
                    <a:pt x="9954" y="29624"/>
                    <a:pt x="10011" y="28218"/>
                    <a:pt x="10041" y="26839"/>
                  </a:cubicBezTo>
                  <a:cubicBezTo>
                    <a:pt x="10027" y="26717"/>
                    <a:pt x="9977" y="26622"/>
                    <a:pt x="9907" y="26552"/>
                  </a:cubicBezTo>
                  <a:lnTo>
                    <a:pt x="9907" y="26552"/>
                  </a:lnTo>
                  <a:cubicBezTo>
                    <a:pt x="9721" y="26289"/>
                    <a:pt x="9324" y="26164"/>
                    <a:pt x="9074" y="26039"/>
                  </a:cubicBezTo>
                  <a:cubicBezTo>
                    <a:pt x="8507" y="25772"/>
                    <a:pt x="7973" y="25505"/>
                    <a:pt x="7439" y="25205"/>
                  </a:cubicBezTo>
                  <a:cubicBezTo>
                    <a:pt x="5805" y="24337"/>
                    <a:pt x="4370" y="23170"/>
                    <a:pt x="3269" y="21736"/>
                  </a:cubicBezTo>
                  <a:cubicBezTo>
                    <a:pt x="1768" y="19667"/>
                    <a:pt x="1068" y="17166"/>
                    <a:pt x="1268" y="14630"/>
                  </a:cubicBezTo>
                  <a:cubicBezTo>
                    <a:pt x="1368" y="12796"/>
                    <a:pt x="1768" y="10961"/>
                    <a:pt x="2402" y="9227"/>
                  </a:cubicBezTo>
                  <a:cubicBezTo>
                    <a:pt x="2869" y="7826"/>
                    <a:pt x="3570" y="6458"/>
                    <a:pt x="4504" y="5257"/>
                  </a:cubicBezTo>
                  <a:cubicBezTo>
                    <a:pt x="6908" y="2197"/>
                    <a:pt x="10550" y="905"/>
                    <a:pt x="14271" y="905"/>
                  </a:cubicBezTo>
                  <a:close/>
                  <a:moveTo>
                    <a:pt x="14198" y="1"/>
                  </a:moveTo>
                  <a:cubicBezTo>
                    <a:pt x="11110" y="1"/>
                    <a:pt x="8063" y="840"/>
                    <a:pt x="5604" y="2822"/>
                  </a:cubicBezTo>
                  <a:cubicBezTo>
                    <a:pt x="3069" y="4923"/>
                    <a:pt x="1668" y="7959"/>
                    <a:pt x="868" y="11128"/>
                  </a:cubicBezTo>
                  <a:cubicBezTo>
                    <a:pt x="101" y="14097"/>
                    <a:pt x="0" y="17332"/>
                    <a:pt x="1301" y="20201"/>
                  </a:cubicBezTo>
                  <a:cubicBezTo>
                    <a:pt x="2202" y="22169"/>
                    <a:pt x="3636" y="23870"/>
                    <a:pt x="5471" y="25105"/>
                  </a:cubicBezTo>
                  <a:cubicBezTo>
                    <a:pt x="6605" y="25805"/>
                    <a:pt x="7773" y="26472"/>
                    <a:pt x="9007" y="27039"/>
                  </a:cubicBezTo>
                  <a:cubicBezTo>
                    <a:pt x="9037" y="27054"/>
                    <a:pt x="9067" y="27069"/>
                    <a:pt x="9097" y="27084"/>
                  </a:cubicBezTo>
                  <a:lnTo>
                    <a:pt x="9097" y="27084"/>
                  </a:lnTo>
                  <a:cubicBezTo>
                    <a:pt x="9037" y="28540"/>
                    <a:pt x="9005" y="30023"/>
                    <a:pt x="8974" y="31476"/>
                  </a:cubicBezTo>
                  <a:cubicBezTo>
                    <a:pt x="8974" y="31743"/>
                    <a:pt x="9174" y="31943"/>
                    <a:pt x="9441" y="31943"/>
                  </a:cubicBezTo>
                  <a:lnTo>
                    <a:pt x="21116" y="31943"/>
                  </a:lnTo>
                  <a:cubicBezTo>
                    <a:pt x="21349" y="31943"/>
                    <a:pt x="21583" y="31743"/>
                    <a:pt x="21583" y="31476"/>
                  </a:cubicBezTo>
                  <a:lnTo>
                    <a:pt x="21583" y="27194"/>
                  </a:lnTo>
                  <a:lnTo>
                    <a:pt x="21583" y="27194"/>
                  </a:lnTo>
                  <a:cubicBezTo>
                    <a:pt x="24314" y="26505"/>
                    <a:pt x="26719" y="24844"/>
                    <a:pt x="28354" y="22536"/>
                  </a:cubicBezTo>
                  <a:cubicBezTo>
                    <a:pt x="30489" y="19434"/>
                    <a:pt x="30889" y="15464"/>
                    <a:pt x="30522" y="11762"/>
                  </a:cubicBezTo>
                  <a:cubicBezTo>
                    <a:pt x="30422" y="10527"/>
                    <a:pt x="30089" y="9327"/>
                    <a:pt x="29555" y="8226"/>
                  </a:cubicBezTo>
                  <a:cubicBezTo>
                    <a:pt x="29021" y="7225"/>
                    <a:pt x="28354" y="6258"/>
                    <a:pt x="27520" y="5457"/>
                  </a:cubicBezTo>
                  <a:cubicBezTo>
                    <a:pt x="25685" y="3589"/>
                    <a:pt x="23451" y="2188"/>
                    <a:pt x="20982" y="1288"/>
                  </a:cubicBezTo>
                  <a:cubicBezTo>
                    <a:pt x="18852" y="473"/>
                    <a:pt x="16514" y="1"/>
                    <a:pt x="14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59" name="Google Shape;1459;p33"/>
            <p:cNvSpPr/>
            <p:nvPr/>
          </p:nvSpPr>
          <p:spPr>
            <a:xfrm rot="989648">
              <a:off x="7740797" y="1550275"/>
              <a:ext cx="432484" cy="144217"/>
            </a:xfrm>
            <a:custGeom>
              <a:avLst/>
              <a:gdLst/>
              <a:ahLst/>
              <a:cxnLst/>
              <a:rect l="l" t="t" r="r" b="b"/>
              <a:pathLst>
                <a:path w="17380" h="5795" extrusionOk="0">
                  <a:moveTo>
                    <a:pt x="2825" y="0"/>
                  </a:moveTo>
                  <a:cubicBezTo>
                    <a:pt x="2210" y="0"/>
                    <a:pt x="1627" y="195"/>
                    <a:pt x="1101" y="504"/>
                  </a:cubicBezTo>
                  <a:cubicBezTo>
                    <a:pt x="401" y="1005"/>
                    <a:pt x="0" y="1838"/>
                    <a:pt x="67" y="2706"/>
                  </a:cubicBezTo>
                  <a:cubicBezTo>
                    <a:pt x="67" y="4340"/>
                    <a:pt x="1501" y="5141"/>
                    <a:pt x="2902" y="5474"/>
                  </a:cubicBezTo>
                  <a:cubicBezTo>
                    <a:pt x="4103" y="5688"/>
                    <a:pt x="5326" y="5795"/>
                    <a:pt x="6535" y="5795"/>
                  </a:cubicBezTo>
                  <a:cubicBezTo>
                    <a:pt x="6837" y="5795"/>
                    <a:pt x="7139" y="5788"/>
                    <a:pt x="7439" y="5775"/>
                  </a:cubicBezTo>
                  <a:cubicBezTo>
                    <a:pt x="9107" y="5775"/>
                    <a:pt x="10741" y="5775"/>
                    <a:pt x="12409" y="5708"/>
                  </a:cubicBezTo>
                  <a:cubicBezTo>
                    <a:pt x="13510" y="5708"/>
                    <a:pt x="14644" y="5574"/>
                    <a:pt x="15745" y="5374"/>
                  </a:cubicBezTo>
                  <a:cubicBezTo>
                    <a:pt x="16345" y="5274"/>
                    <a:pt x="16846" y="4874"/>
                    <a:pt x="17046" y="4274"/>
                  </a:cubicBezTo>
                  <a:cubicBezTo>
                    <a:pt x="17346" y="3440"/>
                    <a:pt x="17379" y="2506"/>
                    <a:pt x="17146" y="1638"/>
                  </a:cubicBezTo>
                  <a:cubicBezTo>
                    <a:pt x="16779" y="538"/>
                    <a:pt x="15778" y="4"/>
                    <a:pt x="14644" y="4"/>
                  </a:cubicBezTo>
                  <a:cubicBezTo>
                    <a:pt x="14077" y="37"/>
                    <a:pt x="14077" y="871"/>
                    <a:pt x="14644" y="938"/>
                  </a:cubicBezTo>
                  <a:cubicBezTo>
                    <a:pt x="15445" y="938"/>
                    <a:pt x="16079" y="1271"/>
                    <a:pt x="16279" y="2072"/>
                  </a:cubicBezTo>
                  <a:cubicBezTo>
                    <a:pt x="16412" y="2672"/>
                    <a:pt x="16379" y="3306"/>
                    <a:pt x="16179" y="3907"/>
                  </a:cubicBezTo>
                  <a:cubicBezTo>
                    <a:pt x="16145" y="4007"/>
                    <a:pt x="16112" y="4140"/>
                    <a:pt x="16045" y="4240"/>
                  </a:cubicBezTo>
                  <a:cubicBezTo>
                    <a:pt x="15845" y="4340"/>
                    <a:pt x="15612" y="4440"/>
                    <a:pt x="15378" y="4474"/>
                  </a:cubicBezTo>
                  <a:cubicBezTo>
                    <a:pt x="14477" y="4640"/>
                    <a:pt x="13543" y="4741"/>
                    <a:pt x="12609" y="4774"/>
                  </a:cubicBezTo>
                  <a:cubicBezTo>
                    <a:pt x="11275" y="4841"/>
                    <a:pt x="9941" y="4841"/>
                    <a:pt x="8607" y="4841"/>
                  </a:cubicBezTo>
                  <a:cubicBezTo>
                    <a:pt x="7939" y="4841"/>
                    <a:pt x="7247" y="4857"/>
                    <a:pt x="6547" y="4857"/>
                  </a:cubicBezTo>
                  <a:cubicBezTo>
                    <a:pt x="5846" y="4857"/>
                    <a:pt x="5137" y="4841"/>
                    <a:pt x="4437" y="4774"/>
                  </a:cubicBezTo>
                  <a:cubicBezTo>
                    <a:pt x="3336" y="4674"/>
                    <a:pt x="1335" y="4440"/>
                    <a:pt x="1001" y="3106"/>
                  </a:cubicBezTo>
                  <a:cubicBezTo>
                    <a:pt x="868" y="2539"/>
                    <a:pt x="1001" y="1939"/>
                    <a:pt x="1368" y="1472"/>
                  </a:cubicBezTo>
                  <a:cubicBezTo>
                    <a:pt x="1770" y="1131"/>
                    <a:pt x="2288" y="934"/>
                    <a:pt x="2813" y="934"/>
                  </a:cubicBezTo>
                  <a:cubicBezTo>
                    <a:pt x="2854" y="934"/>
                    <a:pt x="2895" y="935"/>
                    <a:pt x="2936" y="938"/>
                  </a:cubicBezTo>
                  <a:cubicBezTo>
                    <a:pt x="3503" y="871"/>
                    <a:pt x="3503" y="37"/>
                    <a:pt x="2936" y="4"/>
                  </a:cubicBezTo>
                  <a:lnTo>
                    <a:pt x="2969" y="4"/>
                  </a:lnTo>
                  <a:cubicBezTo>
                    <a:pt x="2921" y="1"/>
                    <a:pt x="2873" y="0"/>
                    <a:pt x="2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0" name="Google Shape;1460;p33"/>
            <p:cNvSpPr/>
            <p:nvPr/>
          </p:nvSpPr>
          <p:spPr>
            <a:xfrm rot="989648">
              <a:off x="7711062" y="1658177"/>
              <a:ext cx="445772" cy="137049"/>
            </a:xfrm>
            <a:custGeom>
              <a:avLst/>
              <a:gdLst/>
              <a:ahLst/>
              <a:cxnLst/>
              <a:rect l="l" t="t" r="r" b="b"/>
              <a:pathLst>
                <a:path w="17914" h="5507" extrusionOk="0">
                  <a:moveTo>
                    <a:pt x="15484" y="1"/>
                  </a:moveTo>
                  <a:cubicBezTo>
                    <a:pt x="15116" y="1"/>
                    <a:pt x="14856" y="608"/>
                    <a:pt x="15245" y="914"/>
                  </a:cubicBezTo>
                  <a:cubicBezTo>
                    <a:pt x="15879" y="1314"/>
                    <a:pt x="17046" y="2182"/>
                    <a:pt x="16613" y="3082"/>
                  </a:cubicBezTo>
                  <a:cubicBezTo>
                    <a:pt x="16346" y="3683"/>
                    <a:pt x="15579" y="4016"/>
                    <a:pt x="14945" y="4183"/>
                  </a:cubicBezTo>
                  <a:cubicBezTo>
                    <a:pt x="13844" y="4416"/>
                    <a:pt x="12743" y="4517"/>
                    <a:pt x="11642" y="4517"/>
                  </a:cubicBezTo>
                  <a:cubicBezTo>
                    <a:pt x="10792" y="4550"/>
                    <a:pt x="9950" y="4567"/>
                    <a:pt x="9107" y="4567"/>
                  </a:cubicBezTo>
                  <a:cubicBezTo>
                    <a:pt x="8265" y="4567"/>
                    <a:pt x="7423" y="4550"/>
                    <a:pt x="6572" y="4517"/>
                  </a:cubicBezTo>
                  <a:cubicBezTo>
                    <a:pt x="5104" y="4517"/>
                    <a:pt x="3637" y="4283"/>
                    <a:pt x="2236" y="3883"/>
                  </a:cubicBezTo>
                  <a:cubicBezTo>
                    <a:pt x="1602" y="3683"/>
                    <a:pt x="1202" y="3382"/>
                    <a:pt x="1102" y="2682"/>
                  </a:cubicBezTo>
                  <a:cubicBezTo>
                    <a:pt x="1001" y="1781"/>
                    <a:pt x="2202" y="1281"/>
                    <a:pt x="2836" y="914"/>
                  </a:cubicBezTo>
                  <a:cubicBezTo>
                    <a:pt x="3241" y="625"/>
                    <a:pt x="2969" y="35"/>
                    <a:pt x="2564" y="35"/>
                  </a:cubicBezTo>
                  <a:cubicBezTo>
                    <a:pt x="2501" y="35"/>
                    <a:pt x="2436" y="49"/>
                    <a:pt x="2369" y="80"/>
                  </a:cubicBezTo>
                  <a:cubicBezTo>
                    <a:pt x="1602" y="547"/>
                    <a:pt x="701" y="1014"/>
                    <a:pt x="334" y="1881"/>
                  </a:cubicBezTo>
                  <a:cubicBezTo>
                    <a:pt x="1" y="2782"/>
                    <a:pt x="301" y="3783"/>
                    <a:pt x="1068" y="4350"/>
                  </a:cubicBezTo>
                  <a:cubicBezTo>
                    <a:pt x="2202" y="5184"/>
                    <a:pt x="4037" y="5250"/>
                    <a:pt x="5405" y="5350"/>
                  </a:cubicBezTo>
                  <a:cubicBezTo>
                    <a:pt x="6656" y="5455"/>
                    <a:pt x="7906" y="5507"/>
                    <a:pt x="9157" y="5507"/>
                  </a:cubicBezTo>
                  <a:cubicBezTo>
                    <a:pt x="9908" y="5507"/>
                    <a:pt x="10658" y="5488"/>
                    <a:pt x="11409" y="5451"/>
                  </a:cubicBezTo>
                  <a:cubicBezTo>
                    <a:pt x="12743" y="5384"/>
                    <a:pt x="14278" y="5451"/>
                    <a:pt x="15545" y="4984"/>
                  </a:cubicBezTo>
                  <a:cubicBezTo>
                    <a:pt x="16412" y="4683"/>
                    <a:pt x="17346" y="4083"/>
                    <a:pt x="17580" y="3149"/>
                  </a:cubicBezTo>
                  <a:cubicBezTo>
                    <a:pt x="17914" y="1815"/>
                    <a:pt x="16679" y="747"/>
                    <a:pt x="15712" y="80"/>
                  </a:cubicBezTo>
                  <a:cubicBezTo>
                    <a:pt x="15634" y="25"/>
                    <a:pt x="15557" y="1"/>
                    <a:pt x="15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1" name="Google Shape;1461;p33"/>
            <p:cNvSpPr/>
            <p:nvPr/>
          </p:nvSpPr>
          <p:spPr>
            <a:xfrm rot="989648">
              <a:off x="7738185" y="1755061"/>
              <a:ext cx="345514" cy="118658"/>
            </a:xfrm>
            <a:custGeom>
              <a:avLst/>
              <a:gdLst/>
              <a:ahLst/>
              <a:cxnLst/>
              <a:rect l="l" t="t" r="r" b="b"/>
              <a:pathLst>
                <a:path w="13885" h="4768" extrusionOk="0">
                  <a:moveTo>
                    <a:pt x="585" y="0"/>
                  </a:moveTo>
                  <a:cubicBezTo>
                    <a:pt x="315" y="0"/>
                    <a:pt x="1" y="242"/>
                    <a:pt x="41" y="606"/>
                  </a:cubicBezTo>
                  <a:cubicBezTo>
                    <a:pt x="308" y="2474"/>
                    <a:pt x="2376" y="3741"/>
                    <a:pt x="4010" y="4242"/>
                  </a:cubicBezTo>
                  <a:cubicBezTo>
                    <a:pt x="5090" y="4591"/>
                    <a:pt x="6218" y="4768"/>
                    <a:pt x="7347" y="4768"/>
                  </a:cubicBezTo>
                  <a:cubicBezTo>
                    <a:pt x="8695" y="4768"/>
                    <a:pt x="10045" y="4516"/>
                    <a:pt x="11316" y="4008"/>
                  </a:cubicBezTo>
                  <a:cubicBezTo>
                    <a:pt x="12817" y="3374"/>
                    <a:pt x="13884" y="2173"/>
                    <a:pt x="13884" y="472"/>
                  </a:cubicBezTo>
                  <a:cubicBezTo>
                    <a:pt x="13851" y="189"/>
                    <a:pt x="13626" y="47"/>
                    <a:pt x="13405" y="47"/>
                  </a:cubicBezTo>
                  <a:cubicBezTo>
                    <a:pt x="13184" y="47"/>
                    <a:pt x="12967" y="189"/>
                    <a:pt x="12950" y="472"/>
                  </a:cubicBezTo>
                  <a:cubicBezTo>
                    <a:pt x="12950" y="3007"/>
                    <a:pt x="9948" y="3674"/>
                    <a:pt x="7947" y="3808"/>
                  </a:cubicBezTo>
                  <a:cubicBezTo>
                    <a:pt x="7729" y="3821"/>
                    <a:pt x="7507" y="3828"/>
                    <a:pt x="7280" y="3828"/>
                  </a:cubicBezTo>
                  <a:cubicBezTo>
                    <a:pt x="5249" y="3828"/>
                    <a:pt x="2929" y="3264"/>
                    <a:pt x="1609" y="1673"/>
                  </a:cubicBezTo>
                  <a:cubicBezTo>
                    <a:pt x="1275" y="1306"/>
                    <a:pt x="1042" y="839"/>
                    <a:pt x="942" y="339"/>
                  </a:cubicBezTo>
                  <a:cubicBezTo>
                    <a:pt x="915" y="102"/>
                    <a:pt x="760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2" name="Google Shape;1462;p33"/>
            <p:cNvSpPr/>
            <p:nvPr/>
          </p:nvSpPr>
          <p:spPr>
            <a:xfrm rot="989648">
              <a:off x="7929688" y="1020825"/>
              <a:ext cx="254837" cy="567758"/>
            </a:xfrm>
            <a:custGeom>
              <a:avLst/>
              <a:gdLst/>
              <a:ahLst/>
              <a:cxnLst/>
              <a:rect l="l" t="t" r="r" b="b"/>
              <a:pathLst>
                <a:path w="10241" h="22814" extrusionOk="0">
                  <a:moveTo>
                    <a:pt x="8506" y="1114"/>
                  </a:moveTo>
                  <a:cubicBezTo>
                    <a:pt x="8573" y="1148"/>
                    <a:pt x="8640" y="1214"/>
                    <a:pt x="8706" y="1281"/>
                  </a:cubicBezTo>
                  <a:cubicBezTo>
                    <a:pt x="8973" y="1681"/>
                    <a:pt x="9040" y="2148"/>
                    <a:pt x="8906" y="2615"/>
                  </a:cubicBezTo>
                  <a:cubicBezTo>
                    <a:pt x="8697" y="3525"/>
                    <a:pt x="8167" y="4299"/>
                    <a:pt x="7466" y="4853"/>
                  </a:cubicBezTo>
                  <a:lnTo>
                    <a:pt x="7466" y="4853"/>
                  </a:lnTo>
                  <a:cubicBezTo>
                    <a:pt x="7482" y="4174"/>
                    <a:pt x="7526" y="3495"/>
                    <a:pt x="7606" y="2816"/>
                  </a:cubicBezTo>
                  <a:cubicBezTo>
                    <a:pt x="7639" y="2382"/>
                    <a:pt x="7739" y="1982"/>
                    <a:pt x="7939" y="1581"/>
                  </a:cubicBezTo>
                  <a:cubicBezTo>
                    <a:pt x="7953" y="1562"/>
                    <a:pt x="7963" y="1549"/>
                    <a:pt x="7969" y="1541"/>
                  </a:cubicBezTo>
                  <a:lnTo>
                    <a:pt x="7969" y="1541"/>
                  </a:lnTo>
                  <a:cubicBezTo>
                    <a:pt x="7967" y="1545"/>
                    <a:pt x="7965" y="1548"/>
                    <a:pt x="7967" y="1548"/>
                  </a:cubicBezTo>
                  <a:cubicBezTo>
                    <a:pt x="7970" y="1548"/>
                    <a:pt x="7980" y="1540"/>
                    <a:pt x="8006" y="1515"/>
                  </a:cubicBezTo>
                  <a:lnTo>
                    <a:pt x="8139" y="1381"/>
                  </a:lnTo>
                  <a:cubicBezTo>
                    <a:pt x="8206" y="1314"/>
                    <a:pt x="8306" y="1248"/>
                    <a:pt x="8406" y="1181"/>
                  </a:cubicBezTo>
                  <a:cubicBezTo>
                    <a:pt x="8473" y="1114"/>
                    <a:pt x="8439" y="1114"/>
                    <a:pt x="8506" y="1114"/>
                  </a:cubicBezTo>
                  <a:close/>
                  <a:moveTo>
                    <a:pt x="1735" y="981"/>
                  </a:moveTo>
                  <a:cubicBezTo>
                    <a:pt x="1840" y="981"/>
                    <a:pt x="1953" y="1076"/>
                    <a:pt x="2068" y="1314"/>
                  </a:cubicBezTo>
                  <a:cubicBezTo>
                    <a:pt x="2302" y="1948"/>
                    <a:pt x="2402" y="2615"/>
                    <a:pt x="2368" y="3316"/>
                  </a:cubicBezTo>
                  <a:cubicBezTo>
                    <a:pt x="2390" y="3832"/>
                    <a:pt x="2412" y="4348"/>
                    <a:pt x="2424" y="4864"/>
                  </a:cubicBezTo>
                  <a:lnTo>
                    <a:pt x="2424" y="4864"/>
                  </a:lnTo>
                  <a:cubicBezTo>
                    <a:pt x="1650" y="4192"/>
                    <a:pt x="1194" y="3234"/>
                    <a:pt x="1168" y="2215"/>
                  </a:cubicBezTo>
                  <a:cubicBezTo>
                    <a:pt x="1168" y="1863"/>
                    <a:pt x="1414" y="981"/>
                    <a:pt x="1735" y="981"/>
                  </a:cubicBezTo>
                  <a:close/>
                  <a:moveTo>
                    <a:pt x="1749" y="0"/>
                  </a:moveTo>
                  <a:cubicBezTo>
                    <a:pt x="1041" y="0"/>
                    <a:pt x="469" y="806"/>
                    <a:pt x="334" y="1481"/>
                  </a:cubicBezTo>
                  <a:cubicBezTo>
                    <a:pt x="0" y="2849"/>
                    <a:pt x="601" y="4383"/>
                    <a:pt x="1568" y="5384"/>
                  </a:cubicBezTo>
                  <a:cubicBezTo>
                    <a:pt x="1833" y="5654"/>
                    <a:pt x="2127" y="5881"/>
                    <a:pt x="2440" y="6066"/>
                  </a:cubicBezTo>
                  <a:lnTo>
                    <a:pt x="2440" y="6066"/>
                  </a:lnTo>
                  <a:cubicBezTo>
                    <a:pt x="2468" y="8082"/>
                    <a:pt x="2467" y="10068"/>
                    <a:pt x="2435" y="12055"/>
                  </a:cubicBezTo>
                  <a:cubicBezTo>
                    <a:pt x="2402" y="15391"/>
                    <a:pt x="2335" y="18727"/>
                    <a:pt x="2268" y="22096"/>
                  </a:cubicBezTo>
                  <a:lnTo>
                    <a:pt x="2268" y="22363"/>
                  </a:lnTo>
                  <a:cubicBezTo>
                    <a:pt x="2285" y="22646"/>
                    <a:pt x="2502" y="22788"/>
                    <a:pt x="2723" y="22788"/>
                  </a:cubicBezTo>
                  <a:cubicBezTo>
                    <a:pt x="2944" y="22788"/>
                    <a:pt x="3169" y="22646"/>
                    <a:pt x="3202" y="22363"/>
                  </a:cubicBezTo>
                  <a:lnTo>
                    <a:pt x="3169" y="22363"/>
                  </a:lnTo>
                  <a:cubicBezTo>
                    <a:pt x="3169" y="18960"/>
                    <a:pt x="3336" y="15558"/>
                    <a:pt x="3369" y="12122"/>
                  </a:cubicBezTo>
                  <a:cubicBezTo>
                    <a:pt x="3396" y="10249"/>
                    <a:pt x="3401" y="8375"/>
                    <a:pt x="3385" y="6484"/>
                  </a:cubicBezTo>
                  <a:lnTo>
                    <a:pt x="3385" y="6484"/>
                  </a:lnTo>
                  <a:cubicBezTo>
                    <a:pt x="3855" y="6631"/>
                    <a:pt x="4348" y="6702"/>
                    <a:pt x="4843" y="6702"/>
                  </a:cubicBezTo>
                  <a:cubicBezTo>
                    <a:pt x="5404" y="6702"/>
                    <a:pt x="5967" y="6610"/>
                    <a:pt x="6502" y="6432"/>
                  </a:cubicBezTo>
                  <a:lnTo>
                    <a:pt x="6502" y="6432"/>
                  </a:lnTo>
                  <a:cubicBezTo>
                    <a:pt x="6503" y="6472"/>
                    <a:pt x="6504" y="6512"/>
                    <a:pt x="6505" y="6552"/>
                  </a:cubicBezTo>
                  <a:cubicBezTo>
                    <a:pt x="6538" y="8720"/>
                    <a:pt x="6605" y="10888"/>
                    <a:pt x="6605" y="13056"/>
                  </a:cubicBezTo>
                  <a:cubicBezTo>
                    <a:pt x="6638" y="15992"/>
                    <a:pt x="6571" y="18960"/>
                    <a:pt x="6505" y="21896"/>
                  </a:cubicBezTo>
                  <a:lnTo>
                    <a:pt x="6505" y="22363"/>
                  </a:lnTo>
                  <a:cubicBezTo>
                    <a:pt x="6488" y="22663"/>
                    <a:pt x="6713" y="22813"/>
                    <a:pt x="6947" y="22813"/>
                  </a:cubicBezTo>
                  <a:cubicBezTo>
                    <a:pt x="7180" y="22813"/>
                    <a:pt x="7422" y="22663"/>
                    <a:pt x="7439" y="22363"/>
                  </a:cubicBezTo>
                  <a:cubicBezTo>
                    <a:pt x="7505" y="20628"/>
                    <a:pt x="7539" y="18894"/>
                    <a:pt x="7572" y="17159"/>
                  </a:cubicBezTo>
                  <a:cubicBezTo>
                    <a:pt x="7606" y="13490"/>
                    <a:pt x="7472" y="9854"/>
                    <a:pt x="7472" y="6218"/>
                  </a:cubicBezTo>
                  <a:cubicBezTo>
                    <a:pt x="7470" y="6144"/>
                    <a:pt x="7468" y="6071"/>
                    <a:pt x="7466" y="5997"/>
                  </a:cubicBezTo>
                  <a:lnTo>
                    <a:pt x="7466" y="5997"/>
                  </a:lnTo>
                  <a:cubicBezTo>
                    <a:pt x="7846" y="5776"/>
                    <a:pt x="8198" y="5504"/>
                    <a:pt x="8506" y="5184"/>
                  </a:cubicBezTo>
                  <a:cubicBezTo>
                    <a:pt x="9440" y="4217"/>
                    <a:pt x="10241" y="2582"/>
                    <a:pt x="9740" y="1248"/>
                  </a:cubicBezTo>
                  <a:cubicBezTo>
                    <a:pt x="9530" y="664"/>
                    <a:pt x="9026" y="194"/>
                    <a:pt x="8479" y="194"/>
                  </a:cubicBezTo>
                  <a:cubicBezTo>
                    <a:pt x="8244" y="194"/>
                    <a:pt x="8002" y="280"/>
                    <a:pt x="7772" y="480"/>
                  </a:cubicBezTo>
                  <a:cubicBezTo>
                    <a:pt x="7539" y="647"/>
                    <a:pt x="7305" y="847"/>
                    <a:pt x="7139" y="1081"/>
                  </a:cubicBezTo>
                  <a:cubicBezTo>
                    <a:pt x="6872" y="1581"/>
                    <a:pt x="6705" y="2148"/>
                    <a:pt x="6672" y="2749"/>
                  </a:cubicBezTo>
                  <a:cubicBezTo>
                    <a:pt x="6577" y="3626"/>
                    <a:pt x="6516" y="4521"/>
                    <a:pt x="6500" y="5432"/>
                  </a:cubicBezTo>
                  <a:lnTo>
                    <a:pt x="6500" y="5432"/>
                  </a:lnTo>
                  <a:cubicBezTo>
                    <a:pt x="5985" y="5655"/>
                    <a:pt x="5428" y="5777"/>
                    <a:pt x="4868" y="5777"/>
                  </a:cubicBezTo>
                  <a:cubicBezTo>
                    <a:pt x="4364" y="5777"/>
                    <a:pt x="3857" y="5679"/>
                    <a:pt x="3374" y="5466"/>
                  </a:cubicBezTo>
                  <a:lnTo>
                    <a:pt x="3374" y="5466"/>
                  </a:lnTo>
                  <a:cubicBezTo>
                    <a:pt x="3373" y="5339"/>
                    <a:pt x="3371" y="5211"/>
                    <a:pt x="3369" y="5084"/>
                  </a:cubicBezTo>
                  <a:cubicBezTo>
                    <a:pt x="3369" y="4283"/>
                    <a:pt x="3336" y="3483"/>
                    <a:pt x="3269" y="2649"/>
                  </a:cubicBezTo>
                  <a:cubicBezTo>
                    <a:pt x="3202" y="1848"/>
                    <a:pt x="3102" y="647"/>
                    <a:pt x="2268" y="147"/>
                  </a:cubicBezTo>
                  <a:cubicBezTo>
                    <a:pt x="2090" y="45"/>
                    <a:pt x="1916" y="0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3" name="Google Shape;1463;p33"/>
            <p:cNvSpPr/>
            <p:nvPr/>
          </p:nvSpPr>
          <p:spPr>
            <a:xfrm rot="989648">
              <a:off x="7866627" y="837711"/>
              <a:ext cx="187327" cy="223380"/>
            </a:xfrm>
            <a:custGeom>
              <a:avLst/>
              <a:gdLst/>
              <a:ahLst/>
              <a:cxnLst/>
              <a:rect l="l" t="t" r="r" b="b"/>
              <a:pathLst>
                <a:path w="7528" h="8976" extrusionOk="0">
                  <a:moveTo>
                    <a:pt x="289" y="8182"/>
                  </a:moveTo>
                  <a:cubicBezTo>
                    <a:pt x="289" y="8192"/>
                    <a:pt x="286" y="8203"/>
                    <a:pt x="282" y="8212"/>
                  </a:cubicBezTo>
                  <a:lnTo>
                    <a:pt x="282" y="8212"/>
                  </a:lnTo>
                  <a:cubicBezTo>
                    <a:pt x="284" y="8205"/>
                    <a:pt x="286" y="8195"/>
                    <a:pt x="289" y="8182"/>
                  </a:cubicBezTo>
                  <a:close/>
                  <a:moveTo>
                    <a:pt x="281" y="8191"/>
                  </a:moveTo>
                  <a:cubicBezTo>
                    <a:pt x="253" y="8219"/>
                    <a:pt x="239" y="8238"/>
                    <a:pt x="233" y="8248"/>
                  </a:cubicBezTo>
                  <a:lnTo>
                    <a:pt x="233" y="8248"/>
                  </a:lnTo>
                  <a:cubicBezTo>
                    <a:pt x="247" y="8229"/>
                    <a:pt x="263" y="8210"/>
                    <a:pt x="281" y="8191"/>
                  </a:cubicBezTo>
                  <a:lnTo>
                    <a:pt x="281" y="8191"/>
                  </a:lnTo>
                  <a:cubicBezTo>
                    <a:pt x="281" y="8191"/>
                    <a:pt x="281" y="8191"/>
                    <a:pt x="281" y="8191"/>
                  </a:cubicBezTo>
                  <a:close/>
                  <a:moveTo>
                    <a:pt x="6767" y="1"/>
                  </a:moveTo>
                  <a:cubicBezTo>
                    <a:pt x="6701" y="1"/>
                    <a:pt x="6631" y="14"/>
                    <a:pt x="6561" y="43"/>
                  </a:cubicBezTo>
                  <a:cubicBezTo>
                    <a:pt x="3525" y="1377"/>
                    <a:pt x="1757" y="4446"/>
                    <a:pt x="590" y="7382"/>
                  </a:cubicBezTo>
                  <a:cubicBezTo>
                    <a:pt x="490" y="7615"/>
                    <a:pt x="423" y="7849"/>
                    <a:pt x="323" y="8049"/>
                  </a:cubicBezTo>
                  <a:cubicBezTo>
                    <a:pt x="306" y="8082"/>
                    <a:pt x="289" y="8149"/>
                    <a:pt x="281" y="8191"/>
                  </a:cubicBezTo>
                  <a:lnTo>
                    <a:pt x="281" y="8191"/>
                  </a:lnTo>
                  <a:cubicBezTo>
                    <a:pt x="284" y="8188"/>
                    <a:pt x="286" y="8185"/>
                    <a:pt x="289" y="8182"/>
                  </a:cubicBezTo>
                  <a:lnTo>
                    <a:pt x="289" y="8182"/>
                  </a:lnTo>
                  <a:cubicBezTo>
                    <a:pt x="286" y="8185"/>
                    <a:pt x="284" y="8188"/>
                    <a:pt x="281" y="8191"/>
                  </a:cubicBezTo>
                  <a:lnTo>
                    <a:pt x="281" y="8191"/>
                  </a:lnTo>
                  <a:cubicBezTo>
                    <a:pt x="278" y="8205"/>
                    <a:pt x="276" y="8216"/>
                    <a:pt x="276" y="8222"/>
                  </a:cubicBezTo>
                  <a:lnTo>
                    <a:pt x="276" y="8222"/>
                  </a:lnTo>
                  <a:cubicBezTo>
                    <a:pt x="262" y="8243"/>
                    <a:pt x="241" y="8259"/>
                    <a:pt x="233" y="8259"/>
                  </a:cubicBezTo>
                  <a:cubicBezTo>
                    <a:pt x="229" y="8259"/>
                    <a:pt x="229" y="8256"/>
                    <a:pt x="233" y="8248"/>
                  </a:cubicBezTo>
                  <a:lnTo>
                    <a:pt x="233" y="8248"/>
                  </a:lnTo>
                  <a:cubicBezTo>
                    <a:pt x="0" y="8570"/>
                    <a:pt x="289" y="8975"/>
                    <a:pt x="621" y="8975"/>
                  </a:cubicBezTo>
                  <a:cubicBezTo>
                    <a:pt x="734" y="8975"/>
                    <a:pt x="852" y="8929"/>
                    <a:pt x="957" y="8816"/>
                  </a:cubicBezTo>
                  <a:lnTo>
                    <a:pt x="957" y="8849"/>
                  </a:lnTo>
                  <a:cubicBezTo>
                    <a:pt x="1157" y="8616"/>
                    <a:pt x="1257" y="8316"/>
                    <a:pt x="1357" y="8049"/>
                  </a:cubicBezTo>
                  <a:cubicBezTo>
                    <a:pt x="1524" y="7549"/>
                    <a:pt x="1724" y="7048"/>
                    <a:pt x="1957" y="6548"/>
                  </a:cubicBezTo>
                  <a:cubicBezTo>
                    <a:pt x="2591" y="5113"/>
                    <a:pt x="3458" y="3746"/>
                    <a:pt x="4559" y="2612"/>
                  </a:cubicBezTo>
                  <a:cubicBezTo>
                    <a:pt x="5260" y="1878"/>
                    <a:pt x="6094" y="1277"/>
                    <a:pt x="7061" y="844"/>
                  </a:cubicBezTo>
                  <a:cubicBezTo>
                    <a:pt x="7528" y="639"/>
                    <a:pt x="7229" y="1"/>
                    <a:pt x="6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4" name="Google Shape;1464;p33"/>
            <p:cNvSpPr/>
            <p:nvPr/>
          </p:nvSpPr>
          <p:spPr>
            <a:xfrm rot="989648">
              <a:off x="7802301" y="1072407"/>
              <a:ext cx="28243" cy="23269"/>
            </a:xfrm>
            <a:custGeom>
              <a:avLst/>
              <a:gdLst/>
              <a:ahLst/>
              <a:cxnLst/>
              <a:rect l="l" t="t" r="r" b="b"/>
              <a:pathLst>
                <a:path w="1135" h="935" extrusionOk="0">
                  <a:moveTo>
                    <a:pt x="568" y="1"/>
                  </a:moveTo>
                  <a:cubicBezTo>
                    <a:pt x="1" y="68"/>
                    <a:pt x="1" y="902"/>
                    <a:pt x="568" y="935"/>
                  </a:cubicBezTo>
                  <a:cubicBezTo>
                    <a:pt x="1135" y="902"/>
                    <a:pt x="1135" y="68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465" name="Google Shape;1465;p33"/>
          <p:cNvSpPr/>
          <p:nvPr/>
        </p:nvSpPr>
        <p:spPr>
          <a:xfrm rot="989451">
            <a:off x="9286648" y="1796301"/>
            <a:ext cx="162299" cy="150936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44111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068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34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468" name="Google Shape;1468;p3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3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3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3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3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3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3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3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4" name="Google Shape;1484;p3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7" name="Google Shape;1487;p3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8" name="Google Shape;1488;p3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9" name="Google Shape;1489;p3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0" name="Google Shape;1490;p3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1" name="Google Shape;1491;p3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2" name="Google Shape;1492;p3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493" name="Google Shape;1493;p34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34"/>
          <p:cNvSpPr/>
          <p:nvPr/>
        </p:nvSpPr>
        <p:spPr>
          <a:xfrm>
            <a:off x="6476667" y="63002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95" name="Google Shape;1495;p34"/>
          <p:cNvSpPr/>
          <p:nvPr/>
        </p:nvSpPr>
        <p:spPr>
          <a:xfrm>
            <a:off x="1406734" y="61928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96" name="Google Shape;1496;p34"/>
          <p:cNvSpPr/>
          <p:nvPr/>
        </p:nvSpPr>
        <p:spPr>
          <a:xfrm>
            <a:off x="3577767" y="340834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97" name="Google Shape;1497;p34"/>
          <p:cNvSpPr/>
          <p:nvPr/>
        </p:nvSpPr>
        <p:spPr>
          <a:xfrm>
            <a:off x="491318" y="4327152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98" name="Google Shape;1498;p34"/>
          <p:cNvSpPr/>
          <p:nvPr/>
        </p:nvSpPr>
        <p:spPr>
          <a:xfrm>
            <a:off x="11015300" y="1057952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99" name="Google Shape;1499;p34"/>
          <p:cNvSpPr/>
          <p:nvPr/>
        </p:nvSpPr>
        <p:spPr>
          <a:xfrm>
            <a:off x="9419068" y="6170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00" name="Google Shape;1500;p34"/>
          <p:cNvSpPr/>
          <p:nvPr/>
        </p:nvSpPr>
        <p:spPr>
          <a:xfrm>
            <a:off x="379434" y="2070167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501" name="Google Shape;1501;p34"/>
          <p:cNvGrpSpPr/>
          <p:nvPr/>
        </p:nvGrpSpPr>
        <p:grpSpPr>
          <a:xfrm>
            <a:off x="10031000" y="6040584"/>
            <a:ext cx="415867" cy="419600"/>
            <a:chOff x="8571050" y="1873050"/>
            <a:chExt cx="311900" cy="314700"/>
          </a:xfrm>
        </p:grpSpPr>
        <p:sp>
          <p:nvSpPr>
            <p:cNvPr id="1502" name="Google Shape;1502;p3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4" name="Google Shape;1504;p3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5" name="Google Shape;1505;p3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06" name="Google Shape;1506;p34"/>
          <p:cNvGrpSpPr/>
          <p:nvPr/>
        </p:nvGrpSpPr>
        <p:grpSpPr>
          <a:xfrm flipH="1">
            <a:off x="10620934" y="2262934"/>
            <a:ext cx="974633" cy="318033"/>
            <a:chOff x="3798300" y="2287225"/>
            <a:chExt cx="730975" cy="238525"/>
          </a:xfrm>
        </p:grpSpPr>
        <p:sp>
          <p:nvSpPr>
            <p:cNvPr id="1507" name="Google Shape;1507;p34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8" name="Google Shape;1508;p34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09" name="Google Shape;1509;p34"/>
          <p:cNvGrpSpPr/>
          <p:nvPr/>
        </p:nvGrpSpPr>
        <p:grpSpPr>
          <a:xfrm flipH="1">
            <a:off x="4496734" y="6013251"/>
            <a:ext cx="706533" cy="199133"/>
            <a:chOff x="3898800" y="2624300"/>
            <a:chExt cx="529900" cy="149350"/>
          </a:xfrm>
        </p:grpSpPr>
        <p:sp>
          <p:nvSpPr>
            <p:cNvPr id="1510" name="Google Shape;1510;p3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1" name="Google Shape;1511;p3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25791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3" name="Google Shape;1513;p35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514" name="Google Shape;1514;p3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39" name="Google Shape;1539;p35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5"/>
          <p:cNvSpPr/>
          <p:nvPr/>
        </p:nvSpPr>
        <p:spPr>
          <a:xfrm>
            <a:off x="7037234" y="64428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41" name="Google Shape;1541;p35"/>
          <p:cNvSpPr/>
          <p:nvPr/>
        </p:nvSpPr>
        <p:spPr>
          <a:xfrm>
            <a:off x="2707934" y="64654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42" name="Google Shape;1542;p35"/>
          <p:cNvSpPr/>
          <p:nvPr/>
        </p:nvSpPr>
        <p:spPr>
          <a:xfrm>
            <a:off x="9229367" y="86716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43" name="Google Shape;1543;p35"/>
          <p:cNvSpPr/>
          <p:nvPr/>
        </p:nvSpPr>
        <p:spPr>
          <a:xfrm>
            <a:off x="7861867" y="164141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44" name="Google Shape;1544;p35"/>
          <p:cNvSpPr/>
          <p:nvPr/>
        </p:nvSpPr>
        <p:spPr>
          <a:xfrm>
            <a:off x="11472018" y="45016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45" name="Google Shape;1545;p35"/>
          <p:cNvSpPr/>
          <p:nvPr/>
        </p:nvSpPr>
        <p:spPr>
          <a:xfrm>
            <a:off x="11314134" y="607143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546" name="Google Shape;1546;p35"/>
          <p:cNvGrpSpPr/>
          <p:nvPr/>
        </p:nvGrpSpPr>
        <p:grpSpPr>
          <a:xfrm>
            <a:off x="272485" y="1871952"/>
            <a:ext cx="974633" cy="318033"/>
            <a:chOff x="3798300" y="2287225"/>
            <a:chExt cx="730975" cy="238525"/>
          </a:xfrm>
        </p:grpSpPr>
        <p:sp>
          <p:nvSpPr>
            <p:cNvPr id="1547" name="Google Shape;1547;p3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49" name="Google Shape;1549;p35"/>
          <p:cNvGrpSpPr/>
          <p:nvPr/>
        </p:nvGrpSpPr>
        <p:grpSpPr>
          <a:xfrm>
            <a:off x="10887751" y="1780351"/>
            <a:ext cx="706533" cy="199133"/>
            <a:chOff x="3898800" y="2624300"/>
            <a:chExt cx="529900" cy="149350"/>
          </a:xfrm>
        </p:grpSpPr>
        <p:sp>
          <p:nvSpPr>
            <p:cNvPr id="1550" name="Google Shape;1550;p35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94196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36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554" name="Google Shape;1554;p3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5" name="Google Shape;1555;p3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6" name="Google Shape;1556;p3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7" name="Google Shape;1557;p3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8" name="Google Shape;1558;p3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0" name="Google Shape;1570;p3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1" name="Google Shape;1571;p3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79" name="Google Shape;1579;p36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580" name="Google Shape;1580;p36"/>
          <p:cNvSpPr/>
          <p:nvPr/>
        </p:nvSpPr>
        <p:spPr>
          <a:xfrm>
            <a:off x="7649367" y="6442534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81" name="Google Shape;1581;p36"/>
          <p:cNvSpPr/>
          <p:nvPr/>
        </p:nvSpPr>
        <p:spPr>
          <a:xfrm>
            <a:off x="894251" y="64257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82" name="Google Shape;1582;p36"/>
          <p:cNvSpPr/>
          <p:nvPr/>
        </p:nvSpPr>
        <p:spPr>
          <a:xfrm>
            <a:off x="545784" y="4794134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83" name="Google Shape;1583;p36"/>
          <p:cNvSpPr/>
          <p:nvPr/>
        </p:nvSpPr>
        <p:spPr>
          <a:xfrm>
            <a:off x="11458334" y="56381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84" name="Google Shape;1584;p36"/>
          <p:cNvSpPr/>
          <p:nvPr/>
        </p:nvSpPr>
        <p:spPr>
          <a:xfrm>
            <a:off x="1874734" y="78308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585" name="Google Shape;1585;p36"/>
          <p:cNvGrpSpPr/>
          <p:nvPr/>
        </p:nvGrpSpPr>
        <p:grpSpPr>
          <a:xfrm>
            <a:off x="4068567" y="6139633"/>
            <a:ext cx="415867" cy="419600"/>
            <a:chOff x="8571050" y="1873050"/>
            <a:chExt cx="311900" cy="314700"/>
          </a:xfrm>
        </p:grpSpPr>
        <p:sp>
          <p:nvSpPr>
            <p:cNvPr id="1586" name="Google Shape;1586;p3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7" name="Google Shape;1587;p3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8" name="Google Shape;1588;p3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9" name="Google Shape;1589;p3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90" name="Google Shape;1590;p36"/>
          <p:cNvSpPr/>
          <p:nvPr/>
        </p:nvSpPr>
        <p:spPr>
          <a:xfrm rot="989451">
            <a:off x="9506764" y="914884"/>
            <a:ext cx="162299" cy="150936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2118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37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593" name="Google Shape;1593;p3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18" name="Google Shape;1618;p37"/>
          <p:cNvSpPr txBox="1">
            <a:spLocks noGrp="1"/>
          </p:cNvSpPr>
          <p:nvPr>
            <p:ph type="title"/>
          </p:nvPr>
        </p:nvSpPr>
        <p:spPr>
          <a:xfrm>
            <a:off x="950967" y="718667"/>
            <a:ext cx="1029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37"/>
          <p:cNvSpPr/>
          <p:nvPr/>
        </p:nvSpPr>
        <p:spPr>
          <a:xfrm>
            <a:off x="571901" y="2138385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20" name="Google Shape;1620;p37"/>
          <p:cNvSpPr/>
          <p:nvPr/>
        </p:nvSpPr>
        <p:spPr>
          <a:xfrm>
            <a:off x="5257552" y="652031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21" name="Google Shape;1621;p37"/>
          <p:cNvSpPr/>
          <p:nvPr/>
        </p:nvSpPr>
        <p:spPr>
          <a:xfrm>
            <a:off x="455100" y="5817185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22" name="Google Shape;1622;p37"/>
          <p:cNvSpPr/>
          <p:nvPr/>
        </p:nvSpPr>
        <p:spPr>
          <a:xfrm>
            <a:off x="8971451" y="666801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23" name="Google Shape;1623;p37"/>
          <p:cNvSpPr/>
          <p:nvPr/>
        </p:nvSpPr>
        <p:spPr>
          <a:xfrm>
            <a:off x="8258384" y="1628885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24" name="Google Shape;1624;p37"/>
          <p:cNvSpPr/>
          <p:nvPr/>
        </p:nvSpPr>
        <p:spPr>
          <a:xfrm>
            <a:off x="11675934" y="2908334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625" name="Google Shape;1625;p37"/>
          <p:cNvGrpSpPr/>
          <p:nvPr/>
        </p:nvGrpSpPr>
        <p:grpSpPr>
          <a:xfrm>
            <a:off x="5742851" y="1112318"/>
            <a:ext cx="706533" cy="199133"/>
            <a:chOff x="3898800" y="2624300"/>
            <a:chExt cx="529900" cy="149350"/>
          </a:xfrm>
        </p:grpSpPr>
        <p:sp>
          <p:nvSpPr>
            <p:cNvPr id="1626" name="Google Shape;1626;p37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8" name="Google Shape;1628;p37"/>
          <p:cNvGrpSpPr/>
          <p:nvPr/>
        </p:nvGrpSpPr>
        <p:grpSpPr>
          <a:xfrm>
            <a:off x="11373500" y="5664533"/>
            <a:ext cx="415867" cy="419600"/>
            <a:chOff x="8571050" y="1873050"/>
            <a:chExt cx="311900" cy="314700"/>
          </a:xfrm>
        </p:grpSpPr>
        <p:sp>
          <p:nvSpPr>
            <p:cNvPr id="1629" name="Google Shape;1629;p3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02571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38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635" name="Google Shape;1635;p3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6" name="Google Shape;1636;p3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7" name="Google Shape;1637;p3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8" name="Google Shape;1638;p3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9" name="Google Shape;1639;p3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0" name="Google Shape;1640;p3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1" name="Google Shape;1641;p3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2" name="Google Shape;1642;p3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3" name="Google Shape;1643;p3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5" name="Google Shape;1645;p3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60" name="Google Shape;1660;p38"/>
          <p:cNvSpPr txBox="1">
            <a:spLocks noGrp="1"/>
          </p:cNvSpPr>
          <p:nvPr>
            <p:ph type="title"/>
          </p:nvPr>
        </p:nvSpPr>
        <p:spPr>
          <a:xfrm flipH="1">
            <a:off x="1763768" y="743921"/>
            <a:ext cx="421080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96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661" name="Google Shape;1661;p38"/>
          <p:cNvSpPr txBox="1">
            <a:spLocks noGrp="1"/>
          </p:cNvSpPr>
          <p:nvPr>
            <p:ph type="subTitle" idx="1"/>
          </p:nvPr>
        </p:nvSpPr>
        <p:spPr>
          <a:xfrm flipH="1">
            <a:off x="1764267" y="1936433"/>
            <a:ext cx="4132000" cy="1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2" name="Google Shape;1662;p38"/>
          <p:cNvSpPr/>
          <p:nvPr/>
        </p:nvSpPr>
        <p:spPr>
          <a:xfrm>
            <a:off x="8641601" y="447301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63" name="Google Shape;1663;p38"/>
          <p:cNvSpPr/>
          <p:nvPr/>
        </p:nvSpPr>
        <p:spPr>
          <a:xfrm>
            <a:off x="5659368" y="33013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64" name="Google Shape;1664;p38"/>
          <p:cNvSpPr/>
          <p:nvPr/>
        </p:nvSpPr>
        <p:spPr>
          <a:xfrm>
            <a:off x="543800" y="4131151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65" name="Google Shape;1665;p38"/>
          <p:cNvSpPr/>
          <p:nvPr/>
        </p:nvSpPr>
        <p:spPr>
          <a:xfrm>
            <a:off x="9590184" y="19364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66" name="Google Shape;1666;p38"/>
          <p:cNvSpPr/>
          <p:nvPr/>
        </p:nvSpPr>
        <p:spPr>
          <a:xfrm>
            <a:off x="674733" y="1240685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67" name="Google Shape;1667;p38"/>
          <p:cNvSpPr/>
          <p:nvPr/>
        </p:nvSpPr>
        <p:spPr>
          <a:xfrm>
            <a:off x="11241034" y="6293734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68" name="Google Shape;1668;p38"/>
          <p:cNvSpPr/>
          <p:nvPr/>
        </p:nvSpPr>
        <p:spPr>
          <a:xfrm>
            <a:off x="6016151" y="59367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669" name="Google Shape;1669;p38"/>
          <p:cNvGrpSpPr/>
          <p:nvPr/>
        </p:nvGrpSpPr>
        <p:grpSpPr>
          <a:xfrm>
            <a:off x="11165833" y="3408784"/>
            <a:ext cx="415867" cy="419600"/>
            <a:chOff x="8571050" y="1873050"/>
            <a:chExt cx="311900" cy="314700"/>
          </a:xfrm>
        </p:grpSpPr>
        <p:sp>
          <p:nvSpPr>
            <p:cNvPr id="1670" name="Google Shape;1670;p3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74" name="Google Shape;1674;p38"/>
          <p:cNvGrpSpPr/>
          <p:nvPr/>
        </p:nvGrpSpPr>
        <p:grpSpPr>
          <a:xfrm>
            <a:off x="5974567" y="922668"/>
            <a:ext cx="974633" cy="318033"/>
            <a:chOff x="3798300" y="2287225"/>
            <a:chExt cx="730975" cy="238525"/>
          </a:xfrm>
        </p:grpSpPr>
        <p:sp>
          <p:nvSpPr>
            <p:cNvPr id="1675" name="Google Shape;1675;p3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77" name="Google Shape;1677;p38"/>
          <p:cNvGrpSpPr/>
          <p:nvPr/>
        </p:nvGrpSpPr>
        <p:grpSpPr>
          <a:xfrm>
            <a:off x="9047800" y="6044384"/>
            <a:ext cx="706533" cy="199133"/>
            <a:chOff x="3898800" y="2624300"/>
            <a:chExt cx="529900" cy="149350"/>
          </a:xfrm>
        </p:grpSpPr>
        <p:sp>
          <p:nvSpPr>
            <p:cNvPr id="1678" name="Google Shape;1678;p3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80" name="Google Shape;1680;p38"/>
          <p:cNvSpPr txBox="1"/>
          <p:nvPr/>
        </p:nvSpPr>
        <p:spPr>
          <a:xfrm>
            <a:off x="1772800" y="4803344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CREDITS</a:t>
            </a:r>
            <a:r>
              <a:rPr lang="en" sz="16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, and includes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lang="en" sz="16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and infographics &amp; images by</a:t>
            </a:r>
            <a:r>
              <a:rPr lang="en" sz="16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</p:spTree>
    <p:extLst>
      <p:ext uri="{BB962C8B-B14F-4D97-AF65-F5344CB8AC3E}">
        <p14:creationId xmlns:p14="http://schemas.microsoft.com/office/powerpoint/2010/main" val="1009163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39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683" name="Google Shape;1683;p3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708" name="Google Shape;1708;p39"/>
          <p:cNvSpPr/>
          <p:nvPr/>
        </p:nvSpPr>
        <p:spPr>
          <a:xfrm flipH="1">
            <a:off x="480565" y="4664901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09" name="Google Shape;1709;p39"/>
          <p:cNvSpPr/>
          <p:nvPr/>
        </p:nvSpPr>
        <p:spPr>
          <a:xfrm flipH="1">
            <a:off x="6719632" y="6065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10" name="Google Shape;1710;p39"/>
          <p:cNvSpPr/>
          <p:nvPr/>
        </p:nvSpPr>
        <p:spPr>
          <a:xfrm flipH="1">
            <a:off x="10853964" y="603167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11" name="Google Shape;1711;p39"/>
          <p:cNvSpPr/>
          <p:nvPr/>
        </p:nvSpPr>
        <p:spPr>
          <a:xfrm flipH="1">
            <a:off x="903698" y="27681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12" name="Google Shape;1712;p39"/>
          <p:cNvSpPr/>
          <p:nvPr/>
        </p:nvSpPr>
        <p:spPr>
          <a:xfrm flipH="1">
            <a:off x="7160664" y="5792034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13" name="Google Shape;1713;p39"/>
          <p:cNvSpPr/>
          <p:nvPr/>
        </p:nvSpPr>
        <p:spPr>
          <a:xfrm flipH="1">
            <a:off x="11184332" y="61834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14" name="Google Shape;1714;p39"/>
          <p:cNvSpPr/>
          <p:nvPr/>
        </p:nvSpPr>
        <p:spPr>
          <a:xfrm flipH="1">
            <a:off x="840232" y="506751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715" name="Google Shape;1715;p39"/>
          <p:cNvGrpSpPr/>
          <p:nvPr/>
        </p:nvGrpSpPr>
        <p:grpSpPr>
          <a:xfrm>
            <a:off x="4759264" y="1738318"/>
            <a:ext cx="706533" cy="199133"/>
            <a:chOff x="3898800" y="2624300"/>
            <a:chExt cx="529900" cy="149350"/>
          </a:xfrm>
        </p:grpSpPr>
        <p:sp>
          <p:nvSpPr>
            <p:cNvPr id="1716" name="Google Shape;1716;p3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718" name="Google Shape;1718;p39"/>
          <p:cNvGrpSpPr/>
          <p:nvPr/>
        </p:nvGrpSpPr>
        <p:grpSpPr>
          <a:xfrm flipH="1">
            <a:off x="3745614" y="6290901"/>
            <a:ext cx="775100" cy="225967"/>
            <a:chOff x="5393300" y="2420750"/>
            <a:chExt cx="581325" cy="169475"/>
          </a:xfrm>
        </p:grpSpPr>
        <p:sp>
          <p:nvSpPr>
            <p:cNvPr id="1719" name="Google Shape;1719;p39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31866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40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723" name="Google Shape;1723;p4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748" name="Google Shape;1748;p40"/>
          <p:cNvSpPr/>
          <p:nvPr/>
        </p:nvSpPr>
        <p:spPr>
          <a:xfrm>
            <a:off x="7037234" y="6442867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49" name="Google Shape;1749;p40"/>
          <p:cNvSpPr/>
          <p:nvPr/>
        </p:nvSpPr>
        <p:spPr>
          <a:xfrm>
            <a:off x="2707934" y="64654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50" name="Google Shape;1750;p40"/>
          <p:cNvSpPr/>
          <p:nvPr/>
        </p:nvSpPr>
        <p:spPr>
          <a:xfrm>
            <a:off x="9229367" y="86716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51" name="Google Shape;1751;p40"/>
          <p:cNvSpPr/>
          <p:nvPr/>
        </p:nvSpPr>
        <p:spPr>
          <a:xfrm>
            <a:off x="2707933" y="8671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52" name="Google Shape;1752;p40"/>
          <p:cNvSpPr/>
          <p:nvPr/>
        </p:nvSpPr>
        <p:spPr>
          <a:xfrm>
            <a:off x="11472018" y="28888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53" name="Google Shape;1753;p40"/>
          <p:cNvSpPr/>
          <p:nvPr/>
        </p:nvSpPr>
        <p:spPr>
          <a:xfrm>
            <a:off x="10752668" y="6050934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754" name="Google Shape;1754;p40"/>
          <p:cNvGrpSpPr/>
          <p:nvPr/>
        </p:nvGrpSpPr>
        <p:grpSpPr>
          <a:xfrm>
            <a:off x="504118" y="3641252"/>
            <a:ext cx="974633" cy="318033"/>
            <a:chOff x="3798300" y="2287225"/>
            <a:chExt cx="730975" cy="238525"/>
          </a:xfrm>
        </p:grpSpPr>
        <p:sp>
          <p:nvSpPr>
            <p:cNvPr id="1755" name="Google Shape;1755;p4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757" name="Google Shape;1757;p40"/>
          <p:cNvGrpSpPr/>
          <p:nvPr/>
        </p:nvGrpSpPr>
        <p:grpSpPr>
          <a:xfrm>
            <a:off x="10752651" y="3548000"/>
            <a:ext cx="706533" cy="199133"/>
            <a:chOff x="3898800" y="2624300"/>
            <a:chExt cx="529900" cy="149350"/>
          </a:xfrm>
        </p:grpSpPr>
        <p:sp>
          <p:nvSpPr>
            <p:cNvPr id="1758" name="Google Shape;1758;p4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24492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41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762" name="Google Shape;1762;p4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3" name="Google Shape;1763;p4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4" name="Google Shape;1764;p4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5" name="Google Shape;1765;p4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6" name="Google Shape;1766;p4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8" name="Google Shape;1768;p4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9" name="Google Shape;1769;p4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0" name="Google Shape;1770;p4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1" name="Google Shape;1771;p4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2" name="Google Shape;1772;p4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3" name="Google Shape;1773;p4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4" name="Google Shape;1774;p4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5" name="Google Shape;1775;p4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6" name="Google Shape;1776;p4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7" name="Google Shape;1777;p4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8" name="Google Shape;1778;p4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9" name="Google Shape;1779;p4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1" name="Google Shape;1781;p4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2" name="Google Shape;1782;p4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3" name="Google Shape;1783;p4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4" name="Google Shape;1784;p4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5" name="Google Shape;1785;p4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6" name="Google Shape;1786;p4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787" name="Google Shape;1787;p41"/>
          <p:cNvSpPr/>
          <p:nvPr/>
        </p:nvSpPr>
        <p:spPr>
          <a:xfrm>
            <a:off x="11624067" y="5039734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88" name="Google Shape;1788;p41"/>
          <p:cNvSpPr/>
          <p:nvPr/>
        </p:nvSpPr>
        <p:spPr>
          <a:xfrm>
            <a:off x="7132167" y="6535401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89" name="Google Shape;1789;p41"/>
          <p:cNvSpPr/>
          <p:nvPr/>
        </p:nvSpPr>
        <p:spPr>
          <a:xfrm>
            <a:off x="466933" y="6086818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90" name="Google Shape;1790;p41"/>
          <p:cNvSpPr/>
          <p:nvPr/>
        </p:nvSpPr>
        <p:spPr>
          <a:xfrm>
            <a:off x="9554667" y="641986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91" name="Google Shape;1791;p41"/>
          <p:cNvSpPr/>
          <p:nvPr/>
        </p:nvSpPr>
        <p:spPr>
          <a:xfrm>
            <a:off x="1188401" y="789101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92" name="Google Shape;1792;p41"/>
          <p:cNvSpPr/>
          <p:nvPr/>
        </p:nvSpPr>
        <p:spPr>
          <a:xfrm>
            <a:off x="310718" y="30183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793" name="Google Shape;1793;p41"/>
          <p:cNvGrpSpPr/>
          <p:nvPr/>
        </p:nvGrpSpPr>
        <p:grpSpPr>
          <a:xfrm>
            <a:off x="10825084" y="1214851"/>
            <a:ext cx="415867" cy="419600"/>
            <a:chOff x="8571050" y="1873050"/>
            <a:chExt cx="311900" cy="314700"/>
          </a:xfrm>
        </p:grpSpPr>
        <p:sp>
          <p:nvSpPr>
            <p:cNvPr id="1794" name="Google Shape;1794;p4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5" name="Google Shape;1795;p4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798" name="Google Shape;1798;p41"/>
          <p:cNvGrpSpPr/>
          <p:nvPr/>
        </p:nvGrpSpPr>
        <p:grpSpPr>
          <a:xfrm>
            <a:off x="10887767" y="6044400"/>
            <a:ext cx="706533" cy="199133"/>
            <a:chOff x="3898800" y="2624300"/>
            <a:chExt cx="529900" cy="149350"/>
          </a:xfrm>
        </p:grpSpPr>
        <p:sp>
          <p:nvSpPr>
            <p:cNvPr id="1799" name="Google Shape;1799;p4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801" name="Google Shape;1801;p41"/>
          <p:cNvGrpSpPr/>
          <p:nvPr/>
        </p:nvGrpSpPr>
        <p:grpSpPr>
          <a:xfrm rot="3651682">
            <a:off x="204460" y="1589359"/>
            <a:ext cx="453877" cy="270087"/>
            <a:chOff x="3780075" y="2889150"/>
            <a:chExt cx="340425" cy="202575"/>
          </a:xfrm>
        </p:grpSpPr>
        <p:sp>
          <p:nvSpPr>
            <p:cNvPr id="1802" name="Google Shape;1802;p4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258733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5" name="Google Shape;1805;p42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806" name="Google Shape;1806;p4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7" name="Google Shape;1807;p4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8" name="Google Shape;1808;p4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9" name="Google Shape;1809;p4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0" name="Google Shape;1810;p4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1" name="Google Shape;1811;p4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2" name="Google Shape;1812;p4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3" name="Google Shape;1813;p4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4" name="Google Shape;1814;p4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5" name="Google Shape;1815;p4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6" name="Google Shape;1816;p4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7" name="Google Shape;1817;p4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8" name="Google Shape;1818;p4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9" name="Google Shape;1819;p4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0" name="Google Shape;1820;p4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1" name="Google Shape;1821;p4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2" name="Google Shape;1822;p4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3" name="Google Shape;1823;p4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5" name="Google Shape;1825;p4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6" name="Google Shape;1826;p4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7" name="Google Shape;1827;p4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8" name="Google Shape;1828;p4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9" name="Google Shape;1829;p4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0" name="Google Shape;1830;p4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831" name="Google Shape;1831;p42"/>
          <p:cNvSpPr/>
          <p:nvPr/>
        </p:nvSpPr>
        <p:spPr>
          <a:xfrm>
            <a:off x="5287001" y="1277685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2" name="Google Shape;1832;p42"/>
          <p:cNvSpPr/>
          <p:nvPr/>
        </p:nvSpPr>
        <p:spPr>
          <a:xfrm>
            <a:off x="278000" y="3838201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3" name="Google Shape;1833;p42"/>
          <p:cNvSpPr/>
          <p:nvPr/>
        </p:nvSpPr>
        <p:spPr>
          <a:xfrm>
            <a:off x="6231384" y="592806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4" name="Google Shape;1834;p42"/>
          <p:cNvSpPr/>
          <p:nvPr/>
        </p:nvSpPr>
        <p:spPr>
          <a:xfrm>
            <a:off x="470767" y="8862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5" name="Google Shape;1835;p42"/>
          <p:cNvSpPr/>
          <p:nvPr/>
        </p:nvSpPr>
        <p:spPr>
          <a:xfrm>
            <a:off x="11438801" y="20806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6" name="Google Shape;1836;p42"/>
          <p:cNvSpPr/>
          <p:nvPr/>
        </p:nvSpPr>
        <p:spPr>
          <a:xfrm>
            <a:off x="8526585" y="5936700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837" name="Google Shape;1837;p42"/>
          <p:cNvGrpSpPr/>
          <p:nvPr/>
        </p:nvGrpSpPr>
        <p:grpSpPr>
          <a:xfrm>
            <a:off x="6960333" y="1924584"/>
            <a:ext cx="415867" cy="419600"/>
            <a:chOff x="8571050" y="1873050"/>
            <a:chExt cx="311900" cy="314700"/>
          </a:xfrm>
        </p:grpSpPr>
        <p:sp>
          <p:nvSpPr>
            <p:cNvPr id="1838" name="Google Shape;1838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0" name="Google Shape;1840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842" name="Google Shape;1842;p42"/>
          <p:cNvGrpSpPr/>
          <p:nvPr/>
        </p:nvGrpSpPr>
        <p:grpSpPr>
          <a:xfrm>
            <a:off x="1114833" y="5820617"/>
            <a:ext cx="415867" cy="419600"/>
            <a:chOff x="8571050" y="1873050"/>
            <a:chExt cx="311900" cy="314700"/>
          </a:xfrm>
        </p:grpSpPr>
        <p:sp>
          <p:nvSpPr>
            <p:cNvPr id="1843" name="Google Shape;1843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5" name="Google Shape;1845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847" name="Google Shape;1847;p42"/>
          <p:cNvGrpSpPr/>
          <p:nvPr/>
        </p:nvGrpSpPr>
        <p:grpSpPr>
          <a:xfrm>
            <a:off x="2706485" y="714018"/>
            <a:ext cx="974633" cy="318033"/>
            <a:chOff x="3798300" y="2287225"/>
            <a:chExt cx="730975" cy="238525"/>
          </a:xfrm>
        </p:grpSpPr>
        <p:sp>
          <p:nvSpPr>
            <p:cNvPr id="1848" name="Google Shape;1848;p4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9" name="Google Shape;1849;p4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850" name="Google Shape;1850;p42"/>
          <p:cNvGrpSpPr/>
          <p:nvPr/>
        </p:nvGrpSpPr>
        <p:grpSpPr>
          <a:xfrm>
            <a:off x="10732267" y="5467467"/>
            <a:ext cx="706533" cy="199133"/>
            <a:chOff x="3898800" y="2624300"/>
            <a:chExt cx="529900" cy="149350"/>
          </a:xfrm>
        </p:grpSpPr>
        <p:sp>
          <p:nvSpPr>
            <p:cNvPr id="1851" name="Google Shape;1851;p42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2" name="Google Shape;1852;p42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466128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1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1595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">
  <p:cSld name="Back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"/>
          <p:cNvSpPr txBox="1"/>
          <p:nvPr/>
        </p:nvSpPr>
        <p:spPr>
          <a:xfrm>
            <a:off x="1184075" y="234925"/>
            <a:ext cx="2239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back</a:t>
            </a:r>
            <a:endParaRPr sz="5000"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93" name="Google Shape;193;p3"/>
          <p:cNvSpPr txBox="1"/>
          <p:nvPr/>
        </p:nvSpPr>
        <p:spPr>
          <a:xfrm>
            <a:off x="8745475" y="4361450"/>
            <a:ext cx="2239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flip</a:t>
            </a:r>
            <a:endParaRPr sz="5000"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94" name="Google Shape;194;p3"/>
          <p:cNvSpPr txBox="1">
            <a:spLocks noGrp="1"/>
          </p:cNvSpPr>
          <p:nvPr>
            <p:ph type="title"/>
          </p:nvPr>
        </p:nvSpPr>
        <p:spPr>
          <a:xfrm>
            <a:off x="1459538" y="107410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447763" y="2027275"/>
            <a:ext cx="9284700" cy="258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flipH="1">
            <a:off x="11576822" y="2408608"/>
            <a:ext cx="241353" cy="1062195"/>
            <a:chOff x="3951440" y="1352783"/>
            <a:chExt cx="241353" cy="1062195"/>
          </a:xfrm>
        </p:grpSpPr>
        <p:sp>
          <p:nvSpPr>
            <p:cNvPr id="197" name="Google Shape;197;p3"/>
            <p:cNvSpPr/>
            <p:nvPr/>
          </p:nvSpPr>
          <p:spPr>
            <a:xfrm>
              <a:off x="3951440" y="1352783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951440" y="1763204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951440" y="2173625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3"/>
          <p:cNvGrpSpPr/>
          <p:nvPr/>
        </p:nvGrpSpPr>
        <p:grpSpPr>
          <a:xfrm>
            <a:off x="373825" y="2408608"/>
            <a:ext cx="241353" cy="1062195"/>
            <a:chOff x="3951440" y="1352783"/>
            <a:chExt cx="241353" cy="1062195"/>
          </a:xfrm>
        </p:grpSpPr>
        <p:sp>
          <p:nvSpPr>
            <p:cNvPr id="201" name="Google Shape;201;p3"/>
            <p:cNvSpPr/>
            <p:nvPr/>
          </p:nvSpPr>
          <p:spPr>
            <a:xfrm>
              <a:off x="3951440" y="1352783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951440" y="1763204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951440" y="2173625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581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">
  <p:cSld name="Fro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"/>
          <p:cNvSpPr txBox="1">
            <a:spLocks noGrp="1"/>
          </p:cNvSpPr>
          <p:nvPr>
            <p:ph type="title"/>
          </p:nvPr>
        </p:nvSpPr>
        <p:spPr>
          <a:xfrm>
            <a:off x="1453650" y="1074100"/>
            <a:ext cx="928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6" name="Google Shape;206;p4"/>
          <p:cNvSpPr txBox="1">
            <a:spLocks noGrp="1"/>
          </p:cNvSpPr>
          <p:nvPr>
            <p:ph type="body" idx="1"/>
          </p:nvPr>
        </p:nvSpPr>
        <p:spPr>
          <a:xfrm>
            <a:off x="1453650" y="2103475"/>
            <a:ext cx="9284700" cy="258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4"/>
          <p:cNvSpPr txBox="1"/>
          <p:nvPr/>
        </p:nvSpPr>
        <p:spPr>
          <a:xfrm>
            <a:off x="1184075" y="234925"/>
            <a:ext cx="2239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front</a:t>
            </a:r>
            <a:endParaRPr sz="5000"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8745475" y="4361450"/>
            <a:ext cx="2239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flip</a:t>
            </a:r>
            <a:endParaRPr sz="5000"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grpSp>
        <p:nvGrpSpPr>
          <p:cNvPr id="209" name="Google Shape;209;p4"/>
          <p:cNvGrpSpPr/>
          <p:nvPr/>
        </p:nvGrpSpPr>
        <p:grpSpPr>
          <a:xfrm flipH="1">
            <a:off x="11576822" y="2408608"/>
            <a:ext cx="241353" cy="1062195"/>
            <a:chOff x="3951440" y="1352783"/>
            <a:chExt cx="241353" cy="1062195"/>
          </a:xfrm>
        </p:grpSpPr>
        <p:sp>
          <p:nvSpPr>
            <p:cNvPr id="210" name="Google Shape;210;p4"/>
            <p:cNvSpPr/>
            <p:nvPr/>
          </p:nvSpPr>
          <p:spPr>
            <a:xfrm>
              <a:off x="3951440" y="1352783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3951440" y="1763204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951440" y="2173625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4"/>
          <p:cNvGrpSpPr/>
          <p:nvPr/>
        </p:nvGrpSpPr>
        <p:grpSpPr>
          <a:xfrm>
            <a:off x="373825" y="2408608"/>
            <a:ext cx="241353" cy="1062195"/>
            <a:chOff x="3951440" y="1352783"/>
            <a:chExt cx="241353" cy="1062195"/>
          </a:xfrm>
        </p:grpSpPr>
        <p:sp>
          <p:nvSpPr>
            <p:cNvPr id="214" name="Google Shape;214;p4"/>
            <p:cNvSpPr/>
            <p:nvPr/>
          </p:nvSpPr>
          <p:spPr>
            <a:xfrm>
              <a:off x="3951440" y="1352783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3951440" y="1763204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3951440" y="2173625"/>
              <a:ext cx="241353" cy="241353"/>
            </a:xfrm>
            <a:custGeom>
              <a:avLst/>
              <a:gdLst/>
              <a:ahLst/>
              <a:cxnLst/>
              <a:rect l="l" t="t" r="r" b="b"/>
              <a:pathLst>
                <a:path w="241353" h="241353" extrusionOk="0">
                  <a:moveTo>
                    <a:pt x="241354" y="120677"/>
                  </a:moveTo>
                  <a:cubicBezTo>
                    <a:pt x="241354" y="187325"/>
                    <a:pt x="187325" y="241354"/>
                    <a:pt x="120677" y="241354"/>
                  </a:cubicBezTo>
                  <a:cubicBezTo>
                    <a:pt x="54029" y="241354"/>
                    <a:pt x="0" y="187325"/>
                    <a:pt x="0" y="120677"/>
                  </a:cubicBezTo>
                  <a:cubicBezTo>
                    <a:pt x="0" y="54029"/>
                    <a:pt x="54029" y="0"/>
                    <a:pt x="120677" y="0"/>
                  </a:cubicBezTo>
                  <a:cubicBezTo>
                    <a:pt x="187325" y="0"/>
                    <a:pt x="241354" y="54029"/>
                    <a:pt x="241354" y="120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0047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9" name="Google Shape;219;p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21" name="Google Shape;221;p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22" name="Google Shape;222;p5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227" name="Google Shape;227;p5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00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8002B3-7885-4CDA-B8C5-6112ADDC9498}"/>
              </a:ext>
            </a:extLst>
          </p:cNvPr>
          <p:cNvGrpSpPr/>
          <p:nvPr userDrawn="1"/>
        </p:nvGrpSpPr>
        <p:grpSpPr>
          <a:xfrm>
            <a:off x="2935677" y="138960"/>
            <a:ext cx="6293828" cy="6413875"/>
            <a:chOff x="2935677" y="138960"/>
            <a:chExt cx="6293828" cy="6413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82F4F0-07F9-4735-B4D3-6AB5853B2F16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35677" y="323876"/>
              <a:ext cx="6228959" cy="6228959"/>
              <a:chOff x="1158625" y="1488560"/>
              <a:chExt cx="4634146" cy="4634146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E87B49A-A9D1-4F43-BE08-496896E9A6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58625" y="1488560"/>
                <a:ext cx="4634146" cy="463414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D82BC36-9F96-4318-8AF1-4BDF19C2137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417892" y="1744286"/>
                <a:ext cx="4068506" cy="4067915"/>
                <a:chOff x="1771398" y="1117404"/>
                <a:chExt cx="4082400" cy="4081807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2E81220-7697-4390-91CD-3BB095EF8EB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7" name="Partial Circle 66">
                    <a:extLst>
                      <a:ext uri="{FF2B5EF4-FFF2-40B4-BE49-F238E27FC236}">
                        <a16:creationId xmlns:a16="http://schemas.microsoft.com/office/drawing/2014/main" id="{6465790F-D066-4CD9-9302-FEDF92747D9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artial Circle 67">
                    <a:extLst>
                      <a:ext uri="{FF2B5EF4-FFF2-40B4-BE49-F238E27FC236}">
                        <a16:creationId xmlns:a16="http://schemas.microsoft.com/office/drawing/2014/main" id="{617D90DA-76D1-49F3-B2AF-819ECB1B5B1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Partial Circle 68">
                    <a:extLst>
                      <a:ext uri="{FF2B5EF4-FFF2-40B4-BE49-F238E27FC236}">
                        <a16:creationId xmlns:a16="http://schemas.microsoft.com/office/drawing/2014/main" id="{6CF5BF93-517D-49F8-90A9-9AE4D88322A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Partial Circle 69">
                    <a:extLst>
                      <a:ext uri="{FF2B5EF4-FFF2-40B4-BE49-F238E27FC236}">
                        <a16:creationId xmlns:a16="http://schemas.microsoft.com/office/drawing/2014/main" id="{E56B6F05-902D-46B6-965B-584EC34403D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Partial Circle 70">
                    <a:extLst>
                      <a:ext uri="{FF2B5EF4-FFF2-40B4-BE49-F238E27FC236}">
                        <a16:creationId xmlns:a16="http://schemas.microsoft.com/office/drawing/2014/main" id="{66A9F25C-63F3-4EDA-B77D-6934A6EB09E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Partial Circle 71">
                    <a:extLst>
                      <a:ext uri="{FF2B5EF4-FFF2-40B4-BE49-F238E27FC236}">
                        <a16:creationId xmlns:a16="http://schemas.microsoft.com/office/drawing/2014/main" id="{32C8EE1D-2E9B-46D9-AF63-A2365157C9A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33E3138-214F-4E3B-BDBC-14BF8835173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 flipV="1">
                  <a:off x="1771398" y="1117404"/>
                  <a:ext cx="4082400" cy="4081807"/>
                  <a:chOff x="1756530" y="1102936"/>
                  <a:chExt cx="4082400" cy="4081807"/>
                </a:xfrm>
              </p:grpSpPr>
              <p:sp>
                <p:nvSpPr>
                  <p:cNvPr id="61" name="Partial Circle 60">
                    <a:extLst>
                      <a:ext uri="{FF2B5EF4-FFF2-40B4-BE49-F238E27FC236}">
                        <a16:creationId xmlns:a16="http://schemas.microsoft.com/office/drawing/2014/main" id="{53AEDE63-920B-4A77-BD72-18165796AD4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0"/>
                      <a:gd name="adj2" fmla="val 187885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Partial Circle 61">
                    <a:extLst>
                      <a:ext uri="{FF2B5EF4-FFF2-40B4-BE49-F238E27FC236}">
                        <a16:creationId xmlns:a16="http://schemas.microsoft.com/office/drawing/2014/main" id="{CFBC9C3E-B21B-4C05-817E-98EAE412F95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1788903"/>
                      <a:gd name="adj2" fmla="val 3666782"/>
                    </a:avLst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Partial Circle 62">
                    <a:extLst>
                      <a:ext uri="{FF2B5EF4-FFF2-40B4-BE49-F238E27FC236}">
                        <a16:creationId xmlns:a16="http://schemas.microsoft.com/office/drawing/2014/main" id="{551B5846-1F3A-4425-8422-9A7BB5FCFC1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3557884"/>
                      <a:gd name="adj2" fmla="val 5385633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Partial Circle 63">
                    <a:extLst>
                      <a:ext uri="{FF2B5EF4-FFF2-40B4-BE49-F238E27FC236}">
                        <a16:creationId xmlns:a16="http://schemas.microsoft.com/office/drawing/2014/main" id="{E7AE7682-A2C2-436B-B5DE-5AC36F01CF1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5376793"/>
                      <a:gd name="adj2" fmla="val 7165093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Partial Circle 64">
                    <a:extLst>
                      <a:ext uri="{FF2B5EF4-FFF2-40B4-BE49-F238E27FC236}">
                        <a16:creationId xmlns:a16="http://schemas.microsoft.com/office/drawing/2014/main" id="{B6553431-01E3-4768-A2EA-070A4887E7B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7138571"/>
                      <a:gd name="adj2" fmla="val 9024974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6" name="Partial Circle 65">
                    <a:extLst>
                      <a:ext uri="{FF2B5EF4-FFF2-40B4-BE49-F238E27FC236}">
                        <a16:creationId xmlns:a16="http://schemas.microsoft.com/office/drawing/2014/main" id="{59B54E02-A932-4705-B941-F3AD89939FD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756530" y="1102936"/>
                    <a:ext cx="4082400" cy="4081807"/>
                  </a:xfrm>
                  <a:prstGeom prst="pie">
                    <a:avLst>
                      <a:gd name="adj1" fmla="val 8985279"/>
                      <a:gd name="adj2" fmla="val 10851129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F940DF0-81E3-4EF2-B7F1-32FA943993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0004" y="1734533"/>
                <a:ext cx="3499350" cy="3499350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06F458D-765B-44AB-BA0A-BA28EDC42EF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047882" y="2380267"/>
                <a:ext cx="3496209" cy="3496209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183C1B2-A505-4F40-9ACE-23959DAC6BDC}"/>
                </a:ext>
              </a:extLst>
            </p:cNvPr>
            <p:cNvSpPr>
              <a:spLocks/>
            </p:cNvSpPr>
            <p:nvPr/>
          </p:nvSpPr>
          <p:spPr>
            <a:xfrm rot="3030174">
              <a:off x="3442217" y="129912"/>
              <a:ext cx="5329368" cy="5347463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DE5FEC-D5B7-4A58-A616-986A1A673758}"/>
                </a:ext>
              </a:extLst>
            </p:cNvPr>
            <p:cNvSpPr>
              <a:spLocks/>
            </p:cNvSpPr>
            <p:nvPr/>
          </p:nvSpPr>
          <p:spPr>
            <a:xfrm rot="1035203">
              <a:off x="5664623" y="43194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4024BB-B258-4EFC-A5BA-3AD0805E4F9D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1231708-23CD-4A44-A740-1EBE4F9E95A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4BBA581-AE13-4A1C-B1BA-FAFE6CEDC7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5CEA2CDD-0206-418B-A0FF-FB4EF2C713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5C6FB91-9FBF-4522-9295-31C10C30586C}"/>
                  </a:ext>
                </a:extLst>
              </p:cNvPr>
              <p:cNvGrpSpPr>
                <a:grpSpLocks/>
              </p:cNvGrpSpPr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5A49107-9274-4009-A8A8-582BF02CEC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D7D1C11-D944-4375-B652-A8B89B2613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B4632D-75D3-4003-B264-AB2EC7C0E8DB}"/>
                </a:ext>
              </a:extLst>
            </p:cNvPr>
            <p:cNvGrpSpPr/>
            <p:nvPr/>
          </p:nvGrpSpPr>
          <p:grpSpPr>
            <a:xfrm rot="3735203">
              <a:off x="2972996" y="356627"/>
              <a:ext cx="6118000" cy="6118000"/>
              <a:chOff x="1199263" y="1525549"/>
              <a:chExt cx="4551596" cy="455159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753DEEA-BDC2-48EF-A3C6-57A9D4ACA67C}"/>
                  </a:ext>
                </a:extLst>
              </p:cNvPr>
              <p:cNvGrpSpPr/>
              <p:nvPr/>
            </p:nvGrpSpPr>
            <p:grpSpPr>
              <a:xfrm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B9CBA11-C72D-45D0-850A-60ED98A6D7B8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F044F52-D2E2-4770-BA5F-297061F28F31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33BA405-8091-4A82-BD9D-0616C17A1FF2}"/>
                  </a:ext>
                </a:extLst>
              </p:cNvPr>
              <p:cNvGrpSpPr/>
              <p:nvPr/>
            </p:nvGrpSpPr>
            <p:grpSpPr>
              <a:xfrm rot="16200000">
                <a:off x="3391780" y="1525549"/>
                <a:ext cx="166561" cy="4551596"/>
                <a:chOff x="3376068" y="1525549"/>
                <a:chExt cx="166561" cy="4551596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078C1CF-A9F0-468F-A03F-6B57C6BB1627}"/>
                    </a:ext>
                  </a:extLst>
                </p:cNvPr>
                <p:cNvSpPr/>
                <p:nvPr/>
              </p:nvSpPr>
              <p:spPr>
                <a:xfrm>
                  <a:off x="3376068" y="1525549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3EB1950-A024-418F-98CC-99D51FC82088}"/>
                    </a:ext>
                  </a:extLst>
                </p:cNvPr>
                <p:cNvSpPr/>
                <p:nvPr/>
              </p:nvSpPr>
              <p:spPr>
                <a:xfrm>
                  <a:off x="3376068" y="5910584"/>
                  <a:ext cx="166561" cy="166561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C01E9F-6E2D-4F9B-8BD1-A1F929D49997}"/>
                </a:ext>
              </a:extLst>
            </p:cNvPr>
            <p:cNvSpPr>
              <a:spLocks/>
            </p:cNvSpPr>
            <p:nvPr/>
          </p:nvSpPr>
          <p:spPr>
            <a:xfrm rot="1035203">
              <a:off x="7856260" y="11148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FB4B99-9AEB-4605-A904-D7C2A7060B4E}"/>
                </a:ext>
              </a:extLst>
            </p:cNvPr>
            <p:cNvSpPr>
              <a:spLocks/>
            </p:cNvSpPr>
            <p:nvPr/>
          </p:nvSpPr>
          <p:spPr>
            <a:xfrm rot="1035203">
              <a:off x="8886726" y="301596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27A7BF-5E5C-4E60-8E9A-0F76DD16C902}"/>
                </a:ext>
              </a:extLst>
            </p:cNvPr>
            <p:cNvSpPr>
              <a:spLocks/>
            </p:cNvSpPr>
            <p:nvPr/>
          </p:nvSpPr>
          <p:spPr>
            <a:xfrm rot="1035203">
              <a:off x="8286127" y="5213250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1F7638-47C7-4D82-8E4E-B70D237A881E}"/>
                </a:ext>
              </a:extLst>
            </p:cNvPr>
            <p:cNvSpPr>
              <a:spLocks/>
            </p:cNvSpPr>
            <p:nvPr/>
          </p:nvSpPr>
          <p:spPr>
            <a:xfrm rot="1035203">
              <a:off x="6237534" y="6284163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C18CC2-941E-4E90-BBE0-13DBB1D30A43}"/>
                </a:ext>
              </a:extLst>
            </p:cNvPr>
            <p:cNvSpPr>
              <a:spLocks/>
            </p:cNvSpPr>
            <p:nvPr/>
          </p:nvSpPr>
          <p:spPr>
            <a:xfrm rot="1035203">
              <a:off x="4076636" y="5601989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1A6FB0-DC19-43D3-9CFC-DED80249D222}"/>
                </a:ext>
              </a:extLst>
            </p:cNvPr>
            <p:cNvSpPr>
              <a:spLocks/>
            </p:cNvSpPr>
            <p:nvPr/>
          </p:nvSpPr>
          <p:spPr>
            <a:xfrm rot="1035203">
              <a:off x="3061278" y="3623722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ADF5D7-5F25-4629-BF71-AD62A793811D}"/>
                </a:ext>
              </a:extLst>
            </p:cNvPr>
            <p:cNvSpPr>
              <a:spLocks/>
            </p:cNvSpPr>
            <p:nvPr/>
          </p:nvSpPr>
          <p:spPr>
            <a:xfrm rot="1035203">
              <a:off x="3755001" y="1439876"/>
              <a:ext cx="150898" cy="150898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CE842E-0CFD-4342-B5BF-4EB92AAB93FA}"/>
                </a:ext>
              </a:extLst>
            </p:cNvPr>
            <p:cNvGrpSpPr>
              <a:grpSpLocks/>
            </p:cNvGrpSpPr>
            <p:nvPr/>
          </p:nvGrpSpPr>
          <p:grpSpPr>
            <a:xfrm rot="1035203">
              <a:off x="5709417" y="3123413"/>
              <a:ext cx="589200" cy="589200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13092DA-DFFF-44E3-AB92-D57867FD57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ACE3C12-33CF-485F-BBF8-1605002117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:a16="http://schemas.microsoft.com/office/drawing/2014/main" id="{3DDFCE71-D7A1-4BC3-8C57-C0726DE2FE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B4473B-A531-4BCE-A291-1383DA29BC16}"/>
                </a:ext>
              </a:extLst>
            </p:cNvPr>
            <p:cNvSpPr txBox="1"/>
            <p:nvPr/>
          </p:nvSpPr>
          <p:spPr>
            <a:xfrm rot="16146460">
              <a:off x="5406067" y="110018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2899BE-C7E2-43B2-9A87-77A1F77F74AF}"/>
                </a:ext>
              </a:extLst>
            </p:cNvPr>
            <p:cNvSpPr txBox="1"/>
            <p:nvPr/>
          </p:nvSpPr>
          <p:spPr>
            <a:xfrm rot="14714719">
              <a:off x="4492286" y="1342418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200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74143-7A03-456A-947D-E8B79D6D1A48}"/>
                </a:ext>
              </a:extLst>
            </p:cNvPr>
            <p:cNvSpPr txBox="1"/>
            <p:nvPr/>
          </p:nvSpPr>
          <p:spPr>
            <a:xfrm rot="18313492">
              <a:off x="6259603" y="1561599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1000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284CAD-E1FF-48A5-92B0-A7B7D898354F}"/>
                </a:ext>
              </a:extLst>
            </p:cNvPr>
            <p:cNvSpPr txBox="1"/>
            <p:nvPr/>
          </p:nvSpPr>
          <p:spPr>
            <a:xfrm rot="19734538">
              <a:off x="6863840" y="223034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2000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7223A2-6B14-4003-8424-83F387EC20A1}"/>
                </a:ext>
              </a:extLst>
            </p:cNvPr>
            <p:cNvSpPr txBox="1"/>
            <p:nvPr/>
          </p:nvSpPr>
          <p:spPr>
            <a:xfrm rot="21571666">
              <a:off x="7030970" y="3167904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3000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F38962-09B1-4B17-A017-3A2F2A8BF4CF}"/>
                </a:ext>
              </a:extLst>
            </p:cNvPr>
            <p:cNvSpPr txBox="1"/>
            <p:nvPr/>
          </p:nvSpPr>
          <p:spPr>
            <a:xfrm rot="2354411">
              <a:off x="6721154" y="3985373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900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728DDA-238C-4144-8A1F-E8266E2B91AE}"/>
                </a:ext>
              </a:extLst>
            </p:cNvPr>
            <p:cNvSpPr txBox="1"/>
            <p:nvPr/>
          </p:nvSpPr>
          <p:spPr>
            <a:xfrm rot="3825717">
              <a:off x="6008964" y="4549720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800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C8B999-E4A9-4F93-9F4B-C2451B1B2641}"/>
                </a:ext>
              </a:extLst>
            </p:cNvPr>
            <p:cNvSpPr txBox="1"/>
            <p:nvPr/>
          </p:nvSpPr>
          <p:spPr>
            <a:xfrm rot="5392839">
              <a:off x="5098479" y="4727225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700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7FE6C2-1855-415D-9B1B-9F715C733969}"/>
                </a:ext>
              </a:extLst>
            </p:cNvPr>
            <p:cNvSpPr txBox="1"/>
            <p:nvPr/>
          </p:nvSpPr>
          <p:spPr>
            <a:xfrm rot="7265144">
              <a:off x="4201927" y="4446129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600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6786D3-F925-4C66-AF8C-0DD51B352CD7}"/>
                </a:ext>
              </a:extLst>
            </p:cNvPr>
            <p:cNvSpPr txBox="1"/>
            <p:nvPr/>
          </p:nvSpPr>
          <p:spPr>
            <a:xfrm rot="9035019">
              <a:off x="3737118" y="3894169"/>
              <a:ext cx="1461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500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172955-92E8-451A-B64B-B57313BE29DE}"/>
                </a:ext>
              </a:extLst>
            </p:cNvPr>
            <p:cNvSpPr txBox="1"/>
            <p:nvPr/>
          </p:nvSpPr>
          <p:spPr>
            <a:xfrm rot="10832101">
              <a:off x="3481907" y="2771331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400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E90E01-530E-446B-A556-09F044880DBD}"/>
                </a:ext>
              </a:extLst>
            </p:cNvPr>
            <p:cNvSpPr txBox="1"/>
            <p:nvPr/>
          </p:nvSpPr>
          <p:spPr>
            <a:xfrm rot="12727060">
              <a:off x="3760994" y="1932988"/>
              <a:ext cx="1543502" cy="8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300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E95255-C84F-4273-A943-507C6902E69E}"/>
                </a:ext>
              </a:extLst>
            </p:cNvPr>
            <p:cNvGrpSpPr>
              <a:grpSpLocks/>
            </p:cNvGrpSpPr>
            <p:nvPr/>
          </p:nvGrpSpPr>
          <p:grpSpPr>
            <a:xfrm>
              <a:off x="8060702" y="3189512"/>
              <a:ext cx="1168803" cy="73506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42CB757-6F3D-4D66-953B-51278D0DCF59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2D24539-EFD6-4A30-8463-4CC6293BD3B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0B1EA403-CB15-46C9-9931-FB480B0B7B2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Isosceles Triangle 38">
                  <a:extLst>
                    <a:ext uri="{FF2B5EF4-FFF2-40B4-BE49-F238E27FC236}">
                      <a16:creationId xmlns:a16="http://schemas.microsoft.com/office/drawing/2014/main" id="{7E626904-610E-4874-A21D-EA37EB7FF85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20F55C-A6D3-4DFE-A273-8D18F2B7559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483369" y="3285941"/>
            <a:ext cx="9619217" cy="2224056"/>
          </a:xfrm>
        </p:spPr>
        <p:txBody>
          <a:bodyPr anchor="ctr">
            <a:noAutofit/>
          </a:bodyPr>
          <a:lstStyle>
            <a:lvl1pPr algn="ctr">
              <a:defRPr sz="10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85C78-4C44-4509-B29E-5F8FC3B0A71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B044-3008-49B7-BEF1-4CFD205557B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95EB6-8A8D-47EF-8AD0-3B3D0F4505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26B748-A7DC-4EF9-9BDE-59202C8D70D0}"/>
              </a:ext>
            </a:extLst>
          </p:cNvPr>
          <p:cNvGrpSpPr/>
          <p:nvPr userDrawn="1"/>
        </p:nvGrpSpPr>
        <p:grpSpPr>
          <a:xfrm>
            <a:off x="-1806659" y="-1136065"/>
            <a:ext cx="15952699" cy="9322870"/>
            <a:chOff x="-1806659" y="-1136065"/>
            <a:chExt cx="15952699" cy="9322870"/>
          </a:xfrm>
        </p:grpSpPr>
        <p:pic>
          <p:nvPicPr>
            <p:cNvPr id="143" name="Google Shape;62;p5">
              <a:extLst>
                <a:ext uri="{FF2B5EF4-FFF2-40B4-BE49-F238E27FC236}">
                  <a16:creationId xmlns:a16="http://schemas.microsoft.com/office/drawing/2014/main" id="{AB2F9738-7184-4B90-BA64-641CCEDEA63A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19345523" flipH="1">
              <a:off x="-1806659" y="-11360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4" name="Google Shape;62;p5">
              <a:extLst>
                <a:ext uri="{FF2B5EF4-FFF2-40B4-BE49-F238E27FC236}">
                  <a16:creationId xmlns:a16="http://schemas.microsoft.com/office/drawing/2014/main" id="{C114C659-5CE5-42C7-B794-A9D608EC95D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21000"/>
            </a:blip>
            <a:srcRect t="240" b="34883"/>
            <a:stretch/>
          </p:blipFill>
          <p:spPr>
            <a:xfrm rot="2254477">
              <a:off x="5148570" y="-1124265"/>
              <a:ext cx="8997470" cy="931107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02871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CF6B-6507-47A8-B76F-558C5D40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132" y="799071"/>
            <a:ext cx="5926667" cy="4524315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01413-29CC-4192-8AF6-4E4DA875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E6A39-068F-49DF-BB6E-73935158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50818-40B9-4E65-ACF5-71FEF261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4DD968-9199-4EC1-A1C7-F2ED26F076D4}"/>
              </a:ext>
            </a:extLst>
          </p:cNvPr>
          <p:cNvGrpSpPr/>
          <p:nvPr userDrawn="1"/>
        </p:nvGrpSpPr>
        <p:grpSpPr>
          <a:xfrm>
            <a:off x="815623" y="65402"/>
            <a:ext cx="6324097" cy="6509113"/>
            <a:chOff x="1120423" y="564937"/>
            <a:chExt cx="5331312" cy="54872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D91CDE-E37D-42FC-95E9-114B867465F1}"/>
                </a:ext>
              </a:extLst>
            </p:cNvPr>
            <p:cNvGrpSpPr/>
            <p:nvPr/>
          </p:nvGrpSpPr>
          <p:grpSpPr>
            <a:xfrm>
              <a:off x="1120423" y="564937"/>
              <a:ext cx="5331312" cy="5487284"/>
              <a:chOff x="1120423" y="564937"/>
              <a:chExt cx="5331312" cy="548728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C8D1A98-4B67-408A-8BD1-A89A63F268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20423" y="720909"/>
                <a:ext cx="5331312" cy="5331312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51000">
                    <a:srgbClr val="FCDE32"/>
                  </a:gs>
                  <a:gs pos="85000">
                    <a:srgbClr val="AF2C22"/>
                  </a:gs>
                </a:gsLst>
                <a:lin ang="4200000" scaled="0"/>
                <a:tileRect/>
              </a:gradFill>
              <a:ln>
                <a:noFill/>
              </a:ln>
              <a:effectLst>
                <a:outerShdw blurRad="342900" sx="102000" sy="102000" algn="ctr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BD46A7D-6065-4466-A057-3399ACC13650}"/>
                  </a:ext>
                </a:extLst>
              </p:cNvPr>
              <p:cNvSpPr>
                <a:spLocks/>
              </p:cNvSpPr>
              <p:nvPr/>
            </p:nvSpPr>
            <p:spPr>
              <a:xfrm rot="5400000" flipH="1">
                <a:off x="2143461" y="1746765"/>
                <a:ext cx="4022183" cy="4022183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rgbClr val="FFFFD1">
                  <a:alpha val="35000"/>
                </a:srgb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DA50AE-EF28-4CB5-8FEC-E7620B4642D9}"/>
                  </a:ext>
                </a:extLst>
              </p:cNvPr>
              <p:cNvSpPr>
                <a:spLocks/>
              </p:cNvSpPr>
              <p:nvPr/>
            </p:nvSpPr>
            <p:spPr>
              <a:xfrm rot="1994971">
                <a:off x="1390656" y="564937"/>
                <a:ext cx="4561360" cy="4576847"/>
              </a:xfrm>
              <a:custGeom>
                <a:avLst/>
                <a:gdLst>
                  <a:gd name="connsiteX0" fmla="*/ 2026414 w 3489227"/>
                  <a:gd name="connsiteY0" fmla="*/ 0 h 3489227"/>
                  <a:gd name="connsiteX1" fmla="*/ 3459305 w 3489227"/>
                  <a:gd name="connsiteY1" fmla="*/ 593523 h 3489227"/>
                  <a:gd name="connsiteX2" fmla="*/ 3489227 w 3489227"/>
                  <a:gd name="connsiteY2" fmla="*/ 626446 h 3489227"/>
                  <a:gd name="connsiteX3" fmla="*/ 3378247 w 3489227"/>
                  <a:gd name="connsiteY3" fmla="*/ 525579 h 3489227"/>
                  <a:gd name="connsiteX4" fmla="*/ 2089259 w 3489227"/>
                  <a:gd name="connsiteY4" fmla="*/ 62845 h 3489227"/>
                  <a:gd name="connsiteX5" fmla="*/ 62845 w 3489227"/>
                  <a:gd name="connsiteY5" fmla="*/ 2089259 h 3489227"/>
                  <a:gd name="connsiteX6" fmla="*/ 525580 w 3489227"/>
                  <a:gd name="connsiteY6" fmla="*/ 3378247 h 3489227"/>
                  <a:gd name="connsiteX7" fmla="*/ 626446 w 3489227"/>
                  <a:gd name="connsiteY7" fmla="*/ 3489227 h 3489227"/>
                  <a:gd name="connsiteX8" fmla="*/ 593523 w 3489227"/>
                  <a:gd name="connsiteY8" fmla="*/ 3459305 h 3489227"/>
                  <a:gd name="connsiteX9" fmla="*/ 0 w 3489227"/>
                  <a:gd name="connsiteY9" fmla="*/ 2026414 h 3489227"/>
                  <a:gd name="connsiteX10" fmla="*/ 2026414 w 3489227"/>
                  <a:gd name="connsiteY10" fmla="*/ 0 h 348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89227" h="3489227">
                    <a:moveTo>
                      <a:pt x="2026414" y="0"/>
                    </a:moveTo>
                    <a:cubicBezTo>
                      <a:pt x="2585993" y="0"/>
                      <a:pt x="3092597" y="226814"/>
                      <a:pt x="3459305" y="593523"/>
                    </a:cubicBezTo>
                    <a:lnTo>
                      <a:pt x="3489227" y="626446"/>
                    </a:lnTo>
                    <a:lnTo>
                      <a:pt x="3378247" y="525579"/>
                    </a:lnTo>
                    <a:cubicBezTo>
                      <a:pt x="3027963" y="236500"/>
                      <a:pt x="2578891" y="62845"/>
                      <a:pt x="2089259" y="62845"/>
                    </a:cubicBezTo>
                    <a:cubicBezTo>
                      <a:pt x="970101" y="62845"/>
                      <a:pt x="62845" y="970101"/>
                      <a:pt x="62845" y="2089259"/>
                    </a:cubicBezTo>
                    <a:cubicBezTo>
                      <a:pt x="62845" y="2578891"/>
                      <a:pt x="236500" y="3027963"/>
                      <a:pt x="525580" y="3378247"/>
                    </a:cubicBezTo>
                    <a:lnTo>
                      <a:pt x="626446" y="3489227"/>
                    </a:lnTo>
                    <a:lnTo>
                      <a:pt x="593523" y="3459305"/>
                    </a:lnTo>
                    <a:cubicBezTo>
                      <a:pt x="226814" y="3092597"/>
                      <a:pt x="0" y="2585993"/>
                      <a:pt x="0" y="2026414"/>
                    </a:cubicBezTo>
                    <a:cubicBezTo>
                      <a:pt x="0" y="907256"/>
                      <a:pt x="907256" y="0"/>
                      <a:pt x="2026414" y="0"/>
                    </a:cubicBez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F75183A-5800-4680-9D1D-53559C7608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24006" y="100500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E813CA8-5520-40C4-A066-F2B27B6F780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A0F80E1-55CC-4D33-9ED8-2E791766DBD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250264B6-8C68-4992-AE71-0F9299B5454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54C0260C-5465-4EAF-AED6-4BF6194F619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33808C5-6E12-4571-B6A1-A37A47D7223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8C361FB9-5C08-4F96-805D-31F2E7590FD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79574304-3D8E-4B74-941F-F8ABD520AC8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6DAE424-048F-4C50-9403-EBE5835417EA}"/>
                  </a:ext>
                </a:extLst>
              </p:cNvPr>
              <p:cNvGrpSpPr/>
              <p:nvPr/>
            </p:nvGrpSpPr>
            <p:grpSpPr>
              <a:xfrm rot="2700000">
                <a:off x="1147294" y="754426"/>
                <a:ext cx="5236343" cy="5236343"/>
                <a:chOff x="1199263" y="1525549"/>
                <a:chExt cx="4551596" cy="455159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257B2575-569F-49BB-895C-65416357F535}"/>
                    </a:ext>
                  </a:extLst>
                </p:cNvPr>
                <p:cNvGrpSpPr/>
                <p:nvPr/>
              </p:nvGrpSpPr>
              <p:grpSpPr>
                <a:xfrm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0CD3BCF0-8F0F-4703-B0E3-674D3A6D3FF0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55DA59C-464A-4C8B-87CA-E228A9DD4907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76C8369-912A-45AB-B53E-BC84E25E349C}"/>
                    </a:ext>
                  </a:extLst>
                </p:cNvPr>
                <p:cNvGrpSpPr/>
                <p:nvPr/>
              </p:nvGrpSpPr>
              <p:grpSpPr>
                <a:xfrm rot="16200000">
                  <a:off x="3391780" y="1525549"/>
                  <a:ext cx="166561" cy="4551596"/>
                  <a:chOff x="3376068" y="1525549"/>
                  <a:chExt cx="166561" cy="4551596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8C39AD14-1BA0-4644-9B8B-8BE38048240B}"/>
                      </a:ext>
                    </a:extLst>
                  </p:cNvPr>
                  <p:cNvSpPr/>
                  <p:nvPr/>
                </p:nvSpPr>
                <p:spPr>
                  <a:xfrm>
                    <a:off x="3376068" y="1525549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26FE38A-D150-4B57-BC22-F7F02B01B8D3}"/>
                      </a:ext>
                    </a:extLst>
                  </p:cNvPr>
                  <p:cNvSpPr/>
                  <p:nvPr/>
                </p:nvSpPr>
                <p:spPr>
                  <a:xfrm>
                    <a:off x="3376068" y="5910584"/>
                    <a:ext cx="166561" cy="166561"/>
                  </a:xfrm>
                  <a:prstGeom prst="ellipse">
                    <a:avLst/>
                  </a:prstGeom>
                  <a:solidFill>
                    <a:srgbClr val="FFFF9F"/>
                  </a:solidFill>
                  <a:ln>
                    <a:noFill/>
                  </a:ln>
                  <a:effectLst>
                    <a:glow rad="114300">
                      <a:srgbClr val="FFFFD1">
                        <a:alpha val="28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6204201-DDFF-4E6A-BDCA-F0CB0F3718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88754" y="1006811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1285161-DB1E-485D-B931-1CBDA16EC4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13649" y="229917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14F0E05-E581-41C7-B059-47B3380E6B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80527" y="4247653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3701AB1-8F05-491D-B66E-FB17A4AF8C1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77909" y="564304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5F97885-F427-4C1C-9770-60BE280988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6339" y="4274764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05C5A59-9206-4C7C-8D54-F632095C2B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8991" y="2313630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4EC7A7-D11B-4574-AEB7-3BE2141D0DAA}"/>
                </a:ext>
              </a:extLst>
            </p:cNvPr>
            <p:cNvSpPr>
              <a:spLocks/>
            </p:cNvSpPr>
            <p:nvPr/>
          </p:nvSpPr>
          <p:spPr>
            <a:xfrm>
              <a:off x="2738464" y="5634002"/>
              <a:ext cx="129152" cy="129152"/>
            </a:xfrm>
            <a:prstGeom prst="ellipse">
              <a:avLst/>
            </a:prstGeom>
            <a:solidFill>
              <a:srgbClr val="FFFF9F"/>
            </a:solidFill>
            <a:ln>
              <a:noFill/>
            </a:ln>
            <a:effectLst>
              <a:glow rad="114300">
                <a:srgbClr val="FFFFD1">
                  <a:alpha val="2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0684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91840" y="209143"/>
            <a:ext cx="11608320" cy="183368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91840" y="6485897"/>
            <a:ext cx="11608320" cy="183368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rame 42">
            <a:extLst>
              <a:ext uri="{FF2B5EF4-FFF2-40B4-BE49-F238E27FC236}">
                <a16:creationId xmlns:a16="http://schemas.microsoft.com/office/drawing/2014/main" id="{392A1458-55C8-434B-A935-B8FC3D006492}"/>
              </a:ext>
            </a:extLst>
          </p:cNvPr>
          <p:cNvSpPr/>
          <p:nvPr userDrawn="1"/>
        </p:nvSpPr>
        <p:spPr>
          <a:xfrm>
            <a:off x="194931" y="650358"/>
            <a:ext cx="11802139" cy="5557284"/>
          </a:xfrm>
          <a:prstGeom prst="frame">
            <a:avLst>
              <a:gd name="adj1" fmla="val 1531"/>
            </a:avLst>
          </a:prstGeom>
          <a:gradFill>
            <a:gsLst>
              <a:gs pos="1449">
                <a:srgbClr val="0DC0FF"/>
              </a:gs>
              <a:gs pos="54000">
                <a:srgbClr val="002060"/>
              </a:gs>
              <a:gs pos="100000">
                <a:srgbClr val="0DC0FF"/>
              </a:gs>
            </a:gsLst>
            <a:lin ang="135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Frame 43">
            <a:extLst>
              <a:ext uri="{FF2B5EF4-FFF2-40B4-BE49-F238E27FC236}">
                <a16:creationId xmlns:a16="http://schemas.microsoft.com/office/drawing/2014/main" id="{A6E8F977-4099-489A-B3DF-89E7678A171F}"/>
              </a:ext>
            </a:extLst>
          </p:cNvPr>
          <p:cNvSpPr/>
          <p:nvPr userDrawn="1"/>
        </p:nvSpPr>
        <p:spPr>
          <a:xfrm flipH="1">
            <a:off x="347331" y="793898"/>
            <a:ext cx="11490250" cy="5252483"/>
          </a:xfrm>
          <a:prstGeom prst="frame">
            <a:avLst>
              <a:gd name="adj1" fmla="val 1531"/>
            </a:avLst>
          </a:prstGeom>
          <a:gradFill>
            <a:gsLst>
              <a:gs pos="1449">
                <a:srgbClr val="0DC0FF"/>
              </a:gs>
              <a:gs pos="54000">
                <a:srgbClr val="002060"/>
              </a:gs>
              <a:gs pos="100000">
                <a:srgbClr val="0DC0FF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807558-5C11-4815-8FC5-7A4BB3AA9D7D}"/>
              </a:ext>
            </a:extLst>
          </p:cNvPr>
          <p:cNvSpPr/>
          <p:nvPr userDrawn="1"/>
        </p:nvSpPr>
        <p:spPr>
          <a:xfrm>
            <a:off x="531628" y="949842"/>
            <a:ext cx="11135832" cy="49476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4A5BF5-5E61-4160-A7BA-BD8D7AA73D20}"/>
              </a:ext>
            </a:extLst>
          </p:cNvPr>
          <p:cNvGrpSpPr/>
          <p:nvPr userDrawn="1"/>
        </p:nvGrpSpPr>
        <p:grpSpPr>
          <a:xfrm>
            <a:off x="10172270" y="4373318"/>
            <a:ext cx="1431391" cy="1464005"/>
            <a:chOff x="9789502" y="4971309"/>
            <a:chExt cx="1629865" cy="1667001"/>
          </a:xfrm>
          <a:effectLst/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3735C4F-74F8-45A3-9B4B-1EAEA34F93A2}"/>
                </a:ext>
              </a:extLst>
            </p:cNvPr>
            <p:cNvGrpSpPr/>
            <p:nvPr/>
          </p:nvGrpSpPr>
          <p:grpSpPr>
            <a:xfrm>
              <a:off x="9789502" y="4971309"/>
              <a:ext cx="1619618" cy="1667001"/>
              <a:chOff x="1120423" y="564937"/>
              <a:chExt cx="5331312" cy="548728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463275C-BACC-4FF2-B467-2B9332D4A3C6}"/>
                  </a:ext>
                </a:extLst>
              </p:cNvPr>
              <p:cNvGrpSpPr/>
              <p:nvPr/>
            </p:nvGrpSpPr>
            <p:grpSpPr>
              <a:xfrm>
                <a:off x="1120423" y="564937"/>
                <a:ext cx="5331312" cy="5487284"/>
                <a:chOff x="1120423" y="564937"/>
                <a:chExt cx="5331312" cy="5487284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26CCDF3-66AB-4D37-A827-D812DA5295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20423" y="720909"/>
                  <a:ext cx="5331312" cy="5331312"/>
                </a:xfrm>
                <a:prstGeom prst="ellipse">
                  <a:avLst/>
                </a:prstGeom>
                <a:gradFill flip="none" rotWithShape="1">
                  <a:gsLst>
                    <a:gs pos="32000">
                      <a:srgbClr val="E58B1B"/>
                    </a:gs>
                    <a:gs pos="0">
                      <a:srgbClr val="FCDE32"/>
                    </a:gs>
                    <a:gs pos="51000">
                      <a:srgbClr val="FCDE32"/>
                    </a:gs>
                    <a:gs pos="85000">
                      <a:srgbClr val="AF2C22"/>
                    </a:gs>
                  </a:gsLst>
                  <a:lin ang="4200000" scaled="0"/>
                  <a:tileRect/>
                </a:gradFill>
                <a:ln>
                  <a:noFill/>
                </a:ln>
                <a:effectLst>
                  <a:outerShdw blurRad="228600" sx="102000" sy="102000" algn="ctr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B930452-A7DB-481F-A0D4-9AAC9AB89E8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 flipH="1">
                  <a:off x="2143461" y="1746765"/>
                  <a:ext cx="4022183" cy="4022183"/>
                </a:xfrm>
                <a:custGeom>
                  <a:avLst/>
                  <a:gdLst>
                    <a:gd name="connsiteX0" fmla="*/ 2026414 w 3489227"/>
                    <a:gd name="connsiteY0" fmla="*/ 0 h 3489227"/>
                    <a:gd name="connsiteX1" fmla="*/ 3459305 w 3489227"/>
                    <a:gd name="connsiteY1" fmla="*/ 593523 h 3489227"/>
                    <a:gd name="connsiteX2" fmla="*/ 3489227 w 3489227"/>
                    <a:gd name="connsiteY2" fmla="*/ 626446 h 3489227"/>
                    <a:gd name="connsiteX3" fmla="*/ 3378247 w 3489227"/>
                    <a:gd name="connsiteY3" fmla="*/ 525579 h 3489227"/>
                    <a:gd name="connsiteX4" fmla="*/ 2089259 w 3489227"/>
                    <a:gd name="connsiteY4" fmla="*/ 62845 h 3489227"/>
                    <a:gd name="connsiteX5" fmla="*/ 62845 w 3489227"/>
                    <a:gd name="connsiteY5" fmla="*/ 2089259 h 3489227"/>
                    <a:gd name="connsiteX6" fmla="*/ 525580 w 3489227"/>
                    <a:gd name="connsiteY6" fmla="*/ 3378247 h 3489227"/>
                    <a:gd name="connsiteX7" fmla="*/ 626446 w 3489227"/>
                    <a:gd name="connsiteY7" fmla="*/ 3489227 h 3489227"/>
                    <a:gd name="connsiteX8" fmla="*/ 593523 w 3489227"/>
                    <a:gd name="connsiteY8" fmla="*/ 3459305 h 3489227"/>
                    <a:gd name="connsiteX9" fmla="*/ 0 w 3489227"/>
                    <a:gd name="connsiteY9" fmla="*/ 2026414 h 3489227"/>
                    <a:gd name="connsiteX10" fmla="*/ 2026414 w 3489227"/>
                    <a:gd name="connsiteY10" fmla="*/ 0 h 3489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89227" h="3489227">
                      <a:moveTo>
                        <a:pt x="2026414" y="0"/>
                      </a:moveTo>
                      <a:cubicBezTo>
                        <a:pt x="2585993" y="0"/>
                        <a:pt x="3092597" y="226814"/>
                        <a:pt x="3459305" y="593523"/>
                      </a:cubicBezTo>
                      <a:lnTo>
                        <a:pt x="3489227" y="626446"/>
                      </a:lnTo>
                      <a:lnTo>
                        <a:pt x="3378247" y="525579"/>
                      </a:lnTo>
                      <a:cubicBezTo>
                        <a:pt x="3027963" y="236500"/>
                        <a:pt x="2578891" y="62845"/>
                        <a:pt x="2089259" y="62845"/>
                      </a:cubicBezTo>
                      <a:cubicBezTo>
                        <a:pt x="970101" y="62845"/>
                        <a:pt x="62845" y="970101"/>
                        <a:pt x="62845" y="2089259"/>
                      </a:cubicBezTo>
                      <a:cubicBezTo>
                        <a:pt x="62845" y="2578891"/>
                        <a:pt x="236500" y="3027963"/>
                        <a:pt x="525580" y="3378247"/>
                      </a:cubicBezTo>
                      <a:lnTo>
                        <a:pt x="626446" y="3489227"/>
                      </a:lnTo>
                      <a:lnTo>
                        <a:pt x="593523" y="3459305"/>
                      </a:lnTo>
                      <a:cubicBezTo>
                        <a:pt x="226814" y="3092597"/>
                        <a:pt x="0" y="2585993"/>
                        <a:pt x="0" y="2026414"/>
                      </a:cubicBezTo>
                      <a:cubicBezTo>
                        <a:pt x="0" y="907256"/>
                        <a:pt x="907256" y="0"/>
                        <a:pt x="2026414" y="0"/>
                      </a:cubicBezTo>
                      <a:close/>
                    </a:path>
                  </a:pathLst>
                </a:custGeom>
                <a:solidFill>
                  <a:srgbClr val="FFFFD1">
                    <a:alpha val="35000"/>
                  </a:srgbClr>
                </a:solidFill>
                <a:ln>
                  <a:noFill/>
                </a:ln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7417A3CE-B6A0-4BB9-BC76-58B69DE28EC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94971">
                  <a:off x="1390656" y="564937"/>
                  <a:ext cx="4561360" cy="4576847"/>
                </a:xfrm>
                <a:custGeom>
                  <a:avLst/>
                  <a:gdLst>
                    <a:gd name="connsiteX0" fmla="*/ 2026414 w 3489227"/>
                    <a:gd name="connsiteY0" fmla="*/ 0 h 3489227"/>
                    <a:gd name="connsiteX1" fmla="*/ 3459305 w 3489227"/>
                    <a:gd name="connsiteY1" fmla="*/ 593523 h 3489227"/>
                    <a:gd name="connsiteX2" fmla="*/ 3489227 w 3489227"/>
                    <a:gd name="connsiteY2" fmla="*/ 626446 h 3489227"/>
                    <a:gd name="connsiteX3" fmla="*/ 3378247 w 3489227"/>
                    <a:gd name="connsiteY3" fmla="*/ 525579 h 3489227"/>
                    <a:gd name="connsiteX4" fmla="*/ 2089259 w 3489227"/>
                    <a:gd name="connsiteY4" fmla="*/ 62845 h 3489227"/>
                    <a:gd name="connsiteX5" fmla="*/ 62845 w 3489227"/>
                    <a:gd name="connsiteY5" fmla="*/ 2089259 h 3489227"/>
                    <a:gd name="connsiteX6" fmla="*/ 525580 w 3489227"/>
                    <a:gd name="connsiteY6" fmla="*/ 3378247 h 3489227"/>
                    <a:gd name="connsiteX7" fmla="*/ 626446 w 3489227"/>
                    <a:gd name="connsiteY7" fmla="*/ 3489227 h 3489227"/>
                    <a:gd name="connsiteX8" fmla="*/ 593523 w 3489227"/>
                    <a:gd name="connsiteY8" fmla="*/ 3459305 h 3489227"/>
                    <a:gd name="connsiteX9" fmla="*/ 0 w 3489227"/>
                    <a:gd name="connsiteY9" fmla="*/ 2026414 h 3489227"/>
                    <a:gd name="connsiteX10" fmla="*/ 2026414 w 3489227"/>
                    <a:gd name="connsiteY10" fmla="*/ 0 h 3489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89227" h="3489227">
                      <a:moveTo>
                        <a:pt x="2026414" y="0"/>
                      </a:moveTo>
                      <a:cubicBezTo>
                        <a:pt x="2585993" y="0"/>
                        <a:pt x="3092597" y="226814"/>
                        <a:pt x="3459305" y="593523"/>
                      </a:cubicBezTo>
                      <a:lnTo>
                        <a:pt x="3489227" y="626446"/>
                      </a:lnTo>
                      <a:lnTo>
                        <a:pt x="3378247" y="525579"/>
                      </a:lnTo>
                      <a:cubicBezTo>
                        <a:pt x="3027963" y="236500"/>
                        <a:pt x="2578891" y="62845"/>
                        <a:pt x="2089259" y="62845"/>
                      </a:cubicBezTo>
                      <a:cubicBezTo>
                        <a:pt x="970101" y="62845"/>
                        <a:pt x="62845" y="970101"/>
                        <a:pt x="62845" y="2089259"/>
                      </a:cubicBezTo>
                      <a:cubicBezTo>
                        <a:pt x="62845" y="2578891"/>
                        <a:pt x="236500" y="3027963"/>
                        <a:pt x="525580" y="3378247"/>
                      </a:cubicBezTo>
                      <a:lnTo>
                        <a:pt x="626446" y="3489227"/>
                      </a:lnTo>
                      <a:lnTo>
                        <a:pt x="593523" y="3459305"/>
                      </a:lnTo>
                      <a:cubicBezTo>
                        <a:pt x="226814" y="3092597"/>
                        <a:pt x="0" y="2585993"/>
                        <a:pt x="0" y="2026414"/>
                      </a:cubicBezTo>
                      <a:cubicBezTo>
                        <a:pt x="0" y="907256"/>
                        <a:pt x="907256" y="0"/>
                        <a:pt x="2026414" y="0"/>
                      </a:cubicBezTo>
                      <a:close/>
                    </a:path>
                  </a:pathLst>
                </a:cu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txBody>
  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9FFA74A-0C7D-4023-A5F0-D99246DE8BE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24006" y="1005003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F763F50A-C274-43D3-8DD9-26BA0B5169A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147294" y="754426"/>
                  <a:ext cx="5236343" cy="5236343"/>
                  <a:chOff x="1199263" y="1525549"/>
                  <a:chExt cx="4551596" cy="4551596"/>
                </a:xfrm>
              </p:grpSpPr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3FEFDA70-7C65-45E3-991E-74C03D25590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70F7AC13-917B-4873-9692-92A0CD84C1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AB3E68A0-6A5D-47CC-B579-2E6FCE2FAC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5F7C3C70-9605-4DDA-B128-5B7E7CC9F4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 rot="16200000"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C5CAD5C4-3315-498D-9EBE-6A9507DBCE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4C3ADD5A-AAC8-41AE-A8D1-7BB73FF7CB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1A699B20-BC25-4043-A591-4DD80D05311C}"/>
                    </a:ext>
                  </a:extLst>
                </p:cNvPr>
                <p:cNvGrpSpPr/>
                <p:nvPr/>
              </p:nvGrpSpPr>
              <p:grpSpPr>
                <a:xfrm rot="2700000">
                  <a:off x="1147294" y="754426"/>
                  <a:ext cx="5236343" cy="5236343"/>
                  <a:chOff x="1199263" y="1525549"/>
                  <a:chExt cx="4551596" cy="4551596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124162D3-DEEA-4447-B345-C03BBC1966F0}"/>
                      </a:ext>
                    </a:extLst>
                  </p:cNvPr>
                  <p:cNvGrpSpPr/>
                  <p:nvPr/>
                </p:nvGrpSpPr>
                <p:grpSpPr>
                  <a:xfrm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1A5B017C-9E9B-492B-9547-5BDF14CA5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AFE9DEAC-6ED3-4B2D-9FF7-21A0063C4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BADF2CEC-D7D2-4AB2-9802-BE30DAEC511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391780" y="1525549"/>
                    <a:ext cx="166561" cy="4551596"/>
                    <a:chOff x="3376068" y="1525549"/>
                    <a:chExt cx="166561" cy="4551596"/>
                  </a:xfrm>
                </p:grpSpPr>
                <p:sp>
                  <p:nvSpPr>
                    <p:cNvPr id="81" name="Oval 80">
                      <a:extLst>
                        <a:ext uri="{FF2B5EF4-FFF2-40B4-BE49-F238E27FC236}">
                          <a16:creationId xmlns:a16="http://schemas.microsoft.com/office/drawing/2014/main" id="{A7622866-D45C-4D62-BCF3-552CC9222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1525549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>
                      <a:extLst>
                        <a:ext uri="{FF2B5EF4-FFF2-40B4-BE49-F238E27FC236}">
                          <a16:creationId xmlns:a16="http://schemas.microsoft.com/office/drawing/2014/main" id="{100B053E-92F5-409D-A112-4FE4B85E4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6068" y="5910584"/>
                      <a:ext cx="166561" cy="166561"/>
                    </a:xfrm>
                    <a:prstGeom prst="ellipse">
                      <a:avLst/>
                    </a:prstGeom>
                    <a:solidFill>
                      <a:srgbClr val="FFFF9F"/>
                    </a:solidFill>
                    <a:ln>
                      <a:noFill/>
                    </a:ln>
                    <a:effectLst>
                      <a:glow rad="114300">
                        <a:srgbClr val="FFFFD1">
                          <a:alpha val="28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96380079-1E35-4E66-BA5C-E50F8A43EF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88754" y="1006811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F90B029C-D1C0-4504-8A57-AB7D4965F8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13649" y="2299172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102E0F68-E5F7-4D2B-BE19-26F1EDE68A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80527" y="4247653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D491FF35-15A5-4D4D-9E3C-D78342A6F3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77909" y="5643040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FBBC602-DE02-49EC-BAD5-0F752111C2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06339" y="4274764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9036F512-48FF-4D79-8FCF-01BF944F562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418991" y="2313630"/>
                  <a:ext cx="129152" cy="129152"/>
                </a:xfrm>
                <a:prstGeom prst="ellipse">
                  <a:avLst/>
                </a:prstGeom>
                <a:solidFill>
                  <a:srgbClr val="FFFF9F"/>
                </a:solidFill>
                <a:ln>
                  <a:noFill/>
                </a:ln>
                <a:effectLst>
                  <a:glow rad="114300">
                    <a:srgbClr val="FFFFD1">
                      <a:alpha val="28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121B45E-EACF-4C34-BC98-346BEF6F3A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38464" y="5634002"/>
                <a:ext cx="129152" cy="129152"/>
              </a:xfrm>
              <a:prstGeom prst="ellipse">
                <a:avLst/>
              </a:prstGeom>
              <a:solidFill>
                <a:srgbClr val="FFFF9F"/>
              </a:solidFill>
              <a:ln>
                <a:noFill/>
              </a:ln>
              <a:effectLst>
                <a:glow rad="114300">
                  <a:srgbClr val="FFFFD1">
                    <a:alpha val="2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DB70F06-5D85-45C4-8375-F43D0172DAA0}"/>
                </a:ext>
              </a:extLst>
            </p:cNvPr>
            <p:cNvGrpSpPr>
              <a:grpSpLocks/>
            </p:cNvGrpSpPr>
            <p:nvPr/>
          </p:nvGrpSpPr>
          <p:grpSpPr>
            <a:xfrm flipH="1" flipV="1">
              <a:off x="9882687" y="5113212"/>
              <a:ext cx="1421928" cy="1421722"/>
              <a:chOff x="1756530" y="1102936"/>
              <a:chExt cx="4082400" cy="4081807"/>
            </a:xfrm>
          </p:grpSpPr>
          <p:sp>
            <p:nvSpPr>
              <p:cNvPr id="59" name="Partial Circle 58">
                <a:extLst>
                  <a:ext uri="{FF2B5EF4-FFF2-40B4-BE49-F238E27FC236}">
                    <a16:creationId xmlns:a16="http://schemas.microsoft.com/office/drawing/2014/main" id="{14CDEEAC-C3D2-469B-A034-82407FC2AE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7974981"/>
                  <a:gd name="adj2" fmla="val 1626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Partial Circle 59">
                <a:extLst>
                  <a:ext uri="{FF2B5EF4-FFF2-40B4-BE49-F238E27FC236}">
                    <a16:creationId xmlns:a16="http://schemas.microsoft.com/office/drawing/2014/main" id="{4FFC3380-216B-489D-8F67-F7491477EA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22141"/>
                  <a:gd name="adj2" fmla="val 345423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artial Circle 60">
                <a:extLst>
                  <a:ext uri="{FF2B5EF4-FFF2-40B4-BE49-F238E27FC236}">
                    <a16:creationId xmlns:a16="http://schemas.microsoft.com/office/drawing/2014/main" id="{D5543967-01FF-4586-A757-F66857FCE6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3450103"/>
                  <a:gd name="adj2" fmla="val 7671469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Partial Circle 61">
                <a:extLst>
                  <a:ext uri="{FF2B5EF4-FFF2-40B4-BE49-F238E27FC236}">
                    <a16:creationId xmlns:a16="http://schemas.microsoft.com/office/drawing/2014/main" id="{685C8176-0580-4CBB-A619-02AB554974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7469945"/>
                  <a:gd name="adj2" fmla="val 10740119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Partial Circle 62">
                <a:extLst>
                  <a:ext uri="{FF2B5EF4-FFF2-40B4-BE49-F238E27FC236}">
                    <a16:creationId xmlns:a16="http://schemas.microsoft.com/office/drawing/2014/main" id="{C7C80532-4982-4A98-8057-B313FE4388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0699018"/>
                  <a:gd name="adj2" fmla="val 1412279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Partial Circle 63">
                <a:extLst>
                  <a:ext uri="{FF2B5EF4-FFF2-40B4-BE49-F238E27FC236}">
                    <a16:creationId xmlns:a16="http://schemas.microsoft.com/office/drawing/2014/main" id="{C0753F08-F374-4571-9298-2813AA2EC7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56530" y="1102936"/>
                <a:ext cx="4082400" cy="4081807"/>
              </a:xfrm>
              <a:prstGeom prst="pie">
                <a:avLst>
                  <a:gd name="adj1" fmla="val 14138803"/>
                  <a:gd name="adj2" fmla="val 1807462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CF15BD4-A63D-49F7-B764-ECA31207F5EC}"/>
                </a:ext>
              </a:extLst>
            </p:cNvPr>
            <p:cNvSpPr>
              <a:spLocks/>
            </p:cNvSpPr>
            <p:nvPr/>
          </p:nvSpPr>
          <p:spPr>
            <a:xfrm>
              <a:off x="9877358" y="5104659"/>
              <a:ext cx="1223010" cy="1223010"/>
            </a:xfrm>
            <a:custGeom>
              <a:avLst/>
              <a:gdLst>
                <a:gd name="connsiteX0" fmla="*/ 2026414 w 3489227"/>
                <a:gd name="connsiteY0" fmla="*/ 0 h 3489227"/>
                <a:gd name="connsiteX1" fmla="*/ 3459305 w 3489227"/>
                <a:gd name="connsiteY1" fmla="*/ 593523 h 3489227"/>
                <a:gd name="connsiteX2" fmla="*/ 3489227 w 3489227"/>
                <a:gd name="connsiteY2" fmla="*/ 626446 h 3489227"/>
                <a:gd name="connsiteX3" fmla="*/ 3378247 w 3489227"/>
                <a:gd name="connsiteY3" fmla="*/ 525579 h 3489227"/>
                <a:gd name="connsiteX4" fmla="*/ 2089259 w 3489227"/>
                <a:gd name="connsiteY4" fmla="*/ 62845 h 3489227"/>
                <a:gd name="connsiteX5" fmla="*/ 62845 w 3489227"/>
                <a:gd name="connsiteY5" fmla="*/ 2089259 h 3489227"/>
                <a:gd name="connsiteX6" fmla="*/ 525580 w 3489227"/>
                <a:gd name="connsiteY6" fmla="*/ 3378247 h 3489227"/>
                <a:gd name="connsiteX7" fmla="*/ 626446 w 3489227"/>
                <a:gd name="connsiteY7" fmla="*/ 3489227 h 3489227"/>
                <a:gd name="connsiteX8" fmla="*/ 593523 w 3489227"/>
                <a:gd name="connsiteY8" fmla="*/ 3459305 h 3489227"/>
                <a:gd name="connsiteX9" fmla="*/ 0 w 3489227"/>
                <a:gd name="connsiteY9" fmla="*/ 2026414 h 3489227"/>
                <a:gd name="connsiteX10" fmla="*/ 2026414 w 3489227"/>
                <a:gd name="connsiteY10" fmla="*/ 0 h 348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9227" h="3489227">
                  <a:moveTo>
                    <a:pt x="2026414" y="0"/>
                  </a:moveTo>
                  <a:cubicBezTo>
                    <a:pt x="2585993" y="0"/>
                    <a:pt x="3092597" y="226814"/>
                    <a:pt x="3459305" y="593523"/>
                  </a:cubicBezTo>
                  <a:lnTo>
                    <a:pt x="3489227" y="626446"/>
                  </a:lnTo>
                  <a:lnTo>
                    <a:pt x="3378247" y="525579"/>
                  </a:lnTo>
                  <a:cubicBezTo>
                    <a:pt x="3027963" y="236500"/>
                    <a:pt x="2578891" y="62845"/>
                    <a:pt x="2089259" y="62845"/>
                  </a:cubicBezTo>
                  <a:cubicBezTo>
                    <a:pt x="970101" y="62845"/>
                    <a:pt x="62845" y="970101"/>
                    <a:pt x="62845" y="2089259"/>
                  </a:cubicBezTo>
                  <a:cubicBezTo>
                    <a:pt x="62845" y="2578891"/>
                    <a:pt x="236500" y="3027963"/>
                    <a:pt x="525580" y="3378247"/>
                  </a:cubicBezTo>
                  <a:lnTo>
                    <a:pt x="626446" y="3489227"/>
                  </a:lnTo>
                  <a:lnTo>
                    <a:pt x="593523" y="3459305"/>
                  </a:lnTo>
                  <a:cubicBezTo>
                    <a:pt x="226814" y="3092597"/>
                    <a:pt x="0" y="2585993"/>
                    <a:pt x="0" y="2026414"/>
                  </a:cubicBezTo>
                  <a:cubicBezTo>
                    <a:pt x="0" y="907256"/>
                    <a:pt x="907256" y="0"/>
                    <a:pt x="2026414" y="0"/>
                  </a:cubicBez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A90B05-FF2D-40F9-AAD4-83443575543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67917" y="5615728"/>
              <a:ext cx="480271" cy="480271"/>
              <a:chOff x="3134414" y="3459637"/>
              <a:chExt cx="631596" cy="631596"/>
            </a:xfrm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01737C2-A365-4E38-88F1-AFEEC6351C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34414" y="3459637"/>
                <a:ext cx="631596" cy="631596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57531BE-ACE6-4F22-90DC-32A9F407F2F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95689" y="3520912"/>
                <a:ext cx="509047" cy="5090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Star: 5 Points 57">
                <a:extLst>
                  <a:ext uri="{FF2B5EF4-FFF2-40B4-BE49-F238E27FC236}">
                    <a16:creationId xmlns:a16="http://schemas.microsoft.com/office/drawing/2014/main" id="{278BC65B-E96A-4E4E-B7BF-6AC90A6556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42822" y="3582992"/>
                <a:ext cx="414780" cy="352699"/>
              </a:xfrm>
              <a:prstGeom prst="star5">
                <a:avLst>
                  <a:gd name="adj" fmla="val 27560"/>
                  <a:gd name="hf" fmla="val 105146"/>
                  <a:gd name="vf" fmla="val 110557"/>
                </a:avLst>
              </a:pr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AEF426-CEDD-4E71-90E1-88BF4F7F4A2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115462" y="5748894"/>
              <a:ext cx="303905" cy="191128"/>
              <a:chOff x="10351950" y="3379331"/>
              <a:chExt cx="815993" cy="5521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0079530-55D8-4D15-810A-550903440E14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483876" y="3247405"/>
                <a:ext cx="552142" cy="815993"/>
              </a:xfrm>
              <a:custGeom>
                <a:avLst/>
                <a:gdLst>
                  <a:gd name="connsiteX0" fmla="*/ 0 w 507084"/>
                  <a:gd name="connsiteY0" fmla="*/ 748472 h 749403"/>
                  <a:gd name="connsiteX1" fmla="*/ 259446 w 507084"/>
                  <a:gd name="connsiteY1" fmla="*/ 748472 h 749403"/>
                  <a:gd name="connsiteX2" fmla="*/ 259602 w 507084"/>
                  <a:gd name="connsiteY2" fmla="*/ 749403 h 749403"/>
                  <a:gd name="connsiteX3" fmla="*/ 507084 w 507084"/>
                  <a:gd name="connsiteY3" fmla="*/ 663311 h 749403"/>
                  <a:gd name="connsiteX4" fmla="*/ 135395 w 507084"/>
                  <a:gd name="connsiteY4" fmla="*/ 3446 h 749403"/>
                  <a:gd name="connsiteX5" fmla="*/ 134809 w 507084"/>
                  <a:gd name="connsiteY5" fmla="*/ 0 h 749403"/>
                  <a:gd name="connsiteX6" fmla="*/ 134481 w 507084"/>
                  <a:gd name="connsiteY6" fmla="*/ 1824 h 749403"/>
                  <a:gd name="connsiteX7" fmla="*/ 133839 w 507084"/>
                  <a:gd name="connsiteY7" fmla="*/ 685 h 749403"/>
                  <a:gd name="connsiteX8" fmla="*/ 134248 w 507084"/>
                  <a:gd name="connsiteY8" fmla="*/ 3116 h 74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7084" h="749403">
                    <a:moveTo>
                      <a:pt x="0" y="748472"/>
                    </a:moveTo>
                    <a:lnTo>
                      <a:pt x="259446" y="748472"/>
                    </a:lnTo>
                    <a:lnTo>
                      <a:pt x="259602" y="749403"/>
                    </a:lnTo>
                    <a:lnTo>
                      <a:pt x="507084" y="663311"/>
                    </a:lnTo>
                    <a:lnTo>
                      <a:pt x="135395" y="3446"/>
                    </a:lnTo>
                    <a:lnTo>
                      <a:pt x="134809" y="0"/>
                    </a:lnTo>
                    <a:lnTo>
                      <a:pt x="134481" y="1824"/>
                    </a:lnTo>
                    <a:lnTo>
                      <a:pt x="133839" y="685"/>
                    </a:lnTo>
                    <a:lnTo>
                      <a:pt x="134248" y="3116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E58B1B"/>
                  </a:gs>
                  <a:gs pos="0">
                    <a:srgbClr val="FCDE32"/>
                  </a:gs>
                  <a:gs pos="68000">
                    <a:srgbClr val="FCDE32"/>
                  </a:gs>
                  <a:gs pos="86000">
                    <a:srgbClr val="AF2C22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E3A3776-7EFD-4DDA-A513-A9C72EB18E2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76451" y="3396621"/>
                <a:ext cx="749786" cy="390621"/>
                <a:chOff x="9980691" y="2643347"/>
                <a:chExt cx="755933" cy="393822"/>
              </a:xfrm>
            </p:grpSpPr>
            <p:sp>
              <p:nvSpPr>
                <p:cNvPr id="54" name="Isosceles Triangle 53">
                  <a:extLst>
                    <a:ext uri="{FF2B5EF4-FFF2-40B4-BE49-F238E27FC236}">
                      <a16:creationId xmlns:a16="http://schemas.microsoft.com/office/drawing/2014/main" id="{60424D9B-43B5-487B-9F24-48434CBD9E3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4803578" flipV="1">
                  <a:off x="10225906" y="2398132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FFFF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Isosceles Triangle 54">
                  <a:extLst>
                    <a:ext uri="{FF2B5EF4-FFF2-40B4-BE49-F238E27FC236}">
                      <a16:creationId xmlns:a16="http://schemas.microsoft.com/office/drawing/2014/main" id="{BB3C0709-A55A-48F3-B9CF-B6ACB35EEAE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675634">
                  <a:off x="10227231" y="2527777"/>
                  <a:ext cx="264177" cy="754608"/>
                </a:xfrm>
                <a:prstGeom prst="triangle">
                  <a:avLst>
                    <a:gd name="adj" fmla="val 51448"/>
                  </a:avLst>
                </a:prstGeom>
                <a:solidFill>
                  <a:srgbClr val="EFC6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490F72-110F-46A3-BFDF-0CBDF1C0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17870"/>
          </a:xfrm>
          <a:effectLst/>
        </p:spPr>
        <p:txBody>
          <a:bodyPr/>
          <a:lstStyle>
            <a:lvl1pPr algn="ctr">
              <a:defRPr sz="6000">
                <a:solidFill>
                  <a:srgbClr val="002774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12F10-A510-47A1-A07E-F6B54C4F4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6512"/>
            <a:ext cx="10515600" cy="346621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66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E7EB04-3802-4495-9632-5EBBE7A9E545}"/>
              </a:ext>
            </a:extLst>
          </p:cNvPr>
          <p:cNvGrpSpPr/>
          <p:nvPr userDrawn="1"/>
        </p:nvGrpSpPr>
        <p:grpSpPr>
          <a:xfrm>
            <a:off x="291840" y="209143"/>
            <a:ext cx="11608320" cy="183368"/>
            <a:chOff x="246580" y="138261"/>
            <a:chExt cx="11608320" cy="18336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3D0F9D-CA36-4771-8F18-A1BC1B64D312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BC274A-BCCD-423C-A1F7-4B65032276C6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0E5CFC-DAF3-4AB1-A454-60340711A01E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F5766-C1ED-47B8-BE15-F60C0A44F879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D60397-51F3-46EA-8684-138238682795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B3E8BE-23F2-474D-BD0D-E4694B516F33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0A6623-1DFE-4877-9B7B-38C8AE35D969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936957-24CC-4D72-9971-A5484DDEF6D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97E311-9E6D-4C99-88BC-A942E6D5A3A2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C31DE8-19DA-4D60-BD95-06EA9765AA12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2F2422-B07E-4F35-8754-70D250CD7F7D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1720EA-E448-444D-9D73-57E44556FD4C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042BA3-175B-40A0-B06D-24912EB0EFB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40FA34-2326-4200-BAC5-C9AE0C038CF5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02B649-3D56-49D1-AD38-40221F22A633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370FFC-1F4E-4E18-BDD5-79391D91D79F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68F921-54FF-4DDE-B067-B5A874C8A5D7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AD6557-7749-4541-8D39-421C5945CCB7}"/>
              </a:ext>
            </a:extLst>
          </p:cNvPr>
          <p:cNvGrpSpPr/>
          <p:nvPr userDrawn="1"/>
        </p:nvGrpSpPr>
        <p:grpSpPr>
          <a:xfrm>
            <a:off x="291840" y="6485897"/>
            <a:ext cx="11608320" cy="183368"/>
            <a:chOff x="246580" y="138261"/>
            <a:chExt cx="11608320" cy="18336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1796FC-E874-4ECD-903F-EB95D3FA1B65}"/>
                </a:ext>
              </a:extLst>
            </p:cNvPr>
            <p:cNvSpPr>
              <a:spLocks/>
            </p:cNvSpPr>
            <p:nvPr/>
          </p:nvSpPr>
          <p:spPr>
            <a:xfrm>
              <a:off x="24658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EB0206-8AE6-4593-970D-696E17B76D84}"/>
                </a:ext>
              </a:extLst>
            </p:cNvPr>
            <p:cNvSpPr>
              <a:spLocks/>
            </p:cNvSpPr>
            <p:nvPr/>
          </p:nvSpPr>
          <p:spPr>
            <a:xfrm>
              <a:off x="96063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0E7403-966A-4321-8150-FEED66BAC948}"/>
                </a:ext>
              </a:extLst>
            </p:cNvPr>
            <p:cNvSpPr>
              <a:spLocks/>
            </p:cNvSpPr>
            <p:nvPr/>
          </p:nvSpPr>
          <p:spPr>
            <a:xfrm>
              <a:off x="167469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0FBA1-2C49-4FCB-A0B3-A81CD57EFABD}"/>
                </a:ext>
              </a:extLst>
            </p:cNvPr>
            <p:cNvSpPr>
              <a:spLocks/>
            </p:cNvSpPr>
            <p:nvPr/>
          </p:nvSpPr>
          <p:spPr>
            <a:xfrm>
              <a:off x="238875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202E4C-9974-427D-AC8E-10779C703950}"/>
                </a:ext>
              </a:extLst>
            </p:cNvPr>
            <p:cNvSpPr>
              <a:spLocks/>
            </p:cNvSpPr>
            <p:nvPr/>
          </p:nvSpPr>
          <p:spPr>
            <a:xfrm>
              <a:off x="310281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8D39BE-B721-48EE-99EF-A382BF0B32EE}"/>
                </a:ext>
              </a:extLst>
            </p:cNvPr>
            <p:cNvSpPr>
              <a:spLocks/>
            </p:cNvSpPr>
            <p:nvPr/>
          </p:nvSpPr>
          <p:spPr>
            <a:xfrm>
              <a:off x="381687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655AD-3667-42A0-A53C-1C2EB159D928}"/>
                </a:ext>
              </a:extLst>
            </p:cNvPr>
            <p:cNvSpPr>
              <a:spLocks/>
            </p:cNvSpPr>
            <p:nvPr/>
          </p:nvSpPr>
          <p:spPr>
            <a:xfrm>
              <a:off x="4530934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B7F8BD-D595-4C89-932B-4372C0F6AC9E}"/>
                </a:ext>
              </a:extLst>
            </p:cNvPr>
            <p:cNvSpPr>
              <a:spLocks/>
            </p:cNvSpPr>
            <p:nvPr/>
          </p:nvSpPr>
          <p:spPr>
            <a:xfrm>
              <a:off x="5244993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77C081-BE7F-45F9-98E1-DB4C465D99FA}"/>
                </a:ext>
              </a:extLst>
            </p:cNvPr>
            <p:cNvSpPr>
              <a:spLocks/>
            </p:cNvSpPr>
            <p:nvPr/>
          </p:nvSpPr>
          <p:spPr>
            <a:xfrm>
              <a:off x="595905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68518-1E72-4F18-9E17-278EE76BF07D}"/>
                </a:ext>
              </a:extLst>
            </p:cNvPr>
            <p:cNvSpPr>
              <a:spLocks/>
            </p:cNvSpPr>
            <p:nvPr/>
          </p:nvSpPr>
          <p:spPr>
            <a:xfrm>
              <a:off x="6673111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2D2CC2-0678-4319-BDC5-3C9BDFE33115}"/>
                </a:ext>
              </a:extLst>
            </p:cNvPr>
            <p:cNvSpPr>
              <a:spLocks/>
            </p:cNvSpPr>
            <p:nvPr/>
          </p:nvSpPr>
          <p:spPr>
            <a:xfrm>
              <a:off x="7387170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A3CABB-6B0D-430C-947F-351354084B61}"/>
                </a:ext>
              </a:extLst>
            </p:cNvPr>
            <p:cNvSpPr>
              <a:spLocks/>
            </p:cNvSpPr>
            <p:nvPr/>
          </p:nvSpPr>
          <p:spPr>
            <a:xfrm>
              <a:off x="8101229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3A7831-1B60-4BDB-9F6F-B494F88214D4}"/>
                </a:ext>
              </a:extLst>
            </p:cNvPr>
            <p:cNvSpPr>
              <a:spLocks/>
            </p:cNvSpPr>
            <p:nvPr/>
          </p:nvSpPr>
          <p:spPr>
            <a:xfrm>
              <a:off x="8815288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C7CE5C-3579-4B1E-9C09-282F2C3F50FC}"/>
                </a:ext>
              </a:extLst>
            </p:cNvPr>
            <p:cNvSpPr>
              <a:spLocks/>
            </p:cNvSpPr>
            <p:nvPr/>
          </p:nvSpPr>
          <p:spPr>
            <a:xfrm>
              <a:off x="9529347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365BB4-E9B5-40CB-961A-E9A225D5A705}"/>
                </a:ext>
              </a:extLst>
            </p:cNvPr>
            <p:cNvSpPr>
              <a:spLocks/>
            </p:cNvSpPr>
            <p:nvPr/>
          </p:nvSpPr>
          <p:spPr>
            <a:xfrm>
              <a:off x="10243406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5CDFCA-3D73-4EC4-86F0-3D7491C71AD0}"/>
                </a:ext>
              </a:extLst>
            </p:cNvPr>
            <p:cNvSpPr>
              <a:spLocks/>
            </p:cNvSpPr>
            <p:nvPr/>
          </p:nvSpPr>
          <p:spPr>
            <a:xfrm>
              <a:off x="10957465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976451-FA3E-407B-86D6-35A268275288}"/>
                </a:ext>
              </a:extLst>
            </p:cNvPr>
            <p:cNvSpPr>
              <a:spLocks/>
            </p:cNvSpPr>
            <p:nvPr/>
          </p:nvSpPr>
          <p:spPr>
            <a:xfrm>
              <a:off x="11671532" y="138261"/>
              <a:ext cx="183368" cy="1833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7FAE-C909-4233-9E5A-6B3C932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0117-20EC-4B3C-88B0-D2475FBE5EF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DD9F-E049-47B1-8984-CD06DC62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F961-B81A-4DC7-90D5-0AE8B893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32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4/11/2024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40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10" name="Google Shape;10;p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4001867" y="1623371"/>
            <a:ext cx="7442400" cy="24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400">
                <a:solidFill>
                  <a:srgbClr val="212529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4888267" y="4690581"/>
            <a:ext cx="5669600" cy="649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1567451" y="6277418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2"/>
          <p:cNvSpPr/>
          <p:nvPr/>
        </p:nvSpPr>
        <p:spPr>
          <a:xfrm>
            <a:off x="11313885" y="1404868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2"/>
          <p:cNvSpPr/>
          <p:nvPr/>
        </p:nvSpPr>
        <p:spPr>
          <a:xfrm>
            <a:off x="7219400" y="821467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2"/>
          <p:cNvSpPr/>
          <p:nvPr/>
        </p:nvSpPr>
        <p:spPr>
          <a:xfrm>
            <a:off x="4663100" y="6049534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2"/>
          <p:cNvSpPr/>
          <p:nvPr/>
        </p:nvSpPr>
        <p:spPr>
          <a:xfrm>
            <a:off x="499500" y="1404868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2"/>
          <p:cNvSpPr/>
          <p:nvPr/>
        </p:nvSpPr>
        <p:spPr>
          <a:xfrm>
            <a:off x="3986118" y="5268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" name="Google Shape;43;p2"/>
          <p:cNvSpPr/>
          <p:nvPr/>
        </p:nvSpPr>
        <p:spPr>
          <a:xfrm>
            <a:off x="2400901" y="5787718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4" name="Google Shape;44;p2"/>
          <p:cNvGrpSpPr/>
          <p:nvPr/>
        </p:nvGrpSpPr>
        <p:grpSpPr>
          <a:xfrm>
            <a:off x="6709967" y="6143951"/>
            <a:ext cx="415867" cy="419600"/>
            <a:chOff x="8571050" y="1873050"/>
            <a:chExt cx="311900" cy="314700"/>
          </a:xfrm>
        </p:grpSpPr>
        <p:sp>
          <p:nvSpPr>
            <p:cNvPr id="45" name="Google Shape;45;p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2054913" y="1106312"/>
            <a:ext cx="914985" cy="298569"/>
            <a:chOff x="3798300" y="2287225"/>
            <a:chExt cx="730975" cy="238525"/>
          </a:xfrm>
        </p:grpSpPr>
        <p:sp>
          <p:nvSpPr>
            <p:cNvPr id="50" name="Google Shape;50;p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071093" y="5888932"/>
            <a:ext cx="727664" cy="212137"/>
            <a:chOff x="5393300" y="2420750"/>
            <a:chExt cx="581325" cy="169475"/>
          </a:xfrm>
        </p:grpSpPr>
        <p:sp>
          <p:nvSpPr>
            <p:cNvPr id="53" name="Google Shape;53;p2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61431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127" y="33"/>
            <a:ext cx="12191959" cy="6857928"/>
            <a:chOff x="95" y="25"/>
            <a:chExt cx="9143969" cy="5143446"/>
          </a:xfrm>
        </p:grpSpPr>
        <p:sp>
          <p:nvSpPr>
            <p:cNvPr id="57" name="Google Shape;57;p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560567" y="3376333"/>
            <a:ext cx="5145200" cy="10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1984967" y="1334575"/>
            <a:ext cx="1674400" cy="1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8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560567" y="4727533"/>
            <a:ext cx="5688000" cy="712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/>
          <p:nvPr/>
        </p:nvSpPr>
        <p:spPr>
          <a:xfrm flipH="1">
            <a:off x="480565" y="4664901"/>
            <a:ext cx="145700" cy="152700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6" name="Google Shape;86;p3"/>
          <p:cNvSpPr/>
          <p:nvPr/>
        </p:nvSpPr>
        <p:spPr>
          <a:xfrm flipH="1">
            <a:off x="6719632" y="606585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7" name="Google Shape;87;p3"/>
          <p:cNvSpPr/>
          <p:nvPr/>
        </p:nvSpPr>
        <p:spPr>
          <a:xfrm flipH="1">
            <a:off x="10853964" y="603167"/>
            <a:ext cx="116800" cy="114300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8" name="Google Shape;88;p3"/>
          <p:cNvSpPr/>
          <p:nvPr/>
        </p:nvSpPr>
        <p:spPr>
          <a:xfrm flipH="1">
            <a:off x="903698" y="2768118"/>
            <a:ext cx="94533" cy="94433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9" name="Google Shape;89;p3"/>
          <p:cNvSpPr/>
          <p:nvPr/>
        </p:nvSpPr>
        <p:spPr>
          <a:xfrm flipH="1">
            <a:off x="7160664" y="5792034"/>
            <a:ext cx="451467" cy="391433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0" name="Google Shape;90;p3"/>
          <p:cNvSpPr/>
          <p:nvPr/>
        </p:nvSpPr>
        <p:spPr>
          <a:xfrm flipH="1">
            <a:off x="11184332" y="6183452"/>
            <a:ext cx="113433" cy="107433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1" name="Google Shape;91;p3"/>
          <p:cNvSpPr/>
          <p:nvPr/>
        </p:nvSpPr>
        <p:spPr>
          <a:xfrm flipH="1">
            <a:off x="840232" y="506751"/>
            <a:ext cx="429233" cy="414533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2" name="Google Shape;92;p3"/>
          <p:cNvGrpSpPr/>
          <p:nvPr/>
        </p:nvGrpSpPr>
        <p:grpSpPr>
          <a:xfrm>
            <a:off x="4759264" y="1738318"/>
            <a:ext cx="706533" cy="199133"/>
            <a:chOff x="3898800" y="2624300"/>
            <a:chExt cx="529900" cy="149350"/>
          </a:xfrm>
        </p:grpSpPr>
        <p:sp>
          <p:nvSpPr>
            <p:cNvPr id="93" name="Google Shape;93;p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5" name="Google Shape;95;p3"/>
          <p:cNvGrpSpPr/>
          <p:nvPr/>
        </p:nvGrpSpPr>
        <p:grpSpPr>
          <a:xfrm flipH="1">
            <a:off x="3745614" y="6290901"/>
            <a:ext cx="775100" cy="225967"/>
            <a:chOff x="5393300" y="2420750"/>
            <a:chExt cx="581325" cy="169475"/>
          </a:xfrm>
        </p:grpSpPr>
        <p:sp>
          <p:nvSpPr>
            <p:cNvPr id="96" name="Google Shape;96;p3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745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9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48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47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0.xml"/><Relationship Id="rId13" Type="http://schemas.openxmlformats.org/officeDocument/2006/relationships/slide" Target="../slides/slide13.xml"/><Relationship Id="rId18" Type="http://schemas.openxmlformats.org/officeDocument/2006/relationships/slide" Target="../slides/slide19.xml"/><Relationship Id="rId3" Type="http://schemas.openxmlformats.org/officeDocument/2006/relationships/slideLayout" Target="../slideLayouts/slideLayout52.xml"/><Relationship Id="rId21" Type="http://schemas.openxmlformats.org/officeDocument/2006/relationships/slide" Target="../slides/slide21.xml"/><Relationship Id="rId7" Type="http://schemas.openxmlformats.org/officeDocument/2006/relationships/slide" Target="../slides/slide9.xml"/><Relationship Id="rId12" Type="http://schemas.openxmlformats.org/officeDocument/2006/relationships/slide" Target="../slides/slide12.xml"/><Relationship Id="rId17" Type="http://schemas.openxmlformats.org/officeDocument/2006/relationships/slide" Target="../slides/slide17.xml"/><Relationship Id="rId25" Type="http://schemas.openxmlformats.org/officeDocument/2006/relationships/slide" Target="../slides/slide23.xml"/><Relationship Id="rId2" Type="http://schemas.openxmlformats.org/officeDocument/2006/relationships/slideLayout" Target="../slideLayouts/slideLayout51.xml"/><Relationship Id="rId16" Type="http://schemas.openxmlformats.org/officeDocument/2006/relationships/slide" Target="../slides/slide16.xml"/><Relationship Id="rId20" Type="http://schemas.openxmlformats.org/officeDocument/2006/relationships/slide" Target="../slides/slide20.xml"/><Relationship Id="rId1" Type="http://schemas.openxmlformats.org/officeDocument/2006/relationships/slideLayout" Target="../slideLayouts/slideLayout50.xml"/><Relationship Id="rId6" Type="http://schemas.openxmlformats.org/officeDocument/2006/relationships/slide" Target="../slides/slide8.xml"/><Relationship Id="rId11" Type="http://schemas.openxmlformats.org/officeDocument/2006/relationships/slide" Target="../slides/slide6.xml"/><Relationship Id="rId24" Type="http://schemas.openxmlformats.org/officeDocument/2006/relationships/slide" Target="../slides/slide29.xml"/><Relationship Id="rId5" Type="http://schemas.openxmlformats.org/officeDocument/2006/relationships/slide" Target="../slides/slide5.xml"/><Relationship Id="rId15" Type="http://schemas.openxmlformats.org/officeDocument/2006/relationships/slide" Target="../slides/slide15.xml"/><Relationship Id="rId23" Type="http://schemas.openxmlformats.org/officeDocument/2006/relationships/slide" Target="../slides/slide22.xml"/><Relationship Id="rId10" Type="http://schemas.openxmlformats.org/officeDocument/2006/relationships/slide" Target="../slides/slide7.xml"/><Relationship Id="rId19" Type="http://schemas.openxmlformats.org/officeDocument/2006/relationships/slide" Target="../slides/slide18.xml"/><Relationship Id="rId4" Type="http://schemas.openxmlformats.org/officeDocument/2006/relationships/theme" Target="../theme/theme3.xml"/><Relationship Id="rId9" Type="http://schemas.openxmlformats.org/officeDocument/2006/relationships/slide" Target="../slides/slide11.xml"/><Relationship Id="rId14" Type="http://schemas.openxmlformats.org/officeDocument/2006/relationships/slide" Target="../slides/slide14.xml"/><Relationship Id="rId22" Type="http://schemas.openxmlformats.org/officeDocument/2006/relationships/slide" Target="../slides/slide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8401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200" y="714033"/>
            <a:ext cx="102900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375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12192206" cy="6858033"/>
            <a:chOff x="0" y="0"/>
            <a:chExt cx="12192206" cy="6858033"/>
          </a:xfrm>
        </p:grpSpPr>
        <p:grpSp>
          <p:nvGrpSpPr>
            <p:cNvPr id="7" name="Google Shape;7;p1"/>
            <p:cNvGrpSpPr/>
            <p:nvPr/>
          </p:nvGrpSpPr>
          <p:grpSpPr>
            <a:xfrm>
              <a:off x="0" y="154800"/>
              <a:ext cx="12192206" cy="6643350"/>
              <a:chOff x="0" y="154800"/>
              <a:chExt cx="10896600" cy="6643350"/>
            </a:xfrm>
          </p:grpSpPr>
          <p:cxnSp>
            <p:nvCxnSpPr>
              <p:cNvPr id="8" name="Google Shape;8;p1"/>
              <p:cNvCxnSpPr/>
              <p:nvPr/>
            </p:nvCxnSpPr>
            <p:spPr>
              <a:xfrm rot="10800000">
                <a:off x="0" y="67981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" name="Google Shape;9;p1"/>
              <p:cNvCxnSpPr/>
              <p:nvPr/>
            </p:nvCxnSpPr>
            <p:spPr>
              <a:xfrm rot="10800000">
                <a:off x="0" y="64818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" name="Google Shape;10;p1"/>
              <p:cNvCxnSpPr/>
              <p:nvPr/>
            </p:nvCxnSpPr>
            <p:spPr>
              <a:xfrm rot="10800000">
                <a:off x="0" y="61654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" name="Google Shape;11;p1"/>
              <p:cNvCxnSpPr/>
              <p:nvPr/>
            </p:nvCxnSpPr>
            <p:spPr>
              <a:xfrm rot="10800000">
                <a:off x="0" y="58491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" name="Google Shape;12;p1"/>
              <p:cNvCxnSpPr/>
              <p:nvPr/>
            </p:nvCxnSpPr>
            <p:spPr>
              <a:xfrm rot="10800000">
                <a:off x="0" y="55327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1"/>
              <p:cNvCxnSpPr/>
              <p:nvPr/>
            </p:nvCxnSpPr>
            <p:spPr>
              <a:xfrm rot="10800000">
                <a:off x="0" y="52164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" name="Google Shape;14;p1"/>
              <p:cNvCxnSpPr/>
              <p:nvPr/>
            </p:nvCxnSpPr>
            <p:spPr>
              <a:xfrm rot="10800000">
                <a:off x="0" y="49000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1"/>
              <p:cNvCxnSpPr/>
              <p:nvPr/>
            </p:nvCxnSpPr>
            <p:spPr>
              <a:xfrm rot="10800000">
                <a:off x="0" y="45837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1"/>
              <p:cNvCxnSpPr/>
              <p:nvPr/>
            </p:nvCxnSpPr>
            <p:spPr>
              <a:xfrm rot="10800000">
                <a:off x="0" y="42673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" name="Google Shape;17;p1"/>
              <p:cNvCxnSpPr/>
              <p:nvPr/>
            </p:nvCxnSpPr>
            <p:spPr>
              <a:xfrm rot="10800000">
                <a:off x="0" y="39510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" name="Google Shape;18;p1"/>
              <p:cNvCxnSpPr/>
              <p:nvPr/>
            </p:nvCxnSpPr>
            <p:spPr>
              <a:xfrm rot="10800000">
                <a:off x="0" y="36346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1"/>
              <p:cNvCxnSpPr/>
              <p:nvPr/>
            </p:nvCxnSpPr>
            <p:spPr>
              <a:xfrm rot="10800000">
                <a:off x="0" y="33183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1"/>
              <p:cNvCxnSpPr/>
              <p:nvPr/>
            </p:nvCxnSpPr>
            <p:spPr>
              <a:xfrm rot="10800000">
                <a:off x="0" y="30019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1"/>
              <p:cNvCxnSpPr/>
              <p:nvPr/>
            </p:nvCxnSpPr>
            <p:spPr>
              <a:xfrm rot="10800000">
                <a:off x="0" y="26856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1"/>
              <p:cNvCxnSpPr/>
              <p:nvPr/>
            </p:nvCxnSpPr>
            <p:spPr>
              <a:xfrm rot="10800000">
                <a:off x="0" y="23692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1"/>
              <p:cNvCxnSpPr/>
              <p:nvPr/>
            </p:nvCxnSpPr>
            <p:spPr>
              <a:xfrm rot="10800000">
                <a:off x="0" y="20529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1"/>
              <p:cNvCxnSpPr/>
              <p:nvPr/>
            </p:nvCxnSpPr>
            <p:spPr>
              <a:xfrm rot="10800000">
                <a:off x="0" y="17365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1"/>
              <p:cNvCxnSpPr/>
              <p:nvPr/>
            </p:nvCxnSpPr>
            <p:spPr>
              <a:xfrm rot="10800000">
                <a:off x="0" y="14202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1"/>
              <p:cNvCxnSpPr/>
              <p:nvPr/>
            </p:nvCxnSpPr>
            <p:spPr>
              <a:xfrm rot="10800000">
                <a:off x="0" y="11038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" name="Google Shape;27;p1"/>
              <p:cNvCxnSpPr/>
              <p:nvPr/>
            </p:nvCxnSpPr>
            <p:spPr>
              <a:xfrm rot="10800000">
                <a:off x="0" y="7875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1"/>
              <p:cNvCxnSpPr/>
              <p:nvPr/>
            </p:nvCxnSpPr>
            <p:spPr>
              <a:xfrm rot="10800000">
                <a:off x="0" y="47115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1"/>
              <p:cNvCxnSpPr/>
              <p:nvPr/>
            </p:nvCxnSpPr>
            <p:spPr>
              <a:xfrm rot="10800000">
                <a:off x="0" y="154800"/>
                <a:ext cx="10896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0" name="Google Shape;30;p1"/>
            <p:cNvGrpSpPr/>
            <p:nvPr/>
          </p:nvGrpSpPr>
          <p:grpSpPr>
            <a:xfrm>
              <a:off x="274974" y="0"/>
              <a:ext cx="11700534" cy="6858033"/>
              <a:chOff x="232582" y="0"/>
              <a:chExt cx="11700534" cy="7418100"/>
            </a:xfrm>
          </p:grpSpPr>
          <p:cxnSp>
            <p:nvCxnSpPr>
              <p:cNvPr id="31" name="Google Shape;31;p1"/>
              <p:cNvCxnSpPr/>
              <p:nvPr/>
            </p:nvCxnSpPr>
            <p:spPr>
              <a:xfrm rot="5400000">
                <a:off x="692401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1"/>
              <p:cNvCxnSpPr/>
              <p:nvPr/>
            </p:nvCxnSpPr>
            <p:spPr>
              <a:xfrm rot="5400000">
                <a:off x="659899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" name="Google Shape;33;p1"/>
              <p:cNvCxnSpPr/>
              <p:nvPr/>
            </p:nvCxnSpPr>
            <p:spPr>
              <a:xfrm rot="5400000">
                <a:off x="627398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1"/>
              <p:cNvCxnSpPr/>
              <p:nvPr/>
            </p:nvCxnSpPr>
            <p:spPr>
              <a:xfrm rot="5400000">
                <a:off x="594896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1"/>
              <p:cNvCxnSpPr/>
              <p:nvPr/>
            </p:nvCxnSpPr>
            <p:spPr>
              <a:xfrm rot="5400000">
                <a:off x="562395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1"/>
              <p:cNvCxnSpPr/>
              <p:nvPr/>
            </p:nvCxnSpPr>
            <p:spPr>
              <a:xfrm rot="5400000">
                <a:off x="529893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1"/>
              <p:cNvCxnSpPr/>
              <p:nvPr/>
            </p:nvCxnSpPr>
            <p:spPr>
              <a:xfrm rot="5400000">
                <a:off x="497392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1"/>
              <p:cNvCxnSpPr/>
              <p:nvPr/>
            </p:nvCxnSpPr>
            <p:spPr>
              <a:xfrm rot="5400000">
                <a:off x="464890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1"/>
              <p:cNvCxnSpPr/>
              <p:nvPr/>
            </p:nvCxnSpPr>
            <p:spPr>
              <a:xfrm rot="5400000">
                <a:off x="432389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1"/>
              <p:cNvCxnSpPr/>
              <p:nvPr/>
            </p:nvCxnSpPr>
            <p:spPr>
              <a:xfrm rot="5400000">
                <a:off x="399887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1"/>
              <p:cNvCxnSpPr/>
              <p:nvPr/>
            </p:nvCxnSpPr>
            <p:spPr>
              <a:xfrm rot="5400000">
                <a:off x="367386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1"/>
              <p:cNvCxnSpPr/>
              <p:nvPr/>
            </p:nvCxnSpPr>
            <p:spPr>
              <a:xfrm rot="5400000">
                <a:off x="334884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1"/>
              <p:cNvCxnSpPr/>
              <p:nvPr/>
            </p:nvCxnSpPr>
            <p:spPr>
              <a:xfrm rot="5400000">
                <a:off x="302383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1"/>
              <p:cNvCxnSpPr/>
              <p:nvPr/>
            </p:nvCxnSpPr>
            <p:spPr>
              <a:xfrm rot="5400000">
                <a:off x="269881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1"/>
              <p:cNvCxnSpPr/>
              <p:nvPr/>
            </p:nvCxnSpPr>
            <p:spPr>
              <a:xfrm rot="5400000">
                <a:off x="237380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" name="Google Shape;46;p1"/>
              <p:cNvCxnSpPr/>
              <p:nvPr/>
            </p:nvCxnSpPr>
            <p:spPr>
              <a:xfrm rot="5400000">
                <a:off x="204878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" name="Google Shape;47;p1"/>
              <p:cNvCxnSpPr/>
              <p:nvPr/>
            </p:nvCxnSpPr>
            <p:spPr>
              <a:xfrm rot="5400000">
                <a:off x="172377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1"/>
              <p:cNvCxnSpPr/>
              <p:nvPr/>
            </p:nvCxnSpPr>
            <p:spPr>
              <a:xfrm rot="5400000">
                <a:off x="139875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1"/>
              <p:cNvCxnSpPr/>
              <p:nvPr/>
            </p:nvCxnSpPr>
            <p:spPr>
              <a:xfrm rot="5400000">
                <a:off x="107374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" name="Google Shape;50;p1"/>
              <p:cNvCxnSpPr/>
              <p:nvPr/>
            </p:nvCxnSpPr>
            <p:spPr>
              <a:xfrm rot="5400000">
                <a:off x="74872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" name="Google Shape;51;p1"/>
              <p:cNvCxnSpPr/>
              <p:nvPr/>
            </p:nvCxnSpPr>
            <p:spPr>
              <a:xfrm rot="5400000">
                <a:off x="42371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2" name="Google Shape;52;p1"/>
              <p:cNvCxnSpPr/>
              <p:nvPr/>
            </p:nvCxnSpPr>
            <p:spPr>
              <a:xfrm rot="5400000">
                <a:off x="9869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3" name="Google Shape;53;p1"/>
              <p:cNvCxnSpPr/>
              <p:nvPr/>
            </p:nvCxnSpPr>
            <p:spPr>
              <a:xfrm rot="5400000">
                <a:off x="-22631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" name="Google Shape;54;p1"/>
              <p:cNvCxnSpPr/>
              <p:nvPr/>
            </p:nvCxnSpPr>
            <p:spPr>
              <a:xfrm rot="5400000">
                <a:off x="-55133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1"/>
              <p:cNvCxnSpPr/>
              <p:nvPr/>
            </p:nvCxnSpPr>
            <p:spPr>
              <a:xfrm rot="5400000">
                <a:off x="-87634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6" name="Google Shape;56;p1"/>
              <p:cNvCxnSpPr/>
              <p:nvPr/>
            </p:nvCxnSpPr>
            <p:spPr>
              <a:xfrm rot="5400000">
                <a:off x="-120136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7" name="Google Shape;57;p1"/>
              <p:cNvCxnSpPr/>
              <p:nvPr/>
            </p:nvCxnSpPr>
            <p:spPr>
              <a:xfrm rot="5400000">
                <a:off x="-152637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8" name="Google Shape;58;p1"/>
              <p:cNvCxnSpPr/>
              <p:nvPr/>
            </p:nvCxnSpPr>
            <p:spPr>
              <a:xfrm rot="5400000">
                <a:off x="-185139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9" name="Google Shape;59;p1"/>
              <p:cNvCxnSpPr/>
              <p:nvPr/>
            </p:nvCxnSpPr>
            <p:spPr>
              <a:xfrm rot="5400000">
                <a:off x="-217640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0" name="Google Shape;60;p1"/>
              <p:cNvCxnSpPr/>
              <p:nvPr/>
            </p:nvCxnSpPr>
            <p:spPr>
              <a:xfrm rot="5400000">
                <a:off x="-250142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" name="Google Shape;61;p1"/>
              <p:cNvCxnSpPr/>
              <p:nvPr/>
            </p:nvCxnSpPr>
            <p:spPr>
              <a:xfrm rot="5400000">
                <a:off x="-282643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" name="Google Shape;62;p1"/>
              <p:cNvCxnSpPr/>
              <p:nvPr/>
            </p:nvCxnSpPr>
            <p:spPr>
              <a:xfrm rot="5400000">
                <a:off x="-3151453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" name="Google Shape;63;p1"/>
              <p:cNvCxnSpPr/>
              <p:nvPr/>
            </p:nvCxnSpPr>
            <p:spPr>
              <a:xfrm rot="5400000">
                <a:off x="-3476468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" name="Google Shape;64;p1"/>
              <p:cNvCxnSpPr/>
              <p:nvPr/>
            </p:nvCxnSpPr>
            <p:spPr>
              <a:xfrm rot="5400000">
                <a:off x="8224066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5" name="Google Shape;65;p1"/>
              <p:cNvCxnSpPr/>
              <p:nvPr/>
            </p:nvCxnSpPr>
            <p:spPr>
              <a:xfrm rot="5400000">
                <a:off x="789905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" name="Google Shape;66;p1"/>
              <p:cNvCxnSpPr/>
              <p:nvPr/>
            </p:nvCxnSpPr>
            <p:spPr>
              <a:xfrm rot="5400000">
                <a:off x="7574042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" name="Google Shape;67;p1"/>
              <p:cNvCxnSpPr/>
              <p:nvPr/>
            </p:nvCxnSpPr>
            <p:spPr>
              <a:xfrm rot="5400000">
                <a:off x="7249027" y="3709050"/>
                <a:ext cx="7418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68" name="Google Shape;68;p1"/>
          <p:cNvSpPr/>
          <p:nvPr/>
        </p:nvSpPr>
        <p:spPr>
          <a:xfrm>
            <a:off x="1030840" y="445950"/>
            <a:ext cx="10149300" cy="47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1"/>
          <p:cNvGrpSpPr/>
          <p:nvPr/>
        </p:nvGrpSpPr>
        <p:grpSpPr>
          <a:xfrm>
            <a:off x="957300" y="357282"/>
            <a:ext cx="10277401" cy="4906054"/>
            <a:chOff x="398663" y="357282"/>
            <a:chExt cx="10277401" cy="4906054"/>
          </a:xfrm>
        </p:grpSpPr>
        <p:sp>
          <p:nvSpPr>
            <p:cNvPr id="70" name="Google Shape;70;p1"/>
            <p:cNvSpPr/>
            <p:nvPr/>
          </p:nvSpPr>
          <p:spPr>
            <a:xfrm>
              <a:off x="2906700" y="357282"/>
              <a:ext cx="7740000" cy="230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418845" y="5033236"/>
              <a:ext cx="7740000" cy="230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 rot="-5400000" flipH="1">
              <a:off x="-1934287" y="2699904"/>
              <a:ext cx="4896000" cy="230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 rot="-5400000" flipH="1">
              <a:off x="8113014" y="2699904"/>
              <a:ext cx="4896000" cy="230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1"/>
          <p:cNvSpPr txBox="1">
            <a:spLocks noGrp="1"/>
          </p:cNvSpPr>
          <p:nvPr>
            <p:ph type="title"/>
          </p:nvPr>
        </p:nvSpPr>
        <p:spPr>
          <a:xfrm>
            <a:off x="1396465" y="821975"/>
            <a:ext cx="9402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Englebert"/>
              <a:buNone/>
              <a:defRPr sz="4000" b="1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75" name="Google Shape;75;p1"/>
          <p:cNvSpPr txBox="1">
            <a:spLocks noGrp="1"/>
          </p:cNvSpPr>
          <p:nvPr>
            <p:ph type="body" idx="1"/>
          </p:nvPr>
        </p:nvSpPr>
        <p:spPr>
          <a:xfrm>
            <a:off x="1396465" y="1765247"/>
            <a:ext cx="9402000" cy="29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●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○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■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●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○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■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●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Epilogue Medium"/>
              <a:buChar char="○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Epilogue Medium"/>
              <a:buChar char="■"/>
              <a:defRPr sz="1900">
                <a:solidFill>
                  <a:schemeClr val="dk2"/>
                </a:solidFill>
                <a:latin typeface="Epilogue Medium"/>
                <a:ea typeface="Epilogue Medium"/>
                <a:cs typeface="Epilogue Medium"/>
                <a:sym typeface="Epilogue Medium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r">
              <a:buNone/>
              <a:defRPr sz="1300" b="1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"/>
          <p:cNvSpPr/>
          <p:nvPr/>
        </p:nvSpPr>
        <p:spPr>
          <a:xfrm rot="5400000">
            <a:off x="-465233" y="586080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">
            <a:hlinkClick r:id="rId5" action="ppaction://hlinksldjump"/>
          </p:cNvPr>
          <p:cNvSpPr/>
          <p:nvPr/>
        </p:nvSpPr>
        <p:spPr>
          <a:xfrm>
            <a:off x="264403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79" name="Google Shape;79;p1">
            <a:hlinkClick r:id="rId6" action="ppaction://hlinksldjump"/>
          </p:cNvPr>
          <p:cNvSpPr/>
          <p:nvPr/>
        </p:nvSpPr>
        <p:spPr>
          <a:xfrm>
            <a:off x="1059576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0" name="Google Shape;80;p1">
            <a:hlinkClick r:id="rId7" action="ppaction://hlinksldjump"/>
          </p:cNvPr>
          <p:cNvSpPr/>
          <p:nvPr/>
        </p:nvSpPr>
        <p:spPr>
          <a:xfrm>
            <a:off x="1854749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3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1" name="Google Shape;81;p1">
            <a:hlinkClick r:id="rId8" action="ppaction://hlinksldjump"/>
          </p:cNvPr>
          <p:cNvSpPr/>
          <p:nvPr/>
        </p:nvSpPr>
        <p:spPr>
          <a:xfrm>
            <a:off x="2649922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4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2" name="Google Shape;82;p1">
            <a:hlinkClick r:id="rId9" action="ppaction://hlinksldjump"/>
          </p:cNvPr>
          <p:cNvSpPr/>
          <p:nvPr/>
        </p:nvSpPr>
        <p:spPr>
          <a:xfrm>
            <a:off x="3445095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5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3" name="Google Shape;83;p1">
            <a:hlinkClick r:id="rId10" action="ppaction://hlinksldjump"/>
          </p:cNvPr>
          <p:cNvSpPr/>
          <p:nvPr/>
        </p:nvSpPr>
        <p:spPr>
          <a:xfrm>
            <a:off x="4240268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6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4" name="Google Shape;84;p1">
            <a:hlinkClick r:id="rId6" action="ppaction://hlinksldjump"/>
          </p:cNvPr>
          <p:cNvSpPr/>
          <p:nvPr/>
        </p:nvSpPr>
        <p:spPr>
          <a:xfrm>
            <a:off x="5035441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7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5" name="Google Shape;85;p1">
            <a:hlinkClick r:id="rId7" action="ppaction://hlinksldjump"/>
          </p:cNvPr>
          <p:cNvSpPr/>
          <p:nvPr/>
        </p:nvSpPr>
        <p:spPr>
          <a:xfrm>
            <a:off x="5830614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8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6" name="Google Shape;86;p1">
            <a:hlinkClick r:id="rId8" action="ppaction://hlinksldjump"/>
          </p:cNvPr>
          <p:cNvSpPr/>
          <p:nvPr/>
        </p:nvSpPr>
        <p:spPr>
          <a:xfrm>
            <a:off x="6625787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9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7" name="Google Shape;87;p1">
            <a:hlinkClick r:id="rId11" action="ppaction://hlinksldjump"/>
          </p:cNvPr>
          <p:cNvSpPr/>
          <p:nvPr/>
        </p:nvSpPr>
        <p:spPr>
          <a:xfrm>
            <a:off x="7420960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10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8" name="Google Shape;88;p1">
            <a:hlinkClick r:id="rId12" action="ppaction://hlinksldjump"/>
          </p:cNvPr>
          <p:cNvSpPr/>
          <p:nvPr/>
        </p:nvSpPr>
        <p:spPr>
          <a:xfrm>
            <a:off x="8216133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11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89" name="Google Shape;89;p1">
            <a:hlinkClick r:id="rId13" action="ppaction://hlinksldjump"/>
          </p:cNvPr>
          <p:cNvSpPr/>
          <p:nvPr/>
        </p:nvSpPr>
        <p:spPr>
          <a:xfrm>
            <a:off x="9011306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12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0" name="Google Shape;90;p1">
            <a:hlinkClick r:id="rId14" action="ppaction://hlinksldjump"/>
          </p:cNvPr>
          <p:cNvSpPr/>
          <p:nvPr/>
        </p:nvSpPr>
        <p:spPr>
          <a:xfrm>
            <a:off x="9806479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13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1" name="Google Shape;91;p1">
            <a:hlinkClick r:id="rId15" action="ppaction://hlinksldjump"/>
          </p:cNvPr>
          <p:cNvSpPr/>
          <p:nvPr/>
        </p:nvSpPr>
        <p:spPr>
          <a:xfrm>
            <a:off x="10601652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14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2" name="Google Shape;92;p1">
            <a:hlinkClick r:id="rId16" action="ppaction://hlinksldjump"/>
          </p:cNvPr>
          <p:cNvSpPr/>
          <p:nvPr/>
        </p:nvSpPr>
        <p:spPr>
          <a:xfrm>
            <a:off x="11396825" y="5488419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15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3" name="Google Shape;93;p1">
            <a:hlinkClick r:id="rId17" action="ppaction://hlinksldjump"/>
          </p:cNvPr>
          <p:cNvSpPr/>
          <p:nvPr/>
        </p:nvSpPr>
        <p:spPr>
          <a:xfrm>
            <a:off x="264403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16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4" name="Google Shape;94;p1">
            <a:hlinkClick r:id="rId10" action="ppaction://hlinksldjump"/>
          </p:cNvPr>
          <p:cNvSpPr/>
          <p:nvPr/>
        </p:nvSpPr>
        <p:spPr>
          <a:xfrm>
            <a:off x="1059576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17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5" name="Google Shape;95;p1">
            <a:hlinkClick r:id="rId18" action="ppaction://hlinksldjump"/>
          </p:cNvPr>
          <p:cNvSpPr/>
          <p:nvPr/>
        </p:nvSpPr>
        <p:spPr>
          <a:xfrm>
            <a:off x="1854749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18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6" name="Google Shape;96;p1">
            <a:hlinkClick r:id="rId6" action="ppaction://hlinksldjump"/>
          </p:cNvPr>
          <p:cNvSpPr/>
          <p:nvPr/>
        </p:nvSpPr>
        <p:spPr>
          <a:xfrm>
            <a:off x="2649922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19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7" name="Google Shape;97;p1">
            <a:hlinkClick r:id="rId16" action="ppaction://hlinksldjump"/>
          </p:cNvPr>
          <p:cNvSpPr/>
          <p:nvPr/>
        </p:nvSpPr>
        <p:spPr>
          <a:xfrm>
            <a:off x="3445095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20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8" name="Google Shape;98;p1">
            <a:hlinkClick r:id="rId17" action="ppaction://hlinksldjump"/>
          </p:cNvPr>
          <p:cNvSpPr/>
          <p:nvPr/>
        </p:nvSpPr>
        <p:spPr>
          <a:xfrm>
            <a:off x="4240268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21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9" name="Google Shape;99;p1">
            <a:hlinkClick r:id="rId19" action="ppaction://hlinksldjump"/>
          </p:cNvPr>
          <p:cNvSpPr/>
          <p:nvPr/>
        </p:nvSpPr>
        <p:spPr>
          <a:xfrm>
            <a:off x="5035441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22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0" name="Google Shape;100;p1">
            <a:hlinkClick r:id="rId18" action="ppaction://hlinksldjump"/>
          </p:cNvPr>
          <p:cNvSpPr/>
          <p:nvPr/>
        </p:nvSpPr>
        <p:spPr>
          <a:xfrm>
            <a:off x="5830614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23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1" name="Google Shape;101;p1">
            <a:hlinkClick r:id="rId20" action="ppaction://hlinksldjump"/>
          </p:cNvPr>
          <p:cNvSpPr/>
          <p:nvPr/>
        </p:nvSpPr>
        <p:spPr>
          <a:xfrm>
            <a:off x="6625787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24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2" name="Google Shape;102;p1">
            <a:hlinkClick r:id="rId21" action="ppaction://hlinksldjump"/>
          </p:cNvPr>
          <p:cNvSpPr/>
          <p:nvPr/>
        </p:nvSpPr>
        <p:spPr>
          <a:xfrm>
            <a:off x="7420960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25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3" name="Google Shape;103;p1">
            <a:hlinkClick r:id="rId22" action="ppaction://hlinksldjump"/>
          </p:cNvPr>
          <p:cNvSpPr/>
          <p:nvPr/>
        </p:nvSpPr>
        <p:spPr>
          <a:xfrm>
            <a:off x="8216133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26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4" name="Google Shape;104;p1">
            <a:hlinkClick r:id="rId23" action="ppaction://hlinksldjump"/>
          </p:cNvPr>
          <p:cNvSpPr/>
          <p:nvPr/>
        </p:nvSpPr>
        <p:spPr>
          <a:xfrm>
            <a:off x="9011306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27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5" name="Google Shape;105;p1">
            <a:hlinkClick r:id="rId24" action="ppaction://hlinksldjump"/>
          </p:cNvPr>
          <p:cNvSpPr/>
          <p:nvPr/>
        </p:nvSpPr>
        <p:spPr>
          <a:xfrm>
            <a:off x="9806479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28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6" name="Google Shape;106;p1">
            <a:hlinkClick r:id="rId25" action="ppaction://hlinksldjump"/>
          </p:cNvPr>
          <p:cNvSpPr/>
          <p:nvPr/>
        </p:nvSpPr>
        <p:spPr>
          <a:xfrm>
            <a:off x="10601652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29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07" name="Google Shape;107;p1">
            <a:hlinkClick r:id="" action="ppaction://noaction"/>
          </p:cNvPr>
          <p:cNvSpPr/>
          <p:nvPr/>
        </p:nvSpPr>
        <p:spPr>
          <a:xfrm>
            <a:off x="11396825" y="6120686"/>
            <a:ext cx="530700" cy="53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Englebert"/>
                <a:ea typeface="Englebert"/>
                <a:cs typeface="Englebert"/>
                <a:sym typeface="Englebert"/>
              </a:rPr>
              <a:t>30</a:t>
            </a:r>
            <a:endParaRPr b="1">
              <a:solidFill>
                <a:schemeClr val="accent3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  <p:extLst>
      <p:ext uri="{BB962C8B-B14F-4D97-AF65-F5344CB8AC3E}">
        <p14:creationId xmlns:p14="http://schemas.microsoft.com/office/powerpoint/2010/main" val="40797959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319">
              <a:srgbClr val="000F2E"/>
            </a:gs>
            <a:gs pos="26000">
              <a:srgbClr val="002060"/>
            </a:gs>
            <a:gs pos="53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6D56F-E9B1-4806-9F08-D6C2C3055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0" algn="ctr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466D3-56A5-4B16-AE36-4E00DE7A8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9B40F-C8B0-4209-90D0-43963F7D9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E0117-20EC-4B3C-88B0-D2475FBE5EF9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BE653-2034-498E-9D69-CDEB9D41F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8935-8876-4298-B30A-44B34179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1A9F7-FF63-4F3F-B71A-537E27319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9;p1">
            <a:extLst>
              <a:ext uri="{FF2B5EF4-FFF2-40B4-BE49-F238E27FC236}">
                <a16:creationId xmlns:a16="http://schemas.microsoft.com/office/drawing/2014/main" id="{0236AA08-3AAC-4F1C-B199-063D5F0EAC7C}"/>
              </a:ext>
            </a:extLst>
          </p:cNvPr>
          <p:cNvSpPr/>
          <p:nvPr userDrawn="1"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64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8000" b="1" kern="1200" smtClean="0">
          <a:solidFill>
            <a:schemeClr val="bg1"/>
          </a:solidFill>
          <a:latin typeface="Luckiest Guy" panose="02000506000000020004" pitchFamily="2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1"/>
          </a:solidFill>
          <a:latin typeface="Lexend Deca" pitchFamily="2" charset="-78"/>
          <a:ea typeface="+mn-ea"/>
          <a:cs typeface="Lexend Deca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27.png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1.wdp"/><Relationship Id="rId41" Type="http://schemas.openxmlformats.org/officeDocument/2006/relationships/image" Target="../media/image28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24" Type="http://schemas.openxmlformats.org/officeDocument/2006/relationships/image" Target="../media/image17.png"/><Relationship Id="rId32" Type="http://schemas.openxmlformats.org/officeDocument/2006/relationships/image" Target="../media/image22.gif"/><Relationship Id="rId37" Type="http://schemas.microsoft.com/office/2007/relationships/hdphoto" Target="../media/hdphoto13.wdp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9.png"/><Relationship Id="rId36" Type="http://schemas.openxmlformats.org/officeDocument/2006/relationships/image" Target="../media/image25.png"/><Relationship Id="rId10" Type="http://schemas.openxmlformats.org/officeDocument/2006/relationships/image" Target="../media/image10.png"/><Relationship Id="rId19" Type="http://schemas.microsoft.com/office/2007/relationships/hdphoto" Target="../media/hdphoto6.wdp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0.wdp"/><Relationship Id="rId30" Type="http://schemas.openxmlformats.org/officeDocument/2006/relationships/image" Target="../media/image20.emf"/><Relationship Id="rId35" Type="http://schemas.openxmlformats.org/officeDocument/2006/relationships/image" Target="../media/image24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23.png"/><Relationship Id="rId38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6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2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12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20.xml"/><Relationship Id="rId11" Type="http://schemas.openxmlformats.org/officeDocument/2006/relationships/slide" Target="slide15.xml"/><Relationship Id="rId5" Type="http://schemas.openxmlformats.org/officeDocument/2006/relationships/slide" Target="slide19.xml"/><Relationship Id="rId15" Type="http://schemas.openxmlformats.org/officeDocument/2006/relationships/slide" Target="slide24.xml"/><Relationship Id="rId10" Type="http://schemas.openxmlformats.org/officeDocument/2006/relationships/slide" Target="slide14.xml"/><Relationship Id="rId4" Type="http://schemas.openxmlformats.org/officeDocument/2006/relationships/slide" Target="slide18.xml"/><Relationship Id="rId9" Type="http://schemas.openxmlformats.org/officeDocument/2006/relationships/slide" Target="slide23.xml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3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3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3.mp3"/><Relationship Id="rId7" Type="http://schemas.openxmlformats.org/officeDocument/2006/relationships/image" Target="../media/image55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54.jpe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7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6.jp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72733" y="3847842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8"/>
          <a:srcRect l="10354" r="10354"/>
          <a:stretch/>
        </p:blipFill>
        <p:spPr bwMode="auto">
          <a:xfrm>
            <a:off x="4408407" y="3582695"/>
            <a:ext cx="1426044" cy="275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C504B7-5A7B-B37A-8800-991D3181941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56184">
            <a:off x="9756954" y="4997271"/>
            <a:ext cx="1033328" cy="1452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C8EB-A550-E734-3B28-A7D2698F3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208" y="127555"/>
            <a:ext cx="4152661" cy="11844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5: Look and say</a:t>
            </a:r>
          </a:p>
        </p:txBody>
      </p:sp>
      <p:pic>
        <p:nvPicPr>
          <p:cNvPr id="23" name="Google Shape;352;p43">
            <a:extLst>
              <a:ext uri="{FF2B5EF4-FFF2-40B4-BE49-F238E27FC236}">
                <a16:creationId xmlns:a16="http://schemas.microsoft.com/office/drawing/2014/main" id="{60B9F6B7-6182-6809-C17A-1626EF7597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964961" y="4029880"/>
            <a:ext cx="3248799" cy="2731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BA7DEC-5F0C-CB54-567F-F84A60184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2BB390-C0D3-295E-D514-6F4B04F77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582" y="1462270"/>
            <a:ext cx="5747581" cy="33356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7C295F-C369-7AE4-09C6-A280F34D0B6B}"/>
              </a:ext>
            </a:extLst>
          </p:cNvPr>
          <p:cNvGrpSpPr/>
          <p:nvPr/>
        </p:nvGrpSpPr>
        <p:grpSpPr>
          <a:xfrm>
            <a:off x="547458" y="2720277"/>
            <a:ext cx="3256767" cy="2077643"/>
            <a:chOff x="6876789" y="2605337"/>
            <a:chExt cx="3256767" cy="2077643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C2651E9D-A0D2-F718-1627-2CD3A680BE1D}"/>
                </a:ext>
              </a:extLst>
            </p:cNvPr>
            <p:cNvSpPr/>
            <p:nvPr/>
          </p:nvSpPr>
          <p:spPr>
            <a:xfrm>
              <a:off x="6876789" y="2605337"/>
              <a:ext cx="3256767" cy="1947185"/>
            </a:xfrm>
            <a:prstGeom prst="wedgeEllipseCallout">
              <a:avLst>
                <a:gd name="adj1" fmla="val -41058"/>
                <a:gd name="adj2" fmla="val 57773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AFAEA5-F5B7-805C-D8C5-73F8AEC67B0A}"/>
                </a:ext>
              </a:extLst>
            </p:cNvPr>
            <p:cNvSpPr txBox="1"/>
            <p:nvPr/>
          </p:nvSpPr>
          <p:spPr>
            <a:xfrm>
              <a:off x="7122232" y="3051764"/>
              <a:ext cx="276587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Was my mum at the temple yesterday ? </a:t>
              </a:r>
            </a:p>
            <a:p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Google Shape;353;p43">
            <a:extLst>
              <a:ext uri="{FF2B5EF4-FFF2-40B4-BE49-F238E27FC236}">
                <a16:creationId xmlns:a16="http://schemas.microsoft.com/office/drawing/2014/main" id="{239644CC-0D4F-1E89-EC25-76BF2FAADB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7445">
            <a:off x="10379262" y="807983"/>
            <a:ext cx="1796675" cy="1308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CCA4A6-5E03-17FF-AA2B-FF4C7FB7A264}"/>
              </a:ext>
            </a:extLst>
          </p:cNvPr>
          <p:cNvSpPr txBox="1"/>
          <p:nvPr/>
        </p:nvSpPr>
        <p:spPr>
          <a:xfrm>
            <a:off x="1077238" y="1360654"/>
            <a:ext cx="5018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2. my mum / at the temple / yesterday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88BD6B-EB1B-4ECD-0CD8-E8248EA38D98}"/>
              </a:ext>
            </a:extLst>
          </p:cNvPr>
          <p:cNvGrpSpPr/>
          <p:nvPr/>
        </p:nvGrpSpPr>
        <p:grpSpPr>
          <a:xfrm>
            <a:off x="3820730" y="4239035"/>
            <a:ext cx="2080617" cy="1620299"/>
            <a:chOff x="9863059" y="3969338"/>
            <a:chExt cx="2080617" cy="1620299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AB5EF4F4-613D-1E90-A04B-217551AFFC01}"/>
                </a:ext>
              </a:extLst>
            </p:cNvPr>
            <p:cNvSpPr/>
            <p:nvPr/>
          </p:nvSpPr>
          <p:spPr>
            <a:xfrm>
              <a:off x="9863059" y="3969338"/>
              <a:ext cx="2080617" cy="1511359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FA2886-24D1-8FDB-3BE3-C94FAD91D6F1}"/>
                </a:ext>
              </a:extLst>
            </p:cNvPr>
            <p:cNvSpPr txBox="1"/>
            <p:nvPr/>
          </p:nvSpPr>
          <p:spPr>
            <a:xfrm>
              <a:off x="9965172" y="4327753"/>
              <a:ext cx="18312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Yes, she was</a:t>
              </a:r>
            </a:p>
            <a:p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4076F0B-B255-60AE-BD4D-E69E89EBEBF6}"/>
              </a:ext>
            </a:extLst>
          </p:cNvPr>
          <p:cNvSpPr/>
          <p:nvPr/>
        </p:nvSpPr>
        <p:spPr>
          <a:xfrm>
            <a:off x="6138582" y="4340720"/>
            <a:ext cx="457200" cy="457200"/>
          </a:xfrm>
          <a:prstGeom prst="rect">
            <a:avLst/>
          </a:prstGeom>
          <a:solidFill>
            <a:schemeClr val="accent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12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C8EB-A550-E734-3B28-A7D2698F3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74" y="129524"/>
            <a:ext cx="4152661" cy="11844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5: Look and say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ABA17D-8C53-3705-D4A7-792276225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F891E7-F91F-B7EC-03C9-4B2543404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091" y="1465545"/>
            <a:ext cx="4781414" cy="3411738"/>
          </a:xfrm>
          <a:prstGeom prst="rect">
            <a:avLst/>
          </a:prstGeom>
        </p:spPr>
      </p:pic>
      <p:pic>
        <p:nvPicPr>
          <p:cNvPr id="17" name="Google Shape;484;p49">
            <a:extLst>
              <a:ext uri="{FF2B5EF4-FFF2-40B4-BE49-F238E27FC236}">
                <a16:creationId xmlns:a16="http://schemas.microsoft.com/office/drawing/2014/main" id="{F4275C65-83B1-9F04-21D0-6673859BD79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4457" y="4078969"/>
            <a:ext cx="1697265" cy="197719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23F29A7-8AAF-1E21-628A-BA79B418F93C}"/>
              </a:ext>
            </a:extLst>
          </p:cNvPr>
          <p:cNvGrpSpPr/>
          <p:nvPr/>
        </p:nvGrpSpPr>
        <p:grpSpPr>
          <a:xfrm>
            <a:off x="547458" y="2720277"/>
            <a:ext cx="3256767" cy="1947185"/>
            <a:chOff x="6876789" y="2605337"/>
            <a:chExt cx="3256767" cy="1947185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C8E0562E-CED5-9C45-F5D4-A1D992A52206}"/>
                </a:ext>
              </a:extLst>
            </p:cNvPr>
            <p:cNvSpPr/>
            <p:nvPr/>
          </p:nvSpPr>
          <p:spPr>
            <a:xfrm>
              <a:off x="6876789" y="2605337"/>
              <a:ext cx="3256767" cy="1947185"/>
            </a:xfrm>
            <a:prstGeom prst="wedgeEllipseCallout">
              <a:avLst>
                <a:gd name="adj1" fmla="val -41058"/>
                <a:gd name="adj2" fmla="val 57773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A92078-2239-9349-E837-F7B13372212B}"/>
                </a:ext>
              </a:extLst>
            </p:cNvPr>
            <p:cNvSpPr txBox="1"/>
            <p:nvPr/>
          </p:nvSpPr>
          <p:spPr>
            <a:xfrm>
              <a:off x="7122232" y="3043259"/>
              <a:ext cx="276587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Were you at the tower last week? </a:t>
              </a:r>
            </a:p>
            <a:p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A3FE18-0B1D-B3F3-17A2-70E765038508}"/>
              </a:ext>
            </a:extLst>
          </p:cNvPr>
          <p:cNvGrpSpPr/>
          <p:nvPr/>
        </p:nvGrpSpPr>
        <p:grpSpPr>
          <a:xfrm>
            <a:off x="3820730" y="4239035"/>
            <a:ext cx="2080617" cy="1620299"/>
            <a:chOff x="9863059" y="3969338"/>
            <a:chExt cx="2080617" cy="1620299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86B330A8-6098-AD97-8F2F-06BF1CC73423}"/>
                </a:ext>
              </a:extLst>
            </p:cNvPr>
            <p:cNvSpPr/>
            <p:nvPr/>
          </p:nvSpPr>
          <p:spPr>
            <a:xfrm>
              <a:off x="9863059" y="3969338"/>
              <a:ext cx="2080617" cy="1511359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4798A-F769-21A3-F048-75AF4EFA9626}"/>
                </a:ext>
              </a:extLst>
            </p:cNvPr>
            <p:cNvSpPr txBox="1"/>
            <p:nvPr/>
          </p:nvSpPr>
          <p:spPr>
            <a:xfrm>
              <a:off x="9965172" y="4327753"/>
              <a:ext cx="18312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No, we weren’t</a:t>
              </a:r>
            </a:p>
            <a:p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CC59558-A20E-3ACE-6773-9520F0C0F0BD}"/>
              </a:ext>
            </a:extLst>
          </p:cNvPr>
          <p:cNvSpPr txBox="1"/>
          <p:nvPr/>
        </p:nvSpPr>
        <p:spPr>
          <a:xfrm>
            <a:off x="919171" y="1490236"/>
            <a:ext cx="580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3. We / at the tower / last week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F2640F-B842-C75B-CAFD-C675CD7A6AC7}"/>
              </a:ext>
            </a:extLst>
          </p:cNvPr>
          <p:cNvSpPr/>
          <p:nvPr/>
        </p:nvSpPr>
        <p:spPr>
          <a:xfrm>
            <a:off x="6957146" y="4420083"/>
            <a:ext cx="457200" cy="457200"/>
          </a:xfrm>
          <a:prstGeom prst="rect">
            <a:avLst/>
          </a:prstGeom>
          <a:solidFill>
            <a:schemeClr val="accent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23050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C8EB-A550-E734-3B28-A7D2698F3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208" y="127555"/>
            <a:ext cx="4152661" cy="11844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5: Look and say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580A6-9540-68DD-75D4-BFAF05ECB0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B93DEE-8969-F154-86C3-74F448842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69" y="1563764"/>
            <a:ext cx="5045631" cy="3362225"/>
          </a:xfrm>
          <a:prstGeom prst="rect">
            <a:avLst/>
          </a:prstGeom>
        </p:spPr>
      </p:pic>
      <p:pic>
        <p:nvPicPr>
          <p:cNvPr id="5" name="Google Shape;615;p54">
            <a:extLst>
              <a:ext uri="{FF2B5EF4-FFF2-40B4-BE49-F238E27FC236}">
                <a16:creationId xmlns:a16="http://schemas.microsoft.com/office/drawing/2014/main" id="{42914DEE-4467-325E-6B02-453D8D228AB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633502">
            <a:off x="213804" y="3810571"/>
            <a:ext cx="1815510" cy="17980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139AE6-699E-FB3C-6EA2-6BE4EB12B0C4}"/>
              </a:ext>
            </a:extLst>
          </p:cNvPr>
          <p:cNvSpPr txBox="1"/>
          <p:nvPr/>
        </p:nvSpPr>
        <p:spPr>
          <a:xfrm>
            <a:off x="6280311" y="1563764"/>
            <a:ext cx="5803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4. My grandfather / in the village / yesterday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C42E14-33DF-DBC9-422D-643477BD4247}"/>
              </a:ext>
            </a:extLst>
          </p:cNvPr>
          <p:cNvGrpSpPr/>
          <p:nvPr/>
        </p:nvGrpSpPr>
        <p:grpSpPr>
          <a:xfrm>
            <a:off x="6401573" y="2924333"/>
            <a:ext cx="3256767" cy="1947185"/>
            <a:chOff x="6876789" y="2605337"/>
            <a:chExt cx="3256767" cy="1947185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64600C4-5563-4846-77C8-4B34DBCFFDFF}"/>
                </a:ext>
              </a:extLst>
            </p:cNvPr>
            <p:cNvSpPr/>
            <p:nvPr/>
          </p:nvSpPr>
          <p:spPr>
            <a:xfrm>
              <a:off x="6876789" y="2605337"/>
              <a:ext cx="3256767" cy="1947185"/>
            </a:xfrm>
            <a:prstGeom prst="wedgeEllipseCallout">
              <a:avLst>
                <a:gd name="adj1" fmla="val -41058"/>
                <a:gd name="adj2" fmla="val 57773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4F798C-3DCD-4861-BE57-65946CE6DAC0}"/>
                </a:ext>
              </a:extLst>
            </p:cNvPr>
            <p:cNvSpPr txBox="1"/>
            <p:nvPr/>
          </p:nvSpPr>
          <p:spPr>
            <a:xfrm>
              <a:off x="7040610" y="2810878"/>
              <a:ext cx="292912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Was your grandfather in the village yesterday  </a:t>
              </a:r>
            </a:p>
            <a:p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BD76C0-2A78-9A33-52CD-E190587FF25A}"/>
              </a:ext>
            </a:extLst>
          </p:cNvPr>
          <p:cNvGrpSpPr/>
          <p:nvPr/>
        </p:nvGrpSpPr>
        <p:grpSpPr>
          <a:xfrm>
            <a:off x="9805546" y="4115839"/>
            <a:ext cx="2080617" cy="1620299"/>
            <a:chOff x="9863059" y="3969338"/>
            <a:chExt cx="2080617" cy="1620299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1DD7613A-9A42-B747-FF1F-C65F802CDB36}"/>
                </a:ext>
              </a:extLst>
            </p:cNvPr>
            <p:cNvSpPr/>
            <p:nvPr/>
          </p:nvSpPr>
          <p:spPr>
            <a:xfrm>
              <a:off x="9863059" y="3969338"/>
              <a:ext cx="2080617" cy="1511359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39FA4D-6D11-C71E-4312-443D6AE3B018}"/>
                </a:ext>
              </a:extLst>
            </p:cNvPr>
            <p:cNvSpPr txBox="1"/>
            <p:nvPr/>
          </p:nvSpPr>
          <p:spPr>
            <a:xfrm>
              <a:off x="9965172" y="4327753"/>
              <a:ext cx="18312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Yes, he was.</a:t>
              </a:r>
            </a:p>
            <a:p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C6F91A1-B033-4D04-0A43-D13238B385E1}"/>
              </a:ext>
            </a:extLst>
          </p:cNvPr>
          <p:cNvSpPr/>
          <p:nvPr/>
        </p:nvSpPr>
        <p:spPr>
          <a:xfrm>
            <a:off x="5638800" y="4468789"/>
            <a:ext cx="457200" cy="457200"/>
          </a:xfrm>
          <a:prstGeom prst="rect">
            <a:avLst/>
          </a:prstGeom>
          <a:solidFill>
            <a:schemeClr val="accent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756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1201580" y="636779"/>
            <a:ext cx="5552182" cy="5551376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7" name="Partial Circle 1206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8" name="Partial Circle 1207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9" name="Partial Circle 120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0" name="Partial Circle 1209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1" name="Partial Circle 1210"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1" name="Partial Circle 1200"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2" name="Partial Circle 1201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3" name="Partial Circle 1202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4" name="Partial Circle 1203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5" name="Partial Circle 1204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0" name="TextBox 149">
              <a:hlinkClick r:id="rId10" action="ppaction://hlinksldjump"/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147937" y="1553475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1200" dirty="0">
                  <a:latin typeface="Century Gothic" panose="020B0502020202020204" pitchFamily="34" charset="0"/>
                  <a:ea typeface="+mn-ea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TextBox 1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282876" y="2702692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1200" dirty="0">
                  <a:latin typeface="Century Gothic" panose="020B0502020202020204" pitchFamily="34" charset="0"/>
                  <a:ea typeface="+mn-ea"/>
                  <a:cs typeface="+mn-cs"/>
                </a:rPr>
                <a:t>X2 points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TextBox 151">
              <a:hlinkClick r:id="rId4" action="ppaction://hlinksldjump"/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84059"/>
              <a:ext cx="2324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700</a:t>
              </a:r>
            </a:p>
          </p:txBody>
        </p:sp>
        <p:sp>
          <p:nvSpPr>
            <p:cNvPr id="153" name="TextBox 152">
              <a:hlinkClick r:id="rId6" action="ppaction://hlinksldjump"/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4" y="4666004"/>
              <a:ext cx="2297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1200" dirty="0">
                  <a:latin typeface="Century Gothic" panose="020B0502020202020204" pitchFamily="34" charset="0"/>
                  <a:ea typeface="+mn-ea"/>
                  <a:cs typeface="+mn-cs"/>
                </a:rPr>
                <a:t>850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544451"/>
              <a:ext cx="2441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Spin again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90023"/>
              <a:ext cx="24579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1200" dirty="0">
                  <a:latin typeface="Century Gothic" panose="020B0502020202020204" pitchFamily="34" charset="0"/>
                  <a:ea typeface="+mn-ea"/>
                  <a:cs typeface="+mn-cs"/>
                </a:rPr>
                <a:t>Lose 50 points</a:t>
              </a:r>
              <a:endParaRPr kumimoji="0" lang="en-US" sz="24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TextBox 156">
              <a:hlinkClick r:id="rId3" action="ppaction://hlinksldjump"/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6" y="3549359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1200" dirty="0">
                  <a:latin typeface="Century Gothic" panose="020B0502020202020204" pitchFamily="34" charset="0"/>
                  <a:ea typeface="+mn-ea"/>
                  <a:cs typeface="+mn-cs"/>
                </a:rPr>
                <a:t>900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TextBox 157">
              <a:hlinkClick r:id="rId5" action="ppaction://hlinksldjump"/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66505"/>
              <a:ext cx="2307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1200" dirty="0">
                  <a:latin typeface="Century Gothic" panose="020B0502020202020204" pitchFamily="34" charset="0"/>
                  <a:ea typeface="+mn-ea"/>
                  <a:cs typeface="+mn-cs"/>
                </a:rPr>
                <a:t>300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TextBox 158">
              <a:hlinkClick r:id="rId7" action="ppaction://hlinksldjump"/>
              <a:extLst>
                <a:ext uri="{FF2B5EF4-FFF2-40B4-BE49-F238E27FC236}">
                  <a16:creationId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238811"/>
              <a:ext cx="2375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1200" dirty="0">
                  <a:latin typeface="Century Gothic" panose="020B0502020202020204" pitchFamily="34" charset="0"/>
                  <a:ea typeface="+mn-ea"/>
                  <a:cs typeface="+mn-cs"/>
                </a:rPr>
                <a:t>200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TextBox 159">
              <a:hlinkClick r:id="rId8" action="ppaction://hlinksldjump"/>
              <a:extLst>
                <a:ext uri="{FF2B5EF4-FFF2-40B4-BE49-F238E27FC236}">
                  <a16:creationId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7" y="2680944"/>
              <a:ext cx="2375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1200" dirty="0">
                  <a:latin typeface="Century Gothic" panose="020B0502020202020204" pitchFamily="34" charset="0"/>
                  <a:ea typeface="+mn-ea"/>
                  <a:cs typeface="+mn-cs"/>
                </a:rPr>
                <a:t>2000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TextBox 160">
              <a:hlinkClick r:id="rId9" action="ppaction://hlinksldjump"/>
              <a:extLst>
                <a:ext uri="{FF2B5EF4-FFF2-40B4-BE49-F238E27FC236}">
                  <a16:creationId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6" y="1597213"/>
              <a:ext cx="2375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1200" dirty="0">
                  <a:latin typeface="Century Gothic" panose="020B0502020202020204" pitchFamily="34" charset="0"/>
                  <a:ea typeface="+mn-ea"/>
                  <a:cs typeface="+mn-cs"/>
                </a:rPr>
                <a:t>500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BF9000"/>
                  </a:solidFill>
                </a:ln>
                <a:solidFill>
                  <a:srgbClr val="FFFFD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TextBox 161">
              <a:hlinkClick r:id="rId11" action="ppaction://hlinksldjump"/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76810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50</a:t>
              </a: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1201580" y="636779"/>
            <a:ext cx="4775470" cy="4775470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3696822" y="3107538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5993079" y="3101627"/>
            <a:ext cx="1186654" cy="746295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5" name="Title 1211">
            <a:extLst>
              <a:ext uri="{FF2B5EF4-FFF2-40B4-BE49-F238E27FC236}">
                <a16:creationId xmlns:a16="http://schemas.microsoft.com/office/drawing/2014/main" id="{A04C8AAD-19E5-48C6-853C-249EEC8343DB}"/>
              </a:ext>
            </a:extLst>
          </p:cNvPr>
          <p:cNvSpPr txBox="1">
            <a:spLocks/>
          </p:cNvSpPr>
          <p:nvPr/>
        </p:nvSpPr>
        <p:spPr>
          <a:xfrm>
            <a:off x="7670569" y="1636418"/>
            <a:ext cx="4241801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kern="1200" smtClean="0">
                <a:solidFill>
                  <a:schemeClr val="bg1"/>
                </a:solidFill>
                <a:latin typeface="Luckiest Guy" panose="02000506000000020004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kiest Guy" panose="02000506000000020004" pitchFamily="2" charset="0"/>
                <a:ea typeface="+mn-ea"/>
                <a:cs typeface="+mn-cs"/>
              </a:rPr>
              <a:t>Wheel of fortune</a:t>
            </a:r>
          </a:p>
        </p:txBody>
      </p:sp>
      <p:sp>
        <p:nvSpPr>
          <p:cNvPr id="42" name="Rectangle 41">
            <a:hlinkClick r:id="rId13" action="ppaction://hlinksldjump"/>
            <a:extLst>
              <a:ext uri="{FF2B5EF4-FFF2-40B4-BE49-F238E27FC236}">
                <a16:creationId xmlns:a16="http://schemas.microsoft.com/office/drawing/2014/main" id="{3B4498F0-D64F-4ED8-9389-EB101AFE1231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5FDEEC-0A9B-D3D4-5ECD-9479C5F3231C}"/>
              </a:ext>
            </a:extLst>
          </p:cNvPr>
          <p:cNvSpPr/>
          <p:nvPr/>
        </p:nvSpPr>
        <p:spPr>
          <a:xfrm>
            <a:off x="16964" y="5554228"/>
            <a:ext cx="292776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F08CA-0A29-247E-2FAE-F387F5994C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Rectangle: Rounded Corners 3">
            <a:hlinkClick r:id="rId15" action="ppaction://hlinksldjump"/>
            <a:extLst>
              <a:ext uri="{FF2B5EF4-FFF2-40B4-BE49-F238E27FC236}">
                <a16:creationId xmlns:a16="http://schemas.microsoft.com/office/drawing/2014/main" id="{2AA70196-09B4-C3CF-D92D-FB492F8A86DD}"/>
              </a:ext>
            </a:extLst>
          </p:cNvPr>
          <p:cNvSpPr/>
          <p:nvPr/>
        </p:nvSpPr>
        <p:spPr>
          <a:xfrm>
            <a:off x="8613844" y="5412249"/>
            <a:ext cx="1808251" cy="5707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771"/>
            <a:ext cx="10515600" cy="923330"/>
          </a:xfrm>
        </p:spPr>
        <p:txBody>
          <a:bodyPr/>
          <a:lstStyle/>
          <a:p>
            <a:r>
              <a:rPr lang="en-US" dirty="0"/>
              <a:t>100</a:t>
            </a: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45041-2AF2-0873-0596-3792ED9EE997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E95AAC-3834-3F80-A26E-87CE39441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37101"/>
            <a:ext cx="4516143" cy="30107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161510-0908-DD57-23E0-1A33A7BC3471}"/>
              </a:ext>
            </a:extLst>
          </p:cNvPr>
          <p:cNvSpPr txBox="1"/>
          <p:nvPr/>
        </p:nvSpPr>
        <p:spPr>
          <a:xfrm>
            <a:off x="5794890" y="2477616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Were they on the bridge?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41B50-D41F-E86F-60DD-B3620C27A1DB}"/>
              </a:ext>
            </a:extLst>
          </p:cNvPr>
          <p:cNvSpPr txBox="1"/>
          <p:nvPr/>
        </p:nvSpPr>
        <p:spPr>
          <a:xfrm>
            <a:off x="5845956" y="3180872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Yes, they were.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54ACF3-15EC-762B-7411-ED76758BB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7199"/>
            <a:ext cx="10515600" cy="923330"/>
          </a:xfrm>
        </p:spPr>
        <p:txBody>
          <a:bodyPr/>
          <a:lstStyle/>
          <a:p>
            <a:r>
              <a:rPr lang="en-US" dirty="0"/>
              <a:t>50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740A0-FD23-0C7C-FCD7-A70A05F79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89" y="2167413"/>
            <a:ext cx="5094088" cy="2956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E1CBCA-6AF7-3972-2ABA-632389ACEBA6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61A8C-41E8-CD5A-5B03-938CF483AF70}"/>
              </a:ext>
            </a:extLst>
          </p:cNvPr>
          <p:cNvSpPr txBox="1"/>
          <p:nvPr/>
        </p:nvSpPr>
        <p:spPr>
          <a:xfrm>
            <a:off x="6252625" y="2757741"/>
            <a:ext cx="521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Where was your father last week?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5FC7E-F2EA-50D9-CECC-58D01E182132}"/>
              </a:ext>
            </a:extLst>
          </p:cNvPr>
          <p:cNvSpPr txBox="1"/>
          <p:nvPr/>
        </p:nvSpPr>
        <p:spPr>
          <a:xfrm>
            <a:off x="6252625" y="3299358"/>
            <a:ext cx="502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 was at the temple.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201145-205A-0886-17E8-662FE4E54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23330"/>
          </a:xfrm>
        </p:spPr>
        <p:txBody>
          <a:bodyPr/>
          <a:lstStyle/>
          <a:p>
            <a:r>
              <a:rPr lang="en-US" dirty="0"/>
              <a:t>X2 points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4745F9-5BF2-50EF-1C1B-130A821F7527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629C19-EF01-6D20-F0F1-2502210D1163}"/>
              </a:ext>
            </a:extLst>
          </p:cNvPr>
          <p:cNvGrpSpPr/>
          <p:nvPr/>
        </p:nvGrpSpPr>
        <p:grpSpPr>
          <a:xfrm>
            <a:off x="1072736" y="2196280"/>
            <a:ext cx="10413771" cy="1132271"/>
            <a:chOff x="1072736" y="2196280"/>
            <a:chExt cx="10413771" cy="11322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11C7B1-FEF2-3F30-C8F4-DA1B892B7DCD}"/>
                </a:ext>
              </a:extLst>
            </p:cNvPr>
            <p:cNvSpPr txBox="1"/>
            <p:nvPr/>
          </p:nvSpPr>
          <p:spPr>
            <a:xfrm>
              <a:off x="3221748" y="2196280"/>
              <a:ext cx="65078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Rearrange the words in the correct order.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0E7766-9ECE-BE43-B786-AA5C5511BE84}"/>
                </a:ext>
              </a:extLst>
            </p:cNvPr>
            <p:cNvSpPr txBox="1"/>
            <p:nvPr/>
          </p:nvSpPr>
          <p:spPr>
            <a:xfrm>
              <a:off x="1072736" y="2866886"/>
              <a:ext cx="10413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Comic Sans MS" panose="030F0702030302020204" pitchFamily="66" charset="0"/>
                </a:rPr>
                <a:t>Their / night / last / were / at / the / tower / friends / not / Saturday 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30A198-5C02-7AB0-2ACD-5B133BA4E53F}"/>
              </a:ext>
            </a:extLst>
          </p:cNvPr>
          <p:cNvSpPr txBox="1"/>
          <p:nvPr/>
        </p:nvSpPr>
        <p:spPr>
          <a:xfrm>
            <a:off x="2046668" y="3584763"/>
            <a:ext cx="846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Their friends were not at the tower last Saturday night.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1F5979-E969-44AB-1117-99A20A4E1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23330"/>
          </a:xfrm>
        </p:spPr>
        <p:txBody>
          <a:bodyPr/>
          <a:lstStyle/>
          <a:p>
            <a:r>
              <a:rPr lang="en-US" dirty="0"/>
              <a:t>900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697EC0-DF7F-EA7B-B9FD-3637BFA296C3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16DB77-B612-6792-CA55-50CAF5390690}"/>
              </a:ext>
            </a:extLst>
          </p:cNvPr>
          <p:cNvGrpSpPr/>
          <p:nvPr/>
        </p:nvGrpSpPr>
        <p:grpSpPr>
          <a:xfrm>
            <a:off x="3178299" y="2196280"/>
            <a:ext cx="6551327" cy="1225210"/>
            <a:chOff x="3178299" y="2196280"/>
            <a:chExt cx="6551327" cy="1225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32755B-FACC-117E-8522-B4EF9B4ECBE7}"/>
                </a:ext>
              </a:extLst>
            </p:cNvPr>
            <p:cNvSpPr txBox="1"/>
            <p:nvPr/>
          </p:nvSpPr>
          <p:spPr>
            <a:xfrm>
              <a:off x="3221748" y="2196280"/>
              <a:ext cx="65078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Rearrange the words in the correct order.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CC8F8C-56AA-E816-0171-B0EE7893C17D}"/>
                </a:ext>
              </a:extLst>
            </p:cNvPr>
            <p:cNvSpPr txBox="1"/>
            <p:nvPr/>
          </p:nvSpPr>
          <p:spPr>
            <a:xfrm>
              <a:off x="3178299" y="2959825"/>
              <a:ext cx="5821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Comic Sans MS" panose="030F0702030302020204" pitchFamily="66" charset="0"/>
                </a:rPr>
                <a:t>Where / yesterday / Peter / was / ? /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6E4233-9E23-0649-EA40-C619C16DA3FB}"/>
              </a:ext>
            </a:extLst>
          </p:cNvPr>
          <p:cNvSpPr txBox="1"/>
          <p:nvPr/>
        </p:nvSpPr>
        <p:spPr>
          <a:xfrm>
            <a:off x="3178299" y="3764009"/>
            <a:ext cx="489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Where was Peter yesterday?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58DBF9-620D-79CF-988D-B765B43B3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955"/>
            <a:ext cx="10515600" cy="923330"/>
          </a:xfrm>
        </p:spPr>
        <p:txBody>
          <a:bodyPr/>
          <a:lstStyle/>
          <a:p>
            <a:r>
              <a:rPr lang="en-US" dirty="0"/>
              <a:t>700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D0AD61-4AFF-A99B-89ED-01A0CBC98656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848E5-9971-D768-C10D-66864851D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76" y="2122048"/>
            <a:ext cx="4255435" cy="2835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8E87FD-EDC0-D80D-155B-323C332C79DA}"/>
              </a:ext>
            </a:extLst>
          </p:cNvPr>
          <p:cNvSpPr txBox="1"/>
          <p:nvPr/>
        </p:nvSpPr>
        <p:spPr>
          <a:xfrm>
            <a:off x="5794890" y="2555359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Where was Sarah last year?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AA8EC2-A208-1234-AD9B-0D9AFC8FB817}"/>
              </a:ext>
            </a:extLst>
          </p:cNvPr>
          <p:cNvSpPr txBox="1"/>
          <p:nvPr/>
        </p:nvSpPr>
        <p:spPr>
          <a:xfrm>
            <a:off x="5845956" y="3258615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 was in the village.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26E64F-4AB2-AFD2-9023-E232C7E66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69" y="1020975"/>
            <a:ext cx="10515600" cy="923330"/>
          </a:xfrm>
        </p:spPr>
        <p:txBody>
          <a:bodyPr/>
          <a:lstStyle/>
          <a:p>
            <a:r>
              <a:rPr lang="en-US" dirty="0"/>
              <a:t>300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F4FFBD-4B45-4F77-F333-981CEEDA14DA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497E8-BC53-B382-B327-433061C14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86" y="2098279"/>
            <a:ext cx="3992162" cy="2661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C226E1-6269-012F-8884-C7908F997845}"/>
              </a:ext>
            </a:extLst>
          </p:cNvPr>
          <p:cNvSpPr txBox="1"/>
          <p:nvPr/>
        </p:nvSpPr>
        <p:spPr>
          <a:xfrm>
            <a:off x="5363335" y="2651875"/>
            <a:ext cx="598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Was your brother at the tower?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C4A93-EBB7-F298-7744-84C0BC67D6E4}"/>
              </a:ext>
            </a:extLst>
          </p:cNvPr>
          <p:cNvSpPr txBox="1"/>
          <p:nvPr/>
        </p:nvSpPr>
        <p:spPr>
          <a:xfrm>
            <a:off x="5363335" y="3365609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No, he wasn’t.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E5229C-DDF8-59E7-AFDA-01C1DA6B3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4A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272;p37">
            <a:extLst>
              <a:ext uri="{FF2B5EF4-FFF2-40B4-BE49-F238E27FC236}">
                <a16:creationId xmlns:a16="http://schemas.microsoft.com/office/drawing/2014/main" id="{C86DFB86-620F-1890-6804-FB28206F53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9421" y="938252"/>
            <a:ext cx="9555221" cy="499448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75FCBD-BEB1-DBEC-3120-85720082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642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8E6C1C-132C-299D-E22B-853C9F6DB15E}"/>
              </a:ext>
            </a:extLst>
          </p:cNvPr>
          <p:cNvSpPr txBox="1">
            <a:spLocks/>
          </p:cNvSpPr>
          <p:nvPr/>
        </p:nvSpPr>
        <p:spPr>
          <a:xfrm>
            <a:off x="3999026" y="1267637"/>
            <a:ext cx="8877001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7200" b="1" kern="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4" name="Google Shape;792;p29">
            <a:extLst>
              <a:ext uri="{FF2B5EF4-FFF2-40B4-BE49-F238E27FC236}">
                <a16:creationId xmlns:a16="http://schemas.microsoft.com/office/drawing/2014/main" id="{D1D1122C-A673-580E-8A19-E6FC26DC3AC3}"/>
              </a:ext>
            </a:extLst>
          </p:cNvPr>
          <p:cNvSpPr txBox="1">
            <a:spLocks/>
          </p:cNvSpPr>
          <p:nvPr/>
        </p:nvSpPr>
        <p:spPr>
          <a:xfrm>
            <a:off x="5319048" y="3574622"/>
            <a:ext cx="6094351" cy="562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Lesson 1 – Task 4, </a:t>
            </a:r>
            <a:r>
              <a:rPr lang="en-US" sz="32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en-US" sz="3200" b="1" kern="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6</a:t>
            </a:r>
            <a:endParaRPr lang="en-US" sz="3200" b="1" kern="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AE15A8-9860-8D0D-9AC7-11385FC7E3AD}"/>
              </a:ext>
            </a:extLst>
          </p:cNvPr>
          <p:cNvSpPr txBox="1"/>
          <p:nvPr/>
        </p:nvSpPr>
        <p:spPr>
          <a:xfrm>
            <a:off x="4156445" y="2432286"/>
            <a:ext cx="80355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kern="0" dirty="0">
                <a:solidFill>
                  <a:srgbClr val="FF0000"/>
                </a:solidFill>
                <a:latin typeface="Patrick Hand" panose="00000500000000000000" pitchFamily="2" charset="0"/>
              </a:rPr>
              <a:t>Unit 12: </a:t>
            </a:r>
            <a:r>
              <a:rPr lang="en-US" sz="6600" b="1" dirty="0">
                <a:solidFill>
                  <a:srgbClr val="FF0000"/>
                </a:solidFill>
                <a:latin typeface="Patrick Hand" panose="00000500000000000000" pitchFamily="2" charset="0"/>
              </a:rPr>
              <a:t>Cool places</a:t>
            </a:r>
            <a:endParaRPr lang="en-US" sz="6600" b="1" kern="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17" name="Google Shape;1879;p49">
            <a:extLst>
              <a:ext uri="{FF2B5EF4-FFF2-40B4-BE49-F238E27FC236}">
                <a16:creationId xmlns:a16="http://schemas.microsoft.com/office/drawing/2014/main" id="{0D5A7691-1413-7590-013E-21B960E6F509}"/>
              </a:ext>
            </a:extLst>
          </p:cNvPr>
          <p:cNvGrpSpPr/>
          <p:nvPr/>
        </p:nvGrpSpPr>
        <p:grpSpPr>
          <a:xfrm>
            <a:off x="10498299" y="5108560"/>
            <a:ext cx="1693701" cy="857873"/>
            <a:chOff x="0" y="6078527"/>
            <a:chExt cx="2501774" cy="1267169"/>
          </a:xfrm>
        </p:grpSpPr>
        <p:sp>
          <p:nvSpPr>
            <p:cNvPr id="18" name="Google Shape;1880;p49">
              <a:extLst>
                <a:ext uri="{FF2B5EF4-FFF2-40B4-BE49-F238E27FC236}">
                  <a16:creationId xmlns:a16="http://schemas.microsoft.com/office/drawing/2014/main" id="{A3B322DB-53EB-0CFD-0B8D-EF4A5CFB696C}"/>
                </a:ext>
              </a:extLst>
            </p:cNvPr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1;p49">
              <a:extLst>
                <a:ext uri="{FF2B5EF4-FFF2-40B4-BE49-F238E27FC236}">
                  <a16:creationId xmlns:a16="http://schemas.microsoft.com/office/drawing/2014/main" id="{2699D9AB-1AC3-7B7E-018B-3025A02D4591}"/>
                </a:ext>
              </a:extLst>
            </p:cNvPr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2;p49">
              <a:extLst>
                <a:ext uri="{FF2B5EF4-FFF2-40B4-BE49-F238E27FC236}">
                  <a16:creationId xmlns:a16="http://schemas.microsoft.com/office/drawing/2014/main" id="{F7775BF7-054F-B1A0-F13B-DF4100F80A2C}"/>
                </a:ext>
              </a:extLst>
            </p:cNvPr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3;p49">
              <a:extLst>
                <a:ext uri="{FF2B5EF4-FFF2-40B4-BE49-F238E27FC236}">
                  <a16:creationId xmlns:a16="http://schemas.microsoft.com/office/drawing/2014/main" id="{B108B5F7-9F86-F22D-FE5E-D8700AD735C2}"/>
                </a:ext>
              </a:extLst>
            </p:cNvPr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4;p49">
              <a:extLst>
                <a:ext uri="{FF2B5EF4-FFF2-40B4-BE49-F238E27FC236}">
                  <a16:creationId xmlns:a16="http://schemas.microsoft.com/office/drawing/2014/main" id="{1345EFB1-A128-A0AF-FAB6-27876503A87A}"/>
                </a:ext>
              </a:extLst>
            </p:cNvPr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5;p49">
              <a:extLst>
                <a:ext uri="{FF2B5EF4-FFF2-40B4-BE49-F238E27FC236}">
                  <a16:creationId xmlns:a16="http://schemas.microsoft.com/office/drawing/2014/main" id="{09D37BAE-3589-9DDA-DA8D-F6EABB6D5886}"/>
                </a:ext>
              </a:extLst>
            </p:cNvPr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Google Shape;280;p37">
            <a:extLst>
              <a:ext uri="{FF2B5EF4-FFF2-40B4-BE49-F238E27FC236}">
                <a16:creationId xmlns:a16="http://schemas.microsoft.com/office/drawing/2014/main" id="{4884757D-BD96-2978-01BC-10A2537D6D2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3293">
            <a:off x="2771057" y="141776"/>
            <a:ext cx="3202189" cy="23322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76" name="Google Shape;278;p37">
            <a:extLst>
              <a:ext uri="{FF2B5EF4-FFF2-40B4-BE49-F238E27FC236}">
                <a16:creationId xmlns:a16="http://schemas.microsoft.com/office/drawing/2014/main" id="{B50148E7-E64F-0355-40E6-86AFDD8995A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4502" y="4497662"/>
            <a:ext cx="1960267" cy="2079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60C966A-815B-C51D-4561-606DCD07E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1964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36" y="954098"/>
            <a:ext cx="10515600" cy="923330"/>
          </a:xfrm>
        </p:spPr>
        <p:txBody>
          <a:bodyPr/>
          <a:lstStyle/>
          <a:p>
            <a:r>
              <a:rPr lang="en-US" dirty="0"/>
              <a:t>850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CA9801-9C15-B661-DE88-EB84D5BDC073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75C503-DF5A-D8E4-8F5B-4CBD50E8A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6385"/>
            <a:ext cx="3049355" cy="2032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DB6C6D-A1A1-4FA6-0C65-C41380B29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02457"/>
            <a:ext cx="3049355" cy="203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A2D23F-9216-DF50-F177-F8A01772CE76}"/>
              </a:ext>
            </a:extLst>
          </p:cNvPr>
          <p:cNvSpPr/>
          <p:nvPr/>
        </p:nvSpPr>
        <p:spPr>
          <a:xfrm>
            <a:off x="3430355" y="537816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F1A69E-F204-BBF8-20FC-1D7D52F419D3}"/>
              </a:ext>
            </a:extLst>
          </p:cNvPr>
          <p:cNvSpPr/>
          <p:nvPr/>
        </p:nvSpPr>
        <p:spPr>
          <a:xfrm>
            <a:off x="3385107" y="3125219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5E910-6677-462B-F491-1CF52F1233B2}"/>
              </a:ext>
            </a:extLst>
          </p:cNvPr>
          <p:cNvSpPr txBox="1"/>
          <p:nvPr/>
        </p:nvSpPr>
        <p:spPr>
          <a:xfrm>
            <a:off x="4520032" y="1932816"/>
            <a:ext cx="598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Where was Lily yesterday?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6D4E4F-578C-BA52-F871-3CB94885A4E7}"/>
              </a:ext>
            </a:extLst>
          </p:cNvPr>
          <p:cNvSpPr txBox="1"/>
          <p:nvPr/>
        </p:nvSpPr>
        <p:spPr>
          <a:xfrm>
            <a:off x="4520032" y="2665279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 was at the castle.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B82E8F-ABFB-C9AA-9221-ED0E252BDE6F}"/>
              </a:ext>
            </a:extLst>
          </p:cNvPr>
          <p:cNvSpPr txBox="1"/>
          <p:nvPr/>
        </p:nvSpPr>
        <p:spPr>
          <a:xfrm>
            <a:off x="4520031" y="4557298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 was not at the bridge.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B5B402-B6CC-D5DD-25DD-E5D4B0E3B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23330"/>
          </a:xfrm>
        </p:spPr>
        <p:txBody>
          <a:bodyPr/>
          <a:lstStyle/>
          <a:p>
            <a:r>
              <a:rPr lang="en-US" dirty="0"/>
              <a:t>200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F85055-17A3-F317-E97C-C61BA198957F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825ED-388C-9C19-A432-E74F47EF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14" y="1792238"/>
            <a:ext cx="2907621" cy="288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DD5FD-17F4-3F93-AD3D-0BDA2A0ACF3F}"/>
              </a:ext>
            </a:extLst>
          </p:cNvPr>
          <p:cNvSpPr txBox="1"/>
          <p:nvPr/>
        </p:nvSpPr>
        <p:spPr>
          <a:xfrm>
            <a:off x="4298738" y="2710403"/>
            <a:ext cx="598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Were the students at the park?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1DB12-F4DC-BA1A-890C-0EF7C2405841}"/>
              </a:ext>
            </a:extLst>
          </p:cNvPr>
          <p:cNvSpPr txBox="1"/>
          <p:nvPr/>
        </p:nvSpPr>
        <p:spPr>
          <a:xfrm>
            <a:off x="4352458" y="3362767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No, they weren’t.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2511F5-A308-9592-6F67-DA0EF5BC70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23330"/>
          </a:xfrm>
        </p:spPr>
        <p:txBody>
          <a:bodyPr/>
          <a:lstStyle/>
          <a:p>
            <a:r>
              <a:rPr lang="en-US" dirty="0"/>
              <a:t>2000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B09774-9F00-F0C0-C4A4-80DE873A4B19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CC1FE-950C-8775-43BC-75AF5EAD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26" y="1999121"/>
            <a:ext cx="3745580" cy="280918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4CC28F-1A11-48DD-5869-45A609FDF258}"/>
              </a:ext>
            </a:extLst>
          </p:cNvPr>
          <p:cNvGrpSpPr/>
          <p:nvPr/>
        </p:nvGrpSpPr>
        <p:grpSpPr>
          <a:xfrm>
            <a:off x="4756934" y="2582912"/>
            <a:ext cx="6688476" cy="1051634"/>
            <a:chOff x="4756934" y="2582912"/>
            <a:chExt cx="6688476" cy="10516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43FFD4-7E5C-65CD-130E-2199C4B4A5A7}"/>
                </a:ext>
              </a:extLst>
            </p:cNvPr>
            <p:cNvSpPr txBox="1"/>
            <p:nvPr/>
          </p:nvSpPr>
          <p:spPr>
            <a:xfrm>
              <a:off x="4756934" y="2582912"/>
              <a:ext cx="6688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Comic Sans MS" panose="030F0702030302020204" pitchFamily="66" charset="0"/>
                </a:rPr>
                <a:t>Jennie ‘s friend was in the village last week.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07CD69-A108-0A02-E83B-D8B839ED9CE7}"/>
                </a:ext>
              </a:extLst>
            </p:cNvPr>
            <p:cNvSpPr txBox="1"/>
            <p:nvPr/>
          </p:nvSpPr>
          <p:spPr>
            <a:xfrm>
              <a:off x="4756934" y="3172881"/>
              <a:ext cx="5067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Is it TRUE or FALSE?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C2411E5-1008-7C4A-3A87-440035F93023}"/>
              </a:ext>
            </a:extLst>
          </p:cNvPr>
          <p:cNvSpPr txBox="1"/>
          <p:nvPr/>
        </p:nvSpPr>
        <p:spPr>
          <a:xfrm>
            <a:off x="4756934" y="4302641"/>
            <a:ext cx="506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It is TRUE.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27394E-5CF5-6085-81B9-66035ED38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CA7C62-858A-4556-857B-27A7A73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796"/>
            <a:ext cx="10515600" cy="923330"/>
          </a:xfrm>
        </p:spPr>
        <p:txBody>
          <a:bodyPr/>
          <a:lstStyle/>
          <a:p>
            <a:r>
              <a:rPr lang="en-US" dirty="0"/>
              <a:t>500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31906C5D-963B-436D-9823-8E914E86F4C3}"/>
              </a:ext>
            </a:extLst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A3133E-7070-754A-A5B9-136A0C1F6DA3}"/>
              </a:ext>
            </a:extLst>
          </p:cNvPr>
          <p:cNvSpPr/>
          <p:nvPr/>
        </p:nvSpPr>
        <p:spPr>
          <a:xfrm>
            <a:off x="16964" y="5554228"/>
            <a:ext cx="178245" cy="1267853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5666AE-6D0A-EDBF-9E1D-7FCDB121A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5211" y="2029178"/>
            <a:ext cx="4109569" cy="279964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98C88-56A0-B463-3796-E00E20CFAF55}"/>
              </a:ext>
            </a:extLst>
          </p:cNvPr>
          <p:cNvSpPr txBox="1"/>
          <p:nvPr/>
        </p:nvSpPr>
        <p:spPr>
          <a:xfrm>
            <a:off x="5774076" y="2648758"/>
            <a:ext cx="598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Were Jim at school?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67629-E747-4A10-A78F-10571C100A60}"/>
              </a:ext>
            </a:extLst>
          </p:cNvPr>
          <p:cNvSpPr txBox="1"/>
          <p:nvPr/>
        </p:nvSpPr>
        <p:spPr>
          <a:xfrm>
            <a:off x="5827796" y="3301122"/>
            <a:ext cx="50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No, he wasn’t.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058E95-6D80-59A0-7A5B-CFF9285F0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Google Shape;3578;p73"/>
          <p:cNvSpPr txBox="1">
            <a:spLocks noGrp="1"/>
          </p:cNvSpPr>
          <p:nvPr>
            <p:ph type="subTitle" idx="1"/>
          </p:nvPr>
        </p:nvSpPr>
        <p:spPr>
          <a:xfrm>
            <a:off x="6096000" y="3750884"/>
            <a:ext cx="2306190" cy="71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33"/>
              </a:spcAft>
              <a:buSzPts val="1100"/>
            </a:pPr>
            <a:r>
              <a:rPr lang="en-US" sz="3200" dirty="0">
                <a:latin typeface="Comic Sans MS" panose="030F0702030302020204" pitchFamily="66" charset="0"/>
              </a:rPr>
              <a:t>Let’s talk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3579" name="Google Shape;3579;p73"/>
          <p:cNvSpPr txBox="1">
            <a:spLocks noGrp="1"/>
          </p:cNvSpPr>
          <p:nvPr>
            <p:ph type="title"/>
          </p:nvPr>
        </p:nvSpPr>
        <p:spPr>
          <a:xfrm>
            <a:off x="4902701" y="2482367"/>
            <a:ext cx="5693600" cy="10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</a:rPr>
              <a:t>Production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580" name="Google Shape;3580;p73"/>
          <p:cNvSpPr txBox="1">
            <a:spLocks noGrp="1"/>
          </p:cNvSpPr>
          <p:nvPr>
            <p:ph type="title" idx="2"/>
          </p:nvPr>
        </p:nvSpPr>
        <p:spPr>
          <a:xfrm>
            <a:off x="2580484" y="2622825"/>
            <a:ext cx="1674400" cy="152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 dirty="0"/>
          </a:p>
        </p:txBody>
      </p:sp>
      <p:grpSp>
        <p:nvGrpSpPr>
          <p:cNvPr id="3581" name="Google Shape;3581;p73"/>
          <p:cNvGrpSpPr/>
          <p:nvPr/>
        </p:nvGrpSpPr>
        <p:grpSpPr>
          <a:xfrm>
            <a:off x="2394664" y="2573661"/>
            <a:ext cx="2071531" cy="1895912"/>
            <a:chOff x="-164200" y="1462250"/>
            <a:chExt cx="1037425" cy="949475"/>
          </a:xfrm>
        </p:grpSpPr>
        <p:sp>
          <p:nvSpPr>
            <p:cNvPr id="3582" name="Google Shape;3582;p73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3" name="Google Shape;3583;p73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4" name="Google Shape;3584;p73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5" name="Google Shape;3585;p73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6" name="Google Shape;3586;p73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7" name="Google Shape;3587;p73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8" name="Google Shape;3588;p73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9" name="Google Shape;3589;p73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0" name="Google Shape;3590;p73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1" name="Google Shape;3591;p73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2" name="Google Shape;3592;p73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3" name="Google Shape;3593;p73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4" name="Google Shape;3594;p73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5" name="Google Shape;3595;p73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6" name="Google Shape;3596;p73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7" name="Google Shape;3597;p73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8" name="Google Shape;3598;p73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9" name="Google Shape;3599;p73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0" name="Google Shape;3600;p73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1" name="Google Shape;3601;p73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2" name="Google Shape;3602;p73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3" name="Google Shape;3603;p73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4" name="Google Shape;3604;p73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5" name="Google Shape;3605;p73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6" name="Google Shape;3606;p73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607" name="Google Shape;3607;p73"/>
          <p:cNvGrpSpPr/>
          <p:nvPr/>
        </p:nvGrpSpPr>
        <p:grpSpPr>
          <a:xfrm>
            <a:off x="8517452" y="1154012"/>
            <a:ext cx="2454452" cy="1938939"/>
            <a:chOff x="9528187" y="-1088730"/>
            <a:chExt cx="2199067" cy="1737192"/>
          </a:xfrm>
        </p:grpSpPr>
        <p:sp>
          <p:nvSpPr>
            <p:cNvPr id="3608" name="Google Shape;3608;p73"/>
            <p:cNvSpPr/>
            <p:nvPr/>
          </p:nvSpPr>
          <p:spPr>
            <a:xfrm>
              <a:off x="9528187" y="-1088730"/>
              <a:ext cx="2199067" cy="1737192"/>
            </a:xfrm>
            <a:custGeom>
              <a:avLst/>
              <a:gdLst/>
              <a:ahLst/>
              <a:cxnLst/>
              <a:rect l="l" t="t" r="r" b="b"/>
              <a:pathLst>
                <a:path w="38975" h="30789" extrusionOk="0">
                  <a:moveTo>
                    <a:pt x="25983" y="4779"/>
                  </a:moveTo>
                  <a:lnTo>
                    <a:pt x="26142" y="6284"/>
                  </a:lnTo>
                  <a:lnTo>
                    <a:pt x="9216" y="8080"/>
                  </a:lnTo>
                  <a:lnTo>
                    <a:pt x="9084" y="6416"/>
                  </a:lnTo>
                  <a:lnTo>
                    <a:pt x="25983" y="4779"/>
                  </a:lnTo>
                  <a:close/>
                  <a:moveTo>
                    <a:pt x="33826" y="8608"/>
                  </a:moveTo>
                  <a:lnTo>
                    <a:pt x="35674" y="24609"/>
                  </a:lnTo>
                  <a:lnTo>
                    <a:pt x="5361" y="27646"/>
                  </a:lnTo>
                  <a:lnTo>
                    <a:pt x="3222" y="11856"/>
                  </a:lnTo>
                  <a:lnTo>
                    <a:pt x="33826" y="8608"/>
                  </a:lnTo>
                  <a:close/>
                  <a:moveTo>
                    <a:pt x="28280" y="0"/>
                  </a:moveTo>
                  <a:lnTo>
                    <a:pt x="6364" y="2086"/>
                  </a:lnTo>
                  <a:cubicBezTo>
                    <a:pt x="4939" y="2244"/>
                    <a:pt x="3882" y="3485"/>
                    <a:pt x="3988" y="4911"/>
                  </a:cubicBezTo>
                  <a:lnTo>
                    <a:pt x="4278" y="8608"/>
                  </a:lnTo>
                  <a:lnTo>
                    <a:pt x="2615" y="8793"/>
                  </a:lnTo>
                  <a:cubicBezTo>
                    <a:pt x="1849" y="8872"/>
                    <a:pt x="1163" y="9242"/>
                    <a:pt x="687" y="9849"/>
                  </a:cubicBezTo>
                  <a:cubicBezTo>
                    <a:pt x="212" y="10456"/>
                    <a:pt x="1" y="11249"/>
                    <a:pt x="106" y="11988"/>
                  </a:cubicBezTo>
                  <a:lnTo>
                    <a:pt x="2324" y="28333"/>
                  </a:lnTo>
                  <a:cubicBezTo>
                    <a:pt x="2536" y="29732"/>
                    <a:pt x="3724" y="30788"/>
                    <a:pt x="5150" y="30788"/>
                  </a:cubicBezTo>
                  <a:cubicBezTo>
                    <a:pt x="5229" y="30788"/>
                    <a:pt x="5335" y="30762"/>
                    <a:pt x="5440" y="30762"/>
                  </a:cubicBezTo>
                  <a:lnTo>
                    <a:pt x="36255" y="27672"/>
                  </a:lnTo>
                  <a:cubicBezTo>
                    <a:pt x="37813" y="27514"/>
                    <a:pt x="38974" y="26088"/>
                    <a:pt x="38790" y="24504"/>
                  </a:cubicBezTo>
                  <a:lnTo>
                    <a:pt x="36915" y="7974"/>
                  </a:lnTo>
                  <a:cubicBezTo>
                    <a:pt x="36730" y="6548"/>
                    <a:pt x="35515" y="5466"/>
                    <a:pt x="34063" y="5466"/>
                  </a:cubicBezTo>
                  <a:lnTo>
                    <a:pt x="33773" y="5466"/>
                  </a:lnTo>
                  <a:lnTo>
                    <a:pt x="31370" y="5730"/>
                  </a:lnTo>
                  <a:lnTo>
                    <a:pt x="31159" y="2429"/>
                  </a:lnTo>
                  <a:cubicBezTo>
                    <a:pt x="31053" y="1056"/>
                    <a:pt x="29891" y="0"/>
                    <a:pt x="28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30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9" name="Google Shape;3609;p73"/>
            <p:cNvSpPr/>
            <p:nvPr/>
          </p:nvSpPr>
          <p:spPr>
            <a:xfrm>
              <a:off x="9614628" y="-692918"/>
              <a:ext cx="2020264" cy="1253934"/>
            </a:xfrm>
            <a:custGeom>
              <a:avLst/>
              <a:gdLst/>
              <a:ahLst/>
              <a:cxnLst/>
              <a:rect l="l" t="t" r="r" b="b"/>
              <a:pathLst>
                <a:path w="35806" h="22224" extrusionOk="0">
                  <a:moveTo>
                    <a:pt x="32541" y="1"/>
                  </a:moveTo>
                  <a:cubicBezTo>
                    <a:pt x="32494" y="1"/>
                    <a:pt x="32447" y="3"/>
                    <a:pt x="32399" y="9"/>
                  </a:cubicBezTo>
                  <a:lnTo>
                    <a:pt x="1241" y="3309"/>
                  </a:lnTo>
                  <a:cubicBezTo>
                    <a:pt x="528" y="3389"/>
                    <a:pt x="0" y="4049"/>
                    <a:pt x="106" y="4762"/>
                  </a:cubicBezTo>
                  <a:lnTo>
                    <a:pt x="2324" y="21106"/>
                  </a:lnTo>
                  <a:cubicBezTo>
                    <a:pt x="2422" y="21745"/>
                    <a:pt x="2977" y="22224"/>
                    <a:pt x="3607" y="22224"/>
                  </a:cubicBezTo>
                  <a:cubicBezTo>
                    <a:pt x="3654" y="22224"/>
                    <a:pt x="3702" y="22221"/>
                    <a:pt x="3750" y="22215"/>
                  </a:cubicBezTo>
                  <a:lnTo>
                    <a:pt x="34564" y="19126"/>
                  </a:lnTo>
                  <a:cubicBezTo>
                    <a:pt x="35277" y="19047"/>
                    <a:pt x="35805" y="18413"/>
                    <a:pt x="35726" y="17700"/>
                  </a:cubicBezTo>
                  <a:lnTo>
                    <a:pt x="33851" y="1171"/>
                  </a:lnTo>
                  <a:cubicBezTo>
                    <a:pt x="33777" y="505"/>
                    <a:pt x="33198" y="1"/>
                    <a:pt x="32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0" name="Google Shape;3610;p73"/>
            <p:cNvSpPr/>
            <p:nvPr/>
          </p:nvSpPr>
          <p:spPr>
            <a:xfrm>
              <a:off x="10270158" y="-632883"/>
              <a:ext cx="700260" cy="930012"/>
            </a:xfrm>
            <a:custGeom>
              <a:avLst/>
              <a:gdLst/>
              <a:ahLst/>
              <a:cxnLst/>
              <a:rect l="l" t="t" r="r" b="b"/>
              <a:pathLst>
                <a:path w="12411" h="16483" extrusionOk="0">
                  <a:moveTo>
                    <a:pt x="10879" y="1"/>
                  </a:moveTo>
                  <a:lnTo>
                    <a:pt x="0" y="1163"/>
                  </a:lnTo>
                  <a:lnTo>
                    <a:pt x="1743" y="15474"/>
                  </a:lnTo>
                  <a:cubicBezTo>
                    <a:pt x="1818" y="16072"/>
                    <a:pt x="2316" y="16482"/>
                    <a:pt x="2904" y="16482"/>
                  </a:cubicBezTo>
                  <a:cubicBezTo>
                    <a:pt x="2939" y="16482"/>
                    <a:pt x="2975" y="16481"/>
                    <a:pt x="3011" y="16478"/>
                  </a:cubicBezTo>
                  <a:lnTo>
                    <a:pt x="11328" y="15606"/>
                  </a:lnTo>
                  <a:cubicBezTo>
                    <a:pt x="11962" y="15553"/>
                    <a:pt x="12411" y="14973"/>
                    <a:pt x="12358" y="14339"/>
                  </a:cubicBezTo>
                  <a:lnTo>
                    <a:pt x="108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1" name="Google Shape;3611;p73"/>
            <p:cNvSpPr/>
            <p:nvPr/>
          </p:nvSpPr>
          <p:spPr>
            <a:xfrm>
              <a:off x="9690575" y="-338972"/>
              <a:ext cx="643668" cy="598191"/>
            </a:xfrm>
            <a:custGeom>
              <a:avLst/>
              <a:gdLst/>
              <a:ahLst/>
              <a:cxnLst/>
              <a:rect l="l" t="t" r="r" b="b"/>
              <a:pathLst>
                <a:path w="11408" h="10602" extrusionOk="0">
                  <a:moveTo>
                    <a:pt x="5702" y="1"/>
                  </a:moveTo>
                  <a:cubicBezTo>
                    <a:pt x="3166" y="1"/>
                    <a:pt x="927" y="1821"/>
                    <a:pt x="476" y="4430"/>
                  </a:cubicBezTo>
                  <a:cubicBezTo>
                    <a:pt x="1" y="7308"/>
                    <a:pt x="1929" y="10028"/>
                    <a:pt x="4833" y="10529"/>
                  </a:cubicBezTo>
                  <a:cubicBezTo>
                    <a:pt x="5127" y="10578"/>
                    <a:pt x="5418" y="10601"/>
                    <a:pt x="5707" y="10601"/>
                  </a:cubicBezTo>
                  <a:cubicBezTo>
                    <a:pt x="8243" y="10601"/>
                    <a:pt x="10482" y="8781"/>
                    <a:pt x="10933" y="6172"/>
                  </a:cubicBezTo>
                  <a:cubicBezTo>
                    <a:pt x="11408" y="3294"/>
                    <a:pt x="9480" y="575"/>
                    <a:pt x="6576" y="73"/>
                  </a:cubicBezTo>
                  <a:cubicBezTo>
                    <a:pt x="6282" y="24"/>
                    <a:pt x="5990" y="1"/>
                    <a:pt x="5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2" name="Google Shape;3612;p73"/>
            <p:cNvSpPr/>
            <p:nvPr/>
          </p:nvSpPr>
          <p:spPr>
            <a:xfrm>
              <a:off x="9714442" y="-304610"/>
              <a:ext cx="595991" cy="530259"/>
            </a:xfrm>
            <a:custGeom>
              <a:avLst/>
              <a:gdLst/>
              <a:ahLst/>
              <a:cxnLst/>
              <a:rect l="l" t="t" r="r" b="b"/>
              <a:pathLst>
                <a:path w="10563" h="9398" extrusionOk="0">
                  <a:moveTo>
                    <a:pt x="5297" y="1"/>
                  </a:moveTo>
                  <a:cubicBezTo>
                    <a:pt x="4793" y="1"/>
                    <a:pt x="4280" y="83"/>
                    <a:pt x="3776" y="256"/>
                  </a:cubicBezTo>
                  <a:cubicBezTo>
                    <a:pt x="1321" y="1075"/>
                    <a:pt x="0" y="3742"/>
                    <a:pt x="845" y="6197"/>
                  </a:cubicBezTo>
                  <a:cubicBezTo>
                    <a:pt x="1500" y="8160"/>
                    <a:pt x="3334" y="9397"/>
                    <a:pt x="5298" y="9397"/>
                  </a:cubicBezTo>
                  <a:cubicBezTo>
                    <a:pt x="5792" y="9397"/>
                    <a:pt x="6293" y="9319"/>
                    <a:pt x="6787" y="9155"/>
                  </a:cubicBezTo>
                  <a:cubicBezTo>
                    <a:pt x="9242" y="8310"/>
                    <a:pt x="10562" y="5643"/>
                    <a:pt x="9744" y="3187"/>
                  </a:cubicBezTo>
                  <a:cubicBezTo>
                    <a:pt x="9072" y="1235"/>
                    <a:pt x="7249" y="1"/>
                    <a:pt x="5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3" name="Google Shape;3613;p73"/>
            <p:cNvSpPr/>
            <p:nvPr/>
          </p:nvSpPr>
          <p:spPr>
            <a:xfrm>
              <a:off x="9845570" y="-166429"/>
              <a:ext cx="304456" cy="254240"/>
            </a:xfrm>
            <a:custGeom>
              <a:avLst/>
              <a:gdLst/>
              <a:ahLst/>
              <a:cxnLst/>
              <a:rect l="l" t="t" r="r" b="b"/>
              <a:pathLst>
                <a:path w="5396" h="4506" extrusionOk="0">
                  <a:moveTo>
                    <a:pt x="2993" y="0"/>
                  </a:moveTo>
                  <a:cubicBezTo>
                    <a:pt x="2885" y="0"/>
                    <a:pt x="2776" y="8"/>
                    <a:pt x="2667" y="25"/>
                  </a:cubicBezTo>
                  <a:cubicBezTo>
                    <a:pt x="660" y="289"/>
                    <a:pt x="0" y="2824"/>
                    <a:pt x="1584" y="4039"/>
                  </a:cubicBezTo>
                  <a:cubicBezTo>
                    <a:pt x="2012" y="4361"/>
                    <a:pt x="2487" y="4505"/>
                    <a:pt x="2948" y="4505"/>
                  </a:cubicBezTo>
                  <a:cubicBezTo>
                    <a:pt x="4223" y="4505"/>
                    <a:pt x="5396" y="3407"/>
                    <a:pt x="5202" y="1953"/>
                  </a:cubicBezTo>
                  <a:cubicBezTo>
                    <a:pt x="5034" y="824"/>
                    <a:pt x="4079" y="0"/>
                    <a:pt x="29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4" name="Google Shape;3614;p73"/>
            <p:cNvSpPr/>
            <p:nvPr/>
          </p:nvSpPr>
          <p:spPr>
            <a:xfrm>
              <a:off x="9663773" y="-451763"/>
              <a:ext cx="92420" cy="87511"/>
            </a:xfrm>
            <a:custGeom>
              <a:avLst/>
              <a:gdLst/>
              <a:ahLst/>
              <a:cxnLst/>
              <a:rect l="l" t="t" r="r" b="b"/>
              <a:pathLst>
                <a:path w="1638" h="1551" extrusionOk="0">
                  <a:moveTo>
                    <a:pt x="844" y="0"/>
                  </a:moveTo>
                  <a:cubicBezTo>
                    <a:pt x="801" y="0"/>
                    <a:pt x="758" y="4"/>
                    <a:pt x="714" y="12"/>
                  </a:cubicBezTo>
                  <a:cubicBezTo>
                    <a:pt x="291" y="65"/>
                    <a:pt x="1" y="461"/>
                    <a:pt x="53" y="884"/>
                  </a:cubicBezTo>
                  <a:cubicBezTo>
                    <a:pt x="102" y="1273"/>
                    <a:pt x="442" y="1550"/>
                    <a:pt x="826" y="1550"/>
                  </a:cubicBezTo>
                  <a:cubicBezTo>
                    <a:pt x="858" y="1550"/>
                    <a:pt x="892" y="1548"/>
                    <a:pt x="925" y="1544"/>
                  </a:cubicBezTo>
                  <a:cubicBezTo>
                    <a:pt x="1347" y="1465"/>
                    <a:pt x="1638" y="1095"/>
                    <a:pt x="1585" y="672"/>
                  </a:cubicBezTo>
                  <a:cubicBezTo>
                    <a:pt x="1538" y="294"/>
                    <a:pt x="1215" y="0"/>
                    <a:pt x="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5" name="Google Shape;3615;p73"/>
            <p:cNvSpPr/>
            <p:nvPr/>
          </p:nvSpPr>
          <p:spPr>
            <a:xfrm>
              <a:off x="11360715" y="-642137"/>
              <a:ext cx="104664" cy="88358"/>
            </a:xfrm>
            <a:custGeom>
              <a:avLst/>
              <a:gdLst/>
              <a:ahLst/>
              <a:cxnLst/>
              <a:rect l="l" t="t" r="r" b="b"/>
              <a:pathLst>
                <a:path w="1855" h="1566" extrusionOk="0">
                  <a:moveTo>
                    <a:pt x="998" y="0"/>
                  </a:moveTo>
                  <a:cubicBezTo>
                    <a:pt x="965" y="0"/>
                    <a:pt x="932" y="2"/>
                    <a:pt x="899" y="7"/>
                  </a:cubicBezTo>
                  <a:cubicBezTo>
                    <a:pt x="212" y="112"/>
                    <a:pt x="1" y="983"/>
                    <a:pt x="555" y="1406"/>
                  </a:cubicBezTo>
                  <a:cubicBezTo>
                    <a:pt x="700" y="1516"/>
                    <a:pt x="860" y="1566"/>
                    <a:pt x="1015" y="1566"/>
                  </a:cubicBezTo>
                  <a:cubicBezTo>
                    <a:pt x="1453" y="1566"/>
                    <a:pt x="1855" y="1174"/>
                    <a:pt x="1796" y="667"/>
                  </a:cubicBezTo>
                  <a:cubicBezTo>
                    <a:pt x="1723" y="277"/>
                    <a:pt x="1382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6" name="Google Shape;3616;p73"/>
            <p:cNvSpPr/>
            <p:nvPr/>
          </p:nvSpPr>
          <p:spPr>
            <a:xfrm>
              <a:off x="10915250" y="-474220"/>
              <a:ext cx="673459" cy="599038"/>
            </a:xfrm>
            <a:custGeom>
              <a:avLst/>
              <a:gdLst/>
              <a:ahLst/>
              <a:cxnLst/>
              <a:rect l="l" t="t" r="r" b="b"/>
              <a:pathLst>
                <a:path w="11936" h="10617" extrusionOk="0">
                  <a:moveTo>
                    <a:pt x="5969" y="0"/>
                  </a:moveTo>
                  <a:cubicBezTo>
                    <a:pt x="5383" y="0"/>
                    <a:pt x="4786" y="98"/>
                    <a:pt x="4199" y="305"/>
                  </a:cubicBezTo>
                  <a:cubicBezTo>
                    <a:pt x="1453" y="1282"/>
                    <a:pt x="1" y="4318"/>
                    <a:pt x="978" y="7064"/>
                  </a:cubicBezTo>
                  <a:cubicBezTo>
                    <a:pt x="1748" y="9251"/>
                    <a:pt x="3800" y="10617"/>
                    <a:pt x="5980" y="10617"/>
                  </a:cubicBezTo>
                  <a:cubicBezTo>
                    <a:pt x="6564" y="10617"/>
                    <a:pt x="7157" y="10519"/>
                    <a:pt x="7737" y="10312"/>
                  </a:cubicBezTo>
                  <a:cubicBezTo>
                    <a:pt x="10510" y="9335"/>
                    <a:pt x="11936" y="6299"/>
                    <a:pt x="10959" y="3526"/>
                  </a:cubicBezTo>
                  <a:cubicBezTo>
                    <a:pt x="10189" y="1361"/>
                    <a:pt x="8154" y="0"/>
                    <a:pt x="5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7" name="Google Shape;3617;p73"/>
            <p:cNvSpPr/>
            <p:nvPr/>
          </p:nvSpPr>
          <p:spPr>
            <a:xfrm>
              <a:off x="10903345" y="-440084"/>
              <a:ext cx="635374" cy="530992"/>
            </a:xfrm>
            <a:custGeom>
              <a:avLst/>
              <a:gdLst/>
              <a:ahLst/>
              <a:cxnLst/>
              <a:rect l="l" t="t" r="r" b="b"/>
              <a:pathLst>
                <a:path w="11261" h="9411" extrusionOk="0">
                  <a:moveTo>
                    <a:pt x="6200" y="1"/>
                  </a:moveTo>
                  <a:cubicBezTo>
                    <a:pt x="5993" y="1"/>
                    <a:pt x="5783" y="15"/>
                    <a:pt x="5572" y="43"/>
                  </a:cubicBezTo>
                  <a:cubicBezTo>
                    <a:pt x="1400" y="597"/>
                    <a:pt x="1" y="5905"/>
                    <a:pt x="3328" y="8440"/>
                  </a:cubicBezTo>
                  <a:cubicBezTo>
                    <a:pt x="4216" y="9111"/>
                    <a:pt x="5200" y="9410"/>
                    <a:pt x="6157" y="9410"/>
                  </a:cubicBezTo>
                  <a:cubicBezTo>
                    <a:pt x="8814" y="9410"/>
                    <a:pt x="11261" y="7104"/>
                    <a:pt x="10853" y="4057"/>
                  </a:cubicBezTo>
                  <a:cubicBezTo>
                    <a:pt x="10514" y="1706"/>
                    <a:pt x="8507" y="1"/>
                    <a:pt x="6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8" name="Google Shape;3618;p73"/>
            <p:cNvSpPr/>
            <p:nvPr/>
          </p:nvSpPr>
          <p:spPr>
            <a:xfrm>
              <a:off x="10456413" y="-582384"/>
              <a:ext cx="233928" cy="98739"/>
            </a:xfrm>
            <a:custGeom>
              <a:avLst/>
              <a:gdLst/>
              <a:ahLst/>
              <a:cxnLst/>
              <a:rect l="l" t="t" r="r" b="b"/>
              <a:pathLst>
                <a:path w="4146" h="1750" extrusionOk="0">
                  <a:moveTo>
                    <a:pt x="3644" y="0"/>
                  </a:moveTo>
                  <a:cubicBezTo>
                    <a:pt x="3627" y="0"/>
                    <a:pt x="3609" y="1"/>
                    <a:pt x="3591" y="4"/>
                  </a:cubicBezTo>
                  <a:lnTo>
                    <a:pt x="396" y="426"/>
                  </a:lnTo>
                  <a:cubicBezTo>
                    <a:pt x="159" y="453"/>
                    <a:pt x="0" y="664"/>
                    <a:pt x="53" y="901"/>
                  </a:cubicBezTo>
                  <a:lnTo>
                    <a:pt x="132" y="1430"/>
                  </a:lnTo>
                  <a:cubicBezTo>
                    <a:pt x="156" y="1623"/>
                    <a:pt x="313" y="1750"/>
                    <a:pt x="501" y="1750"/>
                  </a:cubicBezTo>
                  <a:cubicBezTo>
                    <a:pt x="519" y="1750"/>
                    <a:pt x="537" y="1749"/>
                    <a:pt x="555" y="1746"/>
                  </a:cubicBezTo>
                  <a:lnTo>
                    <a:pt x="3750" y="1430"/>
                  </a:lnTo>
                  <a:cubicBezTo>
                    <a:pt x="3987" y="1403"/>
                    <a:pt x="4146" y="1192"/>
                    <a:pt x="4119" y="981"/>
                  </a:cubicBezTo>
                  <a:lnTo>
                    <a:pt x="4014" y="347"/>
                  </a:lnTo>
                  <a:cubicBezTo>
                    <a:pt x="3989" y="129"/>
                    <a:pt x="3833" y="0"/>
                    <a:pt x="3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9" name="Google Shape;3619;p73"/>
            <p:cNvSpPr/>
            <p:nvPr/>
          </p:nvSpPr>
          <p:spPr>
            <a:xfrm>
              <a:off x="10349095" y="-466095"/>
              <a:ext cx="473836" cy="232686"/>
            </a:xfrm>
            <a:custGeom>
              <a:avLst/>
              <a:gdLst/>
              <a:ahLst/>
              <a:cxnLst/>
              <a:rect l="l" t="t" r="r" b="b"/>
              <a:pathLst>
                <a:path w="8398" h="4124" extrusionOk="0">
                  <a:moveTo>
                    <a:pt x="7631" y="0"/>
                  </a:moveTo>
                  <a:cubicBezTo>
                    <a:pt x="7614" y="0"/>
                    <a:pt x="7597" y="1"/>
                    <a:pt x="7579" y="2"/>
                  </a:cubicBezTo>
                  <a:lnTo>
                    <a:pt x="555" y="689"/>
                  </a:lnTo>
                  <a:cubicBezTo>
                    <a:pt x="239" y="742"/>
                    <a:pt x="1" y="1032"/>
                    <a:pt x="27" y="1349"/>
                  </a:cubicBezTo>
                  <a:lnTo>
                    <a:pt x="265" y="3593"/>
                  </a:lnTo>
                  <a:cubicBezTo>
                    <a:pt x="290" y="3894"/>
                    <a:pt x="577" y="4123"/>
                    <a:pt x="877" y="4123"/>
                  </a:cubicBezTo>
                  <a:cubicBezTo>
                    <a:pt x="893" y="4123"/>
                    <a:pt x="909" y="4123"/>
                    <a:pt x="925" y="4121"/>
                  </a:cubicBezTo>
                  <a:lnTo>
                    <a:pt x="7843" y="3382"/>
                  </a:lnTo>
                  <a:cubicBezTo>
                    <a:pt x="8160" y="3329"/>
                    <a:pt x="8398" y="3065"/>
                    <a:pt x="8371" y="2748"/>
                  </a:cubicBezTo>
                  <a:lnTo>
                    <a:pt x="8239" y="557"/>
                  </a:lnTo>
                  <a:cubicBezTo>
                    <a:pt x="8214" y="231"/>
                    <a:pt x="7951" y="0"/>
                    <a:pt x="7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0" name="Google Shape;3620;p73"/>
            <p:cNvSpPr/>
            <p:nvPr/>
          </p:nvSpPr>
          <p:spPr>
            <a:xfrm>
              <a:off x="10375953" y="-259077"/>
              <a:ext cx="457417" cy="125540"/>
            </a:xfrm>
            <a:custGeom>
              <a:avLst/>
              <a:gdLst/>
              <a:ahLst/>
              <a:cxnLst/>
              <a:rect l="l" t="t" r="r" b="b"/>
              <a:pathLst>
                <a:path w="8107" h="2225" extrusionOk="0">
                  <a:moveTo>
                    <a:pt x="7598" y="1"/>
                  </a:moveTo>
                  <a:cubicBezTo>
                    <a:pt x="7583" y="1"/>
                    <a:pt x="7568" y="2"/>
                    <a:pt x="7552" y="4"/>
                  </a:cubicBezTo>
                  <a:lnTo>
                    <a:pt x="370" y="769"/>
                  </a:lnTo>
                  <a:cubicBezTo>
                    <a:pt x="159" y="796"/>
                    <a:pt x="0" y="981"/>
                    <a:pt x="27" y="1218"/>
                  </a:cubicBezTo>
                  <a:lnTo>
                    <a:pt x="79" y="1878"/>
                  </a:lnTo>
                  <a:cubicBezTo>
                    <a:pt x="104" y="2074"/>
                    <a:pt x="264" y="2224"/>
                    <a:pt x="477" y="2224"/>
                  </a:cubicBezTo>
                  <a:cubicBezTo>
                    <a:pt x="494" y="2224"/>
                    <a:pt x="511" y="2224"/>
                    <a:pt x="528" y="2222"/>
                  </a:cubicBezTo>
                  <a:lnTo>
                    <a:pt x="7763" y="1429"/>
                  </a:lnTo>
                  <a:cubicBezTo>
                    <a:pt x="7975" y="1377"/>
                    <a:pt x="8107" y="1192"/>
                    <a:pt x="8080" y="981"/>
                  </a:cubicBezTo>
                  <a:lnTo>
                    <a:pt x="8001" y="347"/>
                  </a:lnTo>
                  <a:cubicBezTo>
                    <a:pt x="7976" y="151"/>
                    <a:pt x="7793" y="1"/>
                    <a:pt x="7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1" name="Google Shape;3621;p73"/>
            <p:cNvSpPr/>
            <p:nvPr/>
          </p:nvSpPr>
          <p:spPr>
            <a:xfrm>
              <a:off x="9817246" y="305611"/>
              <a:ext cx="458941" cy="126838"/>
            </a:xfrm>
            <a:custGeom>
              <a:avLst/>
              <a:gdLst/>
              <a:ahLst/>
              <a:cxnLst/>
              <a:rect l="l" t="t" r="r" b="b"/>
              <a:pathLst>
                <a:path w="8134" h="2248" extrusionOk="0">
                  <a:moveTo>
                    <a:pt x="7625" y="0"/>
                  </a:moveTo>
                  <a:cubicBezTo>
                    <a:pt x="7610" y="0"/>
                    <a:pt x="7594" y="1"/>
                    <a:pt x="7579" y="3"/>
                  </a:cubicBezTo>
                  <a:lnTo>
                    <a:pt x="396" y="769"/>
                  </a:lnTo>
                  <a:cubicBezTo>
                    <a:pt x="159" y="795"/>
                    <a:pt x="0" y="1006"/>
                    <a:pt x="27" y="1218"/>
                  </a:cubicBezTo>
                  <a:lnTo>
                    <a:pt x="80" y="1878"/>
                  </a:lnTo>
                  <a:cubicBezTo>
                    <a:pt x="106" y="2089"/>
                    <a:pt x="291" y="2248"/>
                    <a:pt x="528" y="2248"/>
                  </a:cubicBezTo>
                  <a:lnTo>
                    <a:pt x="7737" y="1429"/>
                  </a:lnTo>
                  <a:cubicBezTo>
                    <a:pt x="7975" y="1403"/>
                    <a:pt x="8133" y="1218"/>
                    <a:pt x="8080" y="980"/>
                  </a:cubicBezTo>
                  <a:lnTo>
                    <a:pt x="8001" y="320"/>
                  </a:lnTo>
                  <a:cubicBezTo>
                    <a:pt x="7977" y="149"/>
                    <a:pt x="7816" y="0"/>
                    <a:pt x="76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2" name="Google Shape;3622;p73"/>
            <p:cNvSpPr/>
            <p:nvPr/>
          </p:nvSpPr>
          <p:spPr>
            <a:xfrm>
              <a:off x="11059808" y="181930"/>
              <a:ext cx="457417" cy="125540"/>
            </a:xfrm>
            <a:custGeom>
              <a:avLst/>
              <a:gdLst/>
              <a:ahLst/>
              <a:cxnLst/>
              <a:rect l="l" t="t" r="r" b="b"/>
              <a:pathLst>
                <a:path w="8107" h="2225" extrusionOk="0">
                  <a:moveTo>
                    <a:pt x="7605" y="0"/>
                  </a:moveTo>
                  <a:cubicBezTo>
                    <a:pt x="7588" y="0"/>
                    <a:pt x="7570" y="1"/>
                    <a:pt x="7552" y="3"/>
                  </a:cubicBezTo>
                  <a:lnTo>
                    <a:pt x="370" y="769"/>
                  </a:lnTo>
                  <a:cubicBezTo>
                    <a:pt x="159" y="796"/>
                    <a:pt x="0" y="980"/>
                    <a:pt x="26" y="1218"/>
                  </a:cubicBezTo>
                  <a:lnTo>
                    <a:pt x="79" y="1878"/>
                  </a:lnTo>
                  <a:cubicBezTo>
                    <a:pt x="79" y="2074"/>
                    <a:pt x="261" y="2224"/>
                    <a:pt x="455" y="2224"/>
                  </a:cubicBezTo>
                  <a:cubicBezTo>
                    <a:pt x="471" y="2224"/>
                    <a:pt x="486" y="2223"/>
                    <a:pt x="502" y="2221"/>
                  </a:cubicBezTo>
                  <a:lnTo>
                    <a:pt x="7737" y="1429"/>
                  </a:lnTo>
                  <a:cubicBezTo>
                    <a:pt x="7948" y="1403"/>
                    <a:pt x="8106" y="1192"/>
                    <a:pt x="8080" y="980"/>
                  </a:cubicBezTo>
                  <a:lnTo>
                    <a:pt x="7974" y="320"/>
                  </a:lnTo>
                  <a:cubicBezTo>
                    <a:pt x="7950" y="127"/>
                    <a:pt x="7793" y="0"/>
                    <a:pt x="7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3" name="Google Shape;3623;p73"/>
            <p:cNvSpPr/>
            <p:nvPr/>
          </p:nvSpPr>
          <p:spPr>
            <a:xfrm>
              <a:off x="10420640" y="-144537"/>
              <a:ext cx="426159" cy="327025"/>
            </a:xfrm>
            <a:custGeom>
              <a:avLst/>
              <a:gdLst/>
              <a:ahLst/>
              <a:cxnLst/>
              <a:rect l="l" t="t" r="r" b="b"/>
              <a:pathLst>
                <a:path w="7553" h="5796" extrusionOk="0">
                  <a:moveTo>
                    <a:pt x="6293" y="1"/>
                  </a:moveTo>
                  <a:cubicBezTo>
                    <a:pt x="6264" y="1"/>
                    <a:pt x="6235" y="3"/>
                    <a:pt x="6206" y="7"/>
                  </a:cubicBezTo>
                  <a:lnTo>
                    <a:pt x="661" y="614"/>
                  </a:lnTo>
                  <a:cubicBezTo>
                    <a:pt x="264" y="667"/>
                    <a:pt x="0" y="1010"/>
                    <a:pt x="27" y="1380"/>
                  </a:cubicBezTo>
                  <a:lnTo>
                    <a:pt x="476" y="5182"/>
                  </a:lnTo>
                  <a:cubicBezTo>
                    <a:pt x="524" y="5522"/>
                    <a:pt x="819" y="5796"/>
                    <a:pt x="1154" y="5796"/>
                  </a:cubicBezTo>
                  <a:cubicBezTo>
                    <a:pt x="1183" y="5796"/>
                    <a:pt x="1212" y="5794"/>
                    <a:pt x="1241" y="5789"/>
                  </a:cubicBezTo>
                  <a:lnTo>
                    <a:pt x="6866" y="5235"/>
                  </a:lnTo>
                  <a:cubicBezTo>
                    <a:pt x="7262" y="5209"/>
                    <a:pt x="7552" y="4839"/>
                    <a:pt x="7499" y="4469"/>
                  </a:cubicBezTo>
                  <a:lnTo>
                    <a:pt x="6971" y="614"/>
                  </a:lnTo>
                  <a:cubicBezTo>
                    <a:pt x="6923" y="274"/>
                    <a:pt x="6628" y="1"/>
                    <a:pt x="6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4" name="Google Shape;3624;p73"/>
            <p:cNvSpPr/>
            <p:nvPr/>
          </p:nvSpPr>
          <p:spPr>
            <a:xfrm>
              <a:off x="10468318" y="-38517"/>
              <a:ext cx="312919" cy="103422"/>
            </a:xfrm>
            <a:custGeom>
              <a:avLst/>
              <a:gdLst/>
              <a:ahLst/>
              <a:cxnLst/>
              <a:rect l="l" t="t" r="r" b="b"/>
              <a:pathLst>
                <a:path w="5546" h="1833" extrusionOk="0">
                  <a:moveTo>
                    <a:pt x="4988" y="0"/>
                  </a:moveTo>
                  <a:cubicBezTo>
                    <a:pt x="4972" y="0"/>
                    <a:pt x="4955" y="1"/>
                    <a:pt x="4938" y="3"/>
                  </a:cubicBezTo>
                  <a:lnTo>
                    <a:pt x="449" y="504"/>
                  </a:lnTo>
                  <a:cubicBezTo>
                    <a:pt x="185" y="531"/>
                    <a:pt x="0" y="768"/>
                    <a:pt x="27" y="1032"/>
                  </a:cubicBezTo>
                  <a:lnTo>
                    <a:pt x="53" y="1402"/>
                  </a:lnTo>
                  <a:cubicBezTo>
                    <a:pt x="77" y="1638"/>
                    <a:pt x="270" y="1833"/>
                    <a:pt x="519" y="1833"/>
                  </a:cubicBezTo>
                  <a:cubicBezTo>
                    <a:pt x="548" y="1833"/>
                    <a:pt x="577" y="1830"/>
                    <a:pt x="608" y="1824"/>
                  </a:cubicBezTo>
                  <a:lnTo>
                    <a:pt x="5096" y="1217"/>
                  </a:lnTo>
                  <a:cubicBezTo>
                    <a:pt x="5361" y="1191"/>
                    <a:pt x="5545" y="953"/>
                    <a:pt x="5493" y="689"/>
                  </a:cubicBezTo>
                  <a:lnTo>
                    <a:pt x="5466" y="425"/>
                  </a:lnTo>
                  <a:cubicBezTo>
                    <a:pt x="5441" y="178"/>
                    <a:pt x="5232" y="0"/>
                    <a:pt x="4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5" name="Google Shape;3625;p73"/>
            <p:cNvSpPr/>
            <p:nvPr/>
          </p:nvSpPr>
          <p:spPr>
            <a:xfrm>
              <a:off x="9838122" y="-1002571"/>
              <a:ext cx="1378120" cy="477052"/>
            </a:xfrm>
            <a:custGeom>
              <a:avLst/>
              <a:gdLst/>
              <a:ahLst/>
              <a:cxnLst/>
              <a:rect l="l" t="t" r="r" b="b"/>
              <a:pathLst>
                <a:path w="24425" h="8455" extrusionOk="0">
                  <a:moveTo>
                    <a:pt x="23016" y="0"/>
                  </a:moveTo>
                  <a:cubicBezTo>
                    <a:pt x="22984" y="0"/>
                    <a:pt x="22952" y="2"/>
                    <a:pt x="22920" y="5"/>
                  </a:cubicBezTo>
                  <a:lnTo>
                    <a:pt x="1003" y="2117"/>
                  </a:lnTo>
                  <a:cubicBezTo>
                    <a:pt x="423" y="2170"/>
                    <a:pt x="0" y="2698"/>
                    <a:pt x="53" y="3279"/>
                  </a:cubicBezTo>
                  <a:lnTo>
                    <a:pt x="475" y="8454"/>
                  </a:lnTo>
                  <a:lnTo>
                    <a:pt x="2297" y="8269"/>
                  </a:lnTo>
                  <a:lnTo>
                    <a:pt x="2007" y="4546"/>
                  </a:lnTo>
                  <a:cubicBezTo>
                    <a:pt x="1954" y="3965"/>
                    <a:pt x="2403" y="3437"/>
                    <a:pt x="2984" y="3384"/>
                  </a:cubicBezTo>
                  <a:lnTo>
                    <a:pt x="20834" y="1668"/>
                  </a:lnTo>
                  <a:cubicBezTo>
                    <a:pt x="20866" y="1665"/>
                    <a:pt x="20899" y="1664"/>
                    <a:pt x="20931" y="1664"/>
                  </a:cubicBezTo>
                  <a:cubicBezTo>
                    <a:pt x="21473" y="1664"/>
                    <a:pt x="21947" y="2072"/>
                    <a:pt x="22022" y="2645"/>
                  </a:cubicBezTo>
                  <a:lnTo>
                    <a:pt x="22339" y="6157"/>
                  </a:lnTo>
                  <a:lnTo>
                    <a:pt x="24425" y="5919"/>
                  </a:lnTo>
                  <a:lnTo>
                    <a:pt x="24108" y="1008"/>
                  </a:lnTo>
                  <a:cubicBezTo>
                    <a:pt x="24058" y="433"/>
                    <a:pt x="23582" y="0"/>
                    <a:pt x="23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6" name="Google Shape;3626;p73"/>
            <p:cNvSpPr/>
            <p:nvPr/>
          </p:nvSpPr>
          <p:spPr>
            <a:xfrm>
              <a:off x="11086609" y="-300548"/>
              <a:ext cx="302989" cy="254240"/>
            </a:xfrm>
            <a:custGeom>
              <a:avLst/>
              <a:gdLst/>
              <a:ahLst/>
              <a:cxnLst/>
              <a:rect l="l" t="t" r="r" b="b"/>
              <a:pathLst>
                <a:path w="5370" h="4506" extrusionOk="0">
                  <a:moveTo>
                    <a:pt x="2973" y="1"/>
                  </a:moveTo>
                  <a:cubicBezTo>
                    <a:pt x="2864" y="1"/>
                    <a:pt x="2753" y="9"/>
                    <a:pt x="2641" y="26"/>
                  </a:cubicBezTo>
                  <a:cubicBezTo>
                    <a:pt x="660" y="290"/>
                    <a:pt x="0" y="2825"/>
                    <a:pt x="1585" y="4039"/>
                  </a:cubicBezTo>
                  <a:cubicBezTo>
                    <a:pt x="2006" y="4362"/>
                    <a:pt x="2475" y="4506"/>
                    <a:pt x="2932" y="4506"/>
                  </a:cubicBezTo>
                  <a:cubicBezTo>
                    <a:pt x="4197" y="4506"/>
                    <a:pt x="5370" y="3407"/>
                    <a:pt x="5176" y="1953"/>
                  </a:cubicBezTo>
                  <a:cubicBezTo>
                    <a:pt x="5032" y="824"/>
                    <a:pt x="4079" y="1"/>
                    <a:pt x="2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627" name="Google Shape;3627;p73"/>
          <p:cNvGrpSpPr/>
          <p:nvPr/>
        </p:nvGrpSpPr>
        <p:grpSpPr>
          <a:xfrm>
            <a:off x="806837" y="4469565"/>
            <a:ext cx="1258044" cy="1895979"/>
            <a:chOff x="1734075" y="3171623"/>
            <a:chExt cx="1231766" cy="1856376"/>
          </a:xfrm>
        </p:grpSpPr>
        <p:sp>
          <p:nvSpPr>
            <p:cNvPr id="3628" name="Google Shape;3628;p73"/>
            <p:cNvSpPr/>
            <p:nvPr/>
          </p:nvSpPr>
          <p:spPr>
            <a:xfrm>
              <a:off x="1734075" y="3171623"/>
              <a:ext cx="1231766" cy="1856376"/>
            </a:xfrm>
            <a:custGeom>
              <a:avLst/>
              <a:gdLst/>
              <a:ahLst/>
              <a:cxnLst/>
              <a:rect l="l" t="t" r="r" b="b"/>
              <a:pathLst>
                <a:path w="36627" h="55200" extrusionOk="0">
                  <a:moveTo>
                    <a:pt x="17603" y="1"/>
                  </a:moveTo>
                  <a:cubicBezTo>
                    <a:pt x="17494" y="1"/>
                    <a:pt x="17387" y="6"/>
                    <a:pt x="17280" y="15"/>
                  </a:cubicBezTo>
                  <a:cubicBezTo>
                    <a:pt x="14578" y="215"/>
                    <a:pt x="11776" y="3117"/>
                    <a:pt x="11776" y="3151"/>
                  </a:cubicBezTo>
                  <a:cubicBezTo>
                    <a:pt x="11642" y="3284"/>
                    <a:pt x="11575" y="3418"/>
                    <a:pt x="11475" y="3551"/>
                  </a:cubicBezTo>
                  <a:lnTo>
                    <a:pt x="11409" y="3551"/>
                  </a:lnTo>
                  <a:cubicBezTo>
                    <a:pt x="11242" y="3551"/>
                    <a:pt x="11075" y="3584"/>
                    <a:pt x="10908" y="3618"/>
                  </a:cubicBezTo>
                  <a:cubicBezTo>
                    <a:pt x="8607" y="4085"/>
                    <a:pt x="5805" y="6787"/>
                    <a:pt x="4971" y="8788"/>
                  </a:cubicBezTo>
                  <a:cubicBezTo>
                    <a:pt x="2336" y="9188"/>
                    <a:pt x="1402" y="11924"/>
                    <a:pt x="901" y="13458"/>
                  </a:cubicBezTo>
                  <a:cubicBezTo>
                    <a:pt x="1" y="16160"/>
                    <a:pt x="67" y="17128"/>
                    <a:pt x="101" y="17428"/>
                  </a:cubicBezTo>
                  <a:cubicBezTo>
                    <a:pt x="267" y="19629"/>
                    <a:pt x="1335" y="20497"/>
                    <a:pt x="8607" y="24199"/>
                  </a:cubicBezTo>
                  <a:cubicBezTo>
                    <a:pt x="7439" y="25700"/>
                    <a:pt x="6372" y="27235"/>
                    <a:pt x="5371" y="28869"/>
                  </a:cubicBezTo>
                  <a:cubicBezTo>
                    <a:pt x="4737" y="29970"/>
                    <a:pt x="3436" y="32205"/>
                    <a:pt x="4504" y="34440"/>
                  </a:cubicBezTo>
                  <a:cubicBezTo>
                    <a:pt x="5794" y="37158"/>
                    <a:pt x="8780" y="37662"/>
                    <a:pt x="11898" y="37662"/>
                  </a:cubicBezTo>
                  <a:cubicBezTo>
                    <a:pt x="12568" y="37662"/>
                    <a:pt x="13244" y="37638"/>
                    <a:pt x="13910" y="37609"/>
                  </a:cubicBezTo>
                  <a:lnTo>
                    <a:pt x="13910" y="37609"/>
                  </a:lnTo>
                  <a:cubicBezTo>
                    <a:pt x="13777" y="38443"/>
                    <a:pt x="13677" y="39310"/>
                    <a:pt x="13544" y="40077"/>
                  </a:cubicBezTo>
                  <a:cubicBezTo>
                    <a:pt x="12143" y="49451"/>
                    <a:pt x="11942" y="51852"/>
                    <a:pt x="13310" y="53654"/>
                  </a:cubicBezTo>
                  <a:cubicBezTo>
                    <a:pt x="14019" y="54640"/>
                    <a:pt x="15156" y="55199"/>
                    <a:pt x="16351" y="55199"/>
                  </a:cubicBezTo>
                  <a:cubicBezTo>
                    <a:pt x="16449" y="55199"/>
                    <a:pt x="16547" y="55196"/>
                    <a:pt x="16646" y="55188"/>
                  </a:cubicBezTo>
                  <a:cubicBezTo>
                    <a:pt x="18514" y="55055"/>
                    <a:pt x="19848" y="53754"/>
                    <a:pt x="22116" y="50885"/>
                  </a:cubicBezTo>
                  <a:cubicBezTo>
                    <a:pt x="25352" y="46649"/>
                    <a:pt x="28387" y="42212"/>
                    <a:pt x="31123" y="37642"/>
                  </a:cubicBezTo>
                  <a:cubicBezTo>
                    <a:pt x="36460" y="28869"/>
                    <a:pt x="36627" y="26434"/>
                    <a:pt x="36393" y="24866"/>
                  </a:cubicBezTo>
                  <a:cubicBezTo>
                    <a:pt x="36207" y="23746"/>
                    <a:pt x="35381" y="21291"/>
                    <a:pt x="31399" y="21291"/>
                  </a:cubicBezTo>
                  <a:cubicBezTo>
                    <a:pt x="31113" y="21291"/>
                    <a:pt x="30809" y="21304"/>
                    <a:pt x="30489" y="21331"/>
                  </a:cubicBezTo>
                  <a:cubicBezTo>
                    <a:pt x="29722" y="21364"/>
                    <a:pt x="28888" y="21497"/>
                    <a:pt x="28054" y="21631"/>
                  </a:cubicBezTo>
                  <a:cubicBezTo>
                    <a:pt x="30722" y="13692"/>
                    <a:pt x="31690" y="9689"/>
                    <a:pt x="28788" y="7487"/>
                  </a:cubicBezTo>
                  <a:cubicBezTo>
                    <a:pt x="28128" y="6977"/>
                    <a:pt x="27306" y="6710"/>
                    <a:pt x="26467" y="6710"/>
                  </a:cubicBezTo>
                  <a:cubicBezTo>
                    <a:pt x="26374" y="6710"/>
                    <a:pt x="26280" y="6713"/>
                    <a:pt x="26186" y="6720"/>
                  </a:cubicBezTo>
                  <a:cubicBezTo>
                    <a:pt x="25385" y="6787"/>
                    <a:pt x="24551" y="6853"/>
                    <a:pt x="22283" y="8822"/>
                  </a:cubicBezTo>
                  <a:cubicBezTo>
                    <a:pt x="22283" y="8655"/>
                    <a:pt x="22283" y="8555"/>
                    <a:pt x="22283" y="8555"/>
                  </a:cubicBezTo>
                  <a:cubicBezTo>
                    <a:pt x="21916" y="3851"/>
                    <a:pt x="21683" y="1550"/>
                    <a:pt x="19481" y="449"/>
                  </a:cubicBezTo>
                  <a:cubicBezTo>
                    <a:pt x="18883" y="164"/>
                    <a:pt x="18236" y="1"/>
                    <a:pt x="17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9" name="Google Shape;3629;p73"/>
            <p:cNvSpPr/>
            <p:nvPr/>
          </p:nvSpPr>
          <p:spPr>
            <a:xfrm>
              <a:off x="1962516" y="3520052"/>
              <a:ext cx="892843" cy="1384850"/>
            </a:xfrm>
            <a:custGeom>
              <a:avLst/>
              <a:gdLst/>
              <a:ahLst/>
              <a:cxnLst/>
              <a:rect l="l" t="t" r="r" b="b"/>
              <a:pathLst>
                <a:path w="26549" h="41179" extrusionOk="0">
                  <a:moveTo>
                    <a:pt x="19696" y="0"/>
                  </a:moveTo>
                  <a:cubicBezTo>
                    <a:pt x="17827" y="0"/>
                    <a:pt x="1" y="20355"/>
                    <a:pt x="1013" y="22511"/>
                  </a:cubicBezTo>
                  <a:cubicBezTo>
                    <a:pt x="1446" y="23433"/>
                    <a:pt x="3211" y="23635"/>
                    <a:pt x="5147" y="23635"/>
                  </a:cubicBezTo>
                  <a:cubicBezTo>
                    <a:pt x="6667" y="23635"/>
                    <a:pt x="8293" y="23510"/>
                    <a:pt x="9461" y="23510"/>
                  </a:cubicBezTo>
                  <a:cubicBezTo>
                    <a:pt x="10359" y="23510"/>
                    <a:pt x="10986" y="23584"/>
                    <a:pt x="11087" y="23845"/>
                  </a:cubicBezTo>
                  <a:cubicBezTo>
                    <a:pt x="11521" y="24846"/>
                    <a:pt x="8485" y="39790"/>
                    <a:pt x="9452" y="41124"/>
                  </a:cubicBezTo>
                  <a:cubicBezTo>
                    <a:pt x="9479" y="41161"/>
                    <a:pt x="9517" y="41179"/>
                    <a:pt x="9565" y="41179"/>
                  </a:cubicBezTo>
                  <a:cubicBezTo>
                    <a:pt x="11290" y="41179"/>
                    <a:pt x="26548" y="18674"/>
                    <a:pt x="25964" y="15072"/>
                  </a:cubicBezTo>
                  <a:cubicBezTo>
                    <a:pt x="25912" y="14717"/>
                    <a:pt x="25406" y="14584"/>
                    <a:pt x="24646" y="14584"/>
                  </a:cubicBezTo>
                  <a:cubicBezTo>
                    <a:pt x="22345" y="14584"/>
                    <a:pt x="17724" y="15808"/>
                    <a:pt x="16389" y="15808"/>
                  </a:cubicBezTo>
                  <a:cubicBezTo>
                    <a:pt x="16178" y="15808"/>
                    <a:pt x="16049" y="15777"/>
                    <a:pt x="16024" y="15706"/>
                  </a:cubicBezTo>
                  <a:cubicBezTo>
                    <a:pt x="15790" y="15006"/>
                    <a:pt x="21461" y="1329"/>
                    <a:pt x="19793" y="28"/>
                  </a:cubicBezTo>
                  <a:cubicBezTo>
                    <a:pt x="19768" y="10"/>
                    <a:pt x="19736" y="0"/>
                    <a:pt x="19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0" name="Google Shape;3630;p73"/>
            <p:cNvSpPr/>
            <p:nvPr/>
          </p:nvSpPr>
          <p:spPr>
            <a:xfrm>
              <a:off x="1858636" y="3589126"/>
              <a:ext cx="287839" cy="300820"/>
            </a:xfrm>
            <a:custGeom>
              <a:avLst/>
              <a:gdLst/>
              <a:ahLst/>
              <a:cxnLst/>
              <a:rect l="l" t="t" r="r" b="b"/>
              <a:pathLst>
                <a:path w="8559" h="8945" extrusionOk="0">
                  <a:moveTo>
                    <a:pt x="1848" y="0"/>
                  </a:moveTo>
                  <a:cubicBezTo>
                    <a:pt x="1171" y="0"/>
                    <a:pt x="0" y="4226"/>
                    <a:pt x="33" y="4746"/>
                  </a:cubicBezTo>
                  <a:cubicBezTo>
                    <a:pt x="99" y="5246"/>
                    <a:pt x="7338" y="8916"/>
                    <a:pt x="7338" y="8916"/>
                  </a:cubicBezTo>
                  <a:cubicBezTo>
                    <a:pt x="7403" y="8935"/>
                    <a:pt x="7467" y="8944"/>
                    <a:pt x="7530" y="8944"/>
                  </a:cubicBezTo>
                  <a:cubicBezTo>
                    <a:pt x="8109" y="8944"/>
                    <a:pt x="8559" y="8173"/>
                    <a:pt x="8439" y="7781"/>
                  </a:cubicBezTo>
                  <a:cubicBezTo>
                    <a:pt x="8305" y="7314"/>
                    <a:pt x="2601" y="209"/>
                    <a:pt x="1901" y="9"/>
                  </a:cubicBezTo>
                  <a:cubicBezTo>
                    <a:pt x="1883" y="3"/>
                    <a:pt x="1866" y="0"/>
                    <a:pt x="1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1" name="Google Shape;3631;p73"/>
            <p:cNvSpPr/>
            <p:nvPr/>
          </p:nvSpPr>
          <p:spPr>
            <a:xfrm>
              <a:off x="2005561" y="3414323"/>
              <a:ext cx="274824" cy="368080"/>
            </a:xfrm>
            <a:custGeom>
              <a:avLst/>
              <a:gdLst/>
              <a:ahLst/>
              <a:cxnLst/>
              <a:rect l="l" t="t" r="r" b="b"/>
              <a:pathLst>
                <a:path w="8172" h="10945" extrusionOk="0">
                  <a:moveTo>
                    <a:pt x="3603" y="0"/>
                  </a:moveTo>
                  <a:cubicBezTo>
                    <a:pt x="3592" y="0"/>
                    <a:pt x="3580" y="1"/>
                    <a:pt x="3569" y="3"/>
                  </a:cubicBezTo>
                  <a:cubicBezTo>
                    <a:pt x="2535" y="204"/>
                    <a:pt x="600" y="2072"/>
                    <a:pt x="267" y="3006"/>
                  </a:cubicBezTo>
                  <a:cubicBezTo>
                    <a:pt x="1" y="3804"/>
                    <a:pt x="5844" y="10945"/>
                    <a:pt x="6633" y="10945"/>
                  </a:cubicBezTo>
                  <a:cubicBezTo>
                    <a:pt x="6634" y="10945"/>
                    <a:pt x="6636" y="10945"/>
                    <a:pt x="6638" y="10945"/>
                  </a:cubicBezTo>
                  <a:cubicBezTo>
                    <a:pt x="7439" y="10878"/>
                    <a:pt x="8072" y="9977"/>
                    <a:pt x="8106" y="9510"/>
                  </a:cubicBezTo>
                  <a:cubicBezTo>
                    <a:pt x="8172" y="9048"/>
                    <a:pt x="4679" y="0"/>
                    <a:pt x="3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2" name="Google Shape;3632;p73"/>
            <p:cNvSpPr/>
            <p:nvPr/>
          </p:nvSpPr>
          <p:spPr>
            <a:xfrm>
              <a:off x="2211941" y="3295209"/>
              <a:ext cx="158229" cy="359706"/>
            </a:xfrm>
            <a:custGeom>
              <a:avLst/>
              <a:gdLst/>
              <a:ahLst/>
              <a:cxnLst/>
              <a:rect l="l" t="t" r="r" b="b"/>
              <a:pathLst>
                <a:path w="4705" h="10696" extrusionOk="0">
                  <a:moveTo>
                    <a:pt x="3422" y="1"/>
                  </a:moveTo>
                  <a:cubicBezTo>
                    <a:pt x="2563" y="1"/>
                    <a:pt x="672" y="1482"/>
                    <a:pt x="368" y="1878"/>
                  </a:cubicBezTo>
                  <a:cubicBezTo>
                    <a:pt x="1" y="2311"/>
                    <a:pt x="3303" y="10584"/>
                    <a:pt x="3803" y="10684"/>
                  </a:cubicBezTo>
                  <a:cubicBezTo>
                    <a:pt x="3858" y="10692"/>
                    <a:pt x="3911" y="10695"/>
                    <a:pt x="3962" y="10695"/>
                  </a:cubicBezTo>
                  <a:cubicBezTo>
                    <a:pt x="4351" y="10695"/>
                    <a:pt x="4641" y="10482"/>
                    <a:pt x="4671" y="10217"/>
                  </a:cubicBezTo>
                  <a:cubicBezTo>
                    <a:pt x="4704" y="9917"/>
                    <a:pt x="4304" y="376"/>
                    <a:pt x="3637" y="43"/>
                  </a:cubicBezTo>
                  <a:cubicBezTo>
                    <a:pt x="3576" y="14"/>
                    <a:pt x="3503" y="1"/>
                    <a:pt x="3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633" name="Google Shape;3633;p73"/>
          <p:cNvGrpSpPr/>
          <p:nvPr/>
        </p:nvGrpSpPr>
        <p:grpSpPr>
          <a:xfrm rot="2065613">
            <a:off x="9315526" y="6307832"/>
            <a:ext cx="2205167" cy="719968"/>
            <a:chOff x="2564525" y="5223525"/>
            <a:chExt cx="2556110" cy="834547"/>
          </a:xfrm>
        </p:grpSpPr>
        <p:sp>
          <p:nvSpPr>
            <p:cNvPr id="3634" name="Google Shape;3634;p73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5" name="Google Shape;3635;p73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6" name="Google Shape;3636;p73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7" name="Google Shape;3637;p73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8" name="Google Shape;3638;p73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9" name="Google Shape;3639;p73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0" name="Google Shape;3640;p73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1" name="Google Shape;3641;p73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2" name="Google Shape;3642;p73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3" name="Google Shape;3643;p73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644" name="Google Shape;3644;p73"/>
          <p:cNvGrpSpPr/>
          <p:nvPr/>
        </p:nvGrpSpPr>
        <p:grpSpPr>
          <a:xfrm rot="390124">
            <a:off x="-1183133" y="644757"/>
            <a:ext cx="2292589" cy="1221665"/>
            <a:chOff x="7463504" y="3075665"/>
            <a:chExt cx="2603050" cy="1387103"/>
          </a:xfrm>
        </p:grpSpPr>
        <p:sp>
          <p:nvSpPr>
            <p:cNvPr id="3645" name="Google Shape;3645;p73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6" name="Google Shape;3646;p73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7" name="Google Shape;3647;p73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8" name="Google Shape;3648;p73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9" name="Google Shape;3649;p73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0" name="Google Shape;3650;p73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1" name="Google Shape;3651;p73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2" name="Google Shape;3652;p73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3" name="Google Shape;3653;p73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4" name="Google Shape;3654;p73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5" name="Google Shape;3655;p73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6" name="Google Shape;3656;p73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7" name="Google Shape;3657;p73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8" name="Google Shape;3658;p73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9" name="Google Shape;3659;p73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0" name="Google Shape;3660;p73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1" name="Google Shape;3661;p73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2" name="Google Shape;3662;p73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3" name="Google Shape;3663;p73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4" name="Google Shape;3664;p73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5" name="Google Shape;3665;p73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6" name="Google Shape;3666;p73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7" name="Google Shape;3667;p73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8" name="Google Shape;3668;p73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9" name="Google Shape;3669;p73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0" name="Google Shape;3670;p73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1" name="Google Shape;3671;p73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2" name="Google Shape;3672;p73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3" name="Google Shape;3673;p73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4" name="Google Shape;3674;p73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5" name="Google Shape;3675;p73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6" name="Google Shape;3676;p73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7" name="Google Shape;3677;p73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84C9C12-13F2-010E-837C-DCFF2B352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680FFA7-F46D-057A-CD3D-1B9BF0A45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53444"/>
            <a:ext cx="1564144" cy="749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7F858-5543-629F-CFC7-953AA120D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6"/>
          <a:stretch/>
        </p:blipFill>
        <p:spPr>
          <a:xfrm>
            <a:off x="1471248" y="995819"/>
            <a:ext cx="9591147" cy="4938477"/>
          </a:xfrm>
          <a:prstGeom prst="rect">
            <a:avLst/>
          </a:prstGeom>
        </p:spPr>
      </p:pic>
      <p:pic>
        <p:nvPicPr>
          <p:cNvPr id="17" name="Google Shape;648;p57">
            <a:extLst>
              <a:ext uri="{FF2B5EF4-FFF2-40B4-BE49-F238E27FC236}">
                <a16:creationId xmlns:a16="http://schemas.microsoft.com/office/drawing/2014/main" id="{78E65522-F1F8-9034-6DAF-3FBCDD3B20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9535">
            <a:off x="58714" y="-148174"/>
            <a:ext cx="2175691" cy="15845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7F230B-8EA5-0979-DD63-F8623D6B10A2}"/>
              </a:ext>
            </a:extLst>
          </p:cNvPr>
          <p:cNvSpPr/>
          <p:nvPr/>
        </p:nvSpPr>
        <p:spPr>
          <a:xfrm>
            <a:off x="9852098" y="5398718"/>
            <a:ext cx="457678" cy="4634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2903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Google Shape;3578;p73"/>
          <p:cNvSpPr txBox="1">
            <a:spLocks noGrp="1"/>
          </p:cNvSpPr>
          <p:nvPr>
            <p:ph type="subTitle" idx="1"/>
          </p:nvPr>
        </p:nvSpPr>
        <p:spPr>
          <a:xfrm>
            <a:off x="5372986" y="3665262"/>
            <a:ext cx="4666232" cy="71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33"/>
              </a:spcAft>
              <a:buSzPts val="1100"/>
            </a:pPr>
            <a:r>
              <a:rPr lang="en-US" sz="3200" dirty="0">
                <a:latin typeface="Comic Sans MS" panose="030F0702030302020204" pitchFamily="66" charset="0"/>
              </a:rPr>
              <a:t>  </a:t>
            </a:r>
            <a:r>
              <a:rPr lang="en-US" sz="2800" dirty="0">
                <a:latin typeface="Comic Sans MS" panose="030F0702030302020204" pitchFamily="66" charset="0"/>
              </a:rPr>
              <a:t>Complete the sentences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3579" name="Google Shape;3579;p73"/>
          <p:cNvSpPr txBox="1">
            <a:spLocks noGrp="1"/>
          </p:cNvSpPr>
          <p:nvPr>
            <p:ph type="title"/>
          </p:nvPr>
        </p:nvSpPr>
        <p:spPr>
          <a:xfrm>
            <a:off x="4902701" y="2482367"/>
            <a:ext cx="5693600" cy="10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</a:rPr>
              <a:t>Assessment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580" name="Google Shape;3580;p73"/>
          <p:cNvSpPr txBox="1">
            <a:spLocks noGrp="1"/>
          </p:cNvSpPr>
          <p:nvPr>
            <p:ph type="title" idx="2"/>
          </p:nvPr>
        </p:nvSpPr>
        <p:spPr>
          <a:xfrm>
            <a:off x="2580484" y="2622825"/>
            <a:ext cx="1674400" cy="152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grpSp>
        <p:nvGrpSpPr>
          <p:cNvPr id="3581" name="Google Shape;3581;p73"/>
          <p:cNvGrpSpPr/>
          <p:nvPr/>
        </p:nvGrpSpPr>
        <p:grpSpPr>
          <a:xfrm>
            <a:off x="2394664" y="2573661"/>
            <a:ext cx="2071531" cy="1895912"/>
            <a:chOff x="-164200" y="1462250"/>
            <a:chExt cx="1037425" cy="949475"/>
          </a:xfrm>
        </p:grpSpPr>
        <p:sp>
          <p:nvSpPr>
            <p:cNvPr id="3582" name="Google Shape;3582;p73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3" name="Google Shape;3583;p73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4" name="Google Shape;3584;p73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5" name="Google Shape;3585;p73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6" name="Google Shape;3586;p73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7" name="Google Shape;3587;p73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8" name="Google Shape;3588;p73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89" name="Google Shape;3589;p73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0" name="Google Shape;3590;p73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1" name="Google Shape;3591;p73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2" name="Google Shape;3592;p73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3" name="Google Shape;3593;p73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4" name="Google Shape;3594;p73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5" name="Google Shape;3595;p73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6" name="Google Shape;3596;p73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7" name="Google Shape;3597;p73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8" name="Google Shape;3598;p73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599" name="Google Shape;3599;p73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0" name="Google Shape;3600;p73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1" name="Google Shape;3601;p73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2" name="Google Shape;3602;p73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3" name="Google Shape;3603;p73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4" name="Google Shape;3604;p73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5" name="Google Shape;3605;p73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6" name="Google Shape;3606;p73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607" name="Google Shape;3607;p73"/>
          <p:cNvGrpSpPr/>
          <p:nvPr/>
        </p:nvGrpSpPr>
        <p:grpSpPr>
          <a:xfrm>
            <a:off x="8594111" y="1008475"/>
            <a:ext cx="2454452" cy="1938939"/>
            <a:chOff x="9528187" y="-1088730"/>
            <a:chExt cx="2199067" cy="1737192"/>
          </a:xfrm>
        </p:grpSpPr>
        <p:sp>
          <p:nvSpPr>
            <p:cNvPr id="3608" name="Google Shape;3608;p73"/>
            <p:cNvSpPr/>
            <p:nvPr/>
          </p:nvSpPr>
          <p:spPr>
            <a:xfrm>
              <a:off x="9528187" y="-1088730"/>
              <a:ext cx="2199067" cy="1737192"/>
            </a:xfrm>
            <a:custGeom>
              <a:avLst/>
              <a:gdLst/>
              <a:ahLst/>
              <a:cxnLst/>
              <a:rect l="l" t="t" r="r" b="b"/>
              <a:pathLst>
                <a:path w="38975" h="30789" extrusionOk="0">
                  <a:moveTo>
                    <a:pt x="25983" y="4779"/>
                  </a:moveTo>
                  <a:lnTo>
                    <a:pt x="26142" y="6284"/>
                  </a:lnTo>
                  <a:lnTo>
                    <a:pt x="9216" y="8080"/>
                  </a:lnTo>
                  <a:lnTo>
                    <a:pt x="9084" y="6416"/>
                  </a:lnTo>
                  <a:lnTo>
                    <a:pt x="25983" y="4779"/>
                  </a:lnTo>
                  <a:close/>
                  <a:moveTo>
                    <a:pt x="33826" y="8608"/>
                  </a:moveTo>
                  <a:lnTo>
                    <a:pt x="35674" y="24609"/>
                  </a:lnTo>
                  <a:lnTo>
                    <a:pt x="5361" y="27646"/>
                  </a:lnTo>
                  <a:lnTo>
                    <a:pt x="3222" y="11856"/>
                  </a:lnTo>
                  <a:lnTo>
                    <a:pt x="33826" y="8608"/>
                  </a:lnTo>
                  <a:close/>
                  <a:moveTo>
                    <a:pt x="28280" y="0"/>
                  </a:moveTo>
                  <a:lnTo>
                    <a:pt x="6364" y="2086"/>
                  </a:lnTo>
                  <a:cubicBezTo>
                    <a:pt x="4939" y="2244"/>
                    <a:pt x="3882" y="3485"/>
                    <a:pt x="3988" y="4911"/>
                  </a:cubicBezTo>
                  <a:lnTo>
                    <a:pt x="4278" y="8608"/>
                  </a:lnTo>
                  <a:lnTo>
                    <a:pt x="2615" y="8793"/>
                  </a:lnTo>
                  <a:cubicBezTo>
                    <a:pt x="1849" y="8872"/>
                    <a:pt x="1163" y="9242"/>
                    <a:pt x="687" y="9849"/>
                  </a:cubicBezTo>
                  <a:cubicBezTo>
                    <a:pt x="212" y="10456"/>
                    <a:pt x="1" y="11249"/>
                    <a:pt x="106" y="11988"/>
                  </a:cubicBezTo>
                  <a:lnTo>
                    <a:pt x="2324" y="28333"/>
                  </a:lnTo>
                  <a:cubicBezTo>
                    <a:pt x="2536" y="29732"/>
                    <a:pt x="3724" y="30788"/>
                    <a:pt x="5150" y="30788"/>
                  </a:cubicBezTo>
                  <a:cubicBezTo>
                    <a:pt x="5229" y="30788"/>
                    <a:pt x="5335" y="30762"/>
                    <a:pt x="5440" y="30762"/>
                  </a:cubicBezTo>
                  <a:lnTo>
                    <a:pt x="36255" y="27672"/>
                  </a:lnTo>
                  <a:cubicBezTo>
                    <a:pt x="37813" y="27514"/>
                    <a:pt x="38974" y="26088"/>
                    <a:pt x="38790" y="24504"/>
                  </a:cubicBezTo>
                  <a:lnTo>
                    <a:pt x="36915" y="7974"/>
                  </a:lnTo>
                  <a:cubicBezTo>
                    <a:pt x="36730" y="6548"/>
                    <a:pt x="35515" y="5466"/>
                    <a:pt x="34063" y="5466"/>
                  </a:cubicBezTo>
                  <a:lnTo>
                    <a:pt x="33773" y="5466"/>
                  </a:lnTo>
                  <a:lnTo>
                    <a:pt x="31370" y="5730"/>
                  </a:lnTo>
                  <a:lnTo>
                    <a:pt x="31159" y="2429"/>
                  </a:lnTo>
                  <a:cubicBezTo>
                    <a:pt x="31053" y="1056"/>
                    <a:pt x="29891" y="0"/>
                    <a:pt x="28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30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09" name="Google Shape;3609;p73"/>
            <p:cNvSpPr/>
            <p:nvPr/>
          </p:nvSpPr>
          <p:spPr>
            <a:xfrm>
              <a:off x="9614628" y="-692918"/>
              <a:ext cx="2020264" cy="1253934"/>
            </a:xfrm>
            <a:custGeom>
              <a:avLst/>
              <a:gdLst/>
              <a:ahLst/>
              <a:cxnLst/>
              <a:rect l="l" t="t" r="r" b="b"/>
              <a:pathLst>
                <a:path w="35806" h="22224" extrusionOk="0">
                  <a:moveTo>
                    <a:pt x="32541" y="1"/>
                  </a:moveTo>
                  <a:cubicBezTo>
                    <a:pt x="32494" y="1"/>
                    <a:pt x="32447" y="3"/>
                    <a:pt x="32399" y="9"/>
                  </a:cubicBezTo>
                  <a:lnTo>
                    <a:pt x="1241" y="3309"/>
                  </a:lnTo>
                  <a:cubicBezTo>
                    <a:pt x="528" y="3389"/>
                    <a:pt x="0" y="4049"/>
                    <a:pt x="106" y="4762"/>
                  </a:cubicBezTo>
                  <a:lnTo>
                    <a:pt x="2324" y="21106"/>
                  </a:lnTo>
                  <a:cubicBezTo>
                    <a:pt x="2422" y="21745"/>
                    <a:pt x="2977" y="22224"/>
                    <a:pt x="3607" y="22224"/>
                  </a:cubicBezTo>
                  <a:cubicBezTo>
                    <a:pt x="3654" y="22224"/>
                    <a:pt x="3702" y="22221"/>
                    <a:pt x="3750" y="22215"/>
                  </a:cubicBezTo>
                  <a:lnTo>
                    <a:pt x="34564" y="19126"/>
                  </a:lnTo>
                  <a:cubicBezTo>
                    <a:pt x="35277" y="19047"/>
                    <a:pt x="35805" y="18413"/>
                    <a:pt x="35726" y="17700"/>
                  </a:cubicBezTo>
                  <a:lnTo>
                    <a:pt x="33851" y="1171"/>
                  </a:lnTo>
                  <a:cubicBezTo>
                    <a:pt x="33777" y="505"/>
                    <a:pt x="33198" y="1"/>
                    <a:pt x="32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0" name="Google Shape;3610;p73"/>
            <p:cNvSpPr/>
            <p:nvPr/>
          </p:nvSpPr>
          <p:spPr>
            <a:xfrm>
              <a:off x="10270158" y="-632883"/>
              <a:ext cx="700260" cy="930012"/>
            </a:xfrm>
            <a:custGeom>
              <a:avLst/>
              <a:gdLst/>
              <a:ahLst/>
              <a:cxnLst/>
              <a:rect l="l" t="t" r="r" b="b"/>
              <a:pathLst>
                <a:path w="12411" h="16483" extrusionOk="0">
                  <a:moveTo>
                    <a:pt x="10879" y="1"/>
                  </a:moveTo>
                  <a:lnTo>
                    <a:pt x="0" y="1163"/>
                  </a:lnTo>
                  <a:lnTo>
                    <a:pt x="1743" y="15474"/>
                  </a:lnTo>
                  <a:cubicBezTo>
                    <a:pt x="1818" y="16072"/>
                    <a:pt x="2316" y="16482"/>
                    <a:pt x="2904" y="16482"/>
                  </a:cubicBezTo>
                  <a:cubicBezTo>
                    <a:pt x="2939" y="16482"/>
                    <a:pt x="2975" y="16481"/>
                    <a:pt x="3011" y="16478"/>
                  </a:cubicBezTo>
                  <a:lnTo>
                    <a:pt x="11328" y="15606"/>
                  </a:lnTo>
                  <a:cubicBezTo>
                    <a:pt x="11962" y="15553"/>
                    <a:pt x="12411" y="14973"/>
                    <a:pt x="12358" y="14339"/>
                  </a:cubicBezTo>
                  <a:lnTo>
                    <a:pt x="108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1" name="Google Shape;3611;p73"/>
            <p:cNvSpPr/>
            <p:nvPr/>
          </p:nvSpPr>
          <p:spPr>
            <a:xfrm>
              <a:off x="9690575" y="-338972"/>
              <a:ext cx="643668" cy="598191"/>
            </a:xfrm>
            <a:custGeom>
              <a:avLst/>
              <a:gdLst/>
              <a:ahLst/>
              <a:cxnLst/>
              <a:rect l="l" t="t" r="r" b="b"/>
              <a:pathLst>
                <a:path w="11408" h="10602" extrusionOk="0">
                  <a:moveTo>
                    <a:pt x="5702" y="1"/>
                  </a:moveTo>
                  <a:cubicBezTo>
                    <a:pt x="3166" y="1"/>
                    <a:pt x="927" y="1821"/>
                    <a:pt x="476" y="4430"/>
                  </a:cubicBezTo>
                  <a:cubicBezTo>
                    <a:pt x="1" y="7308"/>
                    <a:pt x="1929" y="10028"/>
                    <a:pt x="4833" y="10529"/>
                  </a:cubicBezTo>
                  <a:cubicBezTo>
                    <a:pt x="5127" y="10578"/>
                    <a:pt x="5418" y="10601"/>
                    <a:pt x="5707" y="10601"/>
                  </a:cubicBezTo>
                  <a:cubicBezTo>
                    <a:pt x="8243" y="10601"/>
                    <a:pt x="10482" y="8781"/>
                    <a:pt x="10933" y="6172"/>
                  </a:cubicBezTo>
                  <a:cubicBezTo>
                    <a:pt x="11408" y="3294"/>
                    <a:pt x="9480" y="575"/>
                    <a:pt x="6576" y="73"/>
                  </a:cubicBezTo>
                  <a:cubicBezTo>
                    <a:pt x="6282" y="24"/>
                    <a:pt x="5990" y="1"/>
                    <a:pt x="5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2" name="Google Shape;3612;p73"/>
            <p:cNvSpPr/>
            <p:nvPr/>
          </p:nvSpPr>
          <p:spPr>
            <a:xfrm>
              <a:off x="9714442" y="-304610"/>
              <a:ext cx="595991" cy="530259"/>
            </a:xfrm>
            <a:custGeom>
              <a:avLst/>
              <a:gdLst/>
              <a:ahLst/>
              <a:cxnLst/>
              <a:rect l="l" t="t" r="r" b="b"/>
              <a:pathLst>
                <a:path w="10563" h="9398" extrusionOk="0">
                  <a:moveTo>
                    <a:pt x="5297" y="1"/>
                  </a:moveTo>
                  <a:cubicBezTo>
                    <a:pt x="4793" y="1"/>
                    <a:pt x="4280" y="83"/>
                    <a:pt x="3776" y="256"/>
                  </a:cubicBezTo>
                  <a:cubicBezTo>
                    <a:pt x="1321" y="1075"/>
                    <a:pt x="0" y="3742"/>
                    <a:pt x="845" y="6197"/>
                  </a:cubicBezTo>
                  <a:cubicBezTo>
                    <a:pt x="1500" y="8160"/>
                    <a:pt x="3334" y="9397"/>
                    <a:pt x="5298" y="9397"/>
                  </a:cubicBezTo>
                  <a:cubicBezTo>
                    <a:pt x="5792" y="9397"/>
                    <a:pt x="6293" y="9319"/>
                    <a:pt x="6787" y="9155"/>
                  </a:cubicBezTo>
                  <a:cubicBezTo>
                    <a:pt x="9242" y="8310"/>
                    <a:pt x="10562" y="5643"/>
                    <a:pt x="9744" y="3187"/>
                  </a:cubicBezTo>
                  <a:cubicBezTo>
                    <a:pt x="9072" y="1235"/>
                    <a:pt x="7249" y="1"/>
                    <a:pt x="5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3" name="Google Shape;3613;p73"/>
            <p:cNvSpPr/>
            <p:nvPr/>
          </p:nvSpPr>
          <p:spPr>
            <a:xfrm>
              <a:off x="9845570" y="-166429"/>
              <a:ext cx="304456" cy="254240"/>
            </a:xfrm>
            <a:custGeom>
              <a:avLst/>
              <a:gdLst/>
              <a:ahLst/>
              <a:cxnLst/>
              <a:rect l="l" t="t" r="r" b="b"/>
              <a:pathLst>
                <a:path w="5396" h="4506" extrusionOk="0">
                  <a:moveTo>
                    <a:pt x="2993" y="0"/>
                  </a:moveTo>
                  <a:cubicBezTo>
                    <a:pt x="2885" y="0"/>
                    <a:pt x="2776" y="8"/>
                    <a:pt x="2667" y="25"/>
                  </a:cubicBezTo>
                  <a:cubicBezTo>
                    <a:pt x="660" y="289"/>
                    <a:pt x="0" y="2824"/>
                    <a:pt x="1584" y="4039"/>
                  </a:cubicBezTo>
                  <a:cubicBezTo>
                    <a:pt x="2012" y="4361"/>
                    <a:pt x="2487" y="4505"/>
                    <a:pt x="2948" y="4505"/>
                  </a:cubicBezTo>
                  <a:cubicBezTo>
                    <a:pt x="4223" y="4505"/>
                    <a:pt x="5396" y="3407"/>
                    <a:pt x="5202" y="1953"/>
                  </a:cubicBezTo>
                  <a:cubicBezTo>
                    <a:pt x="5034" y="824"/>
                    <a:pt x="4079" y="0"/>
                    <a:pt x="29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4" name="Google Shape;3614;p73"/>
            <p:cNvSpPr/>
            <p:nvPr/>
          </p:nvSpPr>
          <p:spPr>
            <a:xfrm>
              <a:off x="9663773" y="-451763"/>
              <a:ext cx="92420" cy="87511"/>
            </a:xfrm>
            <a:custGeom>
              <a:avLst/>
              <a:gdLst/>
              <a:ahLst/>
              <a:cxnLst/>
              <a:rect l="l" t="t" r="r" b="b"/>
              <a:pathLst>
                <a:path w="1638" h="1551" extrusionOk="0">
                  <a:moveTo>
                    <a:pt x="844" y="0"/>
                  </a:moveTo>
                  <a:cubicBezTo>
                    <a:pt x="801" y="0"/>
                    <a:pt x="758" y="4"/>
                    <a:pt x="714" y="12"/>
                  </a:cubicBezTo>
                  <a:cubicBezTo>
                    <a:pt x="291" y="65"/>
                    <a:pt x="1" y="461"/>
                    <a:pt x="53" y="884"/>
                  </a:cubicBezTo>
                  <a:cubicBezTo>
                    <a:pt x="102" y="1273"/>
                    <a:pt x="442" y="1550"/>
                    <a:pt x="826" y="1550"/>
                  </a:cubicBezTo>
                  <a:cubicBezTo>
                    <a:pt x="858" y="1550"/>
                    <a:pt x="892" y="1548"/>
                    <a:pt x="925" y="1544"/>
                  </a:cubicBezTo>
                  <a:cubicBezTo>
                    <a:pt x="1347" y="1465"/>
                    <a:pt x="1638" y="1095"/>
                    <a:pt x="1585" y="672"/>
                  </a:cubicBezTo>
                  <a:cubicBezTo>
                    <a:pt x="1538" y="294"/>
                    <a:pt x="1215" y="0"/>
                    <a:pt x="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5" name="Google Shape;3615;p73"/>
            <p:cNvSpPr/>
            <p:nvPr/>
          </p:nvSpPr>
          <p:spPr>
            <a:xfrm>
              <a:off x="11360715" y="-642137"/>
              <a:ext cx="104664" cy="88358"/>
            </a:xfrm>
            <a:custGeom>
              <a:avLst/>
              <a:gdLst/>
              <a:ahLst/>
              <a:cxnLst/>
              <a:rect l="l" t="t" r="r" b="b"/>
              <a:pathLst>
                <a:path w="1855" h="1566" extrusionOk="0">
                  <a:moveTo>
                    <a:pt x="998" y="0"/>
                  </a:moveTo>
                  <a:cubicBezTo>
                    <a:pt x="965" y="0"/>
                    <a:pt x="932" y="2"/>
                    <a:pt x="899" y="7"/>
                  </a:cubicBezTo>
                  <a:cubicBezTo>
                    <a:pt x="212" y="112"/>
                    <a:pt x="1" y="983"/>
                    <a:pt x="555" y="1406"/>
                  </a:cubicBezTo>
                  <a:cubicBezTo>
                    <a:pt x="700" y="1516"/>
                    <a:pt x="860" y="1566"/>
                    <a:pt x="1015" y="1566"/>
                  </a:cubicBezTo>
                  <a:cubicBezTo>
                    <a:pt x="1453" y="1566"/>
                    <a:pt x="1855" y="1174"/>
                    <a:pt x="1796" y="667"/>
                  </a:cubicBezTo>
                  <a:cubicBezTo>
                    <a:pt x="1723" y="277"/>
                    <a:pt x="1382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6" name="Google Shape;3616;p73"/>
            <p:cNvSpPr/>
            <p:nvPr/>
          </p:nvSpPr>
          <p:spPr>
            <a:xfrm>
              <a:off x="10915250" y="-474220"/>
              <a:ext cx="673459" cy="599038"/>
            </a:xfrm>
            <a:custGeom>
              <a:avLst/>
              <a:gdLst/>
              <a:ahLst/>
              <a:cxnLst/>
              <a:rect l="l" t="t" r="r" b="b"/>
              <a:pathLst>
                <a:path w="11936" h="10617" extrusionOk="0">
                  <a:moveTo>
                    <a:pt x="5969" y="0"/>
                  </a:moveTo>
                  <a:cubicBezTo>
                    <a:pt x="5383" y="0"/>
                    <a:pt x="4786" y="98"/>
                    <a:pt x="4199" y="305"/>
                  </a:cubicBezTo>
                  <a:cubicBezTo>
                    <a:pt x="1453" y="1282"/>
                    <a:pt x="1" y="4318"/>
                    <a:pt x="978" y="7064"/>
                  </a:cubicBezTo>
                  <a:cubicBezTo>
                    <a:pt x="1748" y="9251"/>
                    <a:pt x="3800" y="10617"/>
                    <a:pt x="5980" y="10617"/>
                  </a:cubicBezTo>
                  <a:cubicBezTo>
                    <a:pt x="6564" y="10617"/>
                    <a:pt x="7157" y="10519"/>
                    <a:pt x="7737" y="10312"/>
                  </a:cubicBezTo>
                  <a:cubicBezTo>
                    <a:pt x="10510" y="9335"/>
                    <a:pt x="11936" y="6299"/>
                    <a:pt x="10959" y="3526"/>
                  </a:cubicBezTo>
                  <a:cubicBezTo>
                    <a:pt x="10189" y="1361"/>
                    <a:pt x="8154" y="0"/>
                    <a:pt x="5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7" name="Google Shape;3617;p73"/>
            <p:cNvSpPr/>
            <p:nvPr/>
          </p:nvSpPr>
          <p:spPr>
            <a:xfrm>
              <a:off x="10903345" y="-440084"/>
              <a:ext cx="635374" cy="530992"/>
            </a:xfrm>
            <a:custGeom>
              <a:avLst/>
              <a:gdLst/>
              <a:ahLst/>
              <a:cxnLst/>
              <a:rect l="l" t="t" r="r" b="b"/>
              <a:pathLst>
                <a:path w="11261" h="9411" extrusionOk="0">
                  <a:moveTo>
                    <a:pt x="6200" y="1"/>
                  </a:moveTo>
                  <a:cubicBezTo>
                    <a:pt x="5993" y="1"/>
                    <a:pt x="5783" y="15"/>
                    <a:pt x="5572" y="43"/>
                  </a:cubicBezTo>
                  <a:cubicBezTo>
                    <a:pt x="1400" y="597"/>
                    <a:pt x="1" y="5905"/>
                    <a:pt x="3328" y="8440"/>
                  </a:cubicBezTo>
                  <a:cubicBezTo>
                    <a:pt x="4216" y="9111"/>
                    <a:pt x="5200" y="9410"/>
                    <a:pt x="6157" y="9410"/>
                  </a:cubicBezTo>
                  <a:cubicBezTo>
                    <a:pt x="8814" y="9410"/>
                    <a:pt x="11261" y="7104"/>
                    <a:pt x="10853" y="4057"/>
                  </a:cubicBezTo>
                  <a:cubicBezTo>
                    <a:pt x="10514" y="1706"/>
                    <a:pt x="8507" y="1"/>
                    <a:pt x="6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8" name="Google Shape;3618;p73"/>
            <p:cNvSpPr/>
            <p:nvPr/>
          </p:nvSpPr>
          <p:spPr>
            <a:xfrm>
              <a:off x="10456413" y="-582384"/>
              <a:ext cx="233928" cy="98739"/>
            </a:xfrm>
            <a:custGeom>
              <a:avLst/>
              <a:gdLst/>
              <a:ahLst/>
              <a:cxnLst/>
              <a:rect l="l" t="t" r="r" b="b"/>
              <a:pathLst>
                <a:path w="4146" h="1750" extrusionOk="0">
                  <a:moveTo>
                    <a:pt x="3644" y="0"/>
                  </a:moveTo>
                  <a:cubicBezTo>
                    <a:pt x="3627" y="0"/>
                    <a:pt x="3609" y="1"/>
                    <a:pt x="3591" y="4"/>
                  </a:cubicBezTo>
                  <a:lnTo>
                    <a:pt x="396" y="426"/>
                  </a:lnTo>
                  <a:cubicBezTo>
                    <a:pt x="159" y="453"/>
                    <a:pt x="0" y="664"/>
                    <a:pt x="53" y="901"/>
                  </a:cubicBezTo>
                  <a:lnTo>
                    <a:pt x="132" y="1430"/>
                  </a:lnTo>
                  <a:cubicBezTo>
                    <a:pt x="156" y="1623"/>
                    <a:pt x="313" y="1750"/>
                    <a:pt x="501" y="1750"/>
                  </a:cubicBezTo>
                  <a:cubicBezTo>
                    <a:pt x="519" y="1750"/>
                    <a:pt x="537" y="1749"/>
                    <a:pt x="555" y="1746"/>
                  </a:cubicBezTo>
                  <a:lnTo>
                    <a:pt x="3750" y="1430"/>
                  </a:lnTo>
                  <a:cubicBezTo>
                    <a:pt x="3987" y="1403"/>
                    <a:pt x="4146" y="1192"/>
                    <a:pt x="4119" y="981"/>
                  </a:cubicBezTo>
                  <a:lnTo>
                    <a:pt x="4014" y="347"/>
                  </a:lnTo>
                  <a:cubicBezTo>
                    <a:pt x="3989" y="129"/>
                    <a:pt x="3833" y="0"/>
                    <a:pt x="3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19" name="Google Shape;3619;p73"/>
            <p:cNvSpPr/>
            <p:nvPr/>
          </p:nvSpPr>
          <p:spPr>
            <a:xfrm>
              <a:off x="10349095" y="-466095"/>
              <a:ext cx="473836" cy="232686"/>
            </a:xfrm>
            <a:custGeom>
              <a:avLst/>
              <a:gdLst/>
              <a:ahLst/>
              <a:cxnLst/>
              <a:rect l="l" t="t" r="r" b="b"/>
              <a:pathLst>
                <a:path w="8398" h="4124" extrusionOk="0">
                  <a:moveTo>
                    <a:pt x="7631" y="0"/>
                  </a:moveTo>
                  <a:cubicBezTo>
                    <a:pt x="7614" y="0"/>
                    <a:pt x="7597" y="1"/>
                    <a:pt x="7579" y="2"/>
                  </a:cubicBezTo>
                  <a:lnTo>
                    <a:pt x="555" y="689"/>
                  </a:lnTo>
                  <a:cubicBezTo>
                    <a:pt x="239" y="742"/>
                    <a:pt x="1" y="1032"/>
                    <a:pt x="27" y="1349"/>
                  </a:cubicBezTo>
                  <a:lnTo>
                    <a:pt x="265" y="3593"/>
                  </a:lnTo>
                  <a:cubicBezTo>
                    <a:pt x="290" y="3894"/>
                    <a:pt x="577" y="4123"/>
                    <a:pt x="877" y="4123"/>
                  </a:cubicBezTo>
                  <a:cubicBezTo>
                    <a:pt x="893" y="4123"/>
                    <a:pt x="909" y="4123"/>
                    <a:pt x="925" y="4121"/>
                  </a:cubicBezTo>
                  <a:lnTo>
                    <a:pt x="7843" y="3382"/>
                  </a:lnTo>
                  <a:cubicBezTo>
                    <a:pt x="8160" y="3329"/>
                    <a:pt x="8398" y="3065"/>
                    <a:pt x="8371" y="2748"/>
                  </a:cubicBezTo>
                  <a:lnTo>
                    <a:pt x="8239" y="557"/>
                  </a:lnTo>
                  <a:cubicBezTo>
                    <a:pt x="8214" y="231"/>
                    <a:pt x="7951" y="0"/>
                    <a:pt x="7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0" name="Google Shape;3620;p73"/>
            <p:cNvSpPr/>
            <p:nvPr/>
          </p:nvSpPr>
          <p:spPr>
            <a:xfrm>
              <a:off x="10375953" y="-259077"/>
              <a:ext cx="457417" cy="125540"/>
            </a:xfrm>
            <a:custGeom>
              <a:avLst/>
              <a:gdLst/>
              <a:ahLst/>
              <a:cxnLst/>
              <a:rect l="l" t="t" r="r" b="b"/>
              <a:pathLst>
                <a:path w="8107" h="2225" extrusionOk="0">
                  <a:moveTo>
                    <a:pt x="7598" y="1"/>
                  </a:moveTo>
                  <a:cubicBezTo>
                    <a:pt x="7583" y="1"/>
                    <a:pt x="7568" y="2"/>
                    <a:pt x="7552" y="4"/>
                  </a:cubicBezTo>
                  <a:lnTo>
                    <a:pt x="370" y="769"/>
                  </a:lnTo>
                  <a:cubicBezTo>
                    <a:pt x="159" y="796"/>
                    <a:pt x="0" y="981"/>
                    <a:pt x="27" y="1218"/>
                  </a:cubicBezTo>
                  <a:lnTo>
                    <a:pt x="79" y="1878"/>
                  </a:lnTo>
                  <a:cubicBezTo>
                    <a:pt x="104" y="2074"/>
                    <a:pt x="264" y="2224"/>
                    <a:pt x="477" y="2224"/>
                  </a:cubicBezTo>
                  <a:cubicBezTo>
                    <a:pt x="494" y="2224"/>
                    <a:pt x="511" y="2224"/>
                    <a:pt x="528" y="2222"/>
                  </a:cubicBezTo>
                  <a:lnTo>
                    <a:pt x="7763" y="1429"/>
                  </a:lnTo>
                  <a:cubicBezTo>
                    <a:pt x="7975" y="1377"/>
                    <a:pt x="8107" y="1192"/>
                    <a:pt x="8080" y="981"/>
                  </a:cubicBezTo>
                  <a:lnTo>
                    <a:pt x="8001" y="347"/>
                  </a:lnTo>
                  <a:cubicBezTo>
                    <a:pt x="7976" y="151"/>
                    <a:pt x="7793" y="1"/>
                    <a:pt x="7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1" name="Google Shape;3621;p73"/>
            <p:cNvSpPr/>
            <p:nvPr/>
          </p:nvSpPr>
          <p:spPr>
            <a:xfrm>
              <a:off x="9817246" y="305611"/>
              <a:ext cx="458941" cy="126838"/>
            </a:xfrm>
            <a:custGeom>
              <a:avLst/>
              <a:gdLst/>
              <a:ahLst/>
              <a:cxnLst/>
              <a:rect l="l" t="t" r="r" b="b"/>
              <a:pathLst>
                <a:path w="8134" h="2248" extrusionOk="0">
                  <a:moveTo>
                    <a:pt x="7625" y="0"/>
                  </a:moveTo>
                  <a:cubicBezTo>
                    <a:pt x="7610" y="0"/>
                    <a:pt x="7594" y="1"/>
                    <a:pt x="7579" y="3"/>
                  </a:cubicBezTo>
                  <a:lnTo>
                    <a:pt x="396" y="769"/>
                  </a:lnTo>
                  <a:cubicBezTo>
                    <a:pt x="159" y="795"/>
                    <a:pt x="0" y="1006"/>
                    <a:pt x="27" y="1218"/>
                  </a:cubicBezTo>
                  <a:lnTo>
                    <a:pt x="80" y="1878"/>
                  </a:lnTo>
                  <a:cubicBezTo>
                    <a:pt x="106" y="2089"/>
                    <a:pt x="291" y="2248"/>
                    <a:pt x="528" y="2248"/>
                  </a:cubicBezTo>
                  <a:lnTo>
                    <a:pt x="7737" y="1429"/>
                  </a:lnTo>
                  <a:cubicBezTo>
                    <a:pt x="7975" y="1403"/>
                    <a:pt x="8133" y="1218"/>
                    <a:pt x="8080" y="980"/>
                  </a:cubicBezTo>
                  <a:lnTo>
                    <a:pt x="8001" y="320"/>
                  </a:lnTo>
                  <a:cubicBezTo>
                    <a:pt x="7977" y="149"/>
                    <a:pt x="7816" y="0"/>
                    <a:pt x="76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2" name="Google Shape;3622;p73"/>
            <p:cNvSpPr/>
            <p:nvPr/>
          </p:nvSpPr>
          <p:spPr>
            <a:xfrm>
              <a:off x="11059808" y="181930"/>
              <a:ext cx="457417" cy="125540"/>
            </a:xfrm>
            <a:custGeom>
              <a:avLst/>
              <a:gdLst/>
              <a:ahLst/>
              <a:cxnLst/>
              <a:rect l="l" t="t" r="r" b="b"/>
              <a:pathLst>
                <a:path w="8107" h="2225" extrusionOk="0">
                  <a:moveTo>
                    <a:pt x="7605" y="0"/>
                  </a:moveTo>
                  <a:cubicBezTo>
                    <a:pt x="7588" y="0"/>
                    <a:pt x="7570" y="1"/>
                    <a:pt x="7552" y="3"/>
                  </a:cubicBezTo>
                  <a:lnTo>
                    <a:pt x="370" y="769"/>
                  </a:lnTo>
                  <a:cubicBezTo>
                    <a:pt x="159" y="796"/>
                    <a:pt x="0" y="980"/>
                    <a:pt x="26" y="1218"/>
                  </a:cubicBezTo>
                  <a:lnTo>
                    <a:pt x="79" y="1878"/>
                  </a:lnTo>
                  <a:cubicBezTo>
                    <a:pt x="79" y="2074"/>
                    <a:pt x="261" y="2224"/>
                    <a:pt x="455" y="2224"/>
                  </a:cubicBezTo>
                  <a:cubicBezTo>
                    <a:pt x="471" y="2224"/>
                    <a:pt x="486" y="2223"/>
                    <a:pt x="502" y="2221"/>
                  </a:cubicBezTo>
                  <a:lnTo>
                    <a:pt x="7737" y="1429"/>
                  </a:lnTo>
                  <a:cubicBezTo>
                    <a:pt x="7948" y="1403"/>
                    <a:pt x="8106" y="1192"/>
                    <a:pt x="8080" y="980"/>
                  </a:cubicBezTo>
                  <a:lnTo>
                    <a:pt x="7974" y="320"/>
                  </a:lnTo>
                  <a:cubicBezTo>
                    <a:pt x="7950" y="127"/>
                    <a:pt x="7793" y="0"/>
                    <a:pt x="7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3" name="Google Shape;3623;p73"/>
            <p:cNvSpPr/>
            <p:nvPr/>
          </p:nvSpPr>
          <p:spPr>
            <a:xfrm>
              <a:off x="10420640" y="-144537"/>
              <a:ext cx="426159" cy="327025"/>
            </a:xfrm>
            <a:custGeom>
              <a:avLst/>
              <a:gdLst/>
              <a:ahLst/>
              <a:cxnLst/>
              <a:rect l="l" t="t" r="r" b="b"/>
              <a:pathLst>
                <a:path w="7553" h="5796" extrusionOk="0">
                  <a:moveTo>
                    <a:pt x="6293" y="1"/>
                  </a:moveTo>
                  <a:cubicBezTo>
                    <a:pt x="6264" y="1"/>
                    <a:pt x="6235" y="3"/>
                    <a:pt x="6206" y="7"/>
                  </a:cubicBezTo>
                  <a:lnTo>
                    <a:pt x="661" y="614"/>
                  </a:lnTo>
                  <a:cubicBezTo>
                    <a:pt x="264" y="667"/>
                    <a:pt x="0" y="1010"/>
                    <a:pt x="27" y="1380"/>
                  </a:cubicBezTo>
                  <a:lnTo>
                    <a:pt x="476" y="5182"/>
                  </a:lnTo>
                  <a:cubicBezTo>
                    <a:pt x="524" y="5522"/>
                    <a:pt x="819" y="5796"/>
                    <a:pt x="1154" y="5796"/>
                  </a:cubicBezTo>
                  <a:cubicBezTo>
                    <a:pt x="1183" y="5796"/>
                    <a:pt x="1212" y="5794"/>
                    <a:pt x="1241" y="5789"/>
                  </a:cubicBezTo>
                  <a:lnTo>
                    <a:pt x="6866" y="5235"/>
                  </a:lnTo>
                  <a:cubicBezTo>
                    <a:pt x="7262" y="5209"/>
                    <a:pt x="7552" y="4839"/>
                    <a:pt x="7499" y="4469"/>
                  </a:cubicBezTo>
                  <a:lnTo>
                    <a:pt x="6971" y="614"/>
                  </a:lnTo>
                  <a:cubicBezTo>
                    <a:pt x="6923" y="274"/>
                    <a:pt x="6628" y="1"/>
                    <a:pt x="6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4" name="Google Shape;3624;p73"/>
            <p:cNvSpPr/>
            <p:nvPr/>
          </p:nvSpPr>
          <p:spPr>
            <a:xfrm>
              <a:off x="10468318" y="-38517"/>
              <a:ext cx="312919" cy="103422"/>
            </a:xfrm>
            <a:custGeom>
              <a:avLst/>
              <a:gdLst/>
              <a:ahLst/>
              <a:cxnLst/>
              <a:rect l="l" t="t" r="r" b="b"/>
              <a:pathLst>
                <a:path w="5546" h="1833" extrusionOk="0">
                  <a:moveTo>
                    <a:pt x="4988" y="0"/>
                  </a:moveTo>
                  <a:cubicBezTo>
                    <a:pt x="4972" y="0"/>
                    <a:pt x="4955" y="1"/>
                    <a:pt x="4938" y="3"/>
                  </a:cubicBezTo>
                  <a:lnTo>
                    <a:pt x="449" y="504"/>
                  </a:lnTo>
                  <a:cubicBezTo>
                    <a:pt x="185" y="531"/>
                    <a:pt x="0" y="768"/>
                    <a:pt x="27" y="1032"/>
                  </a:cubicBezTo>
                  <a:lnTo>
                    <a:pt x="53" y="1402"/>
                  </a:lnTo>
                  <a:cubicBezTo>
                    <a:pt x="77" y="1638"/>
                    <a:pt x="270" y="1833"/>
                    <a:pt x="519" y="1833"/>
                  </a:cubicBezTo>
                  <a:cubicBezTo>
                    <a:pt x="548" y="1833"/>
                    <a:pt x="577" y="1830"/>
                    <a:pt x="608" y="1824"/>
                  </a:cubicBezTo>
                  <a:lnTo>
                    <a:pt x="5096" y="1217"/>
                  </a:lnTo>
                  <a:cubicBezTo>
                    <a:pt x="5361" y="1191"/>
                    <a:pt x="5545" y="953"/>
                    <a:pt x="5493" y="689"/>
                  </a:cubicBezTo>
                  <a:lnTo>
                    <a:pt x="5466" y="425"/>
                  </a:lnTo>
                  <a:cubicBezTo>
                    <a:pt x="5441" y="178"/>
                    <a:pt x="5232" y="0"/>
                    <a:pt x="4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5" name="Google Shape;3625;p73"/>
            <p:cNvSpPr/>
            <p:nvPr/>
          </p:nvSpPr>
          <p:spPr>
            <a:xfrm>
              <a:off x="9838122" y="-1002571"/>
              <a:ext cx="1378120" cy="477052"/>
            </a:xfrm>
            <a:custGeom>
              <a:avLst/>
              <a:gdLst/>
              <a:ahLst/>
              <a:cxnLst/>
              <a:rect l="l" t="t" r="r" b="b"/>
              <a:pathLst>
                <a:path w="24425" h="8455" extrusionOk="0">
                  <a:moveTo>
                    <a:pt x="23016" y="0"/>
                  </a:moveTo>
                  <a:cubicBezTo>
                    <a:pt x="22984" y="0"/>
                    <a:pt x="22952" y="2"/>
                    <a:pt x="22920" y="5"/>
                  </a:cubicBezTo>
                  <a:lnTo>
                    <a:pt x="1003" y="2117"/>
                  </a:lnTo>
                  <a:cubicBezTo>
                    <a:pt x="423" y="2170"/>
                    <a:pt x="0" y="2698"/>
                    <a:pt x="53" y="3279"/>
                  </a:cubicBezTo>
                  <a:lnTo>
                    <a:pt x="475" y="8454"/>
                  </a:lnTo>
                  <a:lnTo>
                    <a:pt x="2297" y="8269"/>
                  </a:lnTo>
                  <a:lnTo>
                    <a:pt x="2007" y="4546"/>
                  </a:lnTo>
                  <a:cubicBezTo>
                    <a:pt x="1954" y="3965"/>
                    <a:pt x="2403" y="3437"/>
                    <a:pt x="2984" y="3384"/>
                  </a:cubicBezTo>
                  <a:lnTo>
                    <a:pt x="20834" y="1668"/>
                  </a:lnTo>
                  <a:cubicBezTo>
                    <a:pt x="20866" y="1665"/>
                    <a:pt x="20899" y="1664"/>
                    <a:pt x="20931" y="1664"/>
                  </a:cubicBezTo>
                  <a:cubicBezTo>
                    <a:pt x="21473" y="1664"/>
                    <a:pt x="21947" y="2072"/>
                    <a:pt x="22022" y="2645"/>
                  </a:cubicBezTo>
                  <a:lnTo>
                    <a:pt x="22339" y="6157"/>
                  </a:lnTo>
                  <a:lnTo>
                    <a:pt x="24425" y="5919"/>
                  </a:lnTo>
                  <a:lnTo>
                    <a:pt x="24108" y="1008"/>
                  </a:lnTo>
                  <a:cubicBezTo>
                    <a:pt x="24058" y="433"/>
                    <a:pt x="23582" y="0"/>
                    <a:pt x="23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6" name="Google Shape;3626;p73"/>
            <p:cNvSpPr/>
            <p:nvPr/>
          </p:nvSpPr>
          <p:spPr>
            <a:xfrm>
              <a:off x="11086609" y="-300548"/>
              <a:ext cx="302989" cy="254240"/>
            </a:xfrm>
            <a:custGeom>
              <a:avLst/>
              <a:gdLst/>
              <a:ahLst/>
              <a:cxnLst/>
              <a:rect l="l" t="t" r="r" b="b"/>
              <a:pathLst>
                <a:path w="5370" h="4506" extrusionOk="0">
                  <a:moveTo>
                    <a:pt x="2973" y="1"/>
                  </a:moveTo>
                  <a:cubicBezTo>
                    <a:pt x="2864" y="1"/>
                    <a:pt x="2753" y="9"/>
                    <a:pt x="2641" y="26"/>
                  </a:cubicBezTo>
                  <a:cubicBezTo>
                    <a:pt x="660" y="290"/>
                    <a:pt x="0" y="2825"/>
                    <a:pt x="1585" y="4039"/>
                  </a:cubicBezTo>
                  <a:cubicBezTo>
                    <a:pt x="2006" y="4362"/>
                    <a:pt x="2475" y="4506"/>
                    <a:pt x="2932" y="4506"/>
                  </a:cubicBezTo>
                  <a:cubicBezTo>
                    <a:pt x="4197" y="4506"/>
                    <a:pt x="5370" y="3407"/>
                    <a:pt x="5176" y="1953"/>
                  </a:cubicBezTo>
                  <a:cubicBezTo>
                    <a:pt x="5032" y="824"/>
                    <a:pt x="4079" y="1"/>
                    <a:pt x="2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627" name="Google Shape;3627;p73"/>
          <p:cNvGrpSpPr/>
          <p:nvPr/>
        </p:nvGrpSpPr>
        <p:grpSpPr>
          <a:xfrm>
            <a:off x="806837" y="4469565"/>
            <a:ext cx="1258044" cy="1895979"/>
            <a:chOff x="1734075" y="3171623"/>
            <a:chExt cx="1231766" cy="1856376"/>
          </a:xfrm>
        </p:grpSpPr>
        <p:sp>
          <p:nvSpPr>
            <p:cNvPr id="3628" name="Google Shape;3628;p73"/>
            <p:cNvSpPr/>
            <p:nvPr/>
          </p:nvSpPr>
          <p:spPr>
            <a:xfrm>
              <a:off x="1734075" y="3171623"/>
              <a:ext cx="1231766" cy="1856376"/>
            </a:xfrm>
            <a:custGeom>
              <a:avLst/>
              <a:gdLst/>
              <a:ahLst/>
              <a:cxnLst/>
              <a:rect l="l" t="t" r="r" b="b"/>
              <a:pathLst>
                <a:path w="36627" h="55200" extrusionOk="0">
                  <a:moveTo>
                    <a:pt x="17603" y="1"/>
                  </a:moveTo>
                  <a:cubicBezTo>
                    <a:pt x="17494" y="1"/>
                    <a:pt x="17387" y="6"/>
                    <a:pt x="17280" y="15"/>
                  </a:cubicBezTo>
                  <a:cubicBezTo>
                    <a:pt x="14578" y="215"/>
                    <a:pt x="11776" y="3117"/>
                    <a:pt x="11776" y="3151"/>
                  </a:cubicBezTo>
                  <a:cubicBezTo>
                    <a:pt x="11642" y="3284"/>
                    <a:pt x="11575" y="3418"/>
                    <a:pt x="11475" y="3551"/>
                  </a:cubicBezTo>
                  <a:lnTo>
                    <a:pt x="11409" y="3551"/>
                  </a:lnTo>
                  <a:cubicBezTo>
                    <a:pt x="11242" y="3551"/>
                    <a:pt x="11075" y="3584"/>
                    <a:pt x="10908" y="3618"/>
                  </a:cubicBezTo>
                  <a:cubicBezTo>
                    <a:pt x="8607" y="4085"/>
                    <a:pt x="5805" y="6787"/>
                    <a:pt x="4971" y="8788"/>
                  </a:cubicBezTo>
                  <a:cubicBezTo>
                    <a:pt x="2336" y="9188"/>
                    <a:pt x="1402" y="11924"/>
                    <a:pt x="901" y="13458"/>
                  </a:cubicBezTo>
                  <a:cubicBezTo>
                    <a:pt x="1" y="16160"/>
                    <a:pt x="67" y="17128"/>
                    <a:pt x="101" y="17428"/>
                  </a:cubicBezTo>
                  <a:cubicBezTo>
                    <a:pt x="267" y="19629"/>
                    <a:pt x="1335" y="20497"/>
                    <a:pt x="8607" y="24199"/>
                  </a:cubicBezTo>
                  <a:cubicBezTo>
                    <a:pt x="7439" y="25700"/>
                    <a:pt x="6372" y="27235"/>
                    <a:pt x="5371" y="28869"/>
                  </a:cubicBezTo>
                  <a:cubicBezTo>
                    <a:pt x="4737" y="29970"/>
                    <a:pt x="3436" y="32205"/>
                    <a:pt x="4504" y="34440"/>
                  </a:cubicBezTo>
                  <a:cubicBezTo>
                    <a:pt x="5794" y="37158"/>
                    <a:pt x="8780" y="37662"/>
                    <a:pt x="11898" y="37662"/>
                  </a:cubicBezTo>
                  <a:cubicBezTo>
                    <a:pt x="12568" y="37662"/>
                    <a:pt x="13244" y="37638"/>
                    <a:pt x="13910" y="37609"/>
                  </a:cubicBezTo>
                  <a:lnTo>
                    <a:pt x="13910" y="37609"/>
                  </a:lnTo>
                  <a:cubicBezTo>
                    <a:pt x="13777" y="38443"/>
                    <a:pt x="13677" y="39310"/>
                    <a:pt x="13544" y="40077"/>
                  </a:cubicBezTo>
                  <a:cubicBezTo>
                    <a:pt x="12143" y="49451"/>
                    <a:pt x="11942" y="51852"/>
                    <a:pt x="13310" y="53654"/>
                  </a:cubicBezTo>
                  <a:cubicBezTo>
                    <a:pt x="14019" y="54640"/>
                    <a:pt x="15156" y="55199"/>
                    <a:pt x="16351" y="55199"/>
                  </a:cubicBezTo>
                  <a:cubicBezTo>
                    <a:pt x="16449" y="55199"/>
                    <a:pt x="16547" y="55196"/>
                    <a:pt x="16646" y="55188"/>
                  </a:cubicBezTo>
                  <a:cubicBezTo>
                    <a:pt x="18514" y="55055"/>
                    <a:pt x="19848" y="53754"/>
                    <a:pt x="22116" y="50885"/>
                  </a:cubicBezTo>
                  <a:cubicBezTo>
                    <a:pt x="25352" y="46649"/>
                    <a:pt x="28387" y="42212"/>
                    <a:pt x="31123" y="37642"/>
                  </a:cubicBezTo>
                  <a:cubicBezTo>
                    <a:pt x="36460" y="28869"/>
                    <a:pt x="36627" y="26434"/>
                    <a:pt x="36393" y="24866"/>
                  </a:cubicBezTo>
                  <a:cubicBezTo>
                    <a:pt x="36207" y="23746"/>
                    <a:pt x="35381" y="21291"/>
                    <a:pt x="31399" y="21291"/>
                  </a:cubicBezTo>
                  <a:cubicBezTo>
                    <a:pt x="31113" y="21291"/>
                    <a:pt x="30809" y="21304"/>
                    <a:pt x="30489" y="21331"/>
                  </a:cubicBezTo>
                  <a:cubicBezTo>
                    <a:pt x="29722" y="21364"/>
                    <a:pt x="28888" y="21497"/>
                    <a:pt x="28054" y="21631"/>
                  </a:cubicBezTo>
                  <a:cubicBezTo>
                    <a:pt x="30722" y="13692"/>
                    <a:pt x="31690" y="9689"/>
                    <a:pt x="28788" y="7487"/>
                  </a:cubicBezTo>
                  <a:cubicBezTo>
                    <a:pt x="28128" y="6977"/>
                    <a:pt x="27306" y="6710"/>
                    <a:pt x="26467" y="6710"/>
                  </a:cubicBezTo>
                  <a:cubicBezTo>
                    <a:pt x="26374" y="6710"/>
                    <a:pt x="26280" y="6713"/>
                    <a:pt x="26186" y="6720"/>
                  </a:cubicBezTo>
                  <a:cubicBezTo>
                    <a:pt x="25385" y="6787"/>
                    <a:pt x="24551" y="6853"/>
                    <a:pt x="22283" y="8822"/>
                  </a:cubicBezTo>
                  <a:cubicBezTo>
                    <a:pt x="22283" y="8655"/>
                    <a:pt x="22283" y="8555"/>
                    <a:pt x="22283" y="8555"/>
                  </a:cubicBezTo>
                  <a:cubicBezTo>
                    <a:pt x="21916" y="3851"/>
                    <a:pt x="21683" y="1550"/>
                    <a:pt x="19481" y="449"/>
                  </a:cubicBezTo>
                  <a:cubicBezTo>
                    <a:pt x="18883" y="164"/>
                    <a:pt x="18236" y="1"/>
                    <a:pt x="17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29" name="Google Shape;3629;p73"/>
            <p:cNvSpPr/>
            <p:nvPr/>
          </p:nvSpPr>
          <p:spPr>
            <a:xfrm>
              <a:off x="1962516" y="3520052"/>
              <a:ext cx="892843" cy="1384850"/>
            </a:xfrm>
            <a:custGeom>
              <a:avLst/>
              <a:gdLst/>
              <a:ahLst/>
              <a:cxnLst/>
              <a:rect l="l" t="t" r="r" b="b"/>
              <a:pathLst>
                <a:path w="26549" h="41179" extrusionOk="0">
                  <a:moveTo>
                    <a:pt x="19696" y="0"/>
                  </a:moveTo>
                  <a:cubicBezTo>
                    <a:pt x="17827" y="0"/>
                    <a:pt x="1" y="20355"/>
                    <a:pt x="1013" y="22511"/>
                  </a:cubicBezTo>
                  <a:cubicBezTo>
                    <a:pt x="1446" y="23433"/>
                    <a:pt x="3211" y="23635"/>
                    <a:pt x="5147" y="23635"/>
                  </a:cubicBezTo>
                  <a:cubicBezTo>
                    <a:pt x="6667" y="23635"/>
                    <a:pt x="8293" y="23510"/>
                    <a:pt x="9461" y="23510"/>
                  </a:cubicBezTo>
                  <a:cubicBezTo>
                    <a:pt x="10359" y="23510"/>
                    <a:pt x="10986" y="23584"/>
                    <a:pt x="11087" y="23845"/>
                  </a:cubicBezTo>
                  <a:cubicBezTo>
                    <a:pt x="11521" y="24846"/>
                    <a:pt x="8485" y="39790"/>
                    <a:pt x="9452" y="41124"/>
                  </a:cubicBezTo>
                  <a:cubicBezTo>
                    <a:pt x="9479" y="41161"/>
                    <a:pt x="9517" y="41179"/>
                    <a:pt x="9565" y="41179"/>
                  </a:cubicBezTo>
                  <a:cubicBezTo>
                    <a:pt x="11290" y="41179"/>
                    <a:pt x="26548" y="18674"/>
                    <a:pt x="25964" y="15072"/>
                  </a:cubicBezTo>
                  <a:cubicBezTo>
                    <a:pt x="25912" y="14717"/>
                    <a:pt x="25406" y="14584"/>
                    <a:pt x="24646" y="14584"/>
                  </a:cubicBezTo>
                  <a:cubicBezTo>
                    <a:pt x="22345" y="14584"/>
                    <a:pt x="17724" y="15808"/>
                    <a:pt x="16389" y="15808"/>
                  </a:cubicBezTo>
                  <a:cubicBezTo>
                    <a:pt x="16178" y="15808"/>
                    <a:pt x="16049" y="15777"/>
                    <a:pt x="16024" y="15706"/>
                  </a:cubicBezTo>
                  <a:cubicBezTo>
                    <a:pt x="15790" y="15006"/>
                    <a:pt x="21461" y="1329"/>
                    <a:pt x="19793" y="28"/>
                  </a:cubicBezTo>
                  <a:cubicBezTo>
                    <a:pt x="19768" y="10"/>
                    <a:pt x="19736" y="0"/>
                    <a:pt x="19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0" name="Google Shape;3630;p73"/>
            <p:cNvSpPr/>
            <p:nvPr/>
          </p:nvSpPr>
          <p:spPr>
            <a:xfrm>
              <a:off x="1858636" y="3589126"/>
              <a:ext cx="287839" cy="300820"/>
            </a:xfrm>
            <a:custGeom>
              <a:avLst/>
              <a:gdLst/>
              <a:ahLst/>
              <a:cxnLst/>
              <a:rect l="l" t="t" r="r" b="b"/>
              <a:pathLst>
                <a:path w="8559" h="8945" extrusionOk="0">
                  <a:moveTo>
                    <a:pt x="1848" y="0"/>
                  </a:moveTo>
                  <a:cubicBezTo>
                    <a:pt x="1171" y="0"/>
                    <a:pt x="0" y="4226"/>
                    <a:pt x="33" y="4746"/>
                  </a:cubicBezTo>
                  <a:cubicBezTo>
                    <a:pt x="99" y="5246"/>
                    <a:pt x="7338" y="8916"/>
                    <a:pt x="7338" y="8916"/>
                  </a:cubicBezTo>
                  <a:cubicBezTo>
                    <a:pt x="7403" y="8935"/>
                    <a:pt x="7467" y="8944"/>
                    <a:pt x="7530" y="8944"/>
                  </a:cubicBezTo>
                  <a:cubicBezTo>
                    <a:pt x="8109" y="8944"/>
                    <a:pt x="8559" y="8173"/>
                    <a:pt x="8439" y="7781"/>
                  </a:cubicBezTo>
                  <a:cubicBezTo>
                    <a:pt x="8305" y="7314"/>
                    <a:pt x="2601" y="209"/>
                    <a:pt x="1901" y="9"/>
                  </a:cubicBezTo>
                  <a:cubicBezTo>
                    <a:pt x="1883" y="3"/>
                    <a:pt x="1866" y="0"/>
                    <a:pt x="1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1" name="Google Shape;3631;p73"/>
            <p:cNvSpPr/>
            <p:nvPr/>
          </p:nvSpPr>
          <p:spPr>
            <a:xfrm>
              <a:off x="2005561" y="3414323"/>
              <a:ext cx="274824" cy="368080"/>
            </a:xfrm>
            <a:custGeom>
              <a:avLst/>
              <a:gdLst/>
              <a:ahLst/>
              <a:cxnLst/>
              <a:rect l="l" t="t" r="r" b="b"/>
              <a:pathLst>
                <a:path w="8172" h="10945" extrusionOk="0">
                  <a:moveTo>
                    <a:pt x="3603" y="0"/>
                  </a:moveTo>
                  <a:cubicBezTo>
                    <a:pt x="3592" y="0"/>
                    <a:pt x="3580" y="1"/>
                    <a:pt x="3569" y="3"/>
                  </a:cubicBezTo>
                  <a:cubicBezTo>
                    <a:pt x="2535" y="204"/>
                    <a:pt x="600" y="2072"/>
                    <a:pt x="267" y="3006"/>
                  </a:cubicBezTo>
                  <a:cubicBezTo>
                    <a:pt x="1" y="3804"/>
                    <a:pt x="5844" y="10945"/>
                    <a:pt x="6633" y="10945"/>
                  </a:cubicBezTo>
                  <a:cubicBezTo>
                    <a:pt x="6634" y="10945"/>
                    <a:pt x="6636" y="10945"/>
                    <a:pt x="6638" y="10945"/>
                  </a:cubicBezTo>
                  <a:cubicBezTo>
                    <a:pt x="7439" y="10878"/>
                    <a:pt x="8072" y="9977"/>
                    <a:pt x="8106" y="9510"/>
                  </a:cubicBezTo>
                  <a:cubicBezTo>
                    <a:pt x="8172" y="9048"/>
                    <a:pt x="4679" y="0"/>
                    <a:pt x="3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2" name="Google Shape;3632;p73"/>
            <p:cNvSpPr/>
            <p:nvPr/>
          </p:nvSpPr>
          <p:spPr>
            <a:xfrm>
              <a:off x="2211941" y="3295209"/>
              <a:ext cx="158229" cy="359706"/>
            </a:xfrm>
            <a:custGeom>
              <a:avLst/>
              <a:gdLst/>
              <a:ahLst/>
              <a:cxnLst/>
              <a:rect l="l" t="t" r="r" b="b"/>
              <a:pathLst>
                <a:path w="4705" h="10696" extrusionOk="0">
                  <a:moveTo>
                    <a:pt x="3422" y="1"/>
                  </a:moveTo>
                  <a:cubicBezTo>
                    <a:pt x="2563" y="1"/>
                    <a:pt x="672" y="1482"/>
                    <a:pt x="368" y="1878"/>
                  </a:cubicBezTo>
                  <a:cubicBezTo>
                    <a:pt x="1" y="2311"/>
                    <a:pt x="3303" y="10584"/>
                    <a:pt x="3803" y="10684"/>
                  </a:cubicBezTo>
                  <a:cubicBezTo>
                    <a:pt x="3858" y="10692"/>
                    <a:pt x="3911" y="10695"/>
                    <a:pt x="3962" y="10695"/>
                  </a:cubicBezTo>
                  <a:cubicBezTo>
                    <a:pt x="4351" y="10695"/>
                    <a:pt x="4641" y="10482"/>
                    <a:pt x="4671" y="10217"/>
                  </a:cubicBezTo>
                  <a:cubicBezTo>
                    <a:pt x="4704" y="9917"/>
                    <a:pt x="4304" y="376"/>
                    <a:pt x="3637" y="43"/>
                  </a:cubicBezTo>
                  <a:cubicBezTo>
                    <a:pt x="3576" y="14"/>
                    <a:pt x="3503" y="1"/>
                    <a:pt x="3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633" name="Google Shape;3633;p73"/>
          <p:cNvGrpSpPr/>
          <p:nvPr/>
        </p:nvGrpSpPr>
        <p:grpSpPr>
          <a:xfrm rot="2065613">
            <a:off x="9315526" y="6307832"/>
            <a:ext cx="2205167" cy="719968"/>
            <a:chOff x="2564525" y="5223525"/>
            <a:chExt cx="2556110" cy="834547"/>
          </a:xfrm>
        </p:grpSpPr>
        <p:sp>
          <p:nvSpPr>
            <p:cNvPr id="3634" name="Google Shape;3634;p73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5" name="Google Shape;3635;p73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6" name="Google Shape;3636;p73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7" name="Google Shape;3637;p73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8" name="Google Shape;3638;p73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39" name="Google Shape;3639;p73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0" name="Google Shape;3640;p73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1" name="Google Shape;3641;p73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2" name="Google Shape;3642;p73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3" name="Google Shape;3643;p73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grpSp>
        <p:nvGrpSpPr>
          <p:cNvPr id="3644" name="Google Shape;3644;p73"/>
          <p:cNvGrpSpPr/>
          <p:nvPr/>
        </p:nvGrpSpPr>
        <p:grpSpPr>
          <a:xfrm rot="390124">
            <a:off x="-1183133" y="644757"/>
            <a:ext cx="2292589" cy="1221665"/>
            <a:chOff x="7463504" y="3075665"/>
            <a:chExt cx="2603050" cy="1387103"/>
          </a:xfrm>
        </p:grpSpPr>
        <p:sp>
          <p:nvSpPr>
            <p:cNvPr id="3645" name="Google Shape;3645;p73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6" name="Google Shape;3646;p73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7" name="Google Shape;3647;p73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8" name="Google Shape;3648;p73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49" name="Google Shape;3649;p73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0" name="Google Shape;3650;p73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1" name="Google Shape;3651;p73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2" name="Google Shape;3652;p73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3" name="Google Shape;3653;p73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4" name="Google Shape;3654;p73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5" name="Google Shape;3655;p73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6" name="Google Shape;3656;p73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7" name="Google Shape;3657;p73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8" name="Google Shape;3658;p73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59" name="Google Shape;3659;p73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0" name="Google Shape;3660;p73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1" name="Google Shape;3661;p73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2" name="Google Shape;3662;p73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3" name="Google Shape;3663;p73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4" name="Google Shape;3664;p73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5" name="Google Shape;3665;p73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6" name="Google Shape;3666;p73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7" name="Google Shape;3667;p73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8" name="Google Shape;3668;p73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69" name="Google Shape;3669;p73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0" name="Google Shape;3670;p73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1" name="Google Shape;3671;p73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2" name="Google Shape;3672;p73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3" name="Google Shape;3673;p73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4" name="Google Shape;3674;p73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5" name="Google Shape;3675;p73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6" name="Google Shape;3676;p73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  <p:sp>
          <p:nvSpPr>
            <p:cNvPr id="3677" name="Google Shape;3677;p73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D5987B-8E4A-AE2C-8207-5CE10434F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121" y="66203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4330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9A7BDA-87F6-6C96-FFBC-A7727E77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213" y="1787880"/>
            <a:ext cx="3986479" cy="2844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7D5D3B-973F-6078-A1D4-E727672A1698}"/>
              </a:ext>
            </a:extLst>
          </p:cNvPr>
          <p:cNvSpPr txBox="1"/>
          <p:nvPr/>
        </p:nvSpPr>
        <p:spPr>
          <a:xfrm>
            <a:off x="2218834" y="1170126"/>
            <a:ext cx="5247333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1. Nick / in the village? / No</a:t>
            </a:r>
          </a:p>
        </p:txBody>
      </p:sp>
      <p:sp>
        <p:nvSpPr>
          <p:cNvPr id="12" name="Google Shape;3579;p73">
            <a:extLst>
              <a:ext uri="{FF2B5EF4-FFF2-40B4-BE49-F238E27FC236}">
                <a16:creationId xmlns:a16="http://schemas.microsoft.com/office/drawing/2014/main" id="{6FE18949-4047-6771-E5DC-23C4331B44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8225" y="-42713"/>
            <a:ext cx="5659573" cy="10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Complete the sentences</a:t>
            </a:r>
            <a:endParaRPr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04374B-0F93-ACCB-9159-66F070D6B9BD}"/>
              </a:ext>
            </a:extLst>
          </p:cNvPr>
          <p:cNvSpPr txBox="1"/>
          <p:nvPr/>
        </p:nvSpPr>
        <p:spPr>
          <a:xfrm>
            <a:off x="1097541" y="3536256"/>
            <a:ext cx="6574288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2. Sofia / at the tower / yesterday /? / Yes.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ABC7E-D43E-45B8-F22F-65B4485118EF}"/>
              </a:ext>
            </a:extLst>
          </p:cNvPr>
          <p:cNvSpPr txBox="1"/>
          <p:nvPr/>
        </p:nvSpPr>
        <p:spPr>
          <a:xfrm>
            <a:off x="2406557" y="2075089"/>
            <a:ext cx="4871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Was Nick in the village?</a:t>
            </a:r>
          </a:p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- No, he wasn’t.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F0AC8-8ACD-D2FE-9B97-E99D0AF3DBDD}"/>
              </a:ext>
            </a:extLst>
          </p:cNvPr>
          <p:cNvSpPr txBox="1"/>
          <p:nvPr/>
        </p:nvSpPr>
        <p:spPr>
          <a:xfrm>
            <a:off x="1299763" y="4121353"/>
            <a:ext cx="7491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Was Sofia at the tower yesterday?</a:t>
            </a:r>
          </a:p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- Yes, she was.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16C880-3742-1FDC-078E-233594056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3636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7D5D3B-973F-6078-A1D4-E727672A1698}"/>
              </a:ext>
            </a:extLst>
          </p:cNvPr>
          <p:cNvSpPr txBox="1"/>
          <p:nvPr/>
        </p:nvSpPr>
        <p:spPr>
          <a:xfrm>
            <a:off x="1506381" y="3763340"/>
            <a:ext cx="6144348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4. Rose / in the village / last month? Yes.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04374B-0F93-ACCB-9159-66F070D6B9BD}"/>
              </a:ext>
            </a:extLst>
          </p:cNvPr>
          <p:cNvSpPr txBox="1"/>
          <p:nvPr/>
        </p:nvSpPr>
        <p:spPr>
          <a:xfrm>
            <a:off x="1506381" y="1045287"/>
            <a:ext cx="6144348" cy="26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3. Where/ his cousin / last week?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She / in the village.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ABC7E-D43E-45B8-F22F-65B4485118EF}"/>
              </a:ext>
            </a:extLst>
          </p:cNvPr>
          <p:cNvSpPr txBox="1"/>
          <p:nvPr/>
        </p:nvSpPr>
        <p:spPr>
          <a:xfrm>
            <a:off x="1506381" y="4368985"/>
            <a:ext cx="8582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Was Rose in the village last month? </a:t>
            </a:r>
          </a:p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- Yes, she was.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F0AC8-8ACD-D2FE-9B97-E99D0AF3DBDD}"/>
              </a:ext>
            </a:extLst>
          </p:cNvPr>
          <p:cNvSpPr txBox="1"/>
          <p:nvPr/>
        </p:nvSpPr>
        <p:spPr>
          <a:xfrm>
            <a:off x="1506381" y="2549648"/>
            <a:ext cx="5659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Where was his cousin last week?</a:t>
            </a:r>
          </a:p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- She was in the village.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CFFBE-8E12-32FB-5276-705EC3BFF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507" y="1412204"/>
            <a:ext cx="4178166" cy="2784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711E40-3F55-EAA0-12D4-A3239B671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800" y="382921"/>
            <a:ext cx="1564144" cy="749977"/>
          </a:xfrm>
          <a:prstGeom prst="rect">
            <a:avLst/>
          </a:prstGeom>
        </p:spPr>
      </p:pic>
      <p:sp>
        <p:nvSpPr>
          <p:cNvPr id="6" name="Google Shape;3579;p73">
            <a:extLst>
              <a:ext uri="{FF2B5EF4-FFF2-40B4-BE49-F238E27FC236}">
                <a16:creationId xmlns:a16="http://schemas.microsoft.com/office/drawing/2014/main" id="{19AAEF27-62AF-747D-9310-28B5B50D0956}"/>
              </a:ext>
            </a:extLst>
          </p:cNvPr>
          <p:cNvSpPr txBox="1">
            <a:spLocks/>
          </p:cNvSpPr>
          <p:nvPr/>
        </p:nvSpPr>
        <p:spPr>
          <a:xfrm>
            <a:off x="1038225" y="-42713"/>
            <a:ext cx="5659573" cy="10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7400" b="0" i="0" u="none" strike="noStrike" cap="none">
                <a:solidFill>
                  <a:srgbClr val="212529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48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48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48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48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48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48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48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ncing Script"/>
              <a:buNone/>
              <a:defRPr sz="48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Complete the sentences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4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4" name="Google Shape;4284;p82"/>
          <p:cNvGrpSpPr/>
          <p:nvPr/>
        </p:nvGrpSpPr>
        <p:grpSpPr>
          <a:xfrm rot="-445069">
            <a:off x="904053" y="3332626"/>
            <a:ext cx="2212697" cy="2327244"/>
            <a:chOff x="776963" y="2512225"/>
            <a:chExt cx="1659575" cy="1745488"/>
          </a:xfrm>
        </p:grpSpPr>
        <p:sp>
          <p:nvSpPr>
            <p:cNvPr id="4285" name="Google Shape;4285;p82"/>
            <p:cNvSpPr/>
            <p:nvPr/>
          </p:nvSpPr>
          <p:spPr>
            <a:xfrm>
              <a:off x="790413" y="2601988"/>
              <a:ext cx="1646125" cy="1655725"/>
            </a:xfrm>
            <a:custGeom>
              <a:avLst/>
              <a:gdLst/>
              <a:ahLst/>
              <a:cxnLst/>
              <a:rect l="l" t="t" r="r" b="b"/>
              <a:pathLst>
                <a:path w="65845" h="66229" extrusionOk="0">
                  <a:moveTo>
                    <a:pt x="2974" y="1"/>
                  </a:moveTo>
                  <a:cubicBezTo>
                    <a:pt x="1308" y="1"/>
                    <a:pt x="1" y="1385"/>
                    <a:pt x="52" y="3051"/>
                  </a:cubicBezTo>
                  <a:lnTo>
                    <a:pt x="1359" y="63179"/>
                  </a:lnTo>
                  <a:cubicBezTo>
                    <a:pt x="1385" y="64845"/>
                    <a:pt x="2718" y="66203"/>
                    <a:pt x="4409" y="66229"/>
                  </a:cubicBezTo>
                  <a:lnTo>
                    <a:pt x="62846" y="66229"/>
                  </a:lnTo>
                  <a:cubicBezTo>
                    <a:pt x="64512" y="66229"/>
                    <a:pt x="65845" y="64819"/>
                    <a:pt x="65768" y="63179"/>
                  </a:cubicBezTo>
                  <a:lnTo>
                    <a:pt x="64460" y="3051"/>
                  </a:lnTo>
                  <a:cubicBezTo>
                    <a:pt x="64435" y="1385"/>
                    <a:pt x="63102" y="26"/>
                    <a:pt x="6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86" name="Google Shape;4286;p82"/>
            <p:cNvSpPr/>
            <p:nvPr/>
          </p:nvSpPr>
          <p:spPr>
            <a:xfrm>
              <a:off x="776963" y="2778838"/>
              <a:ext cx="1610225" cy="1430175"/>
            </a:xfrm>
            <a:custGeom>
              <a:avLst/>
              <a:gdLst/>
              <a:ahLst/>
              <a:cxnLst/>
              <a:rect l="l" t="t" r="r" b="b"/>
              <a:pathLst>
                <a:path w="64409" h="57207" extrusionOk="0">
                  <a:moveTo>
                    <a:pt x="3691" y="0"/>
                  </a:moveTo>
                  <a:cubicBezTo>
                    <a:pt x="2384" y="0"/>
                    <a:pt x="2410" y="1564"/>
                    <a:pt x="1103" y="1564"/>
                  </a:cubicBezTo>
                  <a:cubicBezTo>
                    <a:pt x="667" y="1564"/>
                    <a:pt x="257" y="1359"/>
                    <a:pt x="1" y="1026"/>
                  </a:cubicBezTo>
                  <a:lnTo>
                    <a:pt x="1" y="54208"/>
                  </a:lnTo>
                  <a:cubicBezTo>
                    <a:pt x="1" y="55874"/>
                    <a:pt x="1359" y="57207"/>
                    <a:pt x="2999" y="57207"/>
                  </a:cubicBezTo>
                  <a:lnTo>
                    <a:pt x="61436" y="57207"/>
                  </a:lnTo>
                  <a:cubicBezTo>
                    <a:pt x="63076" y="57207"/>
                    <a:pt x="64409" y="55848"/>
                    <a:pt x="64409" y="54208"/>
                  </a:cubicBezTo>
                  <a:lnTo>
                    <a:pt x="64409" y="1026"/>
                  </a:lnTo>
                  <a:cubicBezTo>
                    <a:pt x="64153" y="1359"/>
                    <a:pt x="63743" y="1564"/>
                    <a:pt x="63307" y="1564"/>
                  </a:cubicBezTo>
                  <a:cubicBezTo>
                    <a:pt x="62025" y="1564"/>
                    <a:pt x="62025" y="0"/>
                    <a:pt x="60718" y="0"/>
                  </a:cubicBezTo>
                  <a:cubicBezTo>
                    <a:pt x="59411" y="0"/>
                    <a:pt x="59437" y="1564"/>
                    <a:pt x="58130" y="1564"/>
                  </a:cubicBezTo>
                  <a:cubicBezTo>
                    <a:pt x="56822" y="1564"/>
                    <a:pt x="56848" y="0"/>
                    <a:pt x="55541" y="0"/>
                  </a:cubicBezTo>
                  <a:cubicBezTo>
                    <a:pt x="54234" y="0"/>
                    <a:pt x="54234" y="1564"/>
                    <a:pt x="52927" y="1564"/>
                  </a:cubicBezTo>
                  <a:cubicBezTo>
                    <a:pt x="51645" y="1564"/>
                    <a:pt x="51645" y="0"/>
                    <a:pt x="50338" y="0"/>
                  </a:cubicBezTo>
                  <a:cubicBezTo>
                    <a:pt x="49031" y="0"/>
                    <a:pt x="49057" y="1564"/>
                    <a:pt x="47749" y="1564"/>
                  </a:cubicBezTo>
                  <a:cubicBezTo>
                    <a:pt x="46442" y="1564"/>
                    <a:pt x="46468" y="0"/>
                    <a:pt x="45161" y="0"/>
                  </a:cubicBezTo>
                  <a:cubicBezTo>
                    <a:pt x="43854" y="0"/>
                    <a:pt x="43854" y="1564"/>
                    <a:pt x="42572" y="1564"/>
                  </a:cubicBezTo>
                  <a:cubicBezTo>
                    <a:pt x="41265" y="1564"/>
                    <a:pt x="41291" y="0"/>
                    <a:pt x="39984" y="0"/>
                  </a:cubicBezTo>
                  <a:cubicBezTo>
                    <a:pt x="38676" y="0"/>
                    <a:pt x="38702" y="1564"/>
                    <a:pt x="37395" y="1564"/>
                  </a:cubicBezTo>
                  <a:cubicBezTo>
                    <a:pt x="36062" y="1564"/>
                    <a:pt x="36088" y="0"/>
                    <a:pt x="34781" y="0"/>
                  </a:cubicBezTo>
                  <a:cubicBezTo>
                    <a:pt x="33499" y="0"/>
                    <a:pt x="33499" y="1564"/>
                    <a:pt x="32192" y="1564"/>
                  </a:cubicBezTo>
                  <a:cubicBezTo>
                    <a:pt x="30910" y="1564"/>
                    <a:pt x="30910" y="0"/>
                    <a:pt x="29603" y="0"/>
                  </a:cubicBezTo>
                  <a:cubicBezTo>
                    <a:pt x="28296" y="0"/>
                    <a:pt x="28322" y="1564"/>
                    <a:pt x="27015" y="1564"/>
                  </a:cubicBezTo>
                  <a:cubicBezTo>
                    <a:pt x="25708" y="1564"/>
                    <a:pt x="25733" y="0"/>
                    <a:pt x="24426" y="0"/>
                  </a:cubicBezTo>
                  <a:cubicBezTo>
                    <a:pt x="23119" y="0"/>
                    <a:pt x="23145" y="1564"/>
                    <a:pt x="21837" y="1564"/>
                  </a:cubicBezTo>
                  <a:cubicBezTo>
                    <a:pt x="20505" y="1564"/>
                    <a:pt x="20556" y="0"/>
                    <a:pt x="19223" y="0"/>
                  </a:cubicBezTo>
                  <a:cubicBezTo>
                    <a:pt x="17916" y="0"/>
                    <a:pt x="17942" y="1564"/>
                    <a:pt x="16634" y="1564"/>
                  </a:cubicBezTo>
                  <a:cubicBezTo>
                    <a:pt x="15327" y="1564"/>
                    <a:pt x="15353" y="0"/>
                    <a:pt x="14046" y="0"/>
                  </a:cubicBezTo>
                  <a:cubicBezTo>
                    <a:pt x="12739" y="0"/>
                    <a:pt x="12764" y="1564"/>
                    <a:pt x="11457" y="1564"/>
                  </a:cubicBezTo>
                  <a:cubicBezTo>
                    <a:pt x="10150" y="1564"/>
                    <a:pt x="10176" y="0"/>
                    <a:pt x="8869" y="0"/>
                  </a:cubicBezTo>
                  <a:cubicBezTo>
                    <a:pt x="7561" y="0"/>
                    <a:pt x="7587" y="1564"/>
                    <a:pt x="6280" y="1564"/>
                  </a:cubicBezTo>
                  <a:cubicBezTo>
                    <a:pt x="4973" y="1564"/>
                    <a:pt x="4973" y="0"/>
                    <a:pt x="3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grpSp>
          <p:nvGrpSpPr>
            <p:cNvPr id="4287" name="Google Shape;4287;p82"/>
            <p:cNvGrpSpPr/>
            <p:nvPr/>
          </p:nvGrpSpPr>
          <p:grpSpPr>
            <a:xfrm>
              <a:off x="777214" y="2512225"/>
              <a:ext cx="1609575" cy="433175"/>
              <a:chOff x="777214" y="2512225"/>
              <a:chExt cx="1609575" cy="433175"/>
            </a:xfrm>
          </p:grpSpPr>
          <p:sp>
            <p:nvSpPr>
              <p:cNvPr id="4288" name="Google Shape;4288;p82"/>
              <p:cNvSpPr/>
              <p:nvPr/>
            </p:nvSpPr>
            <p:spPr>
              <a:xfrm>
                <a:off x="777214" y="2596800"/>
                <a:ext cx="1609575" cy="302475"/>
              </a:xfrm>
              <a:custGeom>
                <a:avLst/>
                <a:gdLst/>
                <a:ahLst/>
                <a:cxnLst/>
                <a:rect l="l" t="t" r="r" b="b"/>
                <a:pathLst>
                  <a:path w="64383" h="12099" extrusionOk="0">
                    <a:moveTo>
                      <a:pt x="2973" y="1"/>
                    </a:moveTo>
                    <a:cubicBezTo>
                      <a:pt x="1333" y="1"/>
                      <a:pt x="0" y="1333"/>
                      <a:pt x="0" y="2999"/>
                    </a:cubicBezTo>
                    <a:lnTo>
                      <a:pt x="0" y="12098"/>
                    </a:lnTo>
                    <a:lnTo>
                      <a:pt x="64383" y="12098"/>
                    </a:lnTo>
                    <a:lnTo>
                      <a:pt x="64383" y="2999"/>
                    </a:lnTo>
                    <a:cubicBezTo>
                      <a:pt x="64383" y="1333"/>
                      <a:pt x="63050" y="1"/>
                      <a:pt x="61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89" name="Google Shape;4289;p82"/>
              <p:cNvSpPr/>
              <p:nvPr/>
            </p:nvSpPr>
            <p:spPr>
              <a:xfrm>
                <a:off x="858950" y="2701875"/>
                <a:ext cx="1435950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57438" h="3693" extrusionOk="0">
                    <a:moveTo>
                      <a:pt x="2461" y="1"/>
                    </a:moveTo>
                    <a:cubicBezTo>
                      <a:pt x="821" y="1"/>
                      <a:pt x="1" y="2000"/>
                      <a:pt x="1154" y="3153"/>
                    </a:cubicBezTo>
                    <a:cubicBezTo>
                      <a:pt x="1534" y="3526"/>
                      <a:pt x="1997" y="3692"/>
                      <a:pt x="2450" y="3692"/>
                    </a:cubicBezTo>
                    <a:cubicBezTo>
                      <a:pt x="3401" y="3692"/>
                      <a:pt x="4307" y="2957"/>
                      <a:pt x="4307" y="1846"/>
                    </a:cubicBezTo>
                    <a:cubicBezTo>
                      <a:pt x="4307" y="821"/>
                      <a:pt x="3486" y="1"/>
                      <a:pt x="2461" y="1"/>
                    </a:cubicBezTo>
                    <a:close/>
                    <a:moveTo>
                      <a:pt x="9125" y="1"/>
                    </a:moveTo>
                    <a:cubicBezTo>
                      <a:pt x="7459" y="1"/>
                      <a:pt x="6639" y="2000"/>
                      <a:pt x="7792" y="3153"/>
                    </a:cubicBezTo>
                    <a:cubicBezTo>
                      <a:pt x="8173" y="3526"/>
                      <a:pt x="8636" y="3692"/>
                      <a:pt x="9088" y="3692"/>
                    </a:cubicBezTo>
                    <a:cubicBezTo>
                      <a:pt x="10039" y="3692"/>
                      <a:pt x="10945" y="2957"/>
                      <a:pt x="10945" y="1846"/>
                    </a:cubicBezTo>
                    <a:cubicBezTo>
                      <a:pt x="10945" y="821"/>
                      <a:pt x="10125" y="1"/>
                      <a:pt x="9125" y="1"/>
                    </a:cubicBezTo>
                    <a:close/>
                    <a:moveTo>
                      <a:pt x="15763" y="1"/>
                    </a:moveTo>
                    <a:cubicBezTo>
                      <a:pt x="14097" y="1"/>
                      <a:pt x="13277" y="2000"/>
                      <a:pt x="14456" y="3153"/>
                    </a:cubicBezTo>
                    <a:cubicBezTo>
                      <a:pt x="14828" y="3526"/>
                      <a:pt x="15288" y="3692"/>
                      <a:pt x="15741" y="3692"/>
                    </a:cubicBezTo>
                    <a:cubicBezTo>
                      <a:pt x="16691" y="3692"/>
                      <a:pt x="17609" y="2957"/>
                      <a:pt x="17609" y="1846"/>
                    </a:cubicBezTo>
                    <a:cubicBezTo>
                      <a:pt x="17609" y="821"/>
                      <a:pt x="16788" y="1"/>
                      <a:pt x="15763" y="1"/>
                    </a:cubicBezTo>
                    <a:close/>
                    <a:moveTo>
                      <a:pt x="22401" y="1"/>
                    </a:moveTo>
                    <a:cubicBezTo>
                      <a:pt x="20735" y="1"/>
                      <a:pt x="19915" y="2000"/>
                      <a:pt x="21094" y="3153"/>
                    </a:cubicBezTo>
                    <a:cubicBezTo>
                      <a:pt x="21466" y="3526"/>
                      <a:pt x="21926" y="3692"/>
                      <a:pt x="22379" y="3692"/>
                    </a:cubicBezTo>
                    <a:cubicBezTo>
                      <a:pt x="23329" y="3692"/>
                      <a:pt x="24247" y="2957"/>
                      <a:pt x="24247" y="1846"/>
                    </a:cubicBezTo>
                    <a:cubicBezTo>
                      <a:pt x="24247" y="821"/>
                      <a:pt x="23401" y="1"/>
                      <a:pt x="22401" y="1"/>
                    </a:cubicBezTo>
                    <a:close/>
                    <a:moveTo>
                      <a:pt x="29040" y="1"/>
                    </a:moveTo>
                    <a:cubicBezTo>
                      <a:pt x="27399" y="1"/>
                      <a:pt x="26553" y="2000"/>
                      <a:pt x="27732" y="3153"/>
                    </a:cubicBezTo>
                    <a:cubicBezTo>
                      <a:pt x="28105" y="3526"/>
                      <a:pt x="28565" y="3692"/>
                      <a:pt x="29017" y="3692"/>
                    </a:cubicBezTo>
                    <a:cubicBezTo>
                      <a:pt x="29968" y="3692"/>
                      <a:pt x="30885" y="2957"/>
                      <a:pt x="30885" y="1846"/>
                    </a:cubicBezTo>
                    <a:cubicBezTo>
                      <a:pt x="30885" y="821"/>
                      <a:pt x="30039" y="1"/>
                      <a:pt x="29040" y="1"/>
                    </a:cubicBezTo>
                    <a:close/>
                    <a:moveTo>
                      <a:pt x="35678" y="1"/>
                    </a:moveTo>
                    <a:cubicBezTo>
                      <a:pt x="34037" y="1"/>
                      <a:pt x="33217" y="2000"/>
                      <a:pt x="34371" y="3153"/>
                    </a:cubicBezTo>
                    <a:cubicBezTo>
                      <a:pt x="34743" y="3526"/>
                      <a:pt x="35203" y="3692"/>
                      <a:pt x="35656" y="3692"/>
                    </a:cubicBezTo>
                    <a:cubicBezTo>
                      <a:pt x="36606" y="3692"/>
                      <a:pt x="37523" y="2957"/>
                      <a:pt x="37523" y="1846"/>
                    </a:cubicBezTo>
                    <a:cubicBezTo>
                      <a:pt x="37523" y="821"/>
                      <a:pt x="36703" y="1"/>
                      <a:pt x="35678" y="1"/>
                    </a:cubicBezTo>
                    <a:close/>
                    <a:moveTo>
                      <a:pt x="42316" y="1"/>
                    </a:moveTo>
                    <a:cubicBezTo>
                      <a:pt x="40676" y="1"/>
                      <a:pt x="39856" y="2000"/>
                      <a:pt x="41009" y="3153"/>
                    </a:cubicBezTo>
                    <a:cubicBezTo>
                      <a:pt x="41381" y="3526"/>
                      <a:pt x="41841" y="3692"/>
                      <a:pt x="42294" y="3692"/>
                    </a:cubicBezTo>
                    <a:cubicBezTo>
                      <a:pt x="43244" y="3692"/>
                      <a:pt x="44161" y="2957"/>
                      <a:pt x="44161" y="1846"/>
                    </a:cubicBezTo>
                    <a:cubicBezTo>
                      <a:pt x="44161" y="821"/>
                      <a:pt x="43341" y="1"/>
                      <a:pt x="42316" y="1"/>
                    </a:cubicBezTo>
                    <a:close/>
                    <a:moveTo>
                      <a:pt x="48954" y="1"/>
                    </a:moveTo>
                    <a:cubicBezTo>
                      <a:pt x="47314" y="1"/>
                      <a:pt x="46494" y="2000"/>
                      <a:pt x="47647" y="3153"/>
                    </a:cubicBezTo>
                    <a:cubicBezTo>
                      <a:pt x="48019" y="3526"/>
                      <a:pt x="48479" y="3692"/>
                      <a:pt x="48932" y="3692"/>
                    </a:cubicBezTo>
                    <a:cubicBezTo>
                      <a:pt x="49882" y="3692"/>
                      <a:pt x="50800" y="2957"/>
                      <a:pt x="50800" y="1846"/>
                    </a:cubicBezTo>
                    <a:cubicBezTo>
                      <a:pt x="50800" y="821"/>
                      <a:pt x="49979" y="1"/>
                      <a:pt x="48954" y="1"/>
                    </a:cubicBezTo>
                    <a:close/>
                    <a:moveTo>
                      <a:pt x="55592" y="1"/>
                    </a:moveTo>
                    <a:cubicBezTo>
                      <a:pt x="53952" y="1"/>
                      <a:pt x="53132" y="2000"/>
                      <a:pt x="54285" y="3153"/>
                    </a:cubicBezTo>
                    <a:cubicBezTo>
                      <a:pt x="54666" y="3526"/>
                      <a:pt x="55129" y="3692"/>
                      <a:pt x="55581" y="3692"/>
                    </a:cubicBezTo>
                    <a:cubicBezTo>
                      <a:pt x="56532" y="3692"/>
                      <a:pt x="57438" y="2957"/>
                      <a:pt x="57438" y="1846"/>
                    </a:cubicBezTo>
                    <a:cubicBezTo>
                      <a:pt x="57438" y="821"/>
                      <a:pt x="56618" y="1"/>
                      <a:pt x="55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0" name="Google Shape;4290;p82"/>
              <p:cNvSpPr/>
              <p:nvPr/>
            </p:nvSpPr>
            <p:spPr>
              <a:xfrm>
                <a:off x="1031132" y="2700757"/>
                <a:ext cx="987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935" extrusionOk="0">
                    <a:moveTo>
                      <a:pt x="2177" y="1"/>
                    </a:moveTo>
                    <a:cubicBezTo>
                      <a:pt x="1905" y="1"/>
                      <a:pt x="1626" y="62"/>
                      <a:pt x="1359" y="192"/>
                    </a:cubicBezTo>
                    <a:cubicBezTo>
                      <a:pt x="334" y="679"/>
                      <a:pt x="0" y="2012"/>
                      <a:pt x="692" y="2934"/>
                    </a:cubicBezTo>
                    <a:cubicBezTo>
                      <a:pt x="641" y="2781"/>
                      <a:pt x="616" y="2601"/>
                      <a:pt x="616" y="2447"/>
                    </a:cubicBezTo>
                    <a:cubicBezTo>
                      <a:pt x="616" y="1306"/>
                      <a:pt x="1539" y="590"/>
                      <a:pt x="2482" y="590"/>
                    </a:cubicBezTo>
                    <a:cubicBezTo>
                      <a:pt x="3021" y="590"/>
                      <a:pt x="3565" y="823"/>
                      <a:pt x="3947" y="1345"/>
                    </a:cubicBezTo>
                    <a:cubicBezTo>
                      <a:pt x="3718" y="523"/>
                      <a:pt x="2976" y="1"/>
                      <a:pt x="21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1" name="Google Shape;4291;p82"/>
              <p:cNvSpPr/>
              <p:nvPr/>
            </p:nvSpPr>
            <p:spPr>
              <a:xfrm>
                <a:off x="1363032" y="2700757"/>
                <a:ext cx="987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935" extrusionOk="0">
                    <a:moveTo>
                      <a:pt x="2177" y="1"/>
                    </a:moveTo>
                    <a:cubicBezTo>
                      <a:pt x="1905" y="1"/>
                      <a:pt x="1626" y="62"/>
                      <a:pt x="1359" y="192"/>
                    </a:cubicBezTo>
                    <a:cubicBezTo>
                      <a:pt x="334" y="679"/>
                      <a:pt x="1" y="2012"/>
                      <a:pt x="693" y="2934"/>
                    </a:cubicBezTo>
                    <a:cubicBezTo>
                      <a:pt x="642" y="2781"/>
                      <a:pt x="616" y="2601"/>
                      <a:pt x="616" y="2447"/>
                    </a:cubicBezTo>
                    <a:cubicBezTo>
                      <a:pt x="616" y="1306"/>
                      <a:pt x="1540" y="590"/>
                      <a:pt x="2482" y="590"/>
                    </a:cubicBezTo>
                    <a:cubicBezTo>
                      <a:pt x="3021" y="590"/>
                      <a:pt x="3566" y="823"/>
                      <a:pt x="3948" y="1345"/>
                    </a:cubicBezTo>
                    <a:cubicBezTo>
                      <a:pt x="3719" y="523"/>
                      <a:pt x="2976" y="1"/>
                      <a:pt x="21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2" name="Google Shape;4292;p82"/>
              <p:cNvSpPr/>
              <p:nvPr/>
            </p:nvSpPr>
            <p:spPr>
              <a:xfrm>
                <a:off x="1197082" y="2700757"/>
                <a:ext cx="987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935" extrusionOk="0">
                    <a:moveTo>
                      <a:pt x="2177" y="1"/>
                    </a:moveTo>
                    <a:cubicBezTo>
                      <a:pt x="1905" y="1"/>
                      <a:pt x="1626" y="62"/>
                      <a:pt x="1359" y="192"/>
                    </a:cubicBezTo>
                    <a:cubicBezTo>
                      <a:pt x="334" y="679"/>
                      <a:pt x="1" y="2012"/>
                      <a:pt x="693" y="2934"/>
                    </a:cubicBezTo>
                    <a:cubicBezTo>
                      <a:pt x="641" y="2781"/>
                      <a:pt x="616" y="2601"/>
                      <a:pt x="616" y="2447"/>
                    </a:cubicBezTo>
                    <a:cubicBezTo>
                      <a:pt x="616" y="1306"/>
                      <a:pt x="1540" y="590"/>
                      <a:pt x="2482" y="590"/>
                    </a:cubicBezTo>
                    <a:cubicBezTo>
                      <a:pt x="3021" y="590"/>
                      <a:pt x="3566" y="823"/>
                      <a:pt x="3948" y="1345"/>
                    </a:cubicBezTo>
                    <a:cubicBezTo>
                      <a:pt x="3718" y="523"/>
                      <a:pt x="2976" y="1"/>
                      <a:pt x="21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3" name="Google Shape;4293;p82"/>
              <p:cNvSpPr/>
              <p:nvPr/>
            </p:nvSpPr>
            <p:spPr>
              <a:xfrm>
                <a:off x="2193457" y="2700757"/>
                <a:ext cx="987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935" extrusionOk="0">
                    <a:moveTo>
                      <a:pt x="2166" y="1"/>
                    </a:moveTo>
                    <a:cubicBezTo>
                      <a:pt x="1895" y="1"/>
                      <a:pt x="1620" y="62"/>
                      <a:pt x="1359" y="192"/>
                    </a:cubicBezTo>
                    <a:cubicBezTo>
                      <a:pt x="334" y="679"/>
                      <a:pt x="0" y="2012"/>
                      <a:pt x="667" y="2934"/>
                    </a:cubicBezTo>
                    <a:cubicBezTo>
                      <a:pt x="641" y="2781"/>
                      <a:pt x="616" y="2601"/>
                      <a:pt x="616" y="2447"/>
                    </a:cubicBezTo>
                    <a:cubicBezTo>
                      <a:pt x="616" y="1306"/>
                      <a:pt x="1529" y="590"/>
                      <a:pt x="2471" y="590"/>
                    </a:cubicBezTo>
                    <a:cubicBezTo>
                      <a:pt x="3009" y="590"/>
                      <a:pt x="3556" y="823"/>
                      <a:pt x="3947" y="1345"/>
                    </a:cubicBezTo>
                    <a:cubicBezTo>
                      <a:pt x="3718" y="523"/>
                      <a:pt x="2961" y="1"/>
                      <a:pt x="2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4" name="Google Shape;4294;p82"/>
              <p:cNvSpPr/>
              <p:nvPr/>
            </p:nvSpPr>
            <p:spPr>
              <a:xfrm>
                <a:off x="865182" y="2700757"/>
                <a:ext cx="987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935" extrusionOk="0">
                    <a:moveTo>
                      <a:pt x="2177" y="1"/>
                    </a:moveTo>
                    <a:cubicBezTo>
                      <a:pt x="1905" y="1"/>
                      <a:pt x="1626" y="62"/>
                      <a:pt x="1359" y="192"/>
                    </a:cubicBezTo>
                    <a:cubicBezTo>
                      <a:pt x="333" y="679"/>
                      <a:pt x="0" y="2012"/>
                      <a:pt x="692" y="2934"/>
                    </a:cubicBezTo>
                    <a:cubicBezTo>
                      <a:pt x="641" y="2781"/>
                      <a:pt x="615" y="2601"/>
                      <a:pt x="615" y="2447"/>
                    </a:cubicBezTo>
                    <a:cubicBezTo>
                      <a:pt x="615" y="1306"/>
                      <a:pt x="1539" y="590"/>
                      <a:pt x="2482" y="590"/>
                    </a:cubicBezTo>
                    <a:cubicBezTo>
                      <a:pt x="3020" y="590"/>
                      <a:pt x="3565" y="823"/>
                      <a:pt x="3947" y="1345"/>
                    </a:cubicBezTo>
                    <a:cubicBezTo>
                      <a:pt x="3718" y="523"/>
                      <a:pt x="2975" y="1"/>
                      <a:pt x="21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5" name="Google Shape;4295;p82"/>
              <p:cNvSpPr/>
              <p:nvPr/>
            </p:nvSpPr>
            <p:spPr>
              <a:xfrm>
                <a:off x="2027507" y="2700507"/>
                <a:ext cx="98050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2945" extrusionOk="0">
                    <a:moveTo>
                      <a:pt x="2141" y="0"/>
                    </a:moveTo>
                    <a:cubicBezTo>
                      <a:pt x="1878" y="0"/>
                      <a:pt x="1611" y="56"/>
                      <a:pt x="1359" y="176"/>
                    </a:cubicBezTo>
                    <a:cubicBezTo>
                      <a:pt x="308" y="689"/>
                      <a:pt x="0" y="2022"/>
                      <a:pt x="692" y="2944"/>
                    </a:cubicBezTo>
                    <a:cubicBezTo>
                      <a:pt x="641" y="2791"/>
                      <a:pt x="615" y="2611"/>
                      <a:pt x="615" y="2457"/>
                    </a:cubicBezTo>
                    <a:cubicBezTo>
                      <a:pt x="599" y="1316"/>
                      <a:pt x="1517" y="600"/>
                      <a:pt x="2457" y="600"/>
                    </a:cubicBezTo>
                    <a:cubicBezTo>
                      <a:pt x="2995" y="600"/>
                      <a:pt x="3540" y="833"/>
                      <a:pt x="3922" y="1355"/>
                    </a:cubicBezTo>
                    <a:cubicBezTo>
                      <a:pt x="3709" y="525"/>
                      <a:pt x="2944" y="0"/>
                      <a:pt x="21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6" name="Google Shape;4296;p82"/>
              <p:cNvSpPr/>
              <p:nvPr/>
            </p:nvSpPr>
            <p:spPr>
              <a:xfrm>
                <a:off x="1860907" y="2700232"/>
                <a:ext cx="987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956" extrusionOk="0">
                    <a:moveTo>
                      <a:pt x="2161" y="0"/>
                    </a:moveTo>
                    <a:cubicBezTo>
                      <a:pt x="1894" y="0"/>
                      <a:pt x="1621" y="60"/>
                      <a:pt x="1359" y="187"/>
                    </a:cubicBezTo>
                    <a:cubicBezTo>
                      <a:pt x="308" y="700"/>
                      <a:pt x="0" y="2033"/>
                      <a:pt x="692" y="2955"/>
                    </a:cubicBezTo>
                    <a:cubicBezTo>
                      <a:pt x="641" y="2802"/>
                      <a:pt x="616" y="2622"/>
                      <a:pt x="616" y="2468"/>
                    </a:cubicBezTo>
                    <a:cubicBezTo>
                      <a:pt x="616" y="1327"/>
                      <a:pt x="1539" y="611"/>
                      <a:pt x="2482" y="611"/>
                    </a:cubicBezTo>
                    <a:cubicBezTo>
                      <a:pt x="3021" y="611"/>
                      <a:pt x="3565" y="844"/>
                      <a:pt x="3947" y="1366"/>
                    </a:cubicBezTo>
                    <a:cubicBezTo>
                      <a:pt x="3717" y="539"/>
                      <a:pt x="2965" y="0"/>
                      <a:pt x="2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7" name="Google Shape;4297;p82"/>
              <p:cNvSpPr/>
              <p:nvPr/>
            </p:nvSpPr>
            <p:spPr>
              <a:xfrm>
                <a:off x="1695582" y="2700757"/>
                <a:ext cx="9807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2935" extrusionOk="0">
                    <a:moveTo>
                      <a:pt x="2162" y="1"/>
                    </a:moveTo>
                    <a:cubicBezTo>
                      <a:pt x="1894" y="1"/>
                      <a:pt x="1620" y="62"/>
                      <a:pt x="1359" y="192"/>
                    </a:cubicBezTo>
                    <a:cubicBezTo>
                      <a:pt x="308" y="679"/>
                      <a:pt x="1" y="2012"/>
                      <a:pt x="667" y="2934"/>
                    </a:cubicBezTo>
                    <a:cubicBezTo>
                      <a:pt x="616" y="2781"/>
                      <a:pt x="590" y="2601"/>
                      <a:pt x="590" y="2447"/>
                    </a:cubicBezTo>
                    <a:cubicBezTo>
                      <a:pt x="590" y="1306"/>
                      <a:pt x="1514" y="590"/>
                      <a:pt x="2457" y="590"/>
                    </a:cubicBezTo>
                    <a:cubicBezTo>
                      <a:pt x="2995" y="590"/>
                      <a:pt x="3540" y="823"/>
                      <a:pt x="3922" y="1345"/>
                    </a:cubicBezTo>
                    <a:cubicBezTo>
                      <a:pt x="3693" y="523"/>
                      <a:pt x="2950" y="1"/>
                      <a:pt x="21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8" name="Google Shape;4298;p82"/>
              <p:cNvSpPr/>
              <p:nvPr/>
            </p:nvSpPr>
            <p:spPr>
              <a:xfrm>
                <a:off x="1537332" y="2700632"/>
                <a:ext cx="9037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2914" extrusionOk="0">
                    <a:moveTo>
                      <a:pt x="1854" y="1"/>
                    </a:moveTo>
                    <a:cubicBezTo>
                      <a:pt x="928" y="1"/>
                      <a:pt x="0" y="650"/>
                      <a:pt x="0" y="1837"/>
                    </a:cubicBezTo>
                    <a:cubicBezTo>
                      <a:pt x="0" y="2222"/>
                      <a:pt x="128" y="2606"/>
                      <a:pt x="359" y="2914"/>
                    </a:cubicBezTo>
                    <a:cubicBezTo>
                      <a:pt x="308" y="2760"/>
                      <a:pt x="282" y="2606"/>
                      <a:pt x="282" y="2452"/>
                    </a:cubicBezTo>
                    <a:cubicBezTo>
                      <a:pt x="282" y="1311"/>
                      <a:pt x="1206" y="595"/>
                      <a:pt x="2149" y="595"/>
                    </a:cubicBezTo>
                    <a:cubicBezTo>
                      <a:pt x="2687" y="595"/>
                      <a:pt x="3232" y="828"/>
                      <a:pt x="3614" y="1350"/>
                    </a:cubicBezTo>
                    <a:cubicBezTo>
                      <a:pt x="3361" y="431"/>
                      <a:pt x="2608" y="1"/>
                      <a:pt x="18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299" name="Google Shape;4299;p82"/>
              <p:cNvSpPr/>
              <p:nvPr/>
            </p:nvSpPr>
            <p:spPr>
              <a:xfrm>
                <a:off x="1579800" y="2512225"/>
                <a:ext cx="353075" cy="433175"/>
              </a:xfrm>
              <a:custGeom>
                <a:avLst/>
                <a:gdLst/>
                <a:ahLst/>
                <a:cxnLst/>
                <a:rect l="l" t="t" r="r" b="b"/>
                <a:pathLst>
                  <a:path w="14123" h="17327" extrusionOk="0">
                    <a:moveTo>
                      <a:pt x="9848" y="0"/>
                    </a:moveTo>
                    <a:cubicBezTo>
                      <a:pt x="8500" y="0"/>
                      <a:pt x="7188" y="733"/>
                      <a:pt x="6511" y="2000"/>
                    </a:cubicBezTo>
                    <a:lnTo>
                      <a:pt x="5793" y="3384"/>
                    </a:lnTo>
                    <a:lnTo>
                      <a:pt x="7023" y="3384"/>
                    </a:lnTo>
                    <a:lnTo>
                      <a:pt x="7485" y="2512"/>
                    </a:lnTo>
                    <a:cubicBezTo>
                      <a:pt x="7952" y="1594"/>
                      <a:pt x="8900" y="1056"/>
                      <a:pt x="9876" y="1056"/>
                    </a:cubicBezTo>
                    <a:cubicBezTo>
                      <a:pt x="10290" y="1056"/>
                      <a:pt x="10709" y="1153"/>
                      <a:pt x="11098" y="1359"/>
                    </a:cubicBezTo>
                    <a:cubicBezTo>
                      <a:pt x="12406" y="2051"/>
                      <a:pt x="12892" y="3691"/>
                      <a:pt x="12175" y="4998"/>
                    </a:cubicBezTo>
                    <a:lnTo>
                      <a:pt x="6998" y="14815"/>
                    </a:lnTo>
                    <a:cubicBezTo>
                      <a:pt x="6519" y="15700"/>
                      <a:pt x="5601" y="16206"/>
                      <a:pt x="4656" y="16206"/>
                    </a:cubicBezTo>
                    <a:cubicBezTo>
                      <a:pt x="4233" y="16206"/>
                      <a:pt x="3805" y="16105"/>
                      <a:pt x="3409" y="15891"/>
                    </a:cubicBezTo>
                    <a:cubicBezTo>
                      <a:pt x="2128" y="15225"/>
                      <a:pt x="1615" y="13610"/>
                      <a:pt x="2307" y="12329"/>
                    </a:cubicBezTo>
                    <a:lnTo>
                      <a:pt x="5972" y="5357"/>
                    </a:lnTo>
                    <a:lnTo>
                      <a:pt x="5024" y="4845"/>
                    </a:lnTo>
                    <a:lnTo>
                      <a:pt x="1333" y="11816"/>
                    </a:lnTo>
                    <a:cubicBezTo>
                      <a:pt x="1" y="14302"/>
                      <a:pt x="1820" y="17301"/>
                      <a:pt x="4640" y="17326"/>
                    </a:cubicBezTo>
                    <a:cubicBezTo>
                      <a:pt x="6024" y="17326"/>
                      <a:pt x="7305" y="16557"/>
                      <a:pt x="7972" y="15327"/>
                    </a:cubicBezTo>
                    <a:lnTo>
                      <a:pt x="13149" y="5537"/>
                    </a:lnTo>
                    <a:cubicBezTo>
                      <a:pt x="14123" y="3691"/>
                      <a:pt x="13431" y="1410"/>
                      <a:pt x="11585" y="436"/>
                    </a:cubicBezTo>
                    <a:cubicBezTo>
                      <a:pt x="11032" y="140"/>
                      <a:pt x="10436" y="0"/>
                      <a:pt x="98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</p:grpSp>
      <p:sp>
        <p:nvSpPr>
          <p:cNvPr id="4300" name="Google Shape;4300;p82"/>
          <p:cNvSpPr/>
          <p:nvPr/>
        </p:nvSpPr>
        <p:spPr>
          <a:xfrm rot="-445099">
            <a:off x="1057849" y="3940385"/>
            <a:ext cx="1812369" cy="26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200"/>
            </a:pPr>
            <a:r>
              <a:rPr lang="en" sz="2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Delius Swash Caps"/>
                <a:cs typeface="Delius Swash Caps"/>
                <a:sym typeface="Delius Swash Caps"/>
              </a:rPr>
              <a:t>Don't forget</a:t>
            </a:r>
            <a:endParaRPr sz="2000" b="1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Delius Swash Caps"/>
              <a:cs typeface="Delius Swash Caps"/>
              <a:sym typeface="Delius Swash Caps"/>
            </a:endParaRPr>
          </a:p>
        </p:txBody>
      </p:sp>
      <p:sp>
        <p:nvSpPr>
          <p:cNvPr id="4301" name="Google Shape;4301;p82"/>
          <p:cNvSpPr/>
          <p:nvPr/>
        </p:nvSpPr>
        <p:spPr>
          <a:xfrm rot="-445099">
            <a:off x="1162026" y="4206113"/>
            <a:ext cx="1812369" cy="132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FFFFFF"/>
              </a:buClr>
              <a:buSzPts val="1200"/>
            </a:pPr>
            <a:r>
              <a:rPr lang="en" sz="20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           ...</a:t>
            </a:r>
            <a:endParaRPr sz="2000" b="1">
              <a:solidFill>
                <a:schemeClr val="dk1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  <p:grpSp>
        <p:nvGrpSpPr>
          <p:cNvPr id="4302" name="Google Shape;4302;p82"/>
          <p:cNvGrpSpPr/>
          <p:nvPr/>
        </p:nvGrpSpPr>
        <p:grpSpPr>
          <a:xfrm>
            <a:off x="8867597" y="1311478"/>
            <a:ext cx="2694417" cy="2894828"/>
            <a:chOff x="6556568" y="836089"/>
            <a:chExt cx="2054716" cy="2207545"/>
          </a:xfrm>
        </p:grpSpPr>
        <p:grpSp>
          <p:nvGrpSpPr>
            <p:cNvPr id="4303" name="Google Shape;4303;p82"/>
            <p:cNvGrpSpPr/>
            <p:nvPr/>
          </p:nvGrpSpPr>
          <p:grpSpPr>
            <a:xfrm rot="822247">
              <a:off x="6754166" y="1006083"/>
              <a:ext cx="1659520" cy="1867557"/>
              <a:chOff x="6277150" y="538131"/>
              <a:chExt cx="1659575" cy="1867619"/>
            </a:xfrm>
          </p:grpSpPr>
          <p:sp>
            <p:nvSpPr>
              <p:cNvPr id="4304" name="Google Shape;4304;p82"/>
              <p:cNvSpPr/>
              <p:nvPr/>
            </p:nvSpPr>
            <p:spPr>
              <a:xfrm>
                <a:off x="6290600" y="750025"/>
                <a:ext cx="1646125" cy="1655725"/>
              </a:xfrm>
              <a:custGeom>
                <a:avLst/>
                <a:gdLst/>
                <a:ahLst/>
                <a:cxnLst/>
                <a:rect l="l" t="t" r="r" b="b"/>
                <a:pathLst>
                  <a:path w="65845" h="66229" extrusionOk="0">
                    <a:moveTo>
                      <a:pt x="2974" y="1"/>
                    </a:moveTo>
                    <a:cubicBezTo>
                      <a:pt x="1308" y="1"/>
                      <a:pt x="1" y="1385"/>
                      <a:pt x="52" y="3051"/>
                    </a:cubicBezTo>
                    <a:lnTo>
                      <a:pt x="1359" y="63179"/>
                    </a:lnTo>
                    <a:cubicBezTo>
                      <a:pt x="1385" y="64845"/>
                      <a:pt x="2718" y="66203"/>
                      <a:pt x="4409" y="66229"/>
                    </a:cubicBezTo>
                    <a:lnTo>
                      <a:pt x="62846" y="66229"/>
                    </a:lnTo>
                    <a:cubicBezTo>
                      <a:pt x="64512" y="66229"/>
                      <a:pt x="65845" y="64819"/>
                      <a:pt x="65768" y="63179"/>
                    </a:cubicBezTo>
                    <a:lnTo>
                      <a:pt x="64460" y="3051"/>
                    </a:lnTo>
                    <a:cubicBezTo>
                      <a:pt x="64435" y="1385"/>
                      <a:pt x="63102" y="26"/>
                      <a:pt x="61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305" name="Google Shape;4305;p82"/>
              <p:cNvSpPr/>
              <p:nvPr/>
            </p:nvSpPr>
            <p:spPr>
              <a:xfrm>
                <a:off x="6277150" y="926875"/>
                <a:ext cx="1610225" cy="1430175"/>
              </a:xfrm>
              <a:custGeom>
                <a:avLst/>
                <a:gdLst/>
                <a:ahLst/>
                <a:cxnLst/>
                <a:rect l="l" t="t" r="r" b="b"/>
                <a:pathLst>
                  <a:path w="64409" h="57207" extrusionOk="0">
                    <a:moveTo>
                      <a:pt x="3691" y="0"/>
                    </a:moveTo>
                    <a:cubicBezTo>
                      <a:pt x="2384" y="0"/>
                      <a:pt x="2410" y="1564"/>
                      <a:pt x="1103" y="1564"/>
                    </a:cubicBezTo>
                    <a:cubicBezTo>
                      <a:pt x="667" y="1564"/>
                      <a:pt x="257" y="1359"/>
                      <a:pt x="1" y="1026"/>
                    </a:cubicBezTo>
                    <a:lnTo>
                      <a:pt x="1" y="54208"/>
                    </a:lnTo>
                    <a:cubicBezTo>
                      <a:pt x="1" y="55874"/>
                      <a:pt x="1359" y="57207"/>
                      <a:pt x="2999" y="57207"/>
                    </a:cubicBezTo>
                    <a:lnTo>
                      <a:pt x="61436" y="57207"/>
                    </a:lnTo>
                    <a:cubicBezTo>
                      <a:pt x="63076" y="57207"/>
                      <a:pt x="64409" y="55848"/>
                      <a:pt x="64409" y="54208"/>
                    </a:cubicBezTo>
                    <a:lnTo>
                      <a:pt x="64409" y="1026"/>
                    </a:lnTo>
                    <a:cubicBezTo>
                      <a:pt x="64153" y="1359"/>
                      <a:pt x="63743" y="1564"/>
                      <a:pt x="63307" y="1564"/>
                    </a:cubicBezTo>
                    <a:cubicBezTo>
                      <a:pt x="62025" y="1564"/>
                      <a:pt x="62025" y="0"/>
                      <a:pt x="60718" y="0"/>
                    </a:cubicBezTo>
                    <a:cubicBezTo>
                      <a:pt x="59411" y="0"/>
                      <a:pt x="59437" y="1564"/>
                      <a:pt x="58130" y="1564"/>
                    </a:cubicBezTo>
                    <a:cubicBezTo>
                      <a:pt x="56822" y="1564"/>
                      <a:pt x="56848" y="0"/>
                      <a:pt x="55541" y="0"/>
                    </a:cubicBezTo>
                    <a:cubicBezTo>
                      <a:pt x="54234" y="0"/>
                      <a:pt x="54234" y="1564"/>
                      <a:pt x="52927" y="1564"/>
                    </a:cubicBezTo>
                    <a:cubicBezTo>
                      <a:pt x="51645" y="1564"/>
                      <a:pt x="51645" y="0"/>
                      <a:pt x="50338" y="0"/>
                    </a:cubicBezTo>
                    <a:cubicBezTo>
                      <a:pt x="49031" y="0"/>
                      <a:pt x="49057" y="1564"/>
                      <a:pt x="47749" y="1564"/>
                    </a:cubicBezTo>
                    <a:cubicBezTo>
                      <a:pt x="46442" y="1564"/>
                      <a:pt x="46468" y="0"/>
                      <a:pt x="45161" y="0"/>
                    </a:cubicBezTo>
                    <a:cubicBezTo>
                      <a:pt x="43854" y="0"/>
                      <a:pt x="43854" y="1564"/>
                      <a:pt x="42572" y="1564"/>
                    </a:cubicBezTo>
                    <a:cubicBezTo>
                      <a:pt x="41265" y="1564"/>
                      <a:pt x="41291" y="0"/>
                      <a:pt x="39984" y="0"/>
                    </a:cubicBezTo>
                    <a:cubicBezTo>
                      <a:pt x="38676" y="0"/>
                      <a:pt x="38702" y="1564"/>
                      <a:pt x="37395" y="1564"/>
                    </a:cubicBezTo>
                    <a:cubicBezTo>
                      <a:pt x="36062" y="1564"/>
                      <a:pt x="36088" y="0"/>
                      <a:pt x="34781" y="0"/>
                    </a:cubicBezTo>
                    <a:cubicBezTo>
                      <a:pt x="33499" y="0"/>
                      <a:pt x="33499" y="1564"/>
                      <a:pt x="32192" y="1564"/>
                    </a:cubicBezTo>
                    <a:cubicBezTo>
                      <a:pt x="30910" y="1564"/>
                      <a:pt x="30910" y="0"/>
                      <a:pt x="29603" y="0"/>
                    </a:cubicBezTo>
                    <a:cubicBezTo>
                      <a:pt x="28296" y="0"/>
                      <a:pt x="28322" y="1564"/>
                      <a:pt x="27015" y="1564"/>
                    </a:cubicBezTo>
                    <a:cubicBezTo>
                      <a:pt x="25708" y="1564"/>
                      <a:pt x="25733" y="0"/>
                      <a:pt x="24426" y="0"/>
                    </a:cubicBezTo>
                    <a:cubicBezTo>
                      <a:pt x="23119" y="0"/>
                      <a:pt x="23145" y="1564"/>
                      <a:pt x="21837" y="1564"/>
                    </a:cubicBezTo>
                    <a:cubicBezTo>
                      <a:pt x="20505" y="1564"/>
                      <a:pt x="20556" y="0"/>
                      <a:pt x="19223" y="0"/>
                    </a:cubicBezTo>
                    <a:cubicBezTo>
                      <a:pt x="17916" y="0"/>
                      <a:pt x="17942" y="1564"/>
                      <a:pt x="16634" y="1564"/>
                    </a:cubicBezTo>
                    <a:cubicBezTo>
                      <a:pt x="15327" y="1564"/>
                      <a:pt x="15353" y="0"/>
                      <a:pt x="14046" y="0"/>
                    </a:cubicBezTo>
                    <a:cubicBezTo>
                      <a:pt x="12739" y="0"/>
                      <a:pt x="12764" y="1564"/>
                      <a:pt x="11457" y="1564"/>
                    </a:cubicBezTo>
                    <a:cubicBezTo>
                      <a:pt x="10150" y="1564"/>
                      <a:pt x="10176" y="0"/>
                      <a:pt x="8869" y="0"/>
                    </a:cubicBezTo>
                    <a:cubicBezTo>
                      <a:pt x="7561" y="0"/>
                      <a:pt x="7587" y="1564"/>
                      <a:pt x="6280" y="1564"/>
                    </a:cubicBezTo>
                    <a:cubicBezTo>
                      <a:pt x="4973" y="1564"/>
                      <a:pt x="4973" y="0"/>
                      <a:pt x="36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306" name="Google Shape;4306;p82"/>
              <p:cNvSpPr/>
              <p:nvPr/>
            </p:nvSpPr>
            <p:spPr>
              <a:xfrm>
                <a:off x="6277150" y="746825"/>
                <a:ext cx="16102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64409" h="8766" extrusionOk="0">
                    <a:moveTo>
                      <a:pt x="2999" y="0"/>
                    </a:moveTo>
                    <a:cubicBezTo>
                      <a:pt x="1359" y="0"/>
                      <a:pt x="1" y="1333"/>
                      <a:pt x="1" y="2999"/>
                    </a:cubicBezTo>
                    <a:lnTo>
                      <a:pt x="1" y="8228"/>
                    </a:lnTo>
                    <a:cubicBezTo>
                      <a:pt x="257" y="8561"/>
                      <a:pt x="667" y="8766"/>
                      <a:pt x="1103" y="8766"/>
                    </a:cubicBezTo>
                    <a:cubicBezTo>
                      <a:pt x="2384" y="8766"/>
                      <a:pt x="2384" y="7202"/>
                      <a:pt x="3691" y="7202"/>
                    </a:cubicBezTo>
                    <a:cubicBezTo>
                      <a:pt x="4998" y="7202"/>
                      <a:pt x="4973" y="8766"/>
                      <a:pt x="6280" y="8766"/>
                    </a:cubicBezTo>
                    <a:cubicBezTo>
                      <a:pt x="7587" y="8766"/>
                      <a:pt x="7561" y="7202"/>
                      <a:pt x="8869" y="7202"/>
                    </a:cubicBezTo>
                    <a:cubicBezTo>
                      <a:pt x="10176" y="7202"/>
                      <a:pt x="10176" y="8766"/>
                      <a:pt x="11457" y="8766"/>
                    </a:cubicBezTo>
                    <a:cubicBezTo>
                      <a:pt x="12764" y="8766"/>
                      <a:pt x="12764" y="7202"/>
                      <a:pt x="14046" y="7202"/>
                    </a:cubicBezTo>
                    <a:cubicBezTo>
                      <a:pt x="15353" y="7202"/>
                      <a:pt x="15327" y="8766"/>
                      <a:pt x="16634" y="8766"/>
                    </a:cubicBezTo>
                    <a:cubicBezTo>
                      <a:pt x="17967" y="8766"/>
                      <a:pt x="17916" y="7202"/>
                      <a:pt x="19249" y="7202"/>
                    </a:cubicBezTo>
                    <a:cubicBezTo>
                      <a:pt x="20556" y="7202"/>
                      <a:pt x="20530" y="8766"/>
                      <a:pt x="21837" y="8766"/>
                    </a:cubicBezTo>
                    <a:cubicBezTo>
                      <a:pt x="23119" y="8766"/>
                      <a:pt x="23119" y="7202"/>
                      <a:pt x="24426" y="7202"/>
                    </a:cubicBezTo>
                    <a:cubicBezTo>
                      <a:pt x="25733" y="7202"/>
                      <a:pt x="25708" y="8766"/>
                      <a:pt x="27015" y="8766"/>
                    </a:cubicBezTo>
                    <a:cubicBezTo>
                      <a:pt x="28322" y="8766"/>
                      <a:pt x="28296" y="7202"/>
                      <a:pt x="29603" y="7202"/>
                    </a:cubicBezTo>
                    <a:cubicBezTo>
                      <a:pt x="30910" y="7202"/>
                      <a:pt x="30885" y="8766"/>
                      <a:pt x="32192" y="8766"/>
                    </a:cubicBezTo>
                    <a:cubicBezTo>
                      <a:pt x="33499" y="8766"/>
                      <a:pt x="33473" y="7202"/>
                      <a:pt x="34781" y="7202"/>
                    </a:cubicBezTo>
                    <a:cubicBezTo>
                      <a:pt x="36113" y="7202"/>
                      <a:pt x="36062" y="8766"/>
                      <a:pt x="37395" y="8766"/>
                    </a:cubicBezTo>
                    <a:cubicBezTo>
                      <a:pt x="38702" y="8766"/>
                      <a:pt x="38676" y="7202"/>
                      <a:pt x="39984" y="7202"/>
                    </a:cubicBezTo>
                    <a:cubicBezTo>
                      <a:pt x="41291" y="7202"/>
                      <a:pt x="41265" y="8766"/>
                      <a:pt x="42572" y="8766"/>
                    </a:cubicBezTo>
                    <a:cubicBezTo>
                      <a:pt x="43854" y="8766"/>
                      <a:pt x="43854" y="7202"/>
                      <a:pt x="45161" y="7202"/>
                    </a:cubicBezTo>
                    <a:cubicBezTo>
                      <a:pt x="46468" y="7202"/>
                      <a:pt x="46442" y="8766"/>
                      <a:pt x="47749" y="8766"/>
                    </a:cubicBezTo>
                    <a:cubicBezTo>
                      <a:pt x="49057" y="8766"/>
                      <a:pt x="49057" y="7202"/>
                      <a:pt x="50338" y="7202"/>
                    </a:cubicBezTo>
                    <a:cubicBezTo>
                      <a:pt x="51645" y="7202"/>
                      <a:pt x="51620" y="8766"/>
                      <a:pt x="52952" y="8766"/>
                    </a:cubicBezTo>
                    <a:cubicBezTo>
                      <a:pt x="54259" y="8766"/>
                      <a:pt x="54234" y="7202"/>
                      <a:pt x="55541" y="7202"/>
                    </a:cubicBezTo>
                    <a:cubicBezTo>
                      <a:pt x="56848" y="7202"/>
                      <a:pt x="56822" y="8766"/>
                      <a:pt x="58130" y="8766"/>
                    </a:cubicBezTo>
                    <a:cubicBezTo>
                      <a:pt x="59437" y="8766"/>
                      <a:pt x="59437" y="7202"/>
                      <a:pt x="60718" y="7202"/>
                    </a:cubicBezTo>
                    <a:cubicBezTo>
                      <a:pt x="62025" y="7202"/>
                      <a:pt x="62000" y="8766"/>
                      <a:pt x="63307" y="8766"/>
                    </a:cubicBezTo>
                    <a:cubicBezTo>
                      <a:pt x="63743" y="8766"/>
                      <a:pt x="64153" y="8561"/>
                      <a:pt x="64409" y="8202"/>
                    </a:cubicBezTo>
                    <a:lnTo>
                      <a:pt x="64409" y="2999"/>
                    </a:lnTo>
                    <a:cubicBezTo>
                      <a:pt x="64409" y="1333"/>
                      <a:pt x="63076" y="0"/>
                      <a:pt x="6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307" name="Google Shape;4307;p82"/>
              <p:cNvSpPr/>
              <p:nvPr/>
            </p:nvSpPr>
            <p:spPr>
              <a:xfrm rot="-4392942">
                <a:off x="6926952" y="554068"/>
                <a:ext cx="298007" cy="356338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14252" extrusionOk="0">
                    <a:moveTo>
                      <a:pt x="8304" y="1"/>
                    </a:moveTo>
                    <a:lnTo>
                      <a:pt x="0" y="2590"/>
                    </a:lnTo>
                    <a:lnTo>
                      <a:pt x="3614" y="14251"/>
                    </a:lnTo>
                    <a:lnTo>
                      <a:pt x="11918" y="11663"/>
                    </a:lnTo>
                    <a:lnTo>
                      <a:pt x="8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308" name="Google Shape;4308;p82"/>
            <p:cNvSpPr/>
            <p:nvPr/>
          </p:nvSpPr>
          <p:spPr>
            <a:xfrm rot="821932">
              <a:off x="6972804" y="1590873"/>
              <a:ext cx="1359266" cy="195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200"/>
              </a:pPr>
              <a:r>
                <a:rPr lang="en" sz="2000" b="1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  <a:ea typeface="Delius Swash Caps"/>
                  <a:cs typeface="Delius Swash Caps"/>
                  <a:sym typeface="Delius Swash Caps"/>
                </a:rPr>
                <a:t>Don't forget</a:t>
              </a:r>
              <a:endParaRPr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Delius Swash Caps"/>
                <a:cs typeface="Delius Swash Caps"/>
                <a:sym typeface="Delius Swash Caps"/>
              </a:endParaRPr>
            </a:p>
          </p:txBody>
        </p:sp>
        <p:sp>
          <p:nvSpPr>
            <p:cNvPr id="4309" name="Google Shape;4309;p82"/>
            <p:cNvSpPr/>
            <p:nvPr/>
          </p:nvSpPr>
          <p:spPr>
            <a:xfrm rot="821932">
              <a:off x="6829449" y="1778004"/>
              <a:ext cx="1359266" cy="996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>
                <a:buClr>
                  <a:srgbClr val="FFFFFF"/>
                </a:buClr>
                <a:buSzPts val="1200"/>
              </a:pPr>
              <a:r>
                <a:rPr lang="en" sz="2000" b="1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  <a:ea typeface="Delius Swash Caps"/>
                  <a:cs typeface="Delius Swash Caps"/>
                  <a:sym typeface="Delius Swash Caps"/>
                </a:rPr>
                <a:t>            ...</a:t>
              </a:r>
              <a:endParaRPr sz="2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Delius Swash Caps"/>
                <a:cs typeface="Delius Swash Caps"/>
                <a:sym typeface="Delius Swash Caps"/>
              </a:endParaRPr>
            </a:p>
          </p:txBody>
        </p:sp>
      </p:grpSp>
      <p:sp>
        <p:nvSpPr>
          <p:cNvPr id="4311" name="Google Shape;4311;p82"/>
          <p:cNvSpPr txBox="1">
            <a:spLocks noGrp="1"/>
          </p:cNvSpPr>
          <p:nvPr>
            <p:ph type="subTitle" idx="1"/>
          </p:nvPr>
        </p:nvSpPr>
        <p:spPr>
          <a:xfrm>
            <a:off x="3704580" y="2254314"/>
            <a:ext cx="5060335" cy="28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1. Were they at the temple?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   - Yes, they were.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2. Was she at the castle?</a:t>
            </a:r>
          </a:p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    -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No, she wasn’t.</a:t>
            </a:r>
          </a:p>
        </p:txBody>
      </p:sp>
      <p:grpSp>
        <p:nvGrpSpPr>
          <p:cNvPr id="4312" name="Google Shape;4312;p82"/>
          <p:cNvGrpSpPr/>
          <p:nvPr/>
        </p:nvGrpSpPr>
        <p:grpSpPr>
          <a:xfrm rot="2065613">
            <a:off x="10540326" y="5577732"/>
            <a:ext cx="2205167" cy="719968"/>
            <a:chOff x="2564525" y="5223525"/>
            <a:chExt cx="2556110" cy="834547"/>
          </a:xfrm>
        </p:grpSpPr>
        <p:sp>
          <p:nvSpPr>
            <p:cNvPr id="4313" name="Google Shape;4313;p82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14" name="Google Shape;4314;p82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15" name="Google Shape;4315;p82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16" name="Google Shape;4316;p82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17" name="Google Shape;4317;p82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18" name="Google Shape;4318;p82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19" name="Google Shape;4319;p82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20" name="Google Shape;4320;p82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21" name="Google Shape;4321;p82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22" name="Google Shape;4322;p82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4323" name="Google Shape;4323;p82"/>
          <p:cNvGrpSpPr/>
          <p:nvPr/>
        </p:nvGrpSpPr>
        <p:grpSpPr>
          <a:xfrm>
            <a:off x="-577718" y="1310861"/>
            <a:ext cx="2292420" cy="1221575"/>
            <a:chOff x="7463504" y="3075665"/>
            <a:chExt cx="2603050" cy="1387103"/>
          </a:xfrm>
        </p:grpSpPr>
        <p:sp>
          <p:nvSpPr>
            <p:cNvPr id="4324" name="Google Shape;4324;p82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25" name="Google Shape;4325;p82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26" name="Google Shape;4326;p82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27" name="Google Shape;4327;p82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28" name="Google Shape;4328;p82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29" name="Google Shape;4329;p82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0" name="Google Shape;4330;p82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1" name="Google Shape;4331;p82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2" name="Google Shape;4332;p82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3" name="Google Shape;4333;p82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4" name="Google Shape;4334;p82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5" name="Google Shape;4335;p82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6" name="Google Shape;4336;p82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7" name="Google Shape;4337;p82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8" name="Google Shape;4338;p82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39" name="Google Shape;4339;p82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0" name="Google Shape;4340;p82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1" name="Google Shape;4341;p82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2" name="Google Shape;4342;p82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3" name="Google Shape;4343;p82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4" name="Google Shape;4344;p82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5" name="Google Shape;4345;p82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6" name="Google Shape;4346;p82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7" name="Google Shape;4347;p82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8" name="Google Shape;4348;p82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49" name="Google Shape;4349;p82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50" name="Google Shape;4350;p82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51" name="Google Shape;4351;p82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52" name="Google Shape;4352;p82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53" name="Google Shape;4353;p82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54" name="Google Shape;4354;p82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55" name="Google Shape;4355;p82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56" name="Google Shape;4356;p82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4" name="Google Shape;2189;p53">
            <a:extLst>
              <a:ext uri="{FF2B5EF4-FFF2-40B4-BE49-F238E27FC236}">
                <a16:creationId xmlns:a16="http://schemas.microsoft.com/office/drawing/2014/main" id="{E6BF7DD9-048C-FCD2-F2C7-1C12AC305785}"/>
              </a:ext>
            </a:extLst>
          </p:cNvPr>
          <p:cNvSpPr txBox="1">
            <a:spLocks/>
          </p:cNvSpPr>
          <p:nvPr/>
        </p:nvSpPr>
        <p:spPr>
          <a:xfrm>
            <a:off x="4896421" y="1032247"/>
            <a:ext cx="3358739" cy="10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133" b="1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SzPts val="1100"/>
            </a:pPr>
            <a:r>
              <a:rPr lang="en-US" dirty="0">
                <a:solidFill>
                  <a:srgbClr val="FF0000"/>
                </a:solidFill>
              </a:rPr>
              <a:t>Wrap up</a:t>
            </a:r>
          </a:p>
        </p:txBody>
      </p:sp>
      <p:sp>
        <p:nvSpPr>
          <p:cNvPr id="5" name="Google Shape;2190;p53">
            <a:extLst>
              <a:ext uri="{FF2B5EF4-FFF2-40B4-BE49-F238E27FC236}">
                <a16:creationId xmlns:a16="http://schemas.microsoft.com/office/drawing/2014/main" id="{BF14064A-8B13-8212-EB86-C63A52EDD811}"/>
              </a:ext>
            </a:extLst>
          </p:cNvPr>
          <p:cNvSpPr txBox="1">
            <a:spLocks/>
          </p:cNvSpPr>
          <p:nvPr/>
        </p:nvSpPr>
        <p:spPr>
          <a:xfrm>
            <a:off x="3814429" y="763244"/>
            <a:ext cx="1769041" cy="1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" sz="4400" dirty="0"/>
              <a:t>06</a:t>
            </a:r>
          </a:p>
        </p:txBody>
      </p:sp>
      <p:grpSp>
        <p:nvGrpSpPr>
          <p:cNvPr id="6" name="Google Shape;2192;p53">
            <a:extLst>
              <a:ext uri="{FF2B5EF4-FFF2-40B4-BE49-F238E27FC236}">
                <a16:creationId xmlns:a16="http://schemas.microsoft.com/office/drawing/2014/main" id="{3E097857-2D21-D5E4-C818-7A410E3558C8}"/>
              </a:ext>
            </a:extLst>
          </p:cNvPr>
          <p:cNvGrpSpPr/>
          <p:nvPr/>
        </p:nvGrpSpPr>
        <p:grpSpPr>
          <a:xfrm>
            <a:off x="4174307" y="1002354"/>
            <a:ext cx="1090291" cy="1011705"/>
            <a:chOff x="-164200" y="1462250"/>
            <a:chExt cx="1037425" cy="949475"/>
          </a:xfrm>
        </p:grpSpPr>
        <p:sp>
          <p:nvSpPr>
            <p:cNvPr id="7" name="Google Shape;2193;p53">
              <a:extLst>
                <a:ext uri="{FF2B5EF4-FFF2-40B4-BE49-F238E27FC236}">
                  <a16:creationId xmlns:a16="http://schemas.microsoft.com/office/drawing/2014/main" id="{C99ABF20-F3E0-70D0-293B-DA598D99ED04}"/>
                </a:ext>
              </a:extLst>
            </p:cNvPr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8" name="Google Shape;2194;p53">
              <a:extLst>
                <a:ext uri="{FF2B5EF4-FFF2-40B4-BE49-F238E27FC236}">
                  <a16:creationId xmlns:a16="http://schemas.microsoft.com/office/drawing/2014/main" id="{F698FBB8-E489-C86C-F195-8A2D9DD83900}"/>
                </a:ext>
              </a:extLst>
            </p:cNvPr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9" name="Google Shape;2195;p53">
              <a:extLst>
                <a:ext uri="{FF2B5EF4-FFF2-40B4-BE49-F238E27FC236}">
                  <a16:creationId xmlns:a16="http://schemas.microsoft.com/office/drawing/2014/main" id="{FFE940C3-95B1-69C8-40ED-83CC9BB155E0}"/>
                </a:ext>
              </a:extLst>
            </p:cNvPr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0" name="Google Shape;2196;p53">
              <a:extLst>
                <a:ext uri="{FF2B5EF4-FFF2-40B4-BE49-F238E27FC236}">
                  <a16:creationId xmlns:a16="http://schemas.microsoft.com/office/drawing/2014/main" id="{CDE89500-B4A1-49ED-A9EC-81BDCCA83DDE}"/>
                </a:ext>
              </a:extLst>
            </p:cNvPr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1" name="Google Shape;2197;p53">
              <a:extLst>
                <a:ext uri="{FF2B5EF4-FFF2-40B4-BE49-F238E27FC236}">
                  <a16:creationId xmlns:a16="http://schemas.microsoft.com/office/drawing/2014/main" id="{98D8E69E-D3BF-A16D-0FF8-A471CB27A428}"/>
                </a:ext>
              </a:extLst>
            </p:cNvPr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2" name="Google Shape;2198;p53">
              <a:extLst>
                <a:ext uri="{FF2B5EF4-FFF2-40B4-BE49-F238E27FC236}">
                  <a16:creationId xmlns:a16="http://schemas.microsoft.com/office/drawing/2014/main" id="{844456F9-C974-D6B7-BD91-101EA6664268}"/>
                </a:ext>
              </a:extLst>
            </p:cNvPr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3" name="Google Shape;2199;p53">
              <a:extLst>
                <a:ext uri="{FF2B5EF4-FFF2-40B4-BE49-F238E27FC236}">
                  <a16:creationId xmlns:a16="http://schemas.microsoft.com/office/drawing/2014/main" id="{A8F91360-81BB-8785-6924-28D572559A20}"/>
                </a:ext>
              </a:extLst>
            </p:cNvPr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4" name="Google Shape;2200;p53">
              <a:extLst>
                <a:ext uri="{FF2B5EF4-FFF2-40B4-BE49-F238E27FC236}">
                  <a16:creationId xmlns:a16="http://schemas.microsoft.com/office/drawing/2014/main" id="{B19762CF-B061-5632-A332-16F6C13EBC40}"/>
                </a:ext>
              </a:extLst>
            </p:cNvPr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5" name="Google Shape;2201;p53">
              <a:extLst>
                <a:ext uri="{FF2B5EF4-FFF2-40B4-BE49-F238E27FC236}">
                  <a16:creationId xmlns:a16="http://schemas.microsoft.com/office/drawing/2014/main" id="{22503D5D-66BE-4140-2568-22B82F71AC87}"/>
                </a:ext>
              </a:extLst>
            </p:cNvPr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6" name="Google Shape;2202;p53">
              <a:extLst>
                <a:ext uri="{FF2B5EF4-FFF2-40B4-BE49-F238E27FC236}">
                  <a16:creationId xmlns:a16="http://schemas.microsoft.com/office/drawing/2014/main" id="{235EDF95-AA32-6919-1A5A-AA2F308D0683}"/>
                </a:ext>
              </a:extLst>
            </p:cNvPr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7" name="Google Shape;2203;p53">
              <a:extLst>
                <a:ext uri="{FF2B5EF4-FFF2-40B4-BE49-F238E27FC236}">
                  <a16:creationId xmlns:a16="http://schemas.microsoft.com/office/drawing/2014/main" id="{6E4FA652-B905-2980-3602-276FE1295550}"/>
                </a:ext>
              </a:extLst>
            </p:cNvPr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8" name="Google Shape;2204;p53">
              <a:extLst>
                <a:ext uri="{FF2B5EF4-FFF2-40B4-BE49-F238E27FC236}">
                  <a16:creationId xmlns:a16="http://schemas.microsoft.com/office/drawing/2014/main" id="{BAB507A7-1F3D-E0A2-1745-DD4D89D8FCEB}"/>
                </a:ext>
              </a:extLst>
            </p:cNvPr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9" name="Google Shape;2205;p53">
              <a:extLst>
                <a:ext uri="{FF2B5EF4-FFF2-40B4-BE49-F238E27FC236}">
                  <a16:creationId xmlns:a16="http://schemas.microsoft.com/office/drawing/2014/main" id="{8F1BE907-8471-4870-5A40-896A7BBA180D}"/>
                </a:ext>
              </a:extLst>
            </p:cNvPr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" name="Google Shape;2206;p53">
              <a:extLst>
                <a:ext uri="{FF2B5EF4-FFF2-40B4-BE49-F238E27FC236}">
                  <a16:creationId xmlns:a16="http://schemas.microsoft.com/office/drawing/2014/main" id="{7FC8171F-0216-B0F0-ADCB-63F5F6B5D04C}"/>
                </a:ext>
              </a:extLst>
            </p:cNvPr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" name="Google Shape;2207;p53">
              <a:extLst>
                <a:ext uri="{FF2B5EF4-FFF2-40B4-BE49-F238E27FC236}">
                  <a16:creationId xmlns:a16="http://schemas.microsoft.com/office/drawing/2014/main" id="{4AFF7F1C-E059-671C-0EF2-31C5CF37DBF7}"/>
                </a:ext>
              </a:extLst>
            </p:cNvPr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" name="Google Shape;2208;p53">
              <a:extLst>
                <a:ext uri="{FF2B5EF4-FFF2-40B4-BE49-F238E27FC236}">
                  <a16:creationId xmlns:a16="http://schemas.microsoft.com/office/drawing/2014/main" id="{858C9751-71EF-8F87-2632-79177CEDAB48}"/>
                </a:ext>
              </a:extLst>
            </p:cNvPr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" name="Google Shape;2209;p53">
              <a:extLst>
                <a:ext uri="{FF2B5EF4-FFF2-40B4-BE49-F238E27FC236}">
                  <a16:creationId xmlns:a16="http://schemas.microsoft.com/office/drawing/2014/main" id="{AEE92DCE-5FAB-C787-6FF0-17887E02F741}"/>
                </a:ext>
              </a:extLst>
            </p:cNvPr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4" name="Google Shape;2210;p53">
              <a:extLst>
                <a:ext uri="{FF2B5EF4-FFF2-40B4-BE49-F238E27FC236}">
                  <a16:creationId xmlns:a16="http://schemas.microsoft.com/office/drawing/2014/main" id="{EC2EC3C4-F7A1-60CB-D55E-02E31E74919E}"/>
                </a:ext>
              </a:extLst>
            </p:cNvPr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5" name="Google Shape;2211;p53">
              <a:extLst>
                <a:ext uri="{FF2B5EF4-FFF2-40B4-BE49-F238E27FC236}">
                  <a16:creationId xmlns:a16="http://schemas.microsoft.com/office/drawing/2014/main" id="{D1D4FE71-38EB-1AFB-04C6-0BBB331D31BC}"/>
                </a:ext>
              </a:extLst>
            </p:cNvPr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" name="Google Shape;2212;p53">
              <a:extLst>
                <a:ext uri="{FF2B5EF4-FFF2-40B4-BE49-F238E27FC236}">
                  <a16:creationId xmlns:a16="http://schemas.microsoft.com/office/drawing/2014/main" id="{5EFC1CE1-32F6-4AF1-BC7E-375C69A45899}"/>
                </a:ext>
              </a:extLst>
            </p:cNvPr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7" name="Google Shape;2213;p53">
              <a:extLst>
                <a:ext uri="{FF2B5EF4-FFF2-40B4-BE49-F238E27FC236}">
                  <a16:creationId xmlns:a16="http://schemas.microsoft.com/office/drawing/2014/main" id="{76EE3C4B-5D84-4B84-C351-BA583F21378F}"/>
                </a:ext>
              </a:extLst>
            </p:cNvPr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8" name="Google Shape;2214;p53">
              <a:extLst>
                <a:ext uri="{FF2B5EF4-FFF2-40B4-BE49-F238E27FC236}">
                  <a16:creationId xmlns:a16="http://schemas.microsoft.com/office/drawing/2014/main" id="{B263F674-1508-CC16-26A4-8BD75CC467AC}"/>
                </a:ext>
              </a:extLst>
            </p:cNvPr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9" name="Google Shape;2215;p53">
              <a:extLst>
                <a:ext uri="{FF2B5EF4-FFF2-40B4-BE49-F238E27FC236}">
                  <a16:creationId xmlns:a16="http://schemas.microsoft.com/office/drawing/2014/main" id="{1EDE2900-84E9-88A0-88D3-53B11E8EB2AA}"/>
                </a:ext>
              </a:extLst>
            </p:cNvPr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0" name="Google Shape;2216;p53">
              <a:extLst>
                <a:ext uri="{FF2B5EF4-FFF2-40B4-BE49-F238E27FC236}">
                  <a16:creationId xmlns:a16="http://schemas.microsoft.com/office/drawing/2014/main" id="{3A95F273-5476-2B51-EC32-F36467FA4255}"/>
                </a:ext>
              </a:extLst>
            </p:cNvPr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1" name="Google Shape;2217;p53">
              <a:extLst>
                <a:ext uri="{FF2B5EF4-FFF2-40B4-BE49-F238E27FC236}">
                  <a16:creationId xmlns:a16="http://schemas.microsoft.com/office/drawing/2014/main" id="{11F7960B-EC04-88F1-AD52-AC74EFF07695}"/>
                </a:ext>
              </a:extLst>
            </p:cNvPr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4258" name="Google Shape;4791;p85">
            <a:extLst>
              <a:ext uri="{FF2B5EF4-FFF2-40B4-BE49-F238E27FC236}">
                <a16:creationId xmlns:a16="http://schemas.microsoft.com/office/drawing/2014/main" id="{6253A209-FBA0-3BC8-9458-C2212CEA2C17}"/>
              </a:ext>
            </a:extLst>
          </p:cNvPr>
          <p:cNvGrpSpPr/>
          <p:nvPr/>
        </p:nvGrpSpPr>
        <p:grpSpPr>
          <a:xfrm rot="687633">
            <a:off x="7878507" y="4540151"/>
            <a:ext cx="1124891" cy="1199114"/>
            <a:chOff x="5219325" y="3513113"/>
            <a:chExt cx="1617850" cy="1724600"/>
          </a:xfrm>
        </p:grpSpPr>
        <p:sp>
          <p:nvSpPr>
            <p:cNvPr id="4259" name="Google Shape;4792;p85">
              <a:extLst>
                <a:ext uri="{FF2B5EF4-FFF2-40B4-BE49-F238E27FC236}">
                  <a16:creationId xmlns:a16="http://schemas.microsoft.com/office/drawing/2014/main" id="{20D4D6A4-1926-C035-CE55-469B23B6801B}"/>
                </a:ext>
              </a:extLst>
            </p:cNvPr>
            <p:cNvSpPr/>
            <p:nvPr/>
          </p:nvSpPr>
          <p:spPr>
            <a:xfrm>
              <a:off x="5219325" y="3513113"/>
              <a:ext cx="1617850" cy="1724600"/>
            </a:xfrm>
            <a:custGeom>
              <a:avLst/>
              <a:gdLst/>
              <a:ahLst/>
              <a:cxnLst/>
              <a:rect l="l" t="t" r="r" b="b"/>
              <a:pathLst>
                <a:path w="64714" h="68984" extrusionOk="0">
                  <a:moveTo>
                    <a:pt x="32657" y="0"/>
                  </a:moveTo>
                  <a:cubicBezTo>
                    <a:pt x="29855" y="0"/>
                    <a:pt x="28854" y="1668"/>
                    <a:pt x="28587" y="2402"/>
                  </a:cubicBezTo>
                  <a:cubicBezTo>
                    <a:pt x="28487" y="2636"/>
                    <a:pt x="28387" y="2903"/>
                    <a:pt x="28354" y="3169"/>
                  </a:cubicBezTo>
                  <a:cubicBezTo>
                    <a:pt x="27987" y="3236"/>
                    <a:pt x="27620" y="3303"/>
                    <a:pt x="27220" y="3370"/>
                  </a:cubicBezTo>
                  <a:cubicBezTo>
                    <a:pt x="26152" y="3036"/>
                    <a:pt x="25051" y="2869"/>
                    <a:pt x="23951" y="2836"/>
                  </a:cubicBezTo>
                  <a:cubicBezTo>
                    <a:pt x="21115" y="2836"/>
                    <a:pt x="20148" y="4504"/>
                    <a:pt x="19848" y="5238"/>
                  </a:cubicBezTo>
                  <a:cubicBezTo>
                    <a:pt x="19814" y="5338"/>
                    <a:pt x="19748" y="5471"/>
                    <a:pt x="19714" y="5605"/>
                  </a:cubicBezTo>
                  <a:cubicBezTo>
                    <a:pt x="18146" y="6272"/>
                    <a:pt x="16645" y="7072"/>
                    <a:pt x="15211" y="8006"/>
                  </a:cubicBezTo>
                  <a:cubicBezTo>
                    <a:pt x="14944" y="8106"/>
                    <a:pt x="14644" y="8173"/>
                    <a:pt x="14377" y="8273"/>
                  </a:cubicBezTo>
                  <a:cubicBezTo>
                    <a:pt x="8973" y="9974"/>
                    <a:pt x="6471" y="12476"/>
                    <a:pt x="7372" y="15345"/>
                  </a:cubicBezTo>
                  <a:cubicBezTo>
                    <a:pt x="4437" y="19214"/>
                    <a:pt x="2635" y="23784"/>
                    <a:pt x="2102" y="28588"/>
                  </a:cubicBezTo>
                  <a:cubicBezTo>
                    <a:pt x="2035" y="29021"/>
                    <a:pt x="2002" y="29388"/>
                    <a:pt x="2002" y="29822"/>
                  </a:cubicBezTo>
                  <a:cubicBezTo>
                    <a:pt x="968" y="30823"/>
                    <a:pt x="367" y="32157"/>
                    <a:pt x="234" y="33591"/>
                  </a:cubicBezTo>
                  <a:cubicBezTo>
                    <a:pt x="0" y="35960"/>
                    <a:pt x="734" y="38228"/>
                    <a:pt x="1334" y="40029"/>
                  </a:cubicBezTo>
                  <a:cubicBezTo>
                    <a:pt x="1401" y="40296"/>
                    <a:pt x="1501" y="40563"/>
                    <a:pt x="1568" y="40830"/>
                  </a:cubicBezTo>
                  <a:cubicBezTo>
                    <a:pt x="3336" y="46467"/>
                    <a:pt x="5371" y="52004"/>
                    <a:pt x="7672" y="57442"/>
                  </a:cubicBezTo>
                  <a:cubicBezTo>
                    <a:pt x="7772" y="57708"/>
                    <a:pt x="7906" y="58009"/>
                    <a:pt x="8039" y="58309"/>
                  </a:cubicBezTo>
                  <a:cubicBezTo>
                    <a:pt x="8139" y="58642"/>
                    <a:pt x="8273" y="58976"/>
                    <a:pt x="8406" y="59310"/>
                  </a:cubicBezTo>
                  <a:cubicBezTo>
                    <a:pt x="8540" y="59643"/>
                    <a:pt x="8673" y="60010"/>
                    <a:pt x="8840" y="60377"/>
                  </a:cubicBezTo>
                  <a:lnTo>
                    <a:pt x="9340" y="61711"/>
                  </a:lnTo>
                  <a:cubicBezTo>
                    <a:pt x="9874" y="63179"/>
                    <a:pt x="10441" y="64680"/>
                    <a:pt x="10941" y="65881"/>
                  </a:cubicBezTo>
                  <a:cubicBezTo>
                    <a:pt x="11342" y="66882"/>
                    <a:pt x="12242" y="67582"/>
                    <a:pt x="13276" y="67782"/>
                  </a:cubicBezTo>
                  <a:cubicBezTo>
                    <a:pt x="16112" y="68316"/>
                    <a:pt x="18980" y="68650"/>
                    <a:pt x="21882" y="68850"/>
                  </a:cubicBezTo>
                  <a:cubicBezTo>
                    <a:pt x="22683" y="68883"/>
                    <a:pt x="23517" y="68916"/>
                    <a:pt x="24318" y="68950"/>
                  </a:cubicBezTo>
                  <a:cubicBezTo>
                    <a:pt x="25118" y="68983"/>
                    <a:pt x="25952" y="68983"/>
                    <a:pt x="26753" y="68983"/>
                  </a:cubicBezTo>
                  <a:lnTo>
                    <a:pt x="28454" y="68983"/>
                  </a:lnTo>
                  <a:cubicBezTo>
                    <a:pt x="30355" y="68950"/>
                    <a:pt x="32290" y="68816"/>
                    <a:pt x="34191" y="68683"/>
                  </a:cubicBezTo>
                  <a:lnTo>
                    <a:pt x="35759" y="68516"/>
                  </a:lnTo>
                  <a:cubicBezTo>
                    <a:pt x="38494" y="68216"/>
                    <a:pt x="41296" y="67782"/>
                    <a:pt x="44098" y="67215"/>
                  </a:cubicBezTo>
                  <a:lnTo>
                    <a:pt x="44399" y="67149"/>
                  </a:lnTo>
                  <a:lnTo>
                    <a:pt x="44599" y="67115"/>
                  </a:lnTo>
                  <a:lnTo>
                    <a:pt x="44632" y="67115"/>
                  </a:lnTo>
                  <a:cubicBezTo>
                    <a:pt x="45032" y="67015"/>
                    <a:pt x="45433" y="66948"/>
                    <a:pt x="45833" y="66848"/>
                  </a:cubicBezTo>
                  <a:cubicBezTo>
                    <a:pt x="50303" y="65848"/>
                    <a:pt x="54673" y="64547"/>
                    <a:pt x="58909" y="62912"/>
                  </a:cubicBezTo>
                  <a:cubicBezTo>
                    <a:pt x="59976" y="62512"/>
                    <a:pt x="60744" y="61578"/>
                    <a:pt x="60910" y="60444"/>
                  </a:cubicBezTo>
                  <a:cubicBezTo>
                    <a:pt x="61110" y="59376"/>
                    <a:pt x="61277" y="58109"/>
                    <a:pt x="61411" y="56908"/>
                  </a:cubicBezTo>
                  <a:lnTo>
                    <a:pt x="61577" y="55640"/>
                  </a:lnTo>
                  <a:cubicBezTo>
                    <a:pt x="61644" y="55240"/>
                    <a:pt x="61678" y="54806"/>
                    <a:pt x="61744" y="54406"/>
                  </a:cubicBezTo>
                  <a:cubicBezTo>
                    <a:pt x="61878" y="53405"/>
                    <a:pt x="62044" y="52104"/>
                    <a:pt x="62211" y="51104"/>
                  </a:cubicBezTo>
                  <a:cubicBezTo>
                    <a:pt x="63212" y="45300"/>
                    <a:pt x="63879" y="39429"/>
                    <a:pt x="64279" y="33558"/>
                  </a:cubicBezTo>
                  <a:cubicBezTo>
                    <a:pt x="64313" y="33258"/>
                    <a:pt x="64346" y="32991"/>
                    <a:pt x="64346" y="32724"/>
                  </a:cubicBezTo>
                  <a:cubicBezTo>
                    <a:pt x="64513" y="30823"/>
                    <a:pt x="64713" y="28454"/>
                    <a:pt x="63946" y="26186"/>
                  </a:cubicBezTo>
                  <a:cubicBezTo>
                    <a:pt x="63512" y="24852"/>
                    <a:pt x="62645" y="23684"/>
                    <a:pt x="61444" y="22917"/>
                  </a:cubicBezTo>
                  <a:cubicBezTo>
                    <a:pt x="61377" y="22650"/>
                    <a:pt x="61277" y="22383"/>
                    <a:pt x="61211" y="22116"/>
                  </a:cubicBezTo>
                  <a:cubicBezTo>
                    <a:pt x="61144" y="21950"/>
                    <a:pt x="61077" y="21749"/>
                    <a:pt x="61010" y="21583"/>
                  </a:cubicBezTo>
                  <a:cubicBezTo>
                    <a:pt x="60910" y="21282"/>
                    <a:pt x="60810" y="20982"/>
                    <a:pt x="60677" y="20715"/>
                  </a:cubicBezTo>
                  <a:cubicBezTo>
                    <a:pt x="60310" y="19815"/>
                    <a:pt x="59910" y="18914"/>
                    <a:pt x="59443" y="18080"/>
                  </a:cubicBezTo>
                  <a:cubicBezTo>
                    <a:pt x="59910" y="17213"/>
                    <a:pt x="60010" y="16212"/>
                    <a:pt x="59709" y="15278"/>
                  </a:cubicBezTo>
                  <a:cubicBezTo>
                    <a:pt x="59409" y="14277"/>
                    <a:pt x="58475" y="12643"/>
                    <a:pt x="55473" y="12543"/>
                  </a:cubicBezTo>
                  <a:cubicBezTo>
                    <a:pt x="53939" y="10842"/>
                    <a:pt x="52204" y="9374"/>
                    <a:pt x="50303" y="8106"/>
                  </a:cubicBezTo>
                  <a:cubicBezTo>
                    <a:pt x="49669" y="7239"/>
                    <a:pt x="48702" y="6672"/>
                    <a:pt x="47668" y="6505"/>
                  </a:cubicBezTo>
                  <a:cubicBezTo>
                    <a:pt x="46500" y="5905"/>
                    <a:pt x="45266" y="5338"/>
                    <a:pt x="44032" y="4904"/>
                  </a:cubicBezTo>
                  <a:cubicBezTo>
                    <a:pt x="42697" y="3336"/>
                    <a:pt x="40429" y="2169"/>
                    <a:pt x="38494" y="1401"/>
                  </a:cubicBezTo>
                  <a:cubicBezTo>
                    <a:pt x="37260" y="868"/>
                    <a:pt x="34758" y="0"/>
                    <a:pt x="326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793;p85">
              <a:extLst>
                <a:ext uri="{FF2B5EF4-FFF2-40B4-BE49-F238E27FC236}">
                  <a16:creationId xmlns:a16="http://schemas.microsoft.com/office/drawing/2014/main" id="{C2C12294-87C0-FE45-A625-1D8564523118}"/>
                </a:ext>
              </a:extLst>
            </p:cNvPr>
            <p:cNvSpPr/>
            <p:nvPr/>
          </p:nvSpPr>
          <p:spPr>
            <a:xfrm>
              <a:off x="5311050" y="3664038"/>
              <a:ext cx="1429375" cy="1245950"/>
            </a:xfrm>
            <a:custGeom>
              <a:avLst/>
              <a:gdLst/>
              <a:ahLst/>
              <a:cxnLst/>
              <a:rect l="l" t="t" r="r" b="b"/>
              <a:pathLst>
                <a:path w="57175" h="49838" extrusionOk="0">
                  <a:moveTo>
                    <a:pt x="29142" y="0"/>
                  </a:moveTo>
                  <a:cubicBezTo>
                    <a:pt x="28002" y="0"/>
                    <a:pt x="26849" y="66"/>
                    <a:pt x="25685" y="201"/>
                  </a:cubicBezTo>
                  <a:cubicBezTo>
                    <a:pt x="10775" y="1969"/>
                    <a:pt x="0" y="14411"/>
                    <a:pt x="1602" y="28055"/>
                  </a:cubicBezTo>
                  <a:cubicBezTo>
                    <a:pt x="3047" y="40633"/>
                    <a:pt x="14531" y="49838"/>
                    <a:pt x="28000" y="49838"/>
                  </a:cubicBezTo>
                  <a:cubicBezTo>
                    <a:pt x="29139" y="49838"/>
                    <a:pt x="30293" y="49772"/>
                    <a:pt x="31456" y="49637"/>
                  </a:cubicBezTo>
                  <a:cubicBezTo>
                    <a:pt x="46367" y="47869"/>
                    <a:pt x="57175" y="35427"/>
                    <a:pt x="55573" y="21783"/>
                  </a:cubicBezTo>
                  <a:cubicBezTo>
                    <a:pt x="54097" y="9205"/>
                    <a:pt x="42611" y="0"/>
                    <a:pt x="29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794;p85">
              <a:extLst>
                <a:ext uri="{FF2B5EF4-FFF2-40B4-BE49-F238E27FC236}">
                  <a16:creationId xmlns:a16="http://schemas.microsoft.com/office/drawing/2014/main" id="{5D06F53E-05BA-BA93-D850-BD6823BE08E6}"/>
                </a:ext>
              </a:extLst>
            </p:cNvPr>
            <p:cNvSpPr/>
            <p:nvPr/>
          </p:nvSpPr>
          <p:spPr>
            <a:xfrm>
              <a:off x="5345250" y="4060163"/>
              <a:ext cx="1394350" cy="849850"/>
            </a:xfrm>
            <a:custGeom>
              <a:avLst/>
              <a:gdLst/>
              <a:ahLst/>
              <a:cxnLst/>
              <a:rect l="l" t="t" r="r" b="b"/>
              <a:pathLst>
                <a:path w="55774" h="33994" extrusionOk="0">
                  <a:moveTo>
                    <a:pt x="52671" y="1"/>
                  </a:moveTo>
                  <a:cubicBezTo>
                    <a:pt x="50269" y="301"/>
                    <a:pt x="48001" y="1635"/>
                    <a:pt x="47067" y="3870"/>
                  </a:cubicBezTo>
                  <a:cubicBezTo>
                    <a:pt x="45822" y="2074"/>
                    <a:pt x="43892" y="1193"/>
                    <a:pt x="41970" y="1193"/>
                  </a:cubicBezTo>
                  <a:cubicBezTo>
                    <a:pt x="39824" y="1193"/>
                    <a:pt x="37688" y="2291"/>
                    <a:pt x="36526" y="4437"/>
                  </a:cubicBezTo>
                  <a:cubicBezTo>
                    <a:pt x="35463" y="2943"/>
                    <a:pt x="33862" y="2235"/>
                    <a:pt x="32277" y="2235"/>
                  </a:cubicBezTo>
                  <a:cubicBezTo>
                    <a:pt x="30181" y="2235"/>
                    <a:pt x="28113" y="3473"/>
                    <a:pt x="27353" y="5772"/>
                  </a:cubicBezTo>
                  <a:cubicBezTo>
                    <a:pt x="26186" y="4381"/>
                    <a:pt x="24384" y="3695"/>
                    <a:pt x="22578" y="3695"/>
                  </a:cubicBezTo>
                  <a:cubicBezTo>
                    <a:pt x="20613" y="3695"/>
                    <a:pt x="18643" y="4507"/>
                    <a:pt x="17479" y="6105"/>
                  </a:cubicBezTo>
                  <a:cubicBezTo>
                    <a:pt x="15985" y="4792"/>
                    <a:pt x="14182" y="4179"/>
                    <a:pt x="12405" y="4179"/>
                  </a:cubicBezTo>
                  <a:cubicBezTo>
                    <a:pt x="9262" y="4179"/>
                    <a:pt x="6200" y="6095"/>
                    <a:pt x="5070" y="9441"/>
                  </a:cubicBezTo>
                  <a:cubicBezTo>
                    <a:pt x="3769" y="8107"/>
                    <a:pt x="2035" y="7273"/>
                    <a:pt x="200" y="7073"/>
                  </a:cubicBezTo>
                  <a:cubicBezTo>
                    <a:pt x="0" y="8774"/>
                    <a:pt x="0" y="10508"/>
                    <a:pt x="200" y="12243"/>
                  </a:cubicBezTo>
                  <a:cubicBezTo>
                    <a:pt x="1676" y="24819"/>
                    <a:pt x="13157" y="33993"/>
                    <a:pt x="26622" y="33993"/>
                  </a:cubicBezTo>
                  <a:cubicBezTo>
                    <a:pt x="27765" y="33993"/>
                    <a:pt x="28922" y="33927"/>
                    <a:pt x="30088" y="33792"/>
                  </a:cubicBezTo>
                  <a:cubicBezTo>
                    <a:pt x="44999" y="32057"/>
                    <a:pt x="55773" y="19582"/>
                    <a:pt x="54205" y="5938"/>
                  </a:cubicBezTo>
                  <a:cubicBezTo>
                    <a:pt x="53939" y="3904"/>
                    <a:pt x="53438" y="1902"/>
                    <a:pt x="52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795;p85">
              <a:extLst>
                <a:ext uri="{FF2B5EF4-FFF2-40B4-BE49-F238E27FC236}">
                  <a16:creationId xmlns:a16="http://schemas.microsoft.com/office/drawing/2014/main" id="{AA7CC540-23CF-34DD-25A9-545007174B46}"/>
                </a:ext>
              </a:extLst>
            </p:cNvPr>
            <p:cNvSpPr/>
            <p:nvPr/>
          </p:nvSpPr>
          <p:spPr>
            <a:xfrm>
              <a:off x="5299375" y="4145013"/>
              <a:ext cx="1460225" cy="1013150"/>
            </a:xfrm>
            <a:custGeom>
              <a:avLst/>
              <a:gdLst/>
              <a:ahLst/>
              <a:cxnLst/>
              <a:rect l="l" t="t" r="r" b="b"/>
              <a:pathLst>
                <a:path w="58409" h="40526" extrusionOk="0">
                  <a:moveTo>
                    <a:pt x="55271" y="1"/>
                  </a:moveTo>
                  <a:cubicBezTo>
                    <a:pt x="54183" y="1"/>
                    <a:pt x="52969" y="580"/>
                    <a:pt x="52004" y="1444"/>
                  </a:cubicBezTo>
                  <a:cubicBezTo>
                    <a:pt x="50770" y="2544"/>
                    <a:pt x="50003" y="4045"/>
                    <a:pt x="49336" y="5547"/>
                  </a:cubicBezTo>
                  <a:cubicBezTo>
                    <a:pt x="49136" y="3545"/>
                    <a:pt x="47768" y="1844"/>
                    <a:pt x="45900" y="1143"/>
                  </a:cubicBezTo>
                  <a:cubicBezTo>
                    <a:pt x="45343" y="949"/>
                    <a:pt x="44806" y="860"/>
                    <a:pt x="44295" y="860"/>
                  </a:cubicBezTo>
                  <a:cubicBezTo>
                    <a:pt x="41562" y="860"/>
                    <a:pt x="39552" y="3411"/>
                    <a:pt x="38962" y="6080"/>
                  </a:cubicBezTo>
                  <a:cubicBezTo>
                    <a:pt x="38361" y="3961"/>
                    <a:pt x="36410" y="2532"/>
                    <a:pt x="34247" y="2532"/>
                  </a:cubicBezTo>
                  <a:cubicBezTo>
                    <a:pt x="34129" y="2532"/>
                    <a:pt x="34010" y="2536"/>
                    <a:pt x="33891" y="2544"/>
                  </a:cubicBezTo>
                  <a:cubicBezTo>
                    <a:pt x="32690" y="2678"/>
                    <a:pt x="31590" y="3278"/>
                    <a:pt x="30822" y="4146"/>
                  </a:cubicBezTo>
                  <a:cubicBezTo>
                    <a:pt x="30089" y="4746"/>
                    <a:pt x="29488" y="5480"/>
                    <a:pt x="29088" y="6347"/>
                  </a:cubicBezTo>
                  <a:cubicBezTo>
                    <a:pt x="28521" y="5613"/>
                    <a:pt x="27754" y="5013"/>
                    <a:pt x="26920" y="4613"/>
                  </a:cubicBezTo>
                  <a:cubicBezTo>
                    <a:pt x="26058" y="3992"/>
                    <a:pt x="25101" y="3711"/>
                    <a:pt x="24167" y="3711"/>
                  </a:cubicBezTo>
                  <a:cubicBezTo>
                    <a:pt x="21738" y="3711"/>
                    <a:pt x="19462" y="5611"/>
                    <a:pt x="19414" y="8382"/>
                  </a:cubicBezTo>
                  <a:cubicBezTo>
                    <a:pt x="18383" y="6197"/>
                    <a:pt x="16323" y="4374"/>
                    <a:pt x="14057" y="4374"/>
                  </a:cubicBezTo>
                  <a:cubicBezTo>
                    <a:pt x="13243" y="4374"/>
                    <a:pt x="12404" y="4609"/>
                    <a:pt x="11575" y="5146"/>
                  </a:cubicBezTo>
                  <a:cubicBezTo>
                    <a:pt x="9874" y="6247"/>
                    <a:pt x="8974" y="8248"/>
                    <a:pt x="9207" y="10250"/>
                  </a:cubicBezTo>
                  <a:cubicBezTo>
                    <a:pt x="8240" y="8916"/>
                    <a:pt x="7139" y="7648"/>
                    <a:pt x="5671" y="6847"/>
                  </a:cubicBezTo>
                  <a:cubicBezTo>
                    <a:pt x="4817" y="6376"/>
                    <a:pt x="3861" y="6099"/>
                    <a:pt x="2988" y="6099"/>
                  </a:cubicBezTo>
                  <a:cubicBezTo>
                    <a:pt x="1577" y="6099"/>
                    <a:pt x="386" y="6822"/>
                    <a:pt x="201" y="8615"/>
                  </a:cubicBezTo>
                  <a:cubicBezTo>
                    <a:pt x="0" y="10617"/>
                    <a:pt x="834" y="12718"/>
                    <a:pt x="1401" y="14620"/>
                  </a:cubicBezTo>
                  <a:cubicBezTo>
                    <a:pt x="3103" y="20157"/>
                    <a:pt x="5104" y="25594"/>
                    <a:pt x="7406" y="30931"/>
                  </a:cubicBezTo>
                  <a:cubicBezTo>
                    <a:pt x="8373" y="33266"/>
                    <a:pt x="9641" y="36969"/>
                    <a:pt x="10675" y="39404"/>
                  </a:cubicBezTo>
                  <a:cubicBezTo>
                    <a:pt x="13585" y="39951"/>
                    <a:pt x="17969" y="40525"/>
                    <a:pt x="23476" y="40525"/>
                  </a:cubicBezTo>
                  <a:cubicBezTo>
                    <a:pt x="31728" y="40525"/>
                    <a:pt x="42501" y="39236"/>
                    <a:pt x="54606" y="34634"/>
                  </a:cubicBezTo>
                  <a:cubicBezTo>
                    <a:pt x="55006" y="31965"/>
                    <a:pt x="55440" y="27863"/>
                    <a:pt x="55874" y="25261"/>
                  </a:cubicBezTo>
                  <a:cubicBezTo>
                    <a:pt x="56874" y="19557"/>
                    <a:pt x="57542" y="13786"/>
                    <a:pt x="57942" y="8015"/>
                  </a:cubicBezTo>
                  <a:cubicBezTo>
                    <a:pt x="58075" y="6047"/>
                    <a:pt x="58409" y="3812"/>
                    <a:pt x="57742" y="1911"/>
                  </a:cubicBezTo>
                  <a:cubicBezTo>
                    <a:pt x="57265" y="547"/>
                    <a:pt x="56327" y="1"/>
                    <a:pt x="55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796;p85">
              <a:extLst>
                <a:ext uri="{FF2B5EF4-FFF2-40B4-BE49-F238E27FC236}">
                  <a16:creationId xmlns:a16="http://schemas.microsoft.com/office/drawing/2014/main" id="{02A4F514-F0C8-1152-0A56-BCC7D17FB87B}"/>
                </a:ext>
              </a:extLst>
            </p:cNvPr>
            <p:cNvSpPr/>
            <p:nvPr/>
          </p:nvSpPr>
          <p:spPr>
            <a:xfrm>
              <a:off x="6022400" y="4287838"/>
              <a:ext cx="111750" cy="856475"/>
            </a:xfrm>
            <a:custGeom>
              <a:avLst/>
              <a:gdLst/>
              <a:ahLst/>
              <a:cxnLst/>
              <a:rect l="l" t="t" r="r" b="b"/>
              <a:pathLst>
                <a:path w="4470" h="34259" extrusionOk="0">
                  <a:moveTo>
                    <a:pt x="534" y="0"/>
                  </a:moveTo>
                  <a:cubicBezTo>
                    <a:pt x="400" y="200"/>
                    <a:pt x="267" y="401"/>
                    <a:pt x="167" y="634"/>
                  </a:cubicBezTo>
                  <a:cubicBezTo>
                    <a:pt x="134" y="567"/>
                    <a:pt x="33" y="501"/>
                    <a:pt x="0" y="401"/>
                  </a:cubicBezTo>
                  <a:lnTo>
                    <a:pt x="0" y="401"/>
                  </a:lnTo>
                  <a:cubicBezTo>
                    <a:pt x="334" y="4303"/>
                    <a:pt x="967" y="10074"/>
                    <a:pt x="1701" y="16546"/>
                  </a:cubicBezTo>
                  <a:cubicBezTo>
                    <a:pt x="2569" y="24018"/>
                    <a:pt x="3436" y="30522"/>
                    <a:pt x="4003" y="34258"/>
                  </a:cubicBezTo>
                  <a:lnTo>
                    <a:pt x="4470" y="34225"/>
                  </a:lnTo>
                  <a:cubicBezTo>
                    <a:pt x="4170" y="30455"/>
                    <a:pt x="3503" y="23884"/>
                    <a:pt x="2602" y="16445"/>
                  </a:cubicBezTo>
                  <a:cubicBezTo>
                    <a:pt x="1835" y="9774"/>
                    <a:pt x="1068" y="3836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797;p85">
              <a:extLst>
                <a:ext uri="{FF2B5EF4-FFF2-40B4-BE49-F238E27FC236}">
                  <a16:creationId xmlns:a16="http://schemas.microsoft.com/office/drawing/2014/main" id="{0139E926-DED4-A7F3-4489-83F3901D663C}"/>
                </a:ext>
              </a:extLst>
            </p:cNvPr>
            <p:cNvSpPr/>
            <p:nvPr/>
          </p:nvSpPr>
          <p:spPr>
            <a:xfrm>
              <a:off x="5768050" y="4325363"/>
              <a:ext cx="160975" cy="832275"/>
            </a:xfrm>
            <a:custGeom>
              <a:avLst/>
              <a:gdLst/>
              <a:ahLst/>
              <a:cxnLst/>
              <a:rect l="l" t="t" r="r" b="b"/>
              <a:pathLst>
                <a:path w="6439" h="33291" extrusionOk="0">
                  <a:moveTo>
                    <a:pt x="0" y="0"/>
                  </a:moveTo>
                  <a:lnTo>
                    <a:pt x="67" y="434"/>
                  </a:lnTo>
                  <a:cubicBezTo>
                    <a:pt x="667" y="4504"/>
                    <a:pt x="1568" y="10108"/>
                    <a:pt x="2635" y="16279"/>
                  </a:cubicBezTo>
                  <a:cubicBezTo>
                    <a:pt x="3703" y="22450"/>
                    <a:pt x="4770" y="28054"/>
                    <a:pt x="5604" y="32057"/>
                  </a:cubicBezTo>
                  <a:cubicBezTo>
                    <a:pt x="5671" y="32490"/>
                    <a:pt x="5771" y="32891"/>
                    <a:pt x="5838" y="33291"/>
                  </a:cubicBezTo>
                  <a:lnTo>
                    <a:pt x="6438" y="33291"/>
                  </a:lnTo>
                  <a:cubicBezTo>
                    <a:pt x="6371" y="32891"/>
                    <a:pt x="6305" y="32424"/>
                    <a:pt x="6238" y="31957"/>
                  </a:cubicBezTo>
                  <a:cubicBezTo>
                    <a:pt x="5571" y="27887"/>
                    <a:pt x="4603" y="22316"/>
                    <a:pt x="3536" y="16145"/>
                  </a:cubicBezTo>
                  <a:cubicBezTo>
                    <a:pt x="2469" y="10041"/>
                    <a:pt x="1501" y="4537"/>
                    <a:pt x="734" y="501"/>
                  </a:cubicBezTo>
                  <a:cubicBezTo>
                    <a:pt x="701" y="734"/>
                    <a:pt x="667" y="934"/>
                    <a:pt x="667" y="1168"/>
                  </a:cubicBezTo>
                  <a:cubicBezTo>
                    <a:pt x="501" y="768"/>
                    <a:pt x="267" y="36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798;p85">
              <a:extLst>
                <a:ext uri="{FF2B5EF4-FFF2-40B4-BE49-F238E27FC236}">
                  <a16:creationId xmlns:a16="http://schemas.microsoft.com/office/drawing/2014/main" id="{6C9915DB-8BB4-75C7-3E21-6C53390F41CC}"/>
                </a:ext>
              </a:extLst>
            </p:cNvPr>
            <p:cNvSpPr/>
            <p:nvPr/>
          </p:nvSpPr>
          <p:spPr>
            <a:xfrm>
              <a:off x="5501175" y="4366213"/>
              <a:ext cx="211850" cy="783925"/>
            </a:xfrm>
            <a:custGeom>
              <a:avLst/>
              <a:gdLst/>
              <a:ahLst/>
              <a:cxnLst/>
              <a:rect l="l" t="t" r="r" b="b"/>
              <a:pathLst>
                <a:path w="8474" h="31357" extrusionOk="0">
                  <a:moveTo>
                    <a:pt x="1" y="1"/>
                  </a:moveTo>
                  <a:cubicBezTo>
                    <a:pt x="68" y="234"/>
                    <a:pt x="101" y="468"/>
                    <a:pt x="168" y="701"/>
                  </a:cubicBezTo>
                  <a:cubicBezTo>
                    <a:pt x="1168" y="4871"/>
                    <a:pt x="2569" y="10609"/>
                    <a:pt x="4137" y="16946"/>
                  </a:cubicBezTo>
                  <a:cubicBezTo>
                    <a:pt x="5471" y="22350"/>
                    <a:pt x="6706" y="27354"/>
                    <a:pt x="7706" y="31290"/>
                  </a:cubicBezTo>
                  <a:lnTo>
                    <a:pt x="8474" y="31357"/>
                  </a:lnTo>
                  <a:cubicBezTo>
                    <a:pt x="7573" y="27354"/>
                    <a:pt x="6405" y="22250"/>
                    <a:pt x="5038" y="16713"/>
                  </a:cubicBezTo>
                  <a:cubicBezTo>
                    <a:pt x="3537" y="10709"/>
                    <a:pt x="2102" y="5238"/>
                    <a:pt x="968" y="1202"/>
                  </a:cubicBezTo>
                  <a:cubicBezTo>
                    <a:pt x="668" y="768"/>
                    <a:pt x="334" y="3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799;p85">
              <a:extLst>
                <a:ext uri="{FF2B5EF4-FFF2-40B4-BE49-F238E27FC236}">
                  <a16:creationId xmlns:a16="http://schemas.microsoft.com/office/drawing/2014/main" id="{DDB72271-BB3F-AB66-387D-50F54CA5514A}"/>
                </a:ext>
              </a:extLst>
            </p:cNvPr>
            <p:cNvSpPr/>
            <p:nvPr/>
          </p:nvSpPr>
          <p:spPr>
            <a:xfrm>
              <a:off x="6267575" y="4267813"/>
              <a:ext cx="64225" cy="844800"/>
            </a:xfrm>
            <a:custGeom>
              <a:avLst/>
              <a:gdLst/>
              <a:ahLst/>
              <a:cxnLst/>
              <a:rect l="l" t="t" r="r" b="b"/>
              <a:pathLst>
                <a:path w="2569" h="33792" extrusionOk="0">
                  <a:moveTo>
                    <a:pt x="601" y="1"/>
                  </a:moveTo>
                  <a:cubicBezTo>
                    <a:pt x="467" y="368"/>
                    <a:pt x="334" y="768"/>
                    <a:pt x="234" y="1168"/>
                  </a:cubicBezTo>
                  <a:cubicBezTo>
                    <a:pt x="167" y="935"/>
                    <a:pt x="100" y="668"/>
                    <a:pt x="0" y="468"/>
                  </a:cubicBezTo>
                  <a:lnTo>
                    <a:pt x="0" y="468"/>
                  </a:lnTo>
                  <a:cubicBezTo>
                    <a:pt x="200" y="4537"/>
                    <a:pt x="500" y="10175"/>
                    <a:pt x="867" y="16413"/>
                  </a:cubicBezTo>
                  <a:cubicBezTo>
                    <a:pt x="1268" y="22650"/>
                    <a:pt x="1601" y="28321"/>
                    <a:pt x="1901" y="32424"/>
                  </a:cubicBezTo>
                  <a:cubicBezTo>
                    <a:pt x="1935" y="32924"/>
                    <a:pt x="1968" y="33358"/>
                    <a:pt x="2002" y="33792"/>
                  </a:cubicBezTo>
                  <a:lnTo>
                    <a:pt x="2569" y="33692"/>
                  </a:lnTo>
                  <a:cubicBezTo>
                    <a:pt x="2569" y="33258"/>
                    <a:pt x="2569" y="32858"/>
                    <a:pt x="2535" y="32391"/>
                  </a:cubicBezTo>
                  <a:cubicBezTo>
                    <a:pt x="2435" y="28288"/>
                    <a:pt x="2168" y="22617"/>
                    <a:pt x="1801" y="16346"/>
                  </a:cubicBezTo>
                  <a:cubicBezTo>
                    <a:pt x="1434" y="10108"/>
                    <a:pt x="1001" y="4437"/>
                    <a:pt x="634" y="368"/>
                  </a:cubicBezTo>
                  <a:cubicBezTo>
                    <a:pt x="634" y="234"/>
                    <a:pt x="634" y="10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800;p85">
              <a:extLst>
                <a:ext uri="{FF2B5EF4-FFF2-40B4-BE49-F238E27FC236}">
                  <a16:creationId xmlns:a16="http://schemas.microsoft.com/office/drawing/2014/main" id="{8B3DACE1-23C1-8F3C-CBA3-30CBA8D856E4}"/>
                </a:ext>
              </a:extLst>
            </p:cNvPr>
            <p:cNvSpPr/>
            <p:nvPr/>
          </p:nvSpPr>
          <p:spPr>
            <a:xfrm>
              <a:off x="6524425" y="4245313"/>
              <a:ext cx="27525" cy="813100"/>
            </a:xfrm>
            <a:custGeom>
              <a:avLst/>
              <a:gdLst/>
              <a:ahLst/>
              <a:cxnLst/>
              <a:rect l="l" t="t" r="r" b="b"/>
              <a:pathLst>
                <a:path w="1101" h="32524" extrusionOk="0">
                  <a:moveTo>
                    <a:pt x="1101" y="0"/>
                  </a:moveTo>
                  <a:cubicBezTo>
                    <a:pt x="834" y="467"/>
                    <a:pt x="634" y="934"/>
                    <a:pt x="400" y="1401"/>
                  </a:cubicBezTo>
                  <a:cubicBezTo>
                    <a:pt x="267" y="5604"/>
                    <a:pt x="100" y="11208"/>
                    <a:pt x="33" y="17346"/>
                  </a:cubicBezTo>
                  <a:cubicBezTo>
                    <a:pt x="0" y="23117"/>
                    <a:pt x="33" y="28420"/>
                    <a:pt x="100" y="32523"/>
                  </a:cubicBezTo>
                  <a:lnTo>
                    <a:pt x="801" y="32290"/>
                  </a:lnTo>
                  <a:cubicBezTo>
                    <a:pt x="867" y="28220"/>
                    <a:pt x="901" y="23017"/>
                    <a:pt x="967" y="17346"/>
                  </a:cubicBezTo>
                  <a:cubicBezTo>
                    <a:pt x="1034" y="10841"/>
                    <a:pt x="1068" y="4937"/>
                    <a:pt x="1101" y="634"/>
                  </a:cubicBez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801;p85">
              <a:extLst>
                <a:ext uri="{FF2B5EF4-FFF2-40B4-BE49-F238E27FC236}">
                  <a16:creationId xmlns:a16="http://schemas.microsoft.com/office/drawing/2014/main" id="{7F1FED83-0CB8-E15C-13D0-06B2EF58D663}"/>
                </a:ext>
              </a:extLst>
            </p:cNvPr>
            <p:cNvSpPr/>
            <p:nvPr/>
          </p:nvSpPr>
          <p:spPr>
            <a:xfrm>
              <a:off x="5472825" y="3775938"/>
              <a:ext cx="281900" cy="110250"/>
            </a:xfrm>
            <a:custGeom>
              <a:avLst/>
              <a:gdLst/>
              <a:ahLst/>
              <a:cxnLst/>
              <a:rect l="l" t="t" r="r" b="b"/>
              <a:pathLst>
                <a:path w="11276" h="4410" extrusionOk="0">
                  <a:moveTo>
                    <a:pt x="9478" y="0"/>
                  </a:moveTo>
                  <a:cubicBezTo>
                    <a:pt x="8389" y="0"/>
                    <a:pt x="6848" y="264"/>
                    <a:pt x="5204" y="762"/>
                  </a:cubicBezTo>
                  <a:cubicBezTo>
                    <a:pt x="2202" y="1696"/>
                    <a:pt x="1" y="3097"/>
                    <a:pt x="234" y="3898"/>
                  </a:cubicBezTo>
                  <a:cubicBezTo>
                    <a:pt x="353" y="4240"/>
                    <a:pt x="937" y="4410"/>
                    <a:pt x="1811" y="4410"/>
                  </a:cubicBezTo>
                  <a:cubicBezTo>
                    <a:pt x="2896" y="4410"/>
                    <a:pt x="4427" y="4148"/>
                    <a:pt x="6072" y="3631"/>
                  </a:cubicBezTo>
                  <a:cubicBezTo>
                    <a:pt x="9074" y="2697"/>
                    <a:pt x="11275" y="1296"/>
                    <a:pt x="11042" y="529"/>
                  </a:cubicBezTo>
                  <a:cubicBezTo>
                    <a:pt x="10938" y="171"/>
                    <a:pt x="10355" y="0"/>
                    <a:pt x="9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802;p85">
              <a:extLst>
                <a:ext uri="{FF2B5EF4-FFF2-40B4-BE49-F238E27FC236}">
                  <a16:creationId xmlns:a16="http://schemas.microsoft.com/office/drawing/2014/main" id="{87D6EF30-F147-9218-76CC-462B8F2ACC09}"/>
                </a:ext>
              </a:extLst>
            </p:cNvPr>
            <p:cNvSpPr/>
            <p:nvPr/>
          </p:nvSpPr>
          <p:spPr>
            <a:xfrm>
              <a:off x="6138300" y="3752163"/>
              <a:ext cx="281900" cy="110275"/>
            </a:xfrm>
            <a:custGeom>
              <a:avLst/>
              <a:gdLst/>
              <a:ahLst/>
              <a:cxnLst/>
              <a:rect l="l" t="t" r="r" b="b"/>
              <a:pathLst>
                <a:path w="11276" h="4411" extrusionOk="0">
                  <a:moveTo>
                    <a:pt x="9479" y="0"/>
                  </a:moveTo>
                  <a:cubicBezTo>
                    <a:pt x="8391" y="0"/>
                    <a:pt x="6849" y="262"/>
                    <a:pt x="5204" y="779"/>
                  </a:cubicBezTo>
                  <a:cubicBezTo>
                    <a:pt x="2236" y="1713"/>
                    <a:pt x="1" y="3114"/>
                    <a:pt x="268" y="3881"/>
                  </a:cubicBezTo>
                  <a:cubicBezTo>
                    <a:pt x="372" y="4239"/>
                    <a:pt x="955" y="4410"/>
                    <a:pt x="1832" y="4410"/>
                  </a:cubicBezTo>
                  <a:cubicBezTo>
                    <a:pt x="2920" y="4410"/>
                    <a:pt x="4461" y="4147"/>
                    <a:pt x="6105" y="3648"/>
                  </a:cubicBezTo>
                  <a:cubicBezTo>
                    <a:pt x="9074" y="2714"/>
                    <a:pt x="11275" y="1313"/>
                    <a:pt x="11042" y="512"/>
                  </a:cubicBezTo>
                  <a:cubicBezTo>
                    <a:pt x="10938" y="170"/>
                    <a:pt x="10356" y="0"/>
                    <a:pt x="9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803;p85">
              <a:extLst>
                <a:ext uri="{FF2B5EF4-FFF2-40B4-BE49-F238E27FC236}">
                  <a16:creationId xmlns:a16="http://schemas.microsoft.com/office/drawing/2014/main" id="{8F41EDBC-9939-860A-514F-B341CCF3B6D2}"/>
                </a:ext>
              </a:extLst>
            </p:cNvPr>
            <p:cNvSpPr/>
            <p:nvPr/>
          </p:nvSpPr>
          <p:spPr>
            <a:xfrm>
              <a:off x="5708000" y="4089563"/>
              <a:ext cx="281900" cy="110525"/>
            </a:xfrm>
            <a:custGeom>
              <a:avLst/>
              <a:gdLst/>
              <a:ahLst/>
              <a:cxnLst/>
              <a:rect l="l" t="t" r="r" b="b"/>
              <a:pathLst>
                <a:path w="11276" h="4421" extrusionOk="0">
                  <a:moveTo>
                    <a:pt x="9477" y="0"/>
                  </a:moveTo>
                  <a:cubicBezTo>
                    <a:pt x="8393" y="0"/>
                    <a:pt x="6844" y="272"/>
                    <a:pt x="5171" y="793"/>
                  </a:cubicBezTo>
                  <a:cubicBezTo>
                    <a:pt x="2202" y="1727"/>
                    <a:pt x="0" y="3095"/>
                    <a:pt x="234" y="3895"/>
                  </a:cubicBezTo>
                  <a:cubicBezTo>
                    <a:pt x="352" y="4249"/>
                    <a:pt x="927" y="4421"/>
                    <a:pt x="1790" y="4421"/>
                  </a:cubicBezTo>
                  <a:cubicBezTo>
                    <a:pt x="2876" y="4421"/>
                    <a:pt x="4417" y="4149"/>
                    <a:pt x="6071" y="3628"/>
                  </a:cubicBezTo>
                  <a:cubicBezTo>
                    <a:pt x="9040" y="2694"/>
                    <a:pt x="11275" y="1327"/>
                    <a:pt x="11008" y="526"/>
                  </a:cubicBezTo>
                  <a:cubicBezTo>
                    <a:pt x="10905" y="172"/>
                    <a:pt x="10338" y="0"/>
                    <a:pt x="9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804;p85">
              <a:extLst>
                <a:ext uri="{FF2B5EF4-FFF2-40B4-BE49-F238E27FC236}">
                  <a16:creationId xmlns:a16="http://schemas.microsoft.com/office/drawing/2014/main" id="{6F956BC5-5061-9D34-3088-07729F7B69A6}"/>
                </a:ext>
              </a:extLst>
            </p:cNvPr>
            <p:cNvSpPr/>
            <p:nvPr/>
          </p:nvSpPr>
          <p:spPr>
            <a:xfrm>
              <a:off x="6360975" y="3905613"/>
              <a:ext cx="281875" cy="110175"/>
            </a:xfrm>
            <a:custGeom>
              <a:avLst/>
              <a:gdLst/>
              <a:ahLst/>
              <a:cxnLst/>
              <a:rect l="l" t="t" r="r" b="b"/>
              <a:pathLst>
                <a:path w="11275" h="4407" extrusionOk="0">
                  <a:moveTo>
                    <a:pt x="9456" y="0"/>
                  </a:moveTo>
                  <a:cubicBezTo>
                    <a:pt x="8373" y="0"/>
                    <a:pt x="6833" y="262"/>
                    <a:pt x="5170" y="779"/>
                  </a:cubicBezTo>
                  <a:cubicBezTo>
                    <a:pt x="2202" y="1713"/>
                    <a:pt x="0" y="3081"/>
                    <a:pt x="234" y="3881"/>
                  </a:cubicBezTo>
                  <a:cubicBezTo>
                    <a:pt x="352" y="4235"/>
                    <a:pt x="927" y="4407"/>
                    <a:pt x="1789" y="4407"/>
                  </a:cubicBezTo>
                  <a:cubicBezTo>
                    <a:pt x="2875" y="4407"/>
                    <a:pt x="4416" y="4135"/>
                    <a:pt x="6071" y="3614"/>
                  </a:cubicBezTo>
                  <a:cubicBezTo>
                    <a:pt x="9040" y="2680"/>
                    <a:pt x="11275" y="1313"/>
                    <a:pt x="11008" y="512"/>
                  </a:cubicBezTo>
                  <a:cubicBezTo>
                    <a:pt x="10904" y="170"/>
                    <a:pt x="10328" y="0"/>
                    <a:pt x="9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805;p85">
              <a:extLst>
                <a:ext uri="{FF2B5EF4-FFF2-40B4-BE49-F238E27FC236}">
                  <a16:creationId xmlns:a16="http://schemas.microsoft.com/office/drawing/2014/main" id="{EC2C0F1D-093E-E3D1-93A9-FCF774C72BD1}"/>
                </a:ext>
              </a:extLst>
            </p:cNvPr>
            <p:cNvSpPr/>
            <p:nvPr/>
          </p:nvSpPr>
          <p:spPr>
            <a:xfrm>
              <a:off x="5743025" y="3879938"/>
              <a:ext cx="276900" cy="126950"/>
            </a:xfrm>
            <a:custGeom>
              <a:avLst/>
              <a:gdLst/>
              <a:ahLst/>
              <a:cxnLst/>
              <a:rect l="l" t="t" r="r" b="b"/>
              <a:pathLst>
                <a:path w="11076" h="5078" extrusionOk="0">
                  <a:moveTo>
                    <a:pt x="1454" y="0"/>
                  </a:moveTo>
                  <a:cubicBezTo>
                    <a:pt x="846" y="0"/>
                    <a:pt x="442" y="129"/>
                    <a:pt x="334" y="405"/>
                  </a:cubicBezTo>
                  <a:cubicBezTo>
                    <a:pt x="0" y="1172"/>
                    <a:pt x="2102" y="2773"/>
                    <a:pt x="5004" y="3907"/>
                  </a:cubicBezTo>
                  <a:cubicBezTo>
                    <a:pt x="6849" y="4658"/>
                    <a:pt x="8583" y="5078"/>
                    <a:pt x="9666" y="5078"/>
                  </a:cubicBezTo>
                  <a:cubicBezTo>
                    <a:pt x="10267" y="5078"/>
                    <a:pt x="10668" y="4949"/>
                    <a:pt x="10775" y="4675"/>
                  </a:cubicBezTo>
                  <a:cubicBezTo>
                    <a:pt x="11075" y="3907"/>
                    <a:pt x="8974" y="2306"/>
                    <a:pt x="6105" y="1139"/>
                  </a:cubicBezTo>
                  <a:cubicBezTo>
                    <a:pt x="4266" y="412"/>
                    <a:pt x="2537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806;p85">
              <a:extLst>
                <a:ext uri="{FF2B5EF4-FFF2-40B4-BE49-F238E27FC236}">
                  <a16:creationId xmlns:a16="http://schemas.microsoft.com/office/drawing/2014/main" id="{AE8C49AB-378D-106C-9655-AD1A614ED056}"/>
                </a:ext>
              </a:extLst>
            </p:cNvPr>
            <p:cNvSpPr/>
            <p:nvPr/>
          </p:nvSpPr>
          <p:spPr>
            <a:xfrm>
              <a:off x="5999050" y="3592263"/>
              <a:ext cx="277725" cy="126975"/>
            </a:xfrm>
            <a:custGeom>
              <a:avLst/>
              <a:gdLst/>
              <a:ahLst/>
              <a:cxnLst/>
              <a:rect l="l" t="t" r="r" b="b"/>
              <a:pathLst>
                <a:path w="11109" h="5079" extrusionOk="0">
                  <a:moveTo>
                    <a:pt x="1443" y="0"/>
                  </a:moveTo>
                  <a:cubicBezTo>
                    <a:pt x="841" y="0"/>
                    <a:pt x="441" y="130"/>
                    <a:pt x="334" y="404"/>
                  </a:cubicBezTo>
                  <a:cubicBezTo>
                    <a:pt x="0" y="1171"/>
                    <a:pt x="2102" y="2772"/>
                    <a:pt x="5004" y="3940"/>
                  </a:cubicBezTo>
                  <a:cubicBezTo>
                    <a:pt x="6842" y="4666"/>
                    <a:pt x="8571" y="5078"/>
                    <a:pt x="9655" y="5078"/>
                  </a:cubicBezTo>
                  <a:cubicBezTo>
                    <a:pt x="10262" y="5078"/>
                    <a:pt x="10667" y="4949"/>
                    <a:pt x="10774" y="4673"/>
                  </a:cubicBezTo>
                  <a:cubicBezTo>
                    <a:pt x="11108" y="3906"/>
                    <a:pt x="8973" y="2338"/>
                    <a:pt x="6104" y="1171"/>
                  </a:cubicBezTo>
                  <a:cubicBezTo>
                    <a:pt x="4260" y="420"/>
                    <a:pt x="2525" y="0"/>
                    <a:pt x="1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807;p85">
              <a:extLst>
                <a:ext uri="{FF2B5EF4-FFF2-40B4-BE49-F238E27FC236}">
                  <a16:creationId xmlns:a16="http://schemas.microsoft.com/office/drawing/2014/main" id="{BDAD4DA5-724B-DD50-BF37-BD3FC270FF33}"/>
                </a:ext>
              </a:extLst>
            </p:cNvPr>
            <p:cNvSpPr/>
            <p:nvPr/>
          </p:nvSpPr>
          <p:spPr>
            <a:xfrm>
              <a:off x="5781375" y="3662888"/>
              <a:ext cx="276900" cy="127400"/>
            </a:xfrm>
            <a:custGeom>
              <a:avLst/>
              <a:gdLst/>
              <a:ahLst/>
              <a:cxnLst/>
              <a:rect l="l" t="t" r="r" b="b"/>
              <a:pathLst>
                <a:path w="11076" h="5096" extrusionOk="0">
                  <a:moveTo>
                    <a:pt x="1450" y="1"/>
                  </a:moveTo>
                  <a:cubicBezTo>
                    <a:pt x="826" y="1"/>
                    <a:pt x="411" y="134"/>
                    <a:pt x="301" y="414"/>
                  </a:cubicBezTo>
                  <a:cubicBezTo>
                    <a:pt x="1" y="1181"/>
                    <a:pt x="2069" y="2749"/>
                    <a:pt x="4971" y="3917"/>
                  </a:cubicBezTo>
                  <a:cubicBezTo>
                    <a:pt x="6821" y="4682"/>
                    <a:pt x="8536" y="5095"/>
                    <a:pt x="9622" y="5095"/>
                  </a:cubicBezTo>
                  <a:cubicBezTo>
                    <a:pt x="10240" y="5095"/>
                    <a:pt x="10654" y="4962"/>
                    <a:pt x="10775" y="4684"/>
                  </a:cubicBezTo>
                  <a:cubicBezTo>
                    <a:pt x="11075" y="3917"/>
                    <a:pt x="8974" y="2349"/>
                    <a:pt x="6105" y="1148"/>
                  </a:cubicBezTo>
                  <a:cubicBezTo>
                    <a:pt x="4261" y="406"/>
                    <a:pt x="2538" y="1"/>
                    <a:pt x="1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808;p85">
              <a:extLst>
                <a:ext uri="{FF2B5EF4-FFF2-40B4-BE49-F238E27FC236}">
                  <a16:creationId xmlns:a16="http://schemas.microsoft.com/office/drawing/2014/main" id="{2B9610B3-5193-1A37-8293-BC49237D6BC3}"/>
                </a:ext>
              </a:extLst>
            </p:cNvPr>
            <p:cNvSpPr/>
            <p:nvPr/>
          </p:nvSpPr>
          <p:spPr>
            <a:xfrm>
              <a:off x="5365250" y="4006413"/>
              <a:ext cx="253550" cy="175100"/>
            </a:xfrm>
            <a:custGeom>
              <a:avLst/>
              <a:gdLst/>
              <a:ahLst/>
              <a:cxnLst/>
              <a:rect l="l" t="t" r="r" b="b"/>
              <a:pathLst>
                <a:path w="10142" h="7004" extrusionOk="0">
                  <a:moveTo>
                    <a:pt x="9098" y="0"/>
                  </a:moveTo>
                  <a:cubicBezTo>
                    <a:pt x="8121" y="0"/>
                    <a:pt x="6183" y="878"/>
                    <a:pt x="4204" y="2284"/>
                  </a:cubicBezTo>
                  <a:cubicBezTo>
                    <a:pt x="1669" y="4086"/>
                    <a:pt x="1" y="6120"/>
                    <a:pt x="501" y="6787"/>
                  </a:cubicBezTo>
                  <a:cubicBezTo>
                    <a:pt x="603" y="6934"/>
                    <a:pt x="801" y="7003"/>
                    <a:pt x="1073" y="7003"/>
                  </a:cubicBezTo>
                  <a:cubicBezTo>
                    <a:pt x="2041" y="7003"/>
                    <a:pt x="3959" y="6125"/>
                    <a:pt x="5938" y="4719"/>
                  </a:cubicBezTo>
                  <a:cubicBezTo>
                    <a:pt x="8473" y="2918"/>
                    <a:pt x="10141" y="883"/>
                    <a:pt x="9674" y="216"/>
                  </a:cubicBezTo>
                  <a:cubicBezTo>
                    <a:pt x="9572" y="70"/>
                    <a:pt x="9373" y="0"/>
                    <a:pt x="9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809;p85">
              <a:extLst>
                <a:ext uri="{FF2B5EF4-FFF2-40B4-BE49-F238E27FC236}">
                  <a16:creationId xmlns:a16="http://schemas.microsoft.com/office/drawing/2014/main" id="{6692E6CF-6D70-BE98-E8CC-E75960179930}"/>
                </a:ext>
              </a:extLst>
            </p:cNvPr>
            <p:cNvSpPr/>
            <p:nvPr/>
          </p:nvSpPr>
          <p:spPr>
            <a:xfrm>
              <a:off x="6116625" y="4015713"/>
              <a:ext cx="284400" cy="98425"/>
            </a:xfrm>
            <a:custGeom>
              <a:avLst/>
              <a:gdLst/>
              <a:ahLst/>
              <a:cxnLst/>
              <a:rect l="l" t="t" r="r" b="b"/>
              <a:pathLst>
                <a:path w="11376" h="3937" extrusionOk="0">
                  <a:moveTo>
                    <a:pt x="2267" y="0"/>
                  </a:moveTo>
                  <a:cubicBezTo>
                    <a:pt x="1095" y="0"/>
                    <a:pt x="307" y="218"/>
                    <a:pt x="201" y="645"/>
                  </a:cubicBezTo>
                  <a:cubicBezTo>
                    <a:pt x="0" y="1445"/>
                    <a:pt x="2302" y="2679"/>
                    <a:pt x="5338" y="3413"/>
                  </a:cubicBezTo>
                  <a:cubicBezTo>
                    <a:pt x="6775" y="3761"/>
                    <a:pt x="8114" y="3936"/>
                    <a:pt x="9148" y="3936"/>
                  </a:cubicBezTo>
                  <a:cubicBezTo>
                    <a:pt x="10298" y="3936"/>
                    <a:pt x="11070" y="3719"/>
                    <a:pt x="11175" y="3280"/>
                  </a:cubicBezTo>
                  <a:cubicBezTo>
                    <a:pt x="11375" y="2479"/>
                    <a:pt x="9074" y="1245"/>
                    <a:pt x="6038" y="511"/>
                  </a:cubicBezTo>
                  <a:cubicBezTo>
                    <a:pt x="4619" y="168"/>
                    <a:pt x="3295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810;p85">
              <a:extLst>
                <a:ext uri="{FF2B5EF4-FFF2-40B4-BE49-F238E27FC236}">
                  <a16:creationId xmlns:a16="http://schemas.microsoft.com/office/drawing/2014/main" id="{26ECE6B7-B0FD-8D4D-DB5B-3D4EC1B7AC0E}"/>
                </a:ext>
              </a:extLst>
            </p:cNvPr>
            <p:cNvSpPr/>
            <p:nvPr/>
          </p:nvSpPr>
          <p:spPr>
            <a:xfrm>
              <a:off x="6654500" y="4297013"/>
              <a:ext cx="50075" cy="349425"/>
            </a:xfrm>
            <a:custGeom>
              <a:avLst/>
              <a:gdLst/>
              <a:ahLst/>
              <a:cxnLst/>
              <a:rect l="l" t="t" r="r" b="b"/>
              <a:pathLst>
                <a:path w="2003" h="13977" extrusionOk="0">
                  <a:moveTo>
                    <a:pt x="1160" y="0"/>
                  </a:moveTo>
                  <a:cubicBezTo>
                    <a:pt x="663" y="0"/>
                    <a:pt x="167" y="3123"/>
                    <a:pt x="101" y="6972"/>
                  </a:cubicBezTo>
                  <a:cubicBezTo>
                    <a:pt x="1" y="10841"/>
                    <a:pt x="334" y="13977"/>
                    <a:pt x="835" y="13977"/>
                  </a:cubicBezTo>
                  <a:cubicBezTo>
                    <a:pt x="1368" y="13977"/>
                    <a:pt x="1835" y="10875"/>
                    <a:pt x="1936" y="7005"/>
                  </a:cubicBezTo>
                  <a:cubicBezTo>
                    <a:pt x="2002" y="3136"/>
                    <a:pt x="1669" y="0"/>
                    <a:pt x="1168" y="0"/>
                  </a:cubicBezTo>
                  <a:cubicBezTo>
                    <a:pt x="1166" y="0"/>
                    <a:pt x="1163" y="0"/>
                    <a:pt x="1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811;p85">
              <a:extLst>
                <a:ext uri="{FF2B5EF4-FFF2-40B4-BE49-F238E27FC236}">
                  <a16:creationId xmlns:a16="http://schemas.microsoft.com/office/drawing/2014/main" id="{BA991FD8-5AF3-A413-BB70-A7A284BD3C2D}"/>
                </a:ext>
              </a:extLst>
            </p:cNvPr>
            <p:cNvSpPr/>
            <p:nvPr/>
          </p:nvSpPr>
          <p:spPr>
            <a:xfrm>
              <a:off x="6662025" y="4197738"/>
              <a:ext cx="49225" cy="59425"/>
            </a:xfrm>
            <a:custGeom>
              <a:avLst/>
              <a:gdLst/>
              <a:ahLst/>
              <a:cxnLst/>
              <a:rect l="l" t="t" r="r" b="b"/>
              <a:pathLst>
                <a:path w="1969" h="2377" extrusionOk="0">
                  <a:moveTo>
                    <a:pt x="884" y="0"/>
                  </a:moveTo>
                  <a:cubicBezTo>
                    <a:pt x="868" y="0"/>
                    <a:pt x="851" y="1"/>
                    <a:pt x="834" y="2"/>
                  </a:cubicBezTo>
                  <a:cubicBezTo>
                    <a:pt x="334" y="68"/>
                    <a:pt x="0" y="636"/>
                    <a:pt x="67" y="1303"/>
                  </a:cubicBezTo>
                  <a:cubicBezTo>
                    <a:pt x="129" y="1927"/>
                    <a:pt x="572" y="2376"/>
                    <a:pt x="1039" y="2376"/>
                  </a:cubicBezTo>
                  <a:cubicBezTo>
                    <a:pt x="1070" y="2376"/>
                    <a:pt x="1102" y="2374"/>
                    <a:pt x="1134" y="2370"/>
                  </a:cubicBezTo>
                  <a:cubicBezTo>
                    <a:pt x="1635" y="2303"/>
                    <a:pt x="1968" y="1736"/>
                    <a:pt x="1901" y="1103"/>
                  </a:cubicBezTo>
                  <a:cubicBezTo>
                    <a:pt x="1837" y="458"/>
                    <a:pt x="1368" y="0"/>
                    <a:pt x="8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9" name="Google Shape;4834;p85">
            <a:extLst>
              <a:ext uri="{FF2B5EF4-FFF2-40B4-BE49-F238E27FC236}">
                <a16:creationId xmlns:a16="http://schemas.microsoft.com/office/drawing/2014/main" id="{0C2E7CB9-5C6A-BAA1-1564-D8597C96BF67}"/>
              </a:ext>
            </a:extLst>
          </p:cNvPr>
          <p:cNvGrpSpPr/>
          <p:nvPr/>
        </p:nvGrpSpPr>
        <p:grpSpPr>
          <a:xfrm>
            <a:off x="7758020" y="394768"/>
            <a:ext cx="770497" cy="1528000"/>
            <a:chOff x="-592050" y="2178275"/>
            <a:chExt cx="1276775" cy="2732825"/>
          </a:xfrm>
        </p:grpSpPr>
        <p:sp>
          <p:nvSpPr>
            <p:cNvPr id="4280" name="Google Shape;4835;p85">
              <a:extLst>
                <a:ext uri="{FF2B5EF4-FFF2-40B4-BE49-F238E27FC236}">
                  <a16:creationId xmlns:a16="http://schemas.microsoft.com/office/drawing/2014/main" id="{FA3C2DC9-81D6-0DCD-F2A2-DD2FBFBE310D}"/>
                </a:ext>
              </a:extLst>
            </p:cNvPr>
            <p:cNvSpPr/>
            <p:nvPr/>
          </p:nvSpPr>
          <p:spPr>
            <a:xfrm>
              <a:off x="-592050" y="2178275"/>
              <a:ext cx="1276775" cy="2732825"/>
            </a:xfrm>
            <a:custGeom>
              <a:avLst/>
              <a:gdLst/>
              <a:ahLst/>
              <a:cxnLst/>
              <a:rect l="l" t="t" r="r" b="b"/>
              <a:pathLst>
                <a:path w="51071" h="109313" extrusionOk="0">
                  <a:moveTo>
                    <a:pt x="22950" y="1"/>
                  </a:moveTo>
                  <a:cubicBezTo>
                    <a:pt x="21983" y="34"/>
                    <a:pt x="21049" y="334"/>
                    <a:pt x="20282" y="935"/>
                  </a:cubicBezTo>
                  <a:cubicBezTo>
                    <a:pt x="19615" y="601"/>
                    <a:pt x="18881" y="368"/>
                    <a:pt x="18147" y="334"/>
                  </a:cubicBezTo>
                  <a:cubicBezTo>
                    <a:pt x="17985" y="318"/>
                    <a:pt x="17823" y="310"/>
                    <a:pt x="17662" y="310"/>
                  </a:cubicBezTo>
                  <a:cubicBezTo>
                    <a:pt x="17158" y="310"/>
                    <a:pt x="16659" y="391"/>
                    <a:pt x="16179" y="568"/>
                  </a:cubicBezTo>
                  <a:cubicBezTo>
                    <a:pt x="14511" y="1268"/>
                    <a:pt x="13444" y="2903"/>
                    <a:pt x="13477" y="4704"/>
                  </a:cubicBezTo>
                  <a:cubicBezTo>
                    <a:pt x="12276" y="5238"/>
                    <a:pt x="11376" y="6339"/>
                    <a:pt x="11075" y="7606"/>
                  </a:cubicBezTo>
                  <a:cubicBezTo>
                    <a:pt x="10575" y="9574"/>
                    <a:pt x="11609" y="11709"/>
                    <a:pt x="13510" y="12743"/>
                  </a:cubicBezTo>
                  <a:cubicBezTo>
                    <a:pt x="13410" y="13711"/>
                    <a:pt x="13544" y="14645"/>
                    <a:pt x="13977" y="15512"/>
                  </a:cubicBezTo>
                  <a:cubicBezTo>
                    <a:pt x="14611" y="16746"/>
                    <a:pt x="15779" y="17647"/>
                    <a:pt x="17180" y="17847"/>
                  </a:cubicBezTo>
                  <a:cubicBezTo>
                    <a:pt x="10175" y="18848"/>
                    <a:pt x="4070" y="23017"/>
                    <a:pt x="568" y="29155"/>
                  </a:cubicBezTo>
                  <a:cubicBezTo>
                    <a:pt x="534" y="29188"/>
                    <a:pt x="534" y="29255"/>
                    <a:pt x="501" y="29289"/>
                  </a:cubicBezTo>
                  <a:cubicBezTo>
                    <a:pt x="67" y="30056"/>
                    <a:pt x="1" y="30956"/>
                    <a:pt x="334" y="31757"/>
                  </a:cubicBezTo>
                  <a:cubicBezTo>
                    <a:pt x="1902" y="35259"/>
                    <a:pt x="4537" y="38162"/>
                    <a:pt x="7840" y="40096"/>
                  </a:cubicBezTo>
                  <a:cubicBezTo>
                    <a:pt x="7473" y="40697"/>
                    <a:pt x="7339" y="41397"/>
                    <a:pt x="7473" y="42098"/>
                  </a:cubicBezTo>
                  <a:cubicBezTo>
                    <a:pt x="7906" y="44366"/>
                    <a:pt x="9474" y="46501"/>
                    <a:pt x="11742" y="47935"/>
                  </a:cubicBezTo>
                  <a:cubicBezTo>
                    <a:pt x="13477" y="49003"/>
                    <a:pt x="15345" y="49536"/>
                    <a:pt x="17246" y="50037"/>
                  </a:cubicBezTo>
                  <a:lnTo>
                    <a:pt x="17413" y="50070"/>
                  </a:lnTo>
                  <a:lnTo>
                    <a:pt x="17647" y="50137"/>
                  </a:lnTo>
                  <a:cubicBezTo>
                    <a:pt x="17580" y="50203"/>
                    <a:pt x="17513" y="50304"/>
                    <a:pt x="17480" y="50370"/>
                  </a:cubicBezTo>
                  <a:cubicBezTo>
                    <a:pt x="17080" y="50937"/>
                    <a:pt x="16746" y="51571"/>
                    <a:pt x="16546" y="52238"/>
                  </a:cubicBezTo>
                  <a:cubicBezTo>
                    <a:pt x="15945" y="53773"/>
                    <a:pt x="15912" y="55507"/>
                    <a:pt x="16446" y="57108"/>
                  </a:cubicBezTo>
                  <a:cubicBezTo>
                    <a:pt x="16813" y="58042"/>
                    <a:pt x="17413" y="58910"/>
                    <a:pt x="18180" y="59610"/>
                  </a:cubicBezTo>
                  <a:lnTo>
                    <a:pt x="18180" y="60811"/>
                  </a:lnTo>
                  <a:cubicBezTo>
                    <a:pt x="12510" y="62679"/>
                    <a:pt x="4838" y="67983"/>
                    <a:pt x="5805" y="78724"/>
                  </a:cubicBezTo>
                  <a:cubicBezTo>
                    <a:pt x="6906" y="91099"/>
                    <a:pt x="9007" y="99505"/>
                    <a:pt x="12243" y="104376"/>
                  </a:cubicBezTo>
                  <a:cubicBezTo>
                    <a:pt x="14278" y="107478"/>
                    <a:pt x="17780" y="109312"/>
                    <a:pt x="21483" y="109312"/>
                  </a:cubicBezTo>
                  <a:lnTo>
                    <a:pt x="31657" y="109312"/>
                  </a:lnTo>
                  <a:cubicBezTo>
                    <a:pt x="35359" y="109312"/>
                    <a:pt x="38828" y="107478"/>
                    <a:pt x="40897" y="104409"/>
                  </a:cubicBezTo>
                  <a:cubicBezTo>
                    <a:pt x="44132" y="99505"/>
                    <a:pt x="46234" y="91133"/>
                    <a:pt x="47335" y="78757"/>
                  </a:cubicBezTo>
                  <a:cubicBezTo>
                    <a:pt x="48269" y="68016"/>
                    <a:pt x="40630" y="62679"/>
                    <a:pt x="34959" y="60811"/>
                  </a:cubicBezTo>
                  <a:lnTo>
                    <a:pt x="34959" y="59677"/>
                  </a:lnTo>
                  <a:cubicBezTo>
                    <a:pt x="35760" y="58976"/>
                    <a:pt x="36360" y="58076"/>
                    <a:pt x="36727" y="57075"/>
                  </a:cubicBezTo>
                  <a:cubicBezTo>
                    <a:pt x="37261" y="55507"/>
                    <a:pt x="37227" y="53773"/>
                    <a:pt x="36660" y="52205"/>
                  </a:cubicBezTo>
                  <a:cubicBezTo>
                    <a:pt x="36427" y="51571"/>
                    <a:pt x="36127" y="50971"/>
                    <a:pt x="35760" y="50437"/>
                  </a:cubicBezTo>
                  <a:cubicBezTo>
                    <a:pt x="35693" y="50337"/>
                    <a:pt x="35660" y="50270"/>
                    <a:pt x="35593" y="50203"/>
                  </a:cubicBezTo>
                  <a:lnTo>
                    <a:pt x="36127" y="49970"/>
                  </a:lnTo>
                  <a:cubicBezTo>
                    <a:pt x="36660" y="49770"/>
                    <a:pt x="37194" y="49570"/>
                    <a:pt x="37694" y="49336"/>
                  </a:cubicBezTo>
                  <a:lnTo>
                    <a:pt x="38395" y="49069"/>
                  </a:lnTo>
                  <a:cubicBezTo>
                    <a:pt x="40363" y="48235"/>
                    <a:pt x="42364" y="47401"/>
                    <a:pt x="44332" y="45734"/>
                  </a:cubicBezTo>
                  <a:cubicBezTo>
                    <a:pt x="45000" y="45167"/>
                    <a:pt x="45633" y="44566"/>
                    <a:pt x="46234" y="43999"/>
                  </a:cubicBezTo>
                  <a:lnTo>
                    <a:pt x="46267" y="43932"/>
                  </a:lnTo>
                  <a:lnTo>
                    <a:pt x="46534" y="43699"/>
                  </a:lnTo>
                  <a:cubicBezTo>
                    <a:pt x="47368" y="42798"/>
                    <a:pt x="48168" y="41831"/>
                    <a:pt x="48836" y="40797"/>
                  </a:cubicBezTo>
                  <a:lnTo>
                    <a:pt x="48869" y="40730"/>
                  </a:lnTo>
                  <a:lnTo>
                    <a:pt x="49036" y="40497"/>
                  </a:lnTo>
                  <a:cubicBezTo>
                    <a:pt x="50170" y="38729"/>
                    <a:pt x="50837" y="36694"/>
                    <a:pt x="50970" y="34592"/>
                  </a:cubicBezTo>
                  <a:cubicBezTo>
                    <a:pt x="51071" y="33592"/>
                    <a:pt x="50837" y="32624"/>
                    <a:pt x="50337" y="31790"/>
                  </a:cubicBezTo>
                  <a:cubicBezTo>
                    <a:pt x="50003" y="31290"/>
                    <a:pt x="49569" y="30856"/>
                    <a:pt x="49036" y="30589"/>
                  </a:cubicBezTo>
                  <a:cubicBezTo>
                    <a:pt x="49203" y="30323"/>
                    <a:pt x="49336" y="30022"/>
                    <a:pt x="49469" y="29756"/>
                  </a:cubicBezTo>
                  <a:cubicBezTo>
                    <a:pt x="49569" y="29555"/>
                    <a:pt x="49636" y="29322"/>
                    <a:pt x="49703" y="29122"/>
                  </a:cubicBezTo>
                  <a:cubicBezTo>
                    <a:pt x="50537" y="27020"/>
                    <a:pt x="50036" y="24585"/>
                    <a:pt x="48435" y="22984"/>
                  </a:cubicBezTo>
                  <a:cubicBezTo>
                    <a:pt x="47501" y="22050"/>
                    <a:pt x="46167" y="21516"/>
                    <a:pt x="44432" y="21383"/>
                  </a:cubicBezTo>
                  <a:cubicBezTo>
                    <a:pt x="44566" y="19682"/>
                    <a:pt x="44232" y="18014"/>
                    <a:pt x="43432" y="16513"/>
                  </a:cubicBezTo>
                  <a:cubicBezTo>
                    <a:pt x="42898" y="15445"/>
                    <a:pt x="42097" y="14511"/>
                    <a:pt x="41130" y="13844"/>
                  </a:cubicBezTo>
                  <a:cubicBezTo>
                    <a:pt x="42064" y="13044"/>
                    <a:pt x="42564" y="11876"/>
                    <a:pt x="42564" y="10642"/>
                  </a:cubicBezTo>
                  <a:cubicBezTo>
                    <a:pt x="42531" y="9741"/>
                    <a:pt x="42231" y="8874"/>
                    <a:pt x="41630" y="8173"/>
                  </a:cubicBezTo>
                  <a:cubicBezTo>
                    <a:pt x="41430" y="7940"/>
                    <a:pt x="41230" y="7706"/>
                    <a:pt x="40997" y="7506"/>
                  </a:cubicBezTo>
                  <a:cubicBezTo>
                    <a:pt x="41063" y="7206"/>
                    <a:pt x="41063" y="6906"/>
                    <a:pt x="41097" y="6606"/>
                  </a:cubicBezTo>
                  <a:cubicBezTo>
                    <a:pt x="41130" y="5205"/>
                    <a:pt x="40496" y="3870"/>
                    <a:pt x="39362" y="3036"/>
                  </a:cubicBezTo>
                  <a:cubicBezTo>
                    <a:pt x="38728" y="2536"/>
                    <a:pt x="37928" y="2303"/>
                    <a:pt x="37094" y="2303"/>
                  </a:cubicBezTo>
                  <a:cubicBezTo>
                    <a:pt x="36760" y="2303"/>
                    <a:pt x="36393" y="2336"/>
                    <a:pt x="36060" y="2436"/>
                  </a:cubicBezTo>
                  <a:cubicBezTo>
                    <a:pt x="35726" y="2036"/>
                    <a:pt x="35326" y="1669"/>
                    <a:pt x="34859" y="1402"/>
                  </a:cubicBezTo>
                  <a:cubicBezTo>
                    <a:pt x="34192" y="1002"/>
                    <a:pt x="33458" y="801"/>
                    <a:pt x="32657" y="801"/>
                  </a:cubicBezTo>
                  <a:cubicBezTo>
                    <a:pt x="32627" y="801"/>
                    <a:pt x="32596" y="800"/>
                    <a:pt x="32566" y="800"/>
                  </a:cubicBezTo>
                  <a:cubicBezTo>
                    <a:pt x="31198" y="800"/>
                    <a:pt x="29905" y="1527"/>
                    <a:pt x="29155" y="2669"/>
                  </a:cubicBezTo>
                  <a:cubicBezTo>
                    <a:pt x="29088" y="2803"/>
                    <a:pt x="29021" y="2936"/>
                    <a:pt x="28955" y="3036"/>
                  </a:cubicBezTo>
                  <a:cubicBezTo>
                    <a:pt x="28825" y="3023"/>
                    <a:pt x="28696" y="3016"/>
                    <a:pt x="28567" y="3016"/>
                  </a:cubicBezTo>
                  <a:cubicBezTo>
                    <a:pt x="28065" y="3016"/>
                    <a:pt x="27571" y="3117"/>
                    <a:pt x="27120" y="3303"/>
                  </a:cubicBezTo>
                  <a:cubicBezTo>
                    <a:pt x="26720" y="1936"/>
                    <a:pt x="25719" y="868"/>
                    <a:pt x="24452" y="301"/>
                  </a:cubicBezTo>
                  <a:cubicBezTo>
                    <a:pt x="23985" y="101"/>
                    <a:pt x="23451" y="1"/>
                    <a:pt x="22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836;p85">
              <a:extLst>
                <a:ext uri="{FF2B5EF4-FFF2-40B4-BE49-F238E27FC236}">
                  <a16:creationId xmlns:a16="http://schemas.microsoft.com/office/drawing/2014/main" id="{91C7EFBC-C6A4-CB4F-E9A5-4BECAABBF707}"/>
                </a:ext>
              </a:extLst>
            </p:cNvPr>
            <p:cNvSpPr/>
            <p:nvPr/>
          </p:nvSpPr>
          <p:spPr>
            <a:xfrm>
              <a:off x="63425" y="2674500"/>
              <a:ext cx="528725" cy="367750"/>
            </a:xfrm>
            <a:custGeom>
              <a:avLst/>
              <a:gdLst/>
              <a:ahLst/>
              <a:cxnLst/>
              <a:rect l="l" t="t" r="r" b="b"/>
              <a:pathLst>
                <a:path w="21149" h="14710" extrusionOk="0">
                  <a:moveTo>
                    <a:pt x="6923" y="0"/>
                  </a:moveTo>
                  <a:cubicBezTo>
                    <a:pt x="5584" y="0"/>
                    <a:pt x="4242" y="887"/>
                    <a:pt x="4103" y="2601"/>
                  </a:cubicBezTo>
                  <a:cubicBezTo>
                    <a:pt x="3725" y="2157"/>
                    <a:pt x="3199" y="1919"/>
                    <a:pt x="2663" y="1919"/>
                  </a:cubicBezTo>
                  <a:cubicBezTo>
                    <a:pt x="2395" y="1919"/>
                    <a:pt x="2124" y="1979"/>
                    <a:pt x="1868" y="2101"/>
                  </a:cubicBezTo>
                  <a:cubicBezTo>
                    <a:pt x="1135" y="2501"/>
                    <a:pt x="568" y="3168"/>
                    <a:pt x="334" y="3969"/>
                  </a:cubicBezTo>
                  <a:cubicBezTo>
                    <a:pt x="101" y="4769"/>
                    <a:pt x="0" y="5570"/>
                    <a:pt x="0" y="6404"/>
                  </a:cubicBezTo>
                  <a:lnTo>
                    <a:pt x="16779" y="14710"/>
                  </a:lnTo>
                  <a:cubicBezTo>
                    <a:pt x="18080" y="14343"/>
                    <a:pt x="19181" y="13442"/>
                    <a:pt x="19848" y="12275"/>
                  </a:cubicBezTo>
                  <a:cubicBezTo>
                    <a:pt x="20649" y="11007"/>
                    <a:pt x="21149" y="9339"/>
                    <a:pt x="20482" y="7938"/>
                  </a:cubicBezTo>
                  <a:cubicBezTo>
                    <a:pt x="19975" y="6925"/>
                    <a:pt x="18989" y="6311"/>
                    <a:pt x="17904" y="6311"/>
                  </a:cubicBezTo>
                  <a:cubicBezTo>
                    <a:pt x="17775" y="6311"/>
                    <a:pt x="17644" y="6320"/>
                    <a:pt x="17513" y="6337"/>
                  </a:cubicBezTo>
                  <a:cubicBezTo>
                    <a:pt x="17746" y="4970"/>
                    <a:pt x="17346" y="3602"/>
                    <a:pt x="16446" y="2568"/>
                  </a:cubicBezTo>
                  <a:cubicBezTo>
                    <a:pt x="15481" y="1603"/>
                    <a:pt x="14194" y="1069"/>
                    <a:pt x="12877" y="1069"/>
                  </a:cubicBezTo>
                  <a:cubicBezTo>
                    <a:pt x="12555" y="1069"/>
                    <a:pt x="12231" y="1101"/>
                    <a:pt x="11909" y="1167"/>
                  </a:cubicBezTo>
                  <a:cubicBezTo>
                    <a:pt x="11611" y="1200"/>
                    <a:pt x="9608" y="1856"/>
                    <a:pt x="9672" y="2323"/>
                  </a:cubicBezTo>
                  <a:lnTo>
                    <a:pt x="9672" y="2323"/>
                  </a:lnTo>
                  <a:cubicBezTo>
                    <a:pt x="9395" y="758"/>
                    <a:pt x="8161" y="0"/>
                    <a:pt x="6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837;p85">
              <a:extLst>
                <a:ext uri="{FF2B5EF4-FFF2-40B4-BE49-F238E27FC236}">
                  <a16:creationId xmlns:a16="http://schemas.microsoft.com/office/drawing/2014/main" id="{420DA466-736E-7CF3-D991-7C1932CA5ACB}"/>
                </a:ext>
              </a:extLst>
            </p:cNvPr>
            <p:cNvSpPr/>
            <p:nvPr/>
          </p:nvSpPr>
          <p:spPr>
            <a:xfrm>
              <a:off x="-570900" y="2661900"/>
              <a:ext cx="539275" cy="386200"/>
            </a:xfrm>
            <a:custGeom>
              <a:avLst/>
              <a:gdLst/>
              <a:ahLst/>
              <a:cxnLst/>
              <a:rect l="l" t="t" r="r" b="b"/>
              <a:pathLst>
                <a:path w="21571" h="15448" extrusionOk="0">
                  <a:moveTo>
                    <a:pt x="17208" y="0"/>
                  </a:moveTo>
                  <a:cubicBezTo>
                    <a:pt x="16914" y="0"/>
                    <a:pt x="16621" y="23"/>
                    <a:pt x="16334" y="70"/>
                  </a:cubicBezTo>
                  <a:cubicBezTo>
                    <a:pt x="14432" y="437"/>
                    <a:pt x="12931" y="1938"/>
                    <a:pt x="12631" y="3839"/>
                  </a:cubicBezTo>
                  <a:cubicBezTo>
                    <a:pt x="11848" y="3038"/>
                    <a:pt x="10923" y="2694"/>
                    <a:pt x="10025" y="2694"/>
                  </a:cubicBezTo>
                  <a:cubicBezTo>
                    <a:pt x="7633" y="2694"/>
                    <a:pt x="5429" y="5135"/>
                    <a:pt x="6593" y="7875"/>
                  </a:cubicBezTo>
                  <a:cubicBezTo>
                    <a:pt x="6110" y="7596"/>
                    <a:pt x="5583" y="7461"/>
                    <a:pt x="5061" y="7461"/>
                  </a:cubicBezTo>
                  <a:cubicBezTo>
                    <a:pt x="4213" y="7461"/>
                    <a:pt x="3377" y="7815"/>
                    <a:pt x="2757" y="8476"/>
                  </a:cubicBezTo>
                  <a:cubicBezTo>
                    <a:pt x="1" y="11697"/>
                    <a:pt x="4948" y="15448"/>
                    <a:pt x="7955" y="15448"/>
                  </a:cubicBezTo>
                  <a:cubicBezTo>
                    <a:pt x="7968" y="15448"/>
                    <a:pt x="7981" y="15448"/>
                    <a:pt x="7994" y="15447"/>
                  </a:cubicBezTo>
                  <a:lnTo>
                    <a:pt x="21571" y="2638"/>
                  </a:lnTo>
                  <a:cubicBezTo>
                    <a:pt x="20853" y="887"/>
                    <a:pt x="19023" y="0"/>
                    <a:pt x="17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838;p85">
              <a:extLst>
                <a:ext uri="{FF2B5EF4-FFF2-40B4-BE49-F238E27FC236}">
                  <a16:creationId xmlns:a16="http://schemas.microsoft.com/office/drawing/2014/main" id="{A465597C-B203-E84C-C601-AD791F7DC0BA}"/>
                </a:ext>
              </a:extLst>
            </p:cNvPr>
            <p:cNvSpPr/>
            <p:nvPr/>
          </p:nvSpPr>
          <p:spPr>
            <a:xfrm>
              <a:off x="-144225" y="2792550"/>
              <a:ext cx="340275" cy="502400"/>
            </a:xfrm>
            <a:custGeom>
              <a:avLst/>
              <a:gdLst/>
              <a:ahLst/>
              <a:cxnLst/>
              <a:rect l="l" t="t" r="r" b="b"/>
              <a:pathLst>
                <a:path w="13611" h="20096" extrusionOk="0">
                  <a:moveTo>
                    <a:pt x="1896" y="0"/>
                  </a:moveTo>
                  <a:cubicBezTo>
                    <a:pt x="1681" y="0"/>
                    <a:pt x="1478" y="62"/>
                    <a:pt x="1301" y="214"/>
                  </a:cubicBezTo>
                  <a:cubicBezTo>
                    <a:pt x="1035" y="514"/>
                    <a:pt x="868" y="848"/>
                    <a:pt x="834" y="1248"/>
                  </a:cubicBezTo>
                  <a:cubicBezTo>
                    <a:pt x="1" y="4818"/>
                    <a:pt x="1869" y="8620"/>
                    <a:pt x="3870" y="11522"/>
                  </a:cubicBezTo>
                  <a:cubicBezTo>
                    <a:pt x="5238" y="13490"/>
                    <a:pt x="6939" y="14691"/>
                    <a:pt x="8773" y="16126"/>
                  </a:cubicBezTo>
                  <a:cubicBezTo>
                    <a:pt x="10408" y="17427"/>
                    <a:pt x="12176" y="18561"/>
                    <a:pt x="13510" y="20095"/>
                  </a:cubicBezTo>
                  <a:cubicBezTo>
                    <a:pt x="13544" y="19895"/>
                    <a:pt x="13577" y="19728"/>
                    <a:pt x="13610" y="19561"/>
                  </a:cubicBezTo>
                  <a:lnTo>
                    <a:pt x="13544" y="19428"/>
                  </a:lnTo>
                  <a:cubicBezTo>
                    <a:pt x="13544" y="15759"/>
                    <a:pt x="12543" y="12156"/>
                    <a:pt x="10708" y="8987"/>
                  </a:cubicBezTo>
                  <a:cubicBezTo>
                    <a:pt x="9641" y="7153"/>
                    <a:pt x="8373" y="5451"/>
                    <a:pt x="6905" y="3917"/>
                  </a:cubicBezTo>
                  <a:cubicBezTo>
                    <a:pt x="5971" y="2849"/>
                    <a:pt x="4937" y="1849"/>
                    <a:pt x="3803" y="948"/>
                  </a:cubicBezTo>
                  <a:cubicBezTo>
                    <a:pt x="3372" y="619"/>
                    <a:pt x="2576" y="0"/>
                    <a:pt x="18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839;p85">
              <a:extLst>
                <a:ext uri="{FF2B5EF4-FFF2-40B4-BE49-F238E27FC236}">
                  <a16:creationId xmlns:a16="http://schemas.microsoft.com/office/drawing/2014/main" id="{7C6F24F2-925B-9F6C-1651-0797DE71F320}"/>
                </a:ext>
              </a:extLst>
            </p:cNvPr>
            <p:cNvSpPr/>
            <p:nvPr/>
          </p:nvSpPr>
          <p:spPr>
            <a:xfrm>
              <a:off x="-116700" y="2874625"/>
              <a:ext cx="310250" cy="420325"/>
            </a:xfrm>
            <a:custGeom>
              <a:avLst/>
              <a:gdLst/>
              <a:ahLst/>
              <a:cxnLst/>
              <a:rect l="l" t="t" r="r" b="b"/>
              <a:pathLst>
                <a:path w="12410" h="16813" extrusionOk="0">
                  <a:moveTo>
                    <a:pt x="5171" y="0"/>
                  </a:moveTo>
                  <a:cubicBezTo>
                    <a:pt x="5171" y="467"/>
                    <a:pt x="5171" y="1001"/>
                    <a:pt x="5204" y="1568"/>
                  </a:cubicBezTo>
                  <a:cubicBezTo>
                    <a:pt x="5237" y="2735"/>
                    <a:pt x="5304" y="3703"/>
                    <a:pt x="5371" y="4270"/>
                  </a:cubicBezTo>
                  <a:cubicBezTo>
                    <a:pt x="5137" y="4003"/>
                    <a:pt x="4937" y="3736"/>
                    <a:pt x="4704" y="3469"/>
                  </a:cubicBezTo>
                  <a:cubicBezTo>
                    <a:pt x="4170" y="2836"/>
                    <a:pt x="3703" y="2335"/>
                    <a:pt x="3336" y="2002"/>
                  </a:cubicBezTo>
                  <a:cubicBezTo>
                    <a:pt x="3203" y="1835"/>
                    <a:pt x="3002" y="1668"/>
                    <a:pt x="2802" y="1535"/>
                  </a:cubicBezTo>
                  <a:lnTo>
                    <a:pt x="2802" y="1535"/>
                  </a:lnTo>
                  <a:cubicBezTo>
                    <a:pt x="2936" y="1735"/>
                    <a:pt x="3103" y="1935"/>
                    <a:pt x="3269" y="2102"/>
                  </a:cubicBezTo>
                  <a:cubicBezTo>
                    <a:pt x="3570" y="2435"/>
                    <a:pt x="4003" y="2969"/>
                    <a:pt x="4537" y="3603"/>
                  </a:cubicBezTo>
                  <a:lnTo>
                    <a:pt x="4971" y="4136"/>
                  </a:lnTo>
                  <a:cubicBezTo>
                    <a:pt x="4403" y="3970"/>
                    <a:pt x="3336" y="3703"/>
                    <a:pt x="2135" y="3369"/>
                  </a:cubicBezTo>
                  <a:cubicBezTo>
                    <a:pt x="1301" y="3136"/>
                    <a:pt x="567" y="2936"/>
                    <a:pt x="0" y="2802"/>
                  </a:cubicBezTo>
                  <a:lnTo>
                    <a:pt x="0" y="2802"/>
                  </a:lnTo>
                  <a:cubicBezTo>
                    <a:pt x="34" y="2869"/>
                    <a:pt x="67" y="2969"/>
                    <a:pt x="100" y="3069"/>
                  </a:cubicBezTo>
                  <a:cubicBezTo>
                    <a:pt x="634" y="3236"/>
                    <a:pt x="1301" y="3469"/>
                    <a:pt x="2035" y="3669"/>
                  </a:cubicBezTo>
                  <a:cubicBezTo>
                    <a:pt x="3036" y="3936"/>
                    <a:pt x="4070" y="4170"/>
                    <a:pt x="5104" y="4303"/>
                  </a:cubicBezTo>
                  <a:cubicBezTo>
                    <a:pt x="5838" y="5237"/>
                    <a:pt x="6705" y="6405"/>
                    <a:pt x="7606" y="7739"/>
                  </a:cubicBezTo>
                  <a:cubicBezTo>
                    <a:pt x="6972" y="7506"/>
                    <a:pt x="5438" y="7039"/>
                    <a:pt x="3636" y="6572"/>
                  </a:cubicBezTo>
                  <a:cubicBezTo>
                    <a:pt x="2802" y="6338"/>
                    <a:pt x="2035" y="6138"/>
                    <a:pt x="1401" y="5971"/>
                  </a:cubicBezTo>
                  <a:lnTo>
                    <a:pt x="1401" y="5971"/>
                  </a:lnTo>
                  <a:lnTo>
                    <a:pt x="1568" y="6305"/>
                  </a:lnTo>
                  <a:cubicBezTo>
                    <a:pt x="2169" y="6471"/>
                    <a:pt x="2836" y="6672"/>
                    <a:pt x="3570" y="6872"/>
                  </a:cubicBezTo>
                  <a:cubicBezTo>
                    <a:pt x="5471" y="7372"/>
                    <a:pt x="7105" y="7772"/>
                    <a:pt x="7706" y="7872"/>
                  </a:cubicBezTo>
                  <a:cubicBezTo>
                    <a:pt x="7939" y="8206"/>
                    <a:pt x="8173" y="8573"/>
                    <a:pt x="8406" y="8940"/>
                  </a:cubicBezTo>
                  <a:cubicBezTo>
                    <a:pt x="9107" y="10074"/>
                    <a:pt x="9707" y="11175"/>
                    <a:pt x="10241" y="12176"/>
                  </a:cubicBezTo>
                  <a:cubicBezTo>
                    <a:pt x="9741" y="12009"/>
                    <a:pt x="8373" y="11709"/>
                    <a:pt x="6772" y="11375"/>
                  </a:cubicBezTo>
                  <a:cubicBezTo>
                    <a:pt x="6338" y="11275"/>
                    <a:pt x="5905" y="11175"/>
                    <a:pt x="5471" y="11108"/>
                  </a:cubicBezTo>
                  <a:lnTo>
                    <a:pt x="5471" y="11108"/>
                  </a:lnTo>
                  <a:cubicBezTo>
                    <a:pt x="5638" y="11242"/>
                    <a:pt x="5804" y="11375"/>
                    <a:pt x="5971" y="11542"/>
                  </a:cubicBezTo>
                  <a:lnTo>
                    <a:pt x="6705" y="11675"/>
                  </a:lnTo>
                  <a:cubicBezTo>
                    <a:pt x="8406" y="12042"/>
                    <a:pt x="9841" y="12276"/>
                    <a:pt x="10274" y="12309"/>
                  </a:cubicBezTo>
                  <a:cubicBezTo>
                    <a:pt x="10775" y="13210"/>
                    <a:pt x="11175" y="14044"/>
                    <a:pt x="11475" y="14744"/>
                  </a:cubicBezTo>
                  <a:cubicBezTo>
                    <a:pt x="11809" y="15478"/>
                    <a:pt x="12109" y="16145"/>
                    <a:pt x="12276" y="16579"/>
                  </a:cubicBezTo>
                  <a:lnTo>
                    <a:pt x="12376" y="16779"/>
                  </a:lnTo>
                  <a:lnTo>
                    <a:pt x="12409" y="16812"/>
                  </a:lnTo>
                  <a:lnTo>
                    <a:pt x="12409" y="16645"/>
                  </a:lnTo>
                  <a:cubicBezTo>
                    <a:pt x="12409" y="16612"/>
                    <a:pt x="12376" y="16545"/>
                    <a:pt x="12376" y="16512"/>
                  </a:cubicBezTo>
                  <a:cubicBezTo>
                    <a:pt x="12209" y="16045"/>
                    <a:pt x="11976" y="15411"/>
                    <a:pt x="11642" y="14611"/>
                  </a:cubicBezTo>
                  <a:cubicBezTo>
                    <a:pt x="11342" y="13843"/>
                    <a:pt x="10941" y="13043"/>
                    <a:pt x="10474" y="12109"/>
                  </a:cubicBezTo>
                  <a:cubicBezTo>
                    <a:pt x="10641" y="11608"/>
                    <a:pt x="10908" y="10441"/>
                    <a:pt x="11142" y="9040"/>
                  </a:cubicBezTo>
                  <a:cubicBezTo>
                    <a:pt x="11075" y="8873"/>
                    <a:pt x="11008" y="8706"/>
                    <a:pt x="10941" y="8506"/>
                  </a:cubicBezTo>
                  <a:cubicBezTo>
                    <a:pt x="10908" y="8673"/>
                    <a:pt x="10875" y="8806"/>
                    <a:pt x="10841" y="8973"/>
                  </a:cubicBezTo>
                  <a:cubicBezTo>
                    <a:pt x="10608" y="10207"/>
                    <a:pt x="10441" y="11308"/>
                    <a:pt x="10374" y="11909"/>
                  </a:cubicBezTo>
                  <a:cubicBezTo>
                    <a:pt x="9874" y="10941"/>
                    <a:pt x="9307" y="9874"/>
                    <a:pt x="8606" y="8773"/>
                  </a:cubicBezTo>
                  <a:cubicBezTo>
                    <a:pt x="8373" y="8406"/>
                    <a:pt x="8139" y="8039"/>
                    <a:pt x="7906" y="7672"/>
                  </a:cubicBezTo>
                  <a:cubicBezTo>
                    <a:pt x="8073" y="7272"/>
                    <a:pt x="8440" y="6138"/>
                    <a:pt x="8840" y="4804"/>
                  </a:cubicBezTo>
                  <a:cubicBezTo>
                    <a:pt x="8840" y="4737"/>
                    <a:pt x="8873" y="4670"/>
                    <a:pt x="8873" y="4603"/>
                  </a:cubicBezTo>
                  <a:cubicBezTo>
                    <a:pt x="8807" y="4503"/>
                    <a:pt x="8740" y="4370"/>
                    <a:pt x="8640" y="4270"/>
                  </a:cubicBezTo>
                  <a:lnTo>
                    <a:pt x="8540" y="4704"/>
                  </a:lnTo>
                  <a:cubicBezTo>
                    <a:pt x="8173" y="5971"/>
                    <a:pt x="7906" y="7072"/>
                    <a:pt x="7806" y="7539"/>
                  </a:cubicBezTo>
                  <a:cubicBezTo>
                    <a:pt x="7039" y="6371"/>
                    <a:pt x="6238" y="5304"/>
                    <a:pt x="5504" y="4437"/>
                  </a:cubicBezTo>
                  <a:cubicBezTo>
                    <a:pt x="5538" y="3936"/>
                    <a:pt x="5538" y="2836"/>
                    <a:pt x="5504" y="1568"/>
                  </a:cubicBezTo>
                  <a:cubicBezTo>
                    <a:pt x="5504" y="1101"/>
                    <a:pt x="5471" y="667"/>
                    <a:pt x="5471" y="300"/>
                  </a:cubicBezTo>
                  <a:lnTo>
                    <a:pt x="51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840;p85">
              <a:extLst>
                <a:ext uri="{FF2B5EF4-FFF2-40B4-BE49-F238E27FC236}">
                  <a16:creationId xmlns:a16="http://schemas.microsoft.com/office/drawing/2014/main" id="{367B2927-41D9-EBBB-D78A-06CFB799109A}"/>
                </a:ext>
              </a:extLst>
            </p:cNvPr>
            <p:cNvSpPr/>
            <p:nvPr/>
          </p:nvSpPr>
          <p:spPr>
            <a:xfrm>
              <a:off x="165175" y="3001350"/>
              <a:ext cx="447825" cy="422850"/>
            </a:xfrm>
            <a:custGeom>
              <a:avLst/>
              <a:gdLst/>
              <a:ahLst/>
              <a:cxnLst/>
              <a:rect l="l" t="t" r="r" b="b"/>
              <a:pathLst>
                <a:path w="17913" h="16914" extrusionOk="0">
                  <a:moveTo>
                    <a:pt x="16801" y="1"/>
                  </a:moveTo>
                  <a:cubicBezTo>
                    <a:pt x="16207" y="1"/>
                    <a:pt x="15497" y="301"/>
                    <a:pt x="15077" y="468"/>
                  </a:cubicBezTo>
                  <a:cubicBezTo>
                    <a:pt x="13743" y="1036"/>
                    <a:pt x="12509" y="1736"/>
                    <a:pt x="11308" y="2537"/>
                  </a:cubicBezTo>
                  <a:cubicBezTo>
                    <a:pt x="9473" y="3637"/>
                    <a:pt x="7806" y="4938"/>
                    <a:pt x="6305" y="6439"/>
                  </a:cubicBezTo>
                  <a:cubicBezTo>
                    <a:pt x="3703" y="9008"/>
                    <a:pt x="1835" y="12210"/>
                    <a:pt x="834" y="15746"/>
                  </a:cubicBezTo>
                  <a:lnTo>
                    <a:pt x="0" y="16880"/>
                  </a:lnTo>
                  <a:lnTo>
                    <a:pt x="0" y="16914"/>
                  </a:lnTo>
                  <a:cubicBezTo>
                    <a:pt x="1835" y="15446"/>
                    <a:pt x="4136" y="14745"/>
                    <a:pt x="6305" y="13845"/>
                  </a:cubicBezTo>
                  <a:cubicBezTo>
                    <a:pt x="8439" y="12911"/>
                    <a:pt x="10407" y="12177"/>
                    <a:pt x="12242" y="10642"/>
                  </a:cubicBezTo>
                  <a:cubicBezTo>
                    <a:pt x="14911" y="8407"/>
                    <a:pt x="17713" y="5239"/>
                    <a:pt x="17846" y="1536"/>
                  </a:cubicBezTo>
                  <a:cubicBezTo>
                    <a:pt x="17913" y="1136"/>
                    <a:pt x="17846" y="769"/>
                    <a:pt x="17646" y="402"/>
                  </a:cubicBezTo>
                  <a:cubicBezTo>
                    <a:pt x="17460" y="105"/>
                    <a:pt x="17151" y="1"/>
                    <a:pt x="168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841;p85">
              <a:extLst>
                <a:ext uri="{FF2B5EF4-FFF2-40B4-BE49-F238E27FC236}">
                  <a16:creationId xmlns:a16="http://schemas.microsoft.com/office/drawing/2014/main" id="{19A8F5DD-4B97-9FFD-AD00-A7194E60C7EA}"/>
                </a:ext>
              </a:extLst>
            </p:cNvPr>
            <p:cNvSpPr/>
            <p:nvPr/>
          </p:nvSpPr>
          <p:spPr>
            <a:xfrm>
              <a:off x="-406900" y="3595125"/>
              <a:ext cx="956525" cy="1245100"/>
            </a:xfrm>
            <a:custGeom>
              <a:avLst/>
              <a:gdLst/>
              <a:ahLst/>
              <a:cxnLst/>
              <a:rect l="l" t="t" r="r" b="b"/>
              <a:pathLst>
                <a:path w="38261" h="49804" extrusionOk="0">
                  <a:moveTo>
                    <a:pt x="18713" y="1"/>
                  </a:moveTo>
                  <a:lnTo>
                    <a:pt x="18713" y="101"/>
                  </a:lnTo>
                  <a:lnTo>
                    <a:pt x="13543" y="701"/>
                  </a:lnTo>
                  <a:lnTo>
                    <a:pt x="13543" y="6305"/>
                  </a:lnTo>
                  <a:cubicBezTo>
                    <a:pt x="13543" y="6305"/>
                    <a:pt x="0" y="8840"/>
                    <a:pt x="1168" y="21850"/>
                  </a:cubicBezTo>
                  <a:cubicBezTo>
                    <a:pt x="2001" y="30656"/>
                    <a:pt x="3603" y="40797"/>
                    <a:pt x="7172" y="46167"/>
                  </a:cubicBezTo>
                  <a:cubicBezTo>
                    <a:pt x="8688" y="48441"/>
                    <a:pt x="11246" y="49804"/>
                    <a:pt x="13978" y="49804"/>
                  </a:cubicBezTo>
                  <a:cubicBezTo>
                    <a:pt x="14011" y="49804"/>
                    <a:pt x="14044" y="49803"/>
                    <a:pt x="14077" y="49803"/>
                  </a:cubicBezTo>
                  <a:lnTo>
                    <a:pt x="24251" y="49803"/>
                  </a:lnTo>
                  <a:cubicBezTo>
                    <a:pt x="24284" y="49803"/>
                    <a:pt x="24317" y="49804"/>
                    <a:pt x="24350" y="49804"/>
                  </a:cubicBezTo>
                  <a:cubicBezTo>
                    <a:pt x="27080" y="49804"/>
                    <a:pt x="29606" y="48441"/>
                    <a:pt x="31122" y="46167"/>
                  </a:cubicBezTo>
                  <a:cubicBezTo>
                    <a:pt x="34691" y="40797"/>
                    <a:pt x="36326" y="30656"/>
                    <a:pt x="37127" y="21816"/>
                  </a:cubicBezTo>
                  <a:cubicBezTo>
                    <a:pt x="38261" y="8840"/>
                    <a:pt x="24751" y="6305"/>
                    <a:pt x="24751" y="6305"/>
                  </a:cubicBezTo>
                  <a:lnTo>
                    <a:pt x="24751" y="701"/>
                  </a:lnTo>
                  <a:lnTo>
                    <a:pt x="19547" y="67"/>
                  </a:lnTo>
                  <a:lnTo>
                    <a:pt x="19547" y="1"/>
                  </a:lnTo>
                  <a:lnTo>
                    <a:pt x="19147" y="34"/>
                  </a:lnTo>
                  <a:lnTo>
                    <a:pt x="18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842;p85">
              <a:extLst>
                <a:ext uri="{FF2B5EF4-FFF2-40B4-BE49-F238E27FC236}">
                  <a16:creationId xmlns:a16="http://schemas.microsoft.com/office/drawing/2014/main" id="{A98D51D2-F732-A0CF-2D91-80BC5231AD62}"/>
                </a:ext>
              </a:extLst>
            </p:cNvPr>
            <p:cNvSpPr/>
            <p:nvPr/>
          </p:nvSpPr>
          <p:spPr>
            <a:xfrm>
              <a:off x="-96700" y="3431675"/>
              <a:ext cx="338600" cy="98425"/>
            </a:xfrm>
            <a:custGeom>
              <a:avLst/>
              <a:gdLst/>
              <a:ahLst/>
              <a:cxnLst/>
              <a:rect l="l" t="t" r="r" b="b"/>
              <a:pathLst>
                <a:path w="13544" h="3937" extrusionOk="0">
                  <a:moveTo>
                    <a:pt x="6772" y="1"/>
                  </a:moveTo>
                  <a:cubicBezTo>
                    <a:pt x="3036" y="1"/>
                    <a:pt x="1" y="901"/>
                    <a:pt x="1" y="1969"/>
                  </a:cubicBezTo>
                  <a:cubicBezTo>
                    <a:pt x="1" y="3036"/>
                    <a:pt x="3036" y="3937"/>
                    <a:pt x="6772" y="3937"/>
                  </a:cubicBezTo>
                  <a:cubicBezTo>
                    <a:pt x="10508" y="3937"/>
                    <a:pt x="13544" y="3036"/>
                    <a:pt x="13544" y="1969"/>
                  </a:cubicBezTo>
                  <a:cubicBezTo>
                    <a:pt x="13544" y="901"/>
                    <a:pt x="10508" y="1"/>
                    <a:pt x="6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843;p85">
              <a:extLst>
                <a:ext uri="{FF2B5EF4-FFF2-40B4-BE49-F238E27FC236}">
                  <a16:creationId xmlns:a16="http://schemas.microsoft.com/office/drawing/2014/main" id="{6536CD3A-CB83-CF9F-7F19-A20CCB240B17}"/>
                </a:ext>
              </a:extLst>
            </p:cNvPr>
            <p:cNvSpPr/>
            <p:nvPr/>
          </p:nvSpPr>
          <p:spPr>
            <a:xfrm>
              <a:off x="-85025" y="3466700"/>
              <a:ext cx="316100" cy="62575"/>
            </a:xfrm>
            <a:custGeom>
              <a:avLst/>
              <a:gdLst/>
              <a:ahLst/>
              <a:cxnLst/>
              <a:rect l="l" t="t" r="r" b="b"/>
              <a:pathLst>
                <a:path w="12644" h="2503" extrusionOk="0">
                  <a:moveTo>
                    <a:pt x="6305" y="1"/>
                  </a:moveTo>
                  <a:cubicBezTo>
                    <a:pt x="3437" y="1"/>
                    <a:pt x="968" y="534"/>
                    <a:pt x="1" y="1268"/>
                  </a:cubicBezTo>
                  <a:cubicBezTo>
                    <a:pt x="968" y="2002"/>
                    <a:pt x="3437" y="2503"/>
                    <a:pt x="6305" y="2503"/>
                  </a:cubicBezTo>
                  <a:cubicBezTo>
                    <a:pt x="9207" y="2503"/>
                    <a:pt x="11676" y="2002"/>
                    <a:pt x="12643" y="1268"/>
                  </a:cubicBezTo>
                  <a:cubicBezTo>
                    <a:pt x="11676" y="534"/>
                    <a:pt x="9207" y="1"/>
                    <a:pt x="6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844;p85">
              <a:extLst>
                <a:ext uri="{FF2B5EF4-FFF2-40B4-BE49-F238E27FC236}">
                  <a16:creationId xmlns:a16="http://schemas.microsoft.com/office/drawing/2014/main" id="{4AE26D35-511F-9164-9C3D-93C1E11042E5}"/>
                </a:ext>
              </a:extLst>
            </p:cNvPr>
            <p:cNvSpPr/>
            <p:nvPr/>
          </p:nvSpPr>
          <p:spPr>
            <a:xfrm>
              <a:off x="-85850" y="2396775"/>
              <a:ext cx="297750" cy="2034825"/>
            </a:xfrm>
            <a:custGeom>
              <a:avLst/>
              <a:gdLst/>
              <a:ahLst/>
              <a:cxnLst/>
              <a:rect l="l" t="t" r="r" b="b"/>
              <a:pathLst>
                <a:path w="11910" h="81393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267"/>
                    <a:pt x="101" y="534"/>
                    <a:pt x="167" y="834"/>
                  </a:cubicBezTo>
                  <a:cubicBezTo>
                    <a:pt x="301" y="1368"/>
                    <a:pt x="501" y="2135"/>
                    <a:pt x="768" y="3136"/>
                  </a:cubicBezTo>
                  <a:cubicBezTo>
                    <a:pt x="1235" y="5137"/>
                    <a:pt x="1969" y="8073"/>
                    <a:pt x="2669" y="11709"/>
                  </a:cubicBezTo>
                  <a:cubicBezTo>
                    <a:pt x="3336" y="15345"/>
                    <a:pt x="4070" y="19681"/>
                    <a:pt x="4637" y="24551"/>
                  </a:cubicBezTo>
                  <a:cubicBezTo>
                    <a:pt x="4604" y="24785"/>
                    <a:pt x="4604" y="25018"/>
                    <a:pt x="4671" y="25252"/>
                  </a:cubicBezTo>
                  <a:cubicBezTo>
                    <a:pt x="4671" y="25252"/>
                    <a:pt x="4704" y="25252"/>
                    <a:pt x="4704" y="25185"/>
                  </a:cubicBezTo>
                  <a:cubicBezTo>
                    <a:pt x="5271" y="29889"/>
                    <a:pt x="5671" y="35026"/>
                    <a:pt x="5971" y="40429"/>
                  </a:cubicBezTo>
                  <a:cubicBezTo>
                    <a:pt x="6305" y="46067"/>
                    <a:pt x="6372" y="51471"/>
                    <a:pt x="6572" y="56374"/>
                  </a:cubicBezTo>
                  <a:cubicBezTo>
                    <a:pt x="6805" y="61278"/>
                    <a:pt x="7006" y="65681"/>
                    <a:pt x="7072" y="69383"/>
                  </a:cubicBezTo>
                  <a:cubicBezTo>
                    <a:pt x="7139" y="73086"/>
                    <a:pt x="7172" y="76088"/>
                    <a:pt x="7139" y="78156"/>
                  </a:cubicBezTo>
                  <a:cubicBezTo>
                    <a:pt x="7139" y="79124"/>
                    <a:pt x="7139" y="79891"/>
                    <a:pt x="7106" y="80558"/>
                  </a:cubicBezTo>
                  <a:cubicBezTo>
                    <a:pt x="7106" y="80825"/>
                    <a:pt x="7106" y="81092"/>
                    <a:pt x="7139" y="81392"/>
                  </a:cubicBezTo>
                  <a:cubicBezTo>
                    <a:pt x="7206" y="81125"/>
                    <a:pt x="7239" y="80825"/>
                    <a:pt x="7239" y="80558"/>
                  </a:cubicBezTo>
                  <a:cubicBezTo>
                    <a:pt x="7272" y="79991"/>
                    <a:pt x="7339" y="79190"/>
                    <a:pt x="7372" y="78156"/>
                  </a:cubicBezTo>
                  <a:cubicBezTo>
                    <a:pt x="7473" y="76088"/>
                    <a:pt x="7539" y="73086"/>
                    <a:pt x="7506" y="69383"/>
                  </a:cubicBezTo>
                  <a:cubicBezTo>
                    <a:pt x="7473" y="65647"/>
                    <a:pt x="7306" y="61244"/>
                    <a:pt x="7139" y="56341"/>
                  </a:cubicBezTo>
                  <a:cubicBezTo>
                    <a:pt x="6972" y="51437"/>
                    <a:pt x="6905" y="46033"/>
                    <a:pt x="6572" y="40396"/>
                  </a:cubicBezTo>
                  <a:cubicBezTo>
                    <a:pt x="6272" y="34725"/>
                    <a:pt x="5805" y="29355"/>
                    <a:pt x="5204" y="24485"/>
                  </a:cubicBezTo>
                  <a:cubicBezTo>
                    <a:pt x="5138" y="24118"/>
                    <a:pt x="5104" y="23717"/>
                    <a:pt x="5037" y="23351"/>
                  </a:cubicBezTo>
                  <a:cubicBezTo>
                    <a:pt x="5104" y="22950"/>
                    <a:pt x="5204" y="22450"/>
                    <a:pt x="5304" y="21916"/>
                  </a:cubicBezTo>
                  <a:cubicBezTo>
                    <a:pt x="5471" y="20882"/>
                    <a:pt x="5738" y="19648"/>
                    <a:pt x="6072" y="18314"/>
                  </a:cubicBezTo>
                  <a:cubicBezTo>
                    <a:pt x="6372" y="16979"/>
                    <a:pt x="6805" y="15512"/>
                    <a:pt x="7272" y="13977"/>
                  </a:cubicBezTo>
                  <a:cubicBezTo>
                    <a:pt x="7773" y="12443"/>
                    <a:pt x="8340" y="11075"/>
                    <a:pt x="8840" y="9774"/>
                  </a:cubicBezTo>
                  <a:cubicBezTo>
                    <a:pt x="9374" y="8473"/>
                    <a:pt x="9908" y="7339"/>
                    <a:pt x="10341" y="6405"/>
                  </a:cubicBezTo>
                  <a:cubicBezTo>
                    <a:pt x="11275" y="4504"/>
                    <a:pt x="11909" y="3370"/>
                    <a:pt x="11842" y="3336"/>
                  </a:cubicBezTo>
                  <a:cubicBezTo>
                    <a:pt x="11840" y="3334"/>
                    <a:pt x="11838" y="3333"/>
                    <a:pt x="11835" y="3333"/>
                  </a:cubicBezTo>
                  <a:cubicBezTo>
                    <a:pt x="11730" y="3333"/>
                    <a:pt x="10978" y="4392"/>
                    <a:pt x="9974" y="6205"/>
                  </a:cubicBezTo>
                  <a:cubicBezTo>
                    <a:pt x="9474" y="7139"/>
                    <a:pt x="8907" y="8240"/>
                    <a:pt x="8340" y="9541"/>
                  </a:cubicBezTo>
                  <a:cubicBezTo>
                    <a:pt x="7773" y="10808"/>
                    <a:pt x="7206" y="12243"/>
                    <a:pt x="6705" y="13777"/>
                  </a:cubicBezTo>
                  <a:cubicBezTo>
                    <a:pt x="6205" y="15311"/>
                    <a:pt x="5838" y="16812"/>
                    <a:pt x="5504" y="18180"/>
                  </a:cubicBezTo>
                  <a:cubicBezTo>
                    <a:pt x="5204" y="19548"/>
                    <a:pt x="5004" y="20782"/>
                    <a:pt x="4871" y="21849"/>
                  </a:cubicBezTo>
                  <a:lnTo>
                    <a:pt x="4871" y="21950"/>
                  </a:lnTo>
                  <a:cubicBezTo>
                    <a:pt x="4337" y="18080"/>
                    <a:pt x="3703" y="14611"/>
                    <a:pt x="3103" y="11609"/>
                  </a:cubicBezTo>
                  <a:cubicBezTo>
                    <a:pt x="2336" y="7973"/>
                    <a:pt x="1568" y="5071"/>
                    <a:pt x="1001" y="3069"/>
                  </a:cubicBezTo>
                  <a:cubicBezTo>
                    <a:pt x="701" y="2069"/>
                    <a:pt x="468" y="1301"/>
                    <a:pt x="301" y="768"/>
                  </a:cubicBezTo>
                  <a:cubicBezTo>
                    <a:pt x="234" y="501"/>
                    <a:pt x="134" y="2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845;p85">
              <a:extLst>
                <a:ext uri="{FF2B5EF4-FFF2-40B4-BE49-F238E27FC236}">
                  <a16:creationId xmlns:a16="http://schemas.microsoft.com/office/drawing/2014/main" id="{636BA097-F2F6-1C3E-98C8-5FA2A4324775}"/>
                </a:ext>
              </a:extLst>
            </p:cNvPr>
            <p:cNvSpPr/>
            <p:nvPr/>
          </p:nvSpPr>
          <p:spPr>
            <a:xfrm>
              <a:off x="150150" y="2855425"/>
              <a:ext cx="140950" cy="1607850"/>
            </a:xfrm>
            <a:custGeom>
              <a:avLst/>
              <a:gdLst/>
              <a:ahLst/>
              <a:cxnLst/>
              <a:rect l="l" t="t" r="r" b="b"/>
              <a:pathLst>
                <a:path w="5638" h="64314" extrusionOk="0">
                  <a:moveTo>
                    <a:pt x="5638" y="1"/>
                  </a:moveTo>
                  <a:lnTo>
                    <a:pt x="5638" y="1"/>
                  </a:lnTo>
                  <a:cubicBezTo>
                    <a:pt x="5538" y="168"/>
                    <a:pt x="5438" y="401"/>
                    <a:pt x="5404" y="601"/>
                  </a:cubicBezTo>
                  <a:cubicBezTo>
                    <a:pt x="5271" y="1035"/>
                    <a:pt x="5071" y="1635"/>
                    <a:pt x="4837" y="2403"/>
                  </a:cubicBezTo>
                  <a:cubicBezTo>
                    <a:pt x="4337" y="3970"/>
                    <a:pt x="3670" y="6272"/>
                    <a:pt x="2969" y="9107"/>
                  </a:cubicBezTo>
                  <a:cubicBezTo>
                    <a:pt x="2769" y="9841"/>
                    <a:pt x="2602" y="10575"/>
                    <a:pt x="2436" y="11376"/>
                  </a:cubicBezTo>
                  <a:cubicBezTo>
                    <a:pt x="2236" y="12143"/>
                    <a:pt x="2102" y="12977"/>
                    <a:pt x="1935" y="13811"/>
                  </a:cubicBezTo>
                  <a:cubicBezTo>
                    <a:pt x="1835" y="14244"/>
                    <a:pt x="1769" y="14645"/>
                    <a:pt x="1668" y="15112"/>
                  </a:cubicBezTo>
                  <a:cubicBezTo>
                    <a:pt x="1602" y="15579"/>
                    <a:pt x="1535" y="16012"/>
                    <a:pt x="1468" y="16479"/>
                  </a:cubicBezTo>
                  <a:cubicBezTo>
                    <a:pt x="1335" y="17380"/>
                    <a:pt x="1168" y="18314"/>
                    <a:pt x="1035" y="19281"/>
                  </a:cubicBezTo>
                  <a:cubicBezTo>
                    <a:pt x="501" y="23484"/>
                    <a:pt x="201" y="27687"/>
                    <a:pt x="167" y="31924"/>
                  </a:cubicBezTo>
                  <a:cubicBezTo>
                    <a:pt x="1" y="40897"/>
                    <a:pt x="701" y="49003"/>
                    <a:pt x="1268" y="54840"/>
                  </a:cubicBezTo>
                  <a:cubicBezTo>
                    <a:pt x="1535" y="57776"/>
                    <a:pt x="1802" y="60144"/>
                    <a:pt x="2002" y="61778"/>
                  </a:cubicBezTo>
                  <a:cubicBezTo>
                    <a:pt x="2102" y="62612"/>
                    <a:pt x="2169" y="63213"/>
                    <a:pt x="2236" y="63646"/>
                  </a:cubicBezTo>
                  <a:cubicBezTo>
                    <a:pt x="2236" y="63880"/>
                    <a:pt x="2302" y="64080"/>
                    <a:pt x="2369" y="64314"/>
                  </a:cubicBezTo>
                  <a:cubicBezTo>
                    <a:pt x="2402" y="64080"/>
                    <a:pt x="2402" y="63880"/>
                    <a:pt x="2369" y="63646"/>
                  </a:cubicBezTo>
                  <a:cubicBezTo>
                    <a:pt x="2369" y="63246"/>
                    <a:pt x="2302" y="62579"/>
                    <a:pt x="2269" y="61778"/>
                  </a:cubicBezTo>
                  <a:cubicBezTo>
                    <a:pt x="2102" y="59944"/>
                    <a:pt x="1935" y="57609"/>
                    <a:pt x="1702" y="54840"/>
                  </a:cubicBezTo>
                  <a:cubicBezTo>
                    <a:pt x="1302" y="49003"/>
                    <a:pt x="634" y="40864"/>
                    <a:pt x="801" y="31924"/>
                  </a:cubicBezTo>
                  <a:cubicBezTo>
                    <a:pt x="835" y="27721"/>
                    <a:pt x="1135" y="23518"/>
                    <a:pt x="1635" y="19348"/>
                  </a:cubicBezTo>
                  <a:cubicBezTo>
                    <a:pt x="1735" y="18381"/>
                    <a:pt x="1869" y="17447"/>
                    <a:pt x="2002" y="16546"/>
                  </a:cubicBezTo>
                  <a:cubicBezTo>
                    <a:pt x="2069" y="16079"/>
                    <a:pt x="2135" y="15645"/>
                    <a:pt x="2202" y="15212"/>
                  </a:cubicBezTo>
                  <a:cubicBezTo>
                    <a:pt x="2269" y="14778"/>
                    <a:pt x="2369" y="14345"/>
                    <a:pt x="2436" y="13911"/>
                  </a:cubicBezTo>
                  <a:cubicBezTo>
                    <a:pt x="2602" y="13077"/>
                    <a:pt x="2736" y="12243"/>
                    <a:pt x="2903" y="11476"/>
                  </a:cubicBezTo>
                  <a:cubicBezTo>
                    <a:pt x="3069" y="10675"/>
                    <a:pt x="3236" y="9941"/>
                    <a:pt x="3403" y="9208"/>
                  </a:cubicBezTo>
                  <a:cubicBezTo>
                    <a:pt x="4037" y="6372"/>
                    <a:pt x="4637" y="4071"/>
                    <a:pt x="5071" y="2469"/>
                  </a:cubicBezTo>
                  <a:cubicBezTo>
                    <a:pt x="5271" y="1669"/>
                    <a:pt x="5404" y="1068"/>
                    <a:pt x="5505" y="635"/>
                  </a:cubicBezTo>
                  <a:cubicBezTo>
                    <a:pt x="5571" y="435"/>
                    <a:pt x="5605" y="201"/>
                    <a:pt x="56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846;p85">
              <a:extLst>
                <a:ext uri="{FF2B5EF4-FFF2-40B4-BE49-F238E27FC236}">
                  <a16:creationId xmlns:a16="http://schemas.microsoft.com/office/drawing/2014/main" id="{583F90A4-5B21-1646-F2D1-84E3F503B581}"/>
                </a:ext>
              </a:extLst>
            </p:cNvPr>
            <p:cNvSpPr/>
            <p:nvPr/>
          </p:nvSpPr>
          <p:spPr>
            <a:xfrm>
              <a:off x="-251800" y="2248525"/>
              <a:ext cx="334425" cy="306125"/>
            </a:xfrm>
            <a:custGeom>
              <a:avLst/>
              <a:gdLst/>
              <a:ahLst/>
              <a:cxnLst/>
              <a:rect l="l" t="t" r="r" b="b"/>
              <a:pathLst>
                <a:path w="13377" h="12245" extrusionOk="0">
                  <a:moveTo>
                    <a:pt x="9328" y="1"/>
                  </a:moveTo>
                  <a:cubicBezTo>
                    <a:pt x="8693" y="1"/>
                    <a:pt x="8063" y="514"/>
                    <a:pt x="7739" y="1027"/>
                  </a:cubicBezTo>
                  <a:cubicBezTo>
                    <a:pt x="7372" y="1727"/>
                    <a:pt x="7106" y="2495"/>
                    <a:pt x="7039" y="3295"/>
                  </a:cubicBezTo>
                  <a:cubicBezTo>
                    <a:pt x="7005" y="1761"/>
                    <a:pt x="5838" y="493"/>
                    <a:pt x="4337" y="326"/>
                  </a:cubicBezTo>
                  <a:cubicBezTo>
                    <a:pt x="4265" y="318"/>
                    <a:pt x="4196" y="313"/>
                    <a:pt x="4129" y="313"/>
                  </a:cubicBezTo>
                  <a:cubicBezTo>
                    <a:pt x="3945" y="313"/>
                    <a:pt x="3774" y="344"/>
                    <a:pt x="3603" y="393"/>
                  </a:cubicBezTo>
                  <a:cubicBezTo>
                    <a:pt x="2802" y="693"/>
                    <a:pt x="2536" y="1727"/>
                    <a:pt x="2802" y="2495"/>
                  </a:cubicBezTo>
                  <a:cubicBezTo>
                    <a:pt x="3069" y="3262"/>
                    <a:pt x="3703" y="3862"/>
                    <a:pt x="4304" y="4429"/>
                  </a:cubicBezTo>
                  <a:cubicBezTo>
                    <a:pt x="3808" y="4295"/>
                    <a:pt x="3118" y="4161"/>
                    <a:pt x="2443" y="4161"/>
                  </a:cubicBezTo>
                  <a:cubicBezTo>
                    <a:pt x="1436" y="4161"/>
                    <a:pt x="460" y="4459"/>
                    <a:pt x="201" y="5497"/>
                  </a:cubicBezTo>
                  <a:cubicBezTo>
                    <a:pt x="0" y="6331"/>
                    <a:pt x="634" y="7198"/>
                    <a:pt x="1435" y="7565"/>
                  </a:cubicBezTo>
                  <a:cubicBezTo>
                    <a:pt x="2020" y="7752"/>
                    <a:pt x="2621" y="7857"/>
                    <a:pt x="3228" y="7857"/>
                  </a:cubicBezTo>
                  <a:cubicBezTo>
                    <a:pt x="3486" y="7857"/>
                    <a:pt x="3744" y="7838"/>
                    <a:pt x="4003" y="7798"/>
                  </a:cubicBezTo>
                  <a:lnTo>
                    <a:pt x="4003" y="7798"/>
                  </a:lnTo>
                  <a:cubicBezTo>
                    <a:pt x="3570" y="8299"/>
                    <a:pt x="3203" y="8866"/>
                    <a:pt x="2903" y="9466"/>
                  </a:cubicBezTo>
                  <a:cubicBezTo>
                    <a:pt x="2636" y="10100"/>
                    <a:pt x="2636" y="10801"/>
                    <a:pt x="2903" y="11401"/>
                  </a:cubicBezTo>
                  <a:cubicBezTo>
                    <a:pt x="3151" y="11925"/>
                    <a:pt x="3673" y="12244"/>
                    <a:pt x="4224" y="12244"/>
                  </a:cubicBezTo>
                  <a:cubicBezTo>
                    <a:pt x="4339" y="12244"/>
                    <a:pt x="4455" y="12230"/>
                    <a:pt x="4570" y="12202"/>
                  </a:cubicBezTo>
                  <a:cubicBezTo>
                    <a:pt x="5037" y="12035"/>
                    <a:pt x="5404" y="11668"/>
                    <a:pt x="5604" y="11268"/>
                  </a:cubicBezTo>
                  <a:cubicBezTo>
                    <a:pt x="5971" y="10634"/>
                    <a:pt x="6272" y="10000"/>
                    <a:pt x="6438" y="9300"/>
                  </a:cubicBezTo>
                  <a:cubicBezTo>
                    <a:pt x="6438" y="10167"/>
                    <a:pt x="6839" y="10967"/>
                    <a:pt x="7506" y="11501"/>
                  </a:cubicBezTo>
                  <a:cubicBezTo>
                    <a:pt x="7941" y="11864"/>
                    <a:pt x="8499" y="12121"/>
                    <a:pt x="9027" y="12121"/>
                  </a:cubicBezTo>
                  <a:cubicBezTo>
                    <a:pt x="9227" y="12121"/>
                    <a:pt x="9424" y="12084"/>
                    <a:pt x="9607" y="12001"/>
                  </a:cubicBezTo>
                  <a:cubicBezTo>
                    <a:pt x="10341" y="11635"/>
                    <a:pt x="10608" y="10667"/>
                    <a:pt x="10475" y="9867"/>
                  </a:cubicBezTo>
                  <a:cubicBezTo>
                    <a:pt x="10341" y="9033"/>
                    <a:pt x="9908" y="8299"/>
                    <a:pt x="9274" y="7732"/>
                  </a:cubicBezTo>
                  <a:lnTo>
                    <a:pt x="9274" y="7732"/>
                  </a:lnTo>
                  <a:cubicBezTo>
                    <a:pt x="9486" y="7766"/>
                    <a:pt x="9700" y="7782"/>
                    <a:pt x="9913" y="7782"/>
                  </a:cubicBezTo>
                  <a:cubicBezTo>
                    <a:pt x="10540" y="7782"/>
                    <a:pt x="11161" y="7639"/>
                    <a:pt x="11709" y="7365"/>
                  </a:cubicBezTo>
                  <a:cubicBezTo>
                    <a:pt x="12209" y="7165"/>
                    <a:pt x="12609" y="6864"/>
                    <a:pt x="12943" y="6464"/>
                  </a:cubicBezTo>
                  <a:cubicBezTo>
                    <a:pt x="13277" y="6064"/>
                    <a:pt x="13377" y="5530"/>
                    <a:pt x="13210" y="5030"/>
                  </a:cubicBezTo>
                  <a:cubicBezTo>
                    <a:pt x="12976" y="4463"/>
                    <a:pt x="12409" y="4096"/>
                    <a:pt x="11776" y="4096"/>
                  </a:cubicBezTo>
                  <a:cubicBezTo>
                    <a:pt x="11175" y="4096"/>
                    <a:pt x="10575" y="4229"/>
                    <a:pt x="10041" y="4529"/>
                  </a:cubicBezTo>
                  <a:cubicBezTo>
                    <a:pt x="10508" y="3796"/>
                    <a:pt x="10808" y="2995"/>
                    <a:pt x="10942" y="2161"/>
                  </a:cubicBezTo>
                  <a:cubicBezTo>
                    <a:pt x="11008" y="1294"/>
                    <a:pt x="10541" y="460"/>
                    <a:pt x="9774" y="93"/>
                  </a:cubicBezTo>
                  <a:cubicBezTo>
                    <a:pt x="9628" y="29"/>
                    <a:pt x="9478" y="1"/>
                    <a:pt x="9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847;p85">
              <a:extLst>
                <a:ext uri="{FF2B5EF4-FFF2-40B4-BE49-F238E27FC236}">
                  <a16:creationId xmlns:a16="http://schemas.microsoft.com/office/drawing/2014/main" id="{B994F5CC-8F59-E1A9-A615-9F96BB826520}"/>
                </a:ext>
              </a:extLst>
            </p:cNvPr>
            <p:cNvSpPr/>
            <p:nvPr/>
          </p:nvSpPr>
          <p:spPr>
            <a:xfrm>
              <a:off x="71775" y="2268725"/>
              <a:ext cx="331075" cy="327375"/>
            </a:xfrm>
            <a:custGeom>
              <a:avLst/>
              <a:gdLst/>
              <a:ahLst/>
              <a:cxnLst/>
              <a:rect l="l" t="t" r="r" b="b"/>
              <a:pathLst>
                <a:path w="13243" h="13095" extrusionOk="0">
                  <a:moveTo>
                    <a:pt x="6150" y="1"/>
                  </a:moveTo>
                  <a:cubicBezTo>
                    <a:pt x="5706" y="1"/>
                    <a:pt x="5265" y="207"/>
                    <a:pt x="4970" y="586"/>
                  </a:cubicBezTo>
                  <a:cubicBezTo>
                    <a:pt x="4770" y="986"/>
                    <a:pt x="4703" y="1420"/>
                    <a:pt x="4770" y="1853"/>
                  </a:cubicBezTo>
                  <a:cubicBezTo>
                    <a:pt x="4803" y="2554"/>
                    <a:pt x="4904" y="3254"/>
                    <a:pt x="5070" y="3955"/>
                  </a:cubicBezTo>
                  <a:cubicBezTo>
                    <a:pt x="4503" y="3421"/>
                    <a:pt x="3869" y="2988"/>
                    <a:pt x="3202" y="2621"/>
                  </a:cubicBezTo>
                  <a:cubicBezTo>
                    <a:pt x="2791" y="2399"/>
                    <a:pt x="2358" y="2223"/>
                    <a:pt x="1973" y="2223"/>
                  </a:cubicBezTo>
                  <a:cubicBezTo>
                    <a:pt x="1545" y="2223"/>
                    <a:pt x="1178" y="2440"/>
                    <a:pt x="967" y="3054"/>
                  </a:cubicBezTo>
                  <a:cubicBezTo>
                    <a:pt x="434" y="4555"/>
                    <a:pt x="2235" y="5289"/>
                    <a:pt x="3369" y="5623"/>
                  </a:cubicBezTo>
                  <a:cubicBezTo>
                    <a:pt x="2835" y="5723"/>
                    <a:pt x="2302" y="5856"/>
                    <a:pt x="1835" y="6090"/>
                  </a:cubicBezTo>
                  <a:cubicBezTo>
                    <a:pt x="1067" y="6423"/>
                    <a:pt x="234" y="6924"/>
                    <a:pt x="67" y="7791"/>
                  </a:cubicBezTo>
                  <a:cubicBezTo>
                    <a:pt x="33" y="7924"/>
                    <a:pt x="0" y="8058"/>
                    <a:pt x="0" y="8191"/>
                  </a:cubicBezTo>
                  <a:cubicBezTo>
                    <a:pt x="67" y="9159"/>
                    <a:pt x="1168" y="9359"/>
                    <a:pt x="1935" y="9392"/>
                  </a:cubicBezTo>
                  <a:cubicBezTo>
                    <a:pt x="1960" y="9393"/>
                    <a:pt x="1985" y="9394"/>
                    <a:pt x="2011" y="9394"/>
                  </a:cubicBezTo>
                  <a:cubicBezTo>
                    <a:pt x="2778" y="9394"/>
                    <a:pt x="3423" y="8910"/>
                    <a:pt x="4036" y="8458"/>
                  </a:cubicBezTo>
                  <a:lnTo>
                    <a:pt x="4036" y="8458"/>
                  </a:lnTo>
                  <a:cubicBezTo>
                    <a:pt x="3302" y="9092"/>
                    <a:pt x="3036" y="10126"/>
                    <a:pt x="2969" y="11060"/>
                  </a:cubicBezTo>
                  <a:cubicBezTo>
                    <a:pt x="2942" y="11844"/>
                    <a:pt x="3353" y="13045"/>
                    <a:pt x="4132" y="13045"/>
                  </a:cubicBezTo>
                  <a:cubicBezTo>
                    <a:pt x="4314" y="13045"/>
                    <a:pt x="4516" y="12980"/>
                    <a:pt x="4737" y="12828"/>
                  </a:cubicBezTo>
                  <a:cubicBezTo>
                    <a:pt x="5704" y="12161"/>
                    <a:pt x="6305" y="11093"/>
                    <a:pt x="6371" y="9926"/>
                  </a:cubicBezTo>
                  <a:cubicBezTo>
                    <a:pt x="6371" y="10126"/>
                    <a:pt x="6405" y="10326"/>
                    <a:pt x="6438" y="10560"/>
                  </a:cubicBezTo>
                  <a:cubicBezTo>
                    <a:pt x="6638" y="11494"/>
                    <a:pt x="7239" y="12328"/>
                    <a:pt x="8072" y="12828"/>
                  </a:cubicBezTo>
                  <a:cubicBezTo>
                    <a:pt x="8373" y="12995"/>
                    <a:pt x="8740" y="13095"/>
                    <a:pt x="9073" y="13095"/>
                  </a:cubicBezTo>
                  <a:cubicBezTo>
                    <a:pt x="9440" y="13095"/>
                    <a:pt x="9774" y="12928"/>
                    <a:pt x="9974" y="12628"/>
                  </a:cubicBezTo>
                  <a:cubicBezTo>
                    <a:pt x="10041" y="12428"/>
                    <a:pt x="10107" y="12228"/>
                    <a:pt x="10107" y="12061"/>
                  </a:cubicBezTo>
                  <a:cubicBezTo>
                    <a:pt x="10174" y="10860"/>
                    <a:pt x="9740" y="9692"/>
                    <a:pt x="8873" y="8858"/>
                  </a:cubicBezTo>
                  <a:lnTo>
                    <a:pt x="8873" y="8858"/>
                  </a:lnTo>
                  <a:cubicBezTo>
                    <a:pt x="9106" y="9078"/>
                    <a:pt x="9492" y="9156"/>
                    <a:pt x="9907" y="9156"/>
                  </a:cubicBezTo>
                  <a:cubicBezTo>
                    <a:pt x="10501" y="9156"/>
                    <a:pt x="11155" y="8996"/>
                    <a:pt x="11508" y="8858"/>
                  </a:cubicBezTo>
                  <a:cubicBezTo>
                    <a:pt x="12275" y="8558"/>
                    <a:pt x="13243" y="7958"/>
                    <a:pt x="13209" y="7057"/>
                  </a:cubicBezTo>
                  <a:cubicBezTo>
                    <a:pt x="13209" y="6757"/>
                    <a:pt x="13076" y="6523"/>
                    <a:pt x="12909" y="6323"/>
                  </a:cubicBezTo>
                  <a:cubicBezTo>
                    <a:pt x="12479" y="5815"/>
                    <a:pt x="11854" y="5547"/>
                    <a:pt x="11222" y="5547"/>
                  </a:cubicBezTo>
                  <a:cubicBezTo>
                    <a:pt x="10776" y="5547"/>
                    <a:pt x="10327" y="5680"/>
                    <a:pt x="9940" y="5956"/>
                  </a:cubicBezTo>
                  <a:cubicBezTo>
                    <a:pt x="10508" y="5489"/>
                    <a:pt x="10975" y="4922"/>
                    <a:pt x="11308" y="4322"/>
                  </a:cubicBezTo>
                  <a:cubicBezTo>
                    <a:pt x="11542" y="3888"/>
                    <a:pt x="11708" y="3421"/>
                    <a:pt x="11708" y="2954"/>
                  </a:cubicBezTo>
                  <a:cubicBezTo>
                    <a:pt x="11742" y="2454"/>
                    <a:pt x="11542" y="1987"/>
                    <a:pt x="11141" y="1687"/>
                  </a:cubicBezTo>
                  <a:cubicBezTo>
                    <a:pt x="10958" y="1556"/>
                    <a:pt x="10765" y="1502"/>
                    <a:pt x="10570" y="1502"/>
                  </a:cubicBezTo>
                  <a:cubicBezTo>
                    <a:pt x="10020" y="1502"/>
                    <a:pt x="9450" y="1925"/>
                    <a:pt x="9006" y="2220"/>
                  </a:cubicBezTo>
                  <a:cubicBezTo>
                    <a:pt x="8419" y="2602"/>
                    <a:pt x="7986" y="3192"/>
                    <a:pt x="7800" y="3874"/>
                  </a:cubicBezTo>
                  <a:lnTo>
                    <a:pt x="7800" y="3874"/>
                  </a:lnTo>
                  <a:cubicBezTo>
                    <a:pt x="7922" y="3267"/>
                    <a:pt x="7968" y="2656"/>
                    <a:pt x="7939" y="2020"/>
                  </a:cubicBezTo>
                  <a:cubicBezTo>
                    <a:pt x="7872" y="1286"/>
                    <a:pt x="7505" y="619"/>
                    <a:pt x="6905" y="219"/>
                  </a:cubicBezTo>
                  <a:cubicBezTo>
                    <a:pt x="6671" y="71"/>
                    <a:pt x="6410" y="1"/>
                    <a:pt x="6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848;p85">
              <a:extLst>
                <a:ext uri="{FF2B5EF4-FFF2-40B4-BE49-F238E27FC236}">
                  <a16:creationId xmlns:a16="http://schemas.microsoft.com/office/drawing/2014/main" id="{2CE3693C-5C63-5802-93AE-C697FDD70372}"/>
                </a:ext>
              </a:extLst>
            </p:cNvPr>
            <p:cNvSpPr/>
            <p:nvPr/>
          </p:nvSpPr>
          <p:spPr>
            <a:xfrm>
              <a:off x="180175" y="3053075"/>
              <a:ext cx="393650" cy="360275"/>
            </a:xfrm>
            <a:custGeom>
              <a:avLst/>
              <a:gdLst/>
              <a:ahLst/>
              <a:cxnLst/>
              <a:rect l="l" t="t" r="r" b="b"/>
              <a:pathLst>
                <a:path w="15746" h="14411" extrusionOk="0">
                  <a:moveTo>
                    <a:pt x="11509" y="1"/>
                  </a:moveTo>
                  <a:lnTo>
                    <a:pt x="11142" y="201"/>
                  </a:lnTo>
                  <a:cubicBezTo>
                    <a:pt x="11008" y="568"/>
                    <a:pt x="10875" y="968"/>
                    <a:pt x="10741" y="1402"/>
                  </a:cubicBezTo>
                  <a:cubicBezTo>
                    <a:pt x="10375" y="2636"/>
                    <a:pt x="10074" y="3703"/>
                    <a:pt x="9974" y="4170"/>
                  </a:cubicBezTo>
                  <a:cubicBezTo>
                    <a:pt x="9074" y="4837"/>
                    <a:pt x="8006" y="5638"/>
                    <a:pt x="6939" y="6572"/>
                  </a:cubicBezTo>
                  <a:cubicBezTo>
                    <a:pt x="7005" y="6105"/>
                    <a:pt x="7005" y="4971"/>
                    <a:pt x="7005" y="3670"/>
                  </a:cubicBezTo>
                  <a:lnTo>
                    <a:pt x="7005" y="3203"/>
                  </a:lnTo>
                  <a:lnTo>
                    <a:pt x="6705" y="3470"/>
                  </a:lnTo>
                  <a:lnTo>
                    <a:pt x="6705" y="3670"/>
                  </a:lnTo>
                  <a:cubicBezTo>
                    <a:pt x="6705" y="4671"/>
                    <a:pt x="6739" y="5671"/>
                    <a:pt x="6872" y="6672"/>
                  </a:cubicBezTo>
                  <a:cubicBezTo>
                    <a:pt x="6538" y="6972"/>
                    <a:pt x="6205" y="7239"/>
                    <a:pt x="5871" y="7573"/>
                  </a:cubicBezTo>
                  <a:cubicBezTo>
                    <a:pt x="4937" y="8440"/>
                    <a:pt x="4070" y="9307"/>
                    <a:pt x="3336" y="10141"/>
                  </a:cubicBezTo>
                  <a:cubicBezTo>
                    <a:pt x="3436" y="9507"/>
                    <a:pt x="3570" y="8407"/>
                    <a:pt x="3670" y="7172"/>
                  </a:cubicBezTo>
                  <a:lnTo>
                    <a:pt x="3703" y="6705"/>
                  </a:lnTo>
                  <a:lnTo>
                    <a:pt x="3703" y="6705"/>
                  </a:lnTo>
                  <a:cubicBezTo>
                    <a:pt x="3603" y="6839"/>
                    <a:pt x="3470" y="7006"/>
                    <a:pt x="3370" y="7172"/>
                  </a:cubicBezTo>
                  <a:cubicBezTo>
                    <a:pt x="3236" y="8573"/>
                    <a:pt x="3169" y="9741"/>
                    <a:pt x="3203" y="10308"/>
                  </a:cubicBezTo>
                  <a:cubicBezTo>
                    <a:pt x="2502" y="11075"/>
                    <a:pt x="1902" y="11809"/>
                    <a:pt x="1401" y="12443"/>
                  </a:cubicBezTo>
                  <a:cubicBezTo>
                    <a:pt x="934" y="13077"/>
                    <a:pt x="501" y="13644"/>
                    <a:pt x="234" y="14044"/>
                  </a:cubicBezTo>
                  <a:cubicBezTo>
                    <a:pt x="134" y="14211"/>
                    <a:pt x="34" y="14311"/>
                    <a:pt x="0" y="14411"/>
                  </a:cubicBezTo>
                  <a:lnTo>
                    <a:pt x="201" y="14277"/>
                  </a:lnTo>
                  <a:lnTo>
                    <a:pt x="334" y="14111"/>
                  </a:lnTo>
                  <a:cubicBezTo>
                    <a:pt x="634" y="13744"/>
                    <a:pt x="1035" y="13210"/>
                    <a:pt x="1568" y="12576"/>
                  </a:cubicBezTo>
                  <a:cubicBezTo>
                    <a:pt x="2135" y="11909"/>
                    <a:pt x="2702" y="11242"/>
                    <a:pt x="3370" y="10508"/>
                  </a:cubicBezTo>
                  <a:cubicBezTo>
                    <a:pt x="3803" y="10608"/>
                    <a:pt x="5271" y="10742"/>
                    <a:pt x="7005" y="10842"/>
                  </a:cubicBezTo>
                  <a:lnTo>
                    <a:pt x="7773" y="10908"/>
                  </a:lnTo>
                  <a:cubicBezTo>
                    <a:pt x="7939" y="10808"/>
                    <a:pt x="8140" y="10708"/>
                    <a:pt x="8306" y="10642"/>
                  </a:cubicBezTo>
                  <a:lnTo>
                    <a:pt x="7005" y="10541"/>
                  </a:lnTo>
                  <a:cubicBezTo>
                    <a:pt x="5371" y="10441"/>
                    <a:pt x="3970" y="10408"/>
                    <a:pt x="3470" y="10408"/>
                  </a:cubicBezTo>
                  <a:cubicBezTo>
                    <a:pt x="4237" y="9574"/>
                    <a:pt x="5137" y="8673"/>
                    <a:pt x="6071" y="7773"/>
                  </a:cubicBezTo>
                  <a:cubicBezTo>
                    <a:pt x="6405" y="7473"/>
                    <a:pt x="6739" y="7206"/>
                    <a:pt x="7039" y="6906"/>
                  </a:cubicBezTo>
                  <a:cubicBezTo>
                    <a:pt x="7639" y="6972"/>
                    <a:pt x="9307" y="7039"/>
                    <a:pt x="11275" y="7039"/>
                  </a:cubicBezTo>
                  <a:lnTo>
                    <a:pt x="13377" y="7039"/>
                  </a:lnTo>
                  <a:lnTo>
                    <a:pt x="13644" y="6772"/>
                  </a:lnTo>
                  <a:cubicBezTo>
                    <a:pt x="12943" y="6772"/>
                    <a:pt x="12142" y="6739"/>
                    <a:pt x="11309" y="6739"/>
                  </a:cubicBezTo>
                  <a:cubicBezTo>
                    <a:pt x="9441" y="6739"/>
                    <a:pt x="7839" y="6772"/>
                    <a:pt x="7172" y="6805"/>
                  </a:cubicBezTo>
                  <a:cubicBezTo>
                    <a:pt x="8340" y="5771"/>
                    <a:pt x="9474" y="4871"/>
                    <a:pt x="10441" y="4137"/>
                  </a:cubicBezTo>
                  <a:cubicBezTo>
                    <a:pt x="11298" y="4247"/>
                    <a:pt x="12155" y="4312"/>
                    <a:pt x="13011" y="4312"/>
                  </a:cubicBezTo>
                  <a:cubicBezTo>
                    <a:pt x="13189" y="4312"/>
                    <a:pt x="13366" y="4309"/>
                    <a:pt x="13543" y="4304"/>
                  </a:cubicBezTo>
                  <a:cubicBezTo>
                    <a:pt x="14311" y="4304"/>
                    <a:pt x="15011" y="4304"/>
                    <a:pt x="15578" y="4270"/>
                  </a:cubicBezTo>
                  <a:lnTo>
                    <a:pt x="15745" y="4003"/>
                  </a:lnTo>
                  <a:lnTo>
                    <a:pt x="10608" y="4003"/>
                  </a:lnTo>
                  <a:lnTo>
                    <a:pt x="11142" y="3637"/>
                  </a:lnTo>
                  <a:cubicBezTo>
                    <a:pt x="11842" y="3136"/>
                    <a:pt x="12409" y="2736"/>
                    <a:pt x="12776" y="2502"/>
                  </a:cubicBezTo>
                  <a:cubicBezTo>
                    <a:pt x="13010" y="2369"/>
                    <a:pt x="13177" y="2236"/>
                    <a:pt x="13377" y="2069"/>
                  </a:cubicBezTo>
                  <a:lnTo>
                    <a:pt x="13377" y="2069"/>
                  </a:lnTo>
                  <a:cubicBezTo>
                    <a:pt x="13143" y="2169"/>
                    <a:pt x="12910" y="2269"/>
                    <a:pt x="12710" y="2402"/>
                  </a:cubicBezTo>
                  <a:cubicBezTo>
                    <a:pt x="12309" y="2636"/>
                    <a:pt x="11742" y="3003"/>
                    <a:pt x="11042" y="3470"/>
                  </a:cubicBezTo>
                  <a:cubicBezTo>
                    <a:pt x="10741" y="3637"/>
                    <a:pt x="10475" y="3837"/>
                    <a:pt x="10174" y="4037"/>
                  </a:cubicBezTo>
                  <a:cubicBezTo>
                    <a:pt x="10375" y="3536"/>
                    <a:pt x="10708" y="2602"/>
                    <a:pt x="11042" y="1502"/>
                  </a:cubicBezTo>
                  <a:cubicBezTo>
                    <a:pt x="11208" y="935"/>
                    <a:pt x="11375" y="434"/>
                    <a:pt x="11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849;p85">
              <a:extLst>
                <a:ext uri="{FF2B5EF4-FFF2-40B4-BE49-F238E27FC236}">
                  <a16:creationId xmlns:a16="http://schemas.microsoft.com/office/drawing/2014/main" id="{CFE6790F-921C-36C0-324A-8E7BD56651CD}"/>
                </a:ext>
              </a:extLst>
            </p:cNvPr>
            <p:cNvSpPr/>
            <p:nvPr/>
          </p:nvSpPr>
          <p:spPr>
            <a:xfrm>
              <a:off x="-336025" y="2886300"/>
              <a:ext cx="466200" cy="1632850"/>
            </a:xfrm>
            <a:custGeom>
              <a:avLst/>
              <a:gdLst/>
              <a:ahLst/>
              <a:cxnLst/>
              <a:rect l="l" t="t" r="r" b="b"/>
              <a:pathLst>
                <a:path w="18648" h="65314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5004" y="200"/>
                    <a:pt x="5104" y="400"/>
                    <a:pt x="5237" y="601"/>
                  </a:cubicBezTo>
                  <a:cubicBezTo>
                    <a:pt x="5371" y="767"/>
                    <a:pt x="5504" y="1001"/>
                    <a:pt x="5671" y="1301"/>
                  </a:cubicBezTo>
                  <a:lnTo>
                    <a:pt x="6205" y="2268"/>
                  </a:lnTo>
                  <a:cubicBezTo>
                    <a:pt x="7339" y="4370"/>
                    <a:pt x="8240" y="6572"/>
                    <a:pt x="8973" y="8840"/>
                  </a:cubicBezTo>
                  <a:cubicBezTo>
                    <a:pt x="10008" y="12209"/>
                    <a:pt x="10808" y="15645"/>
                    <a:pt x="11342" y="19147"/>
                  </a:cubicBezTo>
                  <a:cubicBezTo>
                    <a:pt x="11342" y="19181"/>
                    <a:pt x="11342" y="19247"/>
                    <a:pt x="11375" y="19314"/>
                  </a:cubicBezTo>
                  <a:cubicBezTo>
                    <a:pt x="9007" y="15519"/>
                    <a:pt x="4841" y="13237"/>
                    <a:pt x="380" y="13237"/>
                  </a:cubicBezTo>
                  <a:cubicBezTo>
                    <a:pt x="254" y="13237"/>
                    <a:pt x="127" y="13239"/>
                    <a:pt x="0" y="13243"/>
                  </a:cubicBezTo>
                  <a:cubicBezTo>
                    <a:pt x="334" y="14911"/>
                    <a:pt x="1535" y="16278"/>
                    <a:pt x="3003" y="17179"/>
                  </a:cubicBezTo>
                  <a:cubicBezTo>
                    <a:pt x="4437" y="18080"/>
                    <a:pt x="6105" y="18547"/>
                    <a:pt x="7739" y="18980"/>
                  </a:cubicBezTo>
                  <a:cubicBezTo>
                    <a:pt x="9040" y="19281"/>
                    <a:pt x="10308" y="19681"/>
                    <a:pt x="11542" y="20181"/>
                  </a:cubicBezTo>
                  <a:cubicBezTo>
                    <a:pt x="12142" y="23817"/>
                    <a:pt x="12676" y="27820"/>
                    <a:pt x="13010" y="31990"/>
                  </a:cubicBezTo>
                  <a:cubicBezTo>
                    <a:pt x="13577" y="39862"/>
                    <a:pt x="13643" y="47734"/>
                    <a:pt x="13110" y="55573"/>
                  </a:cubicBezTo>
                  <a:cubicBezTo>
                    <a:pt x="12910" y="58575"/>
                    <a:pt x="12676" y="61010"/>
                    <a:pt x="12576" y="62712"/>
                  </a:cubicBezTo>
                  <a:cubicBezTo>
                    <a:pt x="12509" y="63446"/>
                    <a:pt x="12443" y="64079"/>
                    <a:pt x="12409" y="64646"/>
                  </a:cubicBezTo>
                  <a:cubicBezTo>
                    <a:pt x="12376" y="64880"/>
                    <a:pt x="12343" y="65113"/>
                    <a:pt x="12376" y="65314"/>
                  </a:cubicBezTo>
                  <a:cubicBezTo>
                    <a:pt x="12443" y="65113"/>
                    <a:pt x="12509" y="64880"/>
                    <a:pt x="12509" y="64646"/>
                  </a:cubicBezTo>
                  <a:cubicBezTo>
                    <a:pt x="12609" y="64246"/>
                    <a:pt x="12676" y="63579"/>
                    <a:pt x="12810" y="62745"/>
                  </a:cubicBezTo>
                  <a:cubicBezTo>
                    <a:pt x="13010" y="61077"/>
                    <a:pt x="13310" y="58609"/>
                    <a:pt x="13543" y="55607"/>
                  </a:cubicBezTo>
                  <a:cubicBezTo>
                    <a:pt x="14177" y="47734"/>
                    <a:pt x="14211" y="39829"/>
                    <a:pt x="13610" y="31956"/>
                  </a:cubicBezTo>
                  <a:cubicBezTo>
                    <a:pt x="13277" y="27820"/>
                    <a:pt x="12776" y="23851"/>
                    <a:pt x="12142" y="20248"/>
                  </a:cubicBezTo>
                  <a:cubicBezTo>
                    <a:pt x="12876" y="19147"/>
                    <a:pt x="13710" y="18146"/>
                    <a:pt x="14644" y="17179"/>
                  </a:cubicBezTo>
                  <a:cubicBezTo>
                    <a:pt x="15778" y="15912"/>
                    <a:pt x="16912" y="14611"/>
                    <a:pt x="17613" y="13076"/>
                  </a:cubicBezTo>
                  <a:cubicBezTo>
                    <a:pt x="18347" y="11542"/>
                    <a:pt x="18647" y="9740"/>
                    <a:pt x="17980" y="8173"/>
                  </a:cubicBezTo>
                  <a:lnTo>
                    <a:pt x="17980" y="8173"/>
                  </a:lnTo>
                  <a:cubicBezTo>
                    <a:pt x="14377" y="10374"/>
                    <a:pt x="12076" y="14177"/>
                    <a:pt x="11775" y="18380"/>
                  </a:cubicBezTo>
                  <a:cubicBezTo>
                    <a:pt x="11208" y="15111"/>
                    <a:pt x="10408" y="11875"/>
                    <a:pt x="9374" y="8706"/>
                  </a:cubicBezTo>
                  <a:cubicBezTo>
                    <a:pt x="8607" y="6405"/>
                    <a:pt x="7639" y="4237"/>
                    <a:pt x="6405" y="2135"/>
                  </a:cubicBezTo>
                  <a:cubicBezTo>
                    <a:pt x="6205" y="1801"/>
                    <a:pt x="6005" y="1501"/>
                    <a:pt x="5805" y="1201"/>
                  </a:cubicBezTo>
                  <a:cubicBezTo>
                    <a:pt x="5638" y="901"/>
                    <a:pt x="5471" y="701"/>
                    <a:pt x="5338" y="501"/>
                  </a:cubicBezTo>
                  <a:cubicBezTo>
                    <a:pt x="5237" y="334"/>
                    <a:pt x="5071" y="134"/>
                    <a:pt x="4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850;p85">
              <a:extLst>
                <a:ext uri="{FF2B5EF4-FFF2-40B4-BE49-F238E27FC236}">
                  <a16:creationId xmlns:a16="http://schemas.microsoft.com/office/drawing/2014/main" id="{EFC1C921-6039-E710-5072-8D578B27F0D4}"/>
                </a:ext>
              </a:extLst>
            </p:cNvPr>
            <p:cNvSpPr/>
            <p:nvPr/>
          </p:nvSpPr>
          <p:spPr>
            <a:xfrm>
              <a:off x="-273475" y="4077825"/>
              <a:ext cx="693000" cy="184750"/>
            </a:xfrm>
            <a:custGeom>
              <a:avLst/>
              <a:gdLst/>
              <a:ahLst/>
              <a:cxnLst/>
              <a:rect l="l" t="t" r="r" b="b"/>
              <a:pathLst>
                <a:path w="27720" h="7390" extrusionOk="0">
                  <a:moveTo>
                    <a:pt x="10846" y="1"/>
                  </a:moveTo>
                  <a:cubicBezTo>
                    <a:pt x="7177" y="1"/>
                    <a:pt x="3486" y="739"/>
                    <a:pt x="0" y="2242"/>
                  </a:cubicBezTo>
                  <a:cubicBezTo>
                    <a:pt x="4914" y="5838"/>
                    <a:pt x="10889" y="7390"/>
                    <a:pt x="16965" y="7390"/>
                  </a:cubicBezTo>
                  <a:cubicBezTo>
                    <a:pt x="20582" y="7390"/>
                    <a:pt x="24235" y="6840"/>
                    <a:pt x="27720" y="5844"/>
                  </a:cubicBezTo>
                  <a:cubicBezTo>
                    <a:pt x="22828" y="1989"/>
                    <a:pt x="16867" y="1"/>
                    <a:pt x="10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851;p85">
              <a:extLst>
                <a:ext uri="{FF2B5EF4-FFF2-40B4-BE49-F238E27FC236}">
                  <a16:creationId xmlns:a16="http://schemas.microsoft.com/office/drawing/2014/main" id="{A0AEF09D-31BC-DC10-EDB2-2E0E4C4C5D9A}"/>
                </a:ext>
              </a:extLst>
            </p:cNvPr>
            <p:cNvSpPr/>
            <p:nvPr/>
          </p:nvSpPr>
          <p:spPr>
            <a:xfrm>
              <a:off x="-278475" y="4133850"/>
              <a:ext cx="698850" cy="620475"/>
            </a:xfrm>
            <a:custGeom>
              <a:avLst/>
              <a:gdLst/>
              <a:ahLst/>
              <a:cxnLst/>
              <a:rect l="l" t="t" r="r" b="b"/>
              <a:pathLst>
                <a:path w="27954" h="24819" extrusionOk="0">
                  <a:moveTo>
                    <a:pt x="200" y="1"/>
                  </a:moveTo>
                  <a:cubicBezTo>
                    <a:pt x="33" y="1001"/>
                    <a:pt x="0" y="2035"/>
                    <a:pt x="100" y="3069"/>
                  </a:cubicBezTo>
                  <a:cubicBezTo>
                    <a:pt x="701" y="9908"/>
                    <a:pt x="1968" y="17813"/>
                    <a:pt x="4737" y="21983"/>
                  </a:cubicBezTo>
                  <a:cubicBezTo>
                    <a:pt x="5938" y="23751"/>
                    <a:pt x="7939" y="24818"/>
                    <a:pt x="10074" y="24818"/>
                  </a:cubicBezTo>
                  <a:lnTo>
                    <a:pt x="18013" y="24818"/>
                  </a:lnTo>
                  <a:cubicBezTo>
                    <a:pt x="20148" y="24818"/>
                    <a:pt x="22149" y="23751"/>
                    <a:pt x="23350" y="21983"/>
                  </a:cubicBezTo>
                  <a:cubicBezTo>
                    <a:pt x="26052" y="17913"/>
                    <a:pt x="27320" y="10308"/>
                    <a:pt x="27953" y="3603"/>
                  </a:cubicBezTo>
                  <a:lnTo>
                    <a:pt x="27953" y="3603"/>
                  </a:lnTo>
                  <a:cubicBezTo>
                    <a:pt x="24456" y="4599"/>
                    <a:pt x="20795" y="5149"/>
                    <a:pt x="17174" y="5149"/>
                  </a:cubicBezTo>
                  <a:cubicBezTo>
                    <a:pt x="11089" y="5149"/>
                    <a:pt x="5114" y="3597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852;p85">
              <a:extLst>
                <a:ext uri="{FF2B5EF4-FFF2-40B4-BE49-F238E27FC236}">
                  <a16:creationId xmlns:a16="http://schemas.microsoft.com/office/drawing/2014/main" id="{A44ABDBC-6807-313E-3248-6D839A431C52}"/>
                </a:ext>
              </a:extLst>
            </p:cNvPr>
            <p:cNvSpPr/>
            <p:nvPr/>
          </p:nvSpPr>
          <p:spPr>
            <a:xfrm>
              <a:off x="-121700" y="3455875"/>
              <a:ext cx="388625" cy="204575"/>
            </a:xfrm>
            <a:custGeom>
              <a:avLst/>
              <a:gdLst/>
              <a:ahLst/>
              <a:cxnLst/>
              <a:rect l="l" t="t" r="r" b="b"/>
              <a:pathLst>
                <a:path w="15545" h="8183" extrusionOk="0">
                  <a:moveTo>
                    <a:pt x="1935" y="0"/>
                  </a:moveTo>
                  <a:cubicBezTo>
                    <a:pt x="1835" y="33"/>
                    <a:pt x="1735" y="67"/>
                    <a:pt x="1668" y="134"/>
                  </a:cubicBezTo>
                  <a:cubicBezTo>
                    <a:pt x="1101" y="601"/>
                    <a:pt x="634" y="1234"/>
                    <a:pt x="400" y="1968"/>
                  </a:cubicBezTo>
                  <a:cubicBezTo>
                    <a:pt x="34" y="2936"/>
                    <a:pt x="0" y="4003"/>
                    <a:pt x="300" y="5004"/>
                  </a:cubicBezTo>
                  <a:cubicBezTo>
                    <a:pt x="734" y="6104"/>
                    <a:pt x="1635" y="6972"/>
                    <a:pt x="2769" y="7372"/>
                  </a:cubicBezTo>
                  <a:cubicBezTo>
                    <a:pt x="4210" y="7912"/>
                    <a:pt x="5732" y="8183"/>
                    <a:pt x="7262" y="8183"/>
                  </a:cubicBezTo>
                  <a:cubicBezTo>
                    <a:pt x="7432" y="8183"/>
                    <a:pt x="7602" y="8179"/>
                    <a:pt x="7772" y="8173"/>
                  </a:cubicBezTo>
                  <a:cubicBezTo>
                    <a:pt x="7942" y="8179"/>
                    <a:pt x="8113" y="8183"/>
                    <a:pt x="8283" y="8183"/>
                  </a:cubicBezTo>
                  <a:cubicBezTo>
                    <a:pt x="9813" y="8183"/>
                    <a:pt x="11335" y="7912"/>
                    <a:pt x="12776" y="7372"/>
                  </a:cubicBezTo>
                  <a:cubicBezTo>
                    <a:pt x="13877" y="6972"/>
                    <a:pt x="14777" y="6104"/>
                    <a:pt x="15244" y="5004"/>
                  </a:cubicBezTo>
                  <a:cubicBezTo>
                    <a:pt x="15545" y="4003"/>
                    <a:pt x="15511" y="2936"/>
                    <a:pt x="15144" y="1968"/>
                  </a:cubicBezTo>
                  <a:cubicBezTo>
                    <a:pt x="14911" y="1234"/>
                    <a:pt x="14477" y="601"/>
                    <a:pt x="13877" y="134"/>
                  </a:cubicBezTo>
                  <a:cubicBezTo>
                    <a:pt x="13810" y="67"/>
                    <a:pt x="13710" y="33"/>
                    <a:pt x="13643" y="0"/>
                  </a:cubicBezTo>
                  <a:cubicBezTo>
                    <a:pt x="13476" y="0"/>
                    <a:pt x="13343" y="67"/>
                    <a:pt x="13243" y="167"/>
                  </a:cubicBezTo>
                  <a:cubicBezTo>
                    <a:pt x="12075" y="967"/>
                    <a:pt x="10708" y="1434"/>
                    <a:pt x="9273" y="1568"/>
                  </a:cubicBezTo>
                  <a:cubicBezTo>
                    <a:pt x="8773" y="1601"/>
                    <a:pt x="8273" y="1601"/>
                    <a:pt x="7772" y="1601"/>
                  </a:cubicBezTo>
                  <a:cubicBezTo>
                    <a:pt x="7272" y="1601"/>
                    <a:pt x="6772" y="1601"/>
                    <a:pt x="6271" y="1568"/>
                  </a:cubicBezTo>
                  <a:cubicBezTo>
                    <a:pt x="4870" y="1434"/>
                    <a:pt x="3503" y="967"/>
                    <a:pt x="2302" y="167"/>
                  </a:cubicBezTo>
                  <a:cubicBezTo>
                    <a:pt x="2202" y="67"/>
                    <a:pt x="2068" y="0"/>
                    <a:pt x="1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853;p85">
              <a:extLst>
                <a:ext uri="{FF2B5EF4-FFF2-40B4-BE49-F238E27FC236}">
                  <a16:creationId xmlns:a16="http://schemas.microsoft.com/office/drawing/2014/main" id="{8E247617-29E5-F5DD-08AE-7E7EBE1FE7E3}"/>
                </a:ext>
              </a:extLst>
            </p:cNvPr>
            <p:cNvSpPr/>
            <p:nvPr/>
          </p:nvSpPr>
          <p:spPr>
            <a:xfrm>
              <a:off x="-150050" y="2350075"/>
              <a:ext cx="112600" cy="96275"/>
            </a:xfrm>
            <a:custGeom>
              <a:avLst/>
              <a:gdLst/>
              <a:ahLst/>
              <a:cxnLst/>
              <a:rect l="l" t="t" r="r" b="b"/>
              <a:pathLst>
                <a:path w="4504" h="3851" extrusionOk="0">
                  <a:moveTo>
                    <a:pt x="2569" y="0"/>
                  </a:moveTo>
                  <a:cubicBezTo>
                    <a:pt x="867" y="0"/>
                    <a:pt x="0" y="2069"/>
                    <a:pt x="1201" y="3269"/>
                  </a:cubicBezTo>
                  <a:cubicBezTo>
                    <a:pt x="1603" y="3671"/>
                    <a:pt x="2093" y="3850"/>
                    <a:pt x="2572" y="3850"/>
                  </a:cubicBezTo>
                  <a:cubicBezTo>
                    <a:pt x="3563" y="3850"/>
                    <a:pt x="4503" y="3082"/>
                    <a:pt x="4503" y="1935"/>
                  </a:cubicBezTo>
                  <a:cubicBezTo>
                    <a:pt x="4503" y="868"/>
                    <a:pt x="3636" y="0"/>
                    <a:pt x="2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854;p85">
              <a:extLst>
                <a:ext uri="{FF2B5EF4-FFF2-40B4-BE49-F238E27FC236}">
                  <a16:creationId xmlns:a16="http://schemas.microsoft.com/office/drawing/2014/main" id="{31D68840-92E3-FA7C-D5D4-599555789DC5}"/>
                </a:ext>
              </a:extLst>
            </p:cNvPr>
            <p:cNvSpPr/>
            <p:nvPr/>
          </p:nvSpPr>
          <p:spPr>
            <a:xfrm>
              <a:off x="167675" y="2390100"/>
              <a:ext cx="112600" cy="96275"/>
            </a:xfrm>
            <a:custGeom>
              <a:avLst/>
              <a:gdLst/>
              <a:ahLst/>
              <a:cxnLst/>
              <a:rect l="l" t="t" r="r" b="b"/>
              <a:pathLst>
                <a:path w="4504" h="3851" extrusionOk="0">
                  <a:moveTo>
                    <a:pt x="2569" y="1"/>
                  </a:moveTo>
                  <a:cubicBezTo>
                    <a:pt x="867" y="1"/>
                    <a:pt x="0" y="2069"/>
                    <a:pt x="1201" y="3270"/>
                  </a:cubicBezTo>
                  <a:cubicBezTo>
                    <a:pt x="1603" y="3672"/>
                    <a:pt x="2093" y="3851"/>
                    <a:pt x="2572" y="3851"/>
                  </a:cubicBezTo>
                  <a:cubicBezTo>
                    <a:pt x="3563" y="3851"/>
                    <a:pt x="4503" y="3083"/>
                    <a:pt x="4503" y="1935"/>
                  </a:cubicBezTo>
                  <a:cubicBezTo>
                    <a:pt x="4503" y="868"/>
                    <a:pt x="3636" y="1"/>
                    <a:pt x="2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855;p85">
              <a:extLst>
                <a:ext uri="{FF2B5EF4-FFF2-40B4-BE49-F238E27FC236}">
                  <a16:creationId xmlns:a16="http://schemas.microsoft.com/office/drawing/2014/main" id="{08EC2758-770B-6756-AF13-2FE42A903830}"/>
                </a:ext>
              </a:extLst>
            </p:cNvPr>
            <p:cNvSpPr/>
            <p:nvPr/>
          </p:nvSpPr>
          <p:spPr>
            <a:xfrm>
              <a:off x="56750" y="2774925"/>
              <a:ext cx="172650" cy="330725"/>
            </a:xfrm>
            <a:custGeom>
              <a:avLst/>
              <a:gdLst/>
              <a:ahLst/>
              <a:cxnLst/>
              <a:rect l="l" t="t" r="r" b="b"/>
              <a:pathLst>
                <a:path w="6906" h="13229" extrusionOk="0">
                  <a:moveTo>
                    <a:pt x="3087" y="0"/>
                  </a:moveTo>
                  <a:cubicBezTo>
                    <a:pt x="1960" y="0"/>
                    <a:pt x="880" y="661"/>
                    <a:pt x="401" y="1787"/>
                  </a:cubicBezTo>
                  <a:cubicBezTo>
                    <a:pt x="1" y="2854"/>
                    <a:pt x="334" y="4088"/>
                    <a:pt x="734" y="5156"/>
                  </a:cubicBezTo>
                  <a:cubicBezTo>
                    <a:pt x="2002" y="8358"/>
                    <a:pt x="4137" y="11160"/>
                    <a:pt x="6906" y="13228"/>
                  </a:cubicBezTo>
                  <a:lnTo>
                    <a:pt x="4404" y="319"/>
                  </a:lnTo>
                  <a:cubicBezTo>
                    <a:pt x="3980" y="102"/>
                    <a:pt x="3530" y="0"/>
                    <a:pt x="3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856;p85">
              <a:extLst>
                <a:ext uri="{FF2B5EF4-FFF2-40B4-BE49-F238E27FC236}">
                  <a16:creationId xmlns:a16="http://schemas.microsoft.com/office/drawing/2014/main" id="{3E3D48A0-ED3C-F724-1AB9-12F3E5E9807E}"/>
                </a:ext>
              </a:extLst>
            </p:cNvPr>
            <p:cNvSpPr/>
            <p:nvPr/>
          </p:nvSpPr>
          <p:spPr>
            <a:xfrm>
              <a:off x="224375" y="2864500"/>
              <a:ext cx="334425" cy="246975"/>
            </a:xfrm>
            <a:custGeom>
              <a:avLst/>
              <a:gdLst/>
              <a:ahLst/>
              <a:cxnLst/>
              <a:rect l="l" t="t" r="r" b="b"/>
              <a:pathLst>
                <a:path w="13377" h="9879" extrusionOk="0">
                  <a:moveTo>
                    <a:pt x="9951" y="0"/>
                  </a:moveTo>
                  <a:cubicBezTo>
                    <a:pt x="9632" y="0"/>
                    <a:pt x="9313" y="55"/>
                    <a:pt x="9007" y="172"/>
                  </a:cubicBezTo>
                  <a:lnTo>
                    <a:pt x="0" y="9879"/>
                  </a:lnTo>
                  <a:cubicBezTo>
                    <a:pt x="1435" y="9512"/>
                    <a:pt x="2936" y="9278"/>
                    <a:pt x="4404" y="9211"/>
                  </a:cubicBezTo>
                  <a:cubicBezTo>
                    <a:pt x="5871" y="9145"/>
                    <a:pt x="7339" y="8878"/>
                    <a:pt x="8773" y="8444"/>
                  </a:cubicBezTo>
                  <a:cubicBezTo>
                    <a:pt x="10208" y="8044"/>
                    <a:pt x="11442" y="7143"/>
                    <a:pt x="12343" y="5942"/>
                  </a:cubicBezTo>
                  <a:cubicBezTo>
                    <a:pt x="13210" y="4708"/>
                    <a:pt x="13377" y="3107"/>
                    <a:pt x="12776" y="1739"/>
                  </a:cubicBezTo>
                  <a:cubicBezTo>
                    <a:pt x="12229" y="697"/>
                    <a:pt x="11091" y="0"/>
                    <a:pt x="9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857;p85">
              <a:extLst>
                <a:ext uri="{FF2B5EF4-FFF2-40B4-BE49-F238E27FC236}">
                  <a16:creationId xmlns:a16="http://schemas.microsoft.com/office/drawing/2014/main" id="{B720B552-8772-19B6-FFD8-074F277339A7}"/>
                </a:ext>
              </a:extLst>
            </p:cNvPr>
            <p:cNvSpPr/>
            <p:nvPr/>
          </p:nvSpPr>
          <p:spPr>
            <a:xfrm>
              <a:off x="137650" y="2730550"/>
              <a:ext cx="401975" cy="389275"/>
            </a:xfrm>
            <a:custGeom>
              <a:avLst/>
              <a:gdLst/>
              <a:ahLst/>
              <a:cxnLst/>
              <a:rect l="l" t="t" r="r" b="b"/>
              <a:pathLst>
                <a:path w="16079" h="15571" extrusionOk="0">
                  <a:moveTo>
                    <a:pt x="3480" y="1"/>
                  </a:moveTo>
                  <a:cubicBezTo>
                    <a:pt x="2603" y="1"/>
                    <a:pt x="1737" y="382"/>
                    <a:pt x="1234" y="1126"/>
                  </a:cubicBezTo>
                  <a:cubicBezTo>
                    <a:pt x="0" y="3028"/>
                    <a:pt x="234" y="6097"/>
                    <a:pt x="701" y="8198"/>
                  </a:cubicBezTo>
                  <a:cubicBezTo>
                    <a:pt x="1301" y="10800"/>
                    <a:pt x="2535" y="13202"/>
                    <a:pt x="3803" y="15570"/>
                  </a:cubicBezTo>
                  <a:cubicBezTo>
                    <a:pt x="6005" y="14503"/>
                    <a:pt x="8239" y="13435"/>
                    <a:pt x="10041" y="11801"/>
                  </a:cubicBezTo>
                  <a:cubicBezTo>
                    <a:pt x="12576" y="9533"/>
                    <a:pt x="16078" y="2994"/>
                    <a:pt x="10841" y="1527"/>
                  </a:cubicBezTo>
                  <a:cubicBezTo>
                    <a:pt x="10555" y="1441"/>
                    <a:pt x="10258" y="1400"/>
                    <a:pt x="9960" y="1400"/>
                  </a:cubicBezTo>
                  <a:cubicBezTo>
                    <a:pt x="8523" y="1400"/>
                    <a:pt x="7070" y="2347"/>
                    <a:pt x="6738" y="3728"/>
                  </a:cubicBezTo>
                  <a:cubicBezTo>
                    <a:pt x="6672" y="2594"/>
                    <a:pt x="6205" y="1527"/>
                    <a:pt x="5404" y="726"/>
                  </a:cubicBezTo>
                  <a:cubicBezTo>
                    <a:pt x="4873" y="240"/>
                    <a:pt x="4173" y="1"/>
                    <a:pt x="3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858;p85">
              <a:extLst>
                <a:ext uri="{FF2B5EF4-FFF2-40B4-BE49-F238E27FC236}">
                  <a16:creationId xmlns:a16="http://schemas.microsoft.com/office/drawing/2014/main" id="{AFCE4761-B60C-F2D4-53ED-718D6050F2F0}"/>
                </a:ext>
              </a:extLst>
            </p:cNvPr>
            <p:cNvSpPr/>
            <p:nvPr/>
          </p:nvSpPr>
          <p:spPr>
            <a:xfrm>
              <a:off x="141750" y="2981000"/>
              <a:ext cx="238325" cy="152150"/>
            </a:xfrm>
            <a:custGeom>
              <a:avLst/>
              <a:gdLst/>
              <a:ahLst/>
              <a:cxnLst/>
              <a:rect l="l" t="t" r="r" b="b"/>
              <a:pathLst>
                <a:path w="9533" h="6086" extrusionOk="0">
                  <a:moveTo>
                    <a:pt x="3534" y="1"/>
                  </a:moveTo>
                  <a:cubicBezTo>
                    <a:pt x="3446" y="1"/>
                    <a:pt x="3358" y="16"/>
                    <a:pt x="3272" y="48"/>
                  </a:cubicBezTo>
                  <a:cubicBezTo>
                    <a:pt x="2838" y="282"/>
                    <a:pt x="2572" y="782"/>
                    <a:pt x="2605" y="1282"/>
                  </a:cubicBezTo>
                  <a:cubicBezTo>
                    <a:pt x="2672" y="1749"/>
                    <a:pt x="2672" y="2250"/>
                    <a:pt x="2672" y="2717"/>
                  </a:cubicBezTo>
                  <a:cubicBezTo>
                    <a:pt x="2371" y="1983"/>
                    <a:pt x="1704" y="1483"/>
                    <a:pt x="937" y="1316"/>
                  </a:cubicBezTo>
                  <a:cubicBezTo>
                    <a:pt x="881" y="1310"/>
                    <a:pt x="828" y="1307"/>
                    <a:pt x="779" y="1307"/>
                  </a:cubicBezTo>
                  <a:cubicBezTo>
                    <a:pt x="30" y="1307"/>
                    <a:pt x="1" y="1989"/>
                    <a:pt x="470" y="2583"/>
                  </a:cubicBezTo>
                  <a:cubicBezTo>
                    <a:pt x="1302" y="3582"/>
                    <a:pt x="3032" y="4680"/>
                    <a:pt x="3105" y="6077"/>
                  </a:cubicBezTo>
                  <a:lnTo>
                    <a:pt x="3105" y="6077"/>
                  </a:lnTo>
                  <a:cubicBezTo>
                    <a:pt x="3098" y="5679"/>
                    <a:pt x="4942" y="5218"/>
                    <a:pt x="5273" y="5152"/>
                  </a:cubicBezTo>
                  <a:cubicBezTo>
                    <a:pt x="6374" y="4952"/>
                    <a:pt x="7875" y="5252"/>
                    <a:pt x="8876" y="4551"/>
                  </a:cubicBezTo>
                  <a:cubicBezTo>
                    <a:pt x="9076" y="4418"/>
                    <a:pt x="9210" y="4251"/>
                    <a:pt x="9310" y="4051"/>
                  </a:cubicBezTo>
                  <a:cubicBezTo>
                    <a:pt x="9533" y="3357"/>
                    <a:pt x="8302" y="2737"/>
                    <a:pt x="7367" y="2737"/>
                  </a:cubicBezTo>
                  <a:cubicBezTo>
                    <a:pt x="7043" y="2737"/>
                    <a:pt x="6755" y="2812"/>
                    <a:pt x="6574" y="2984"/>
                  </a:cubicBezTo>
                  <a:cubicBezTo>
                    <a:pt x="7008" y="2550"/>
                    <a:pt x="7508" y="1950"/>
                    <a:pt x="7275" y="1316"/>
                  </a:cubicBezTo>
                  <a:cubicBezTo>
                    <a:pt x="7129" y="940"/>
                    <a:pt x="6734" y="760"/>
                    <a:pt x="6320" y="760"/>
                  </a:cubicBezTo>
                  <a:cubicBezTo>
                    <a:pt x="6073" y="760"/>
                    <a:pt x="5819" y="824"/>
                    <a:pt x="5607" y="949"/>
                  </a:cubicBezTo>
                  <a:cubicBezTo>
                    <a:pt x="5107" y="1349"/>
                    <a:pt x="4706" y="1883"/>
                    <a:pt x="4506" y="2517"/>
                  </a:cubicBezTo>
                  <a:cubicBezTo>
                    <a:pt x="4673" y="1950"/>
                    <a:pt x="4673" y="1383"/>
                    <a:pt x="4573" y="849"/>
                  </a:cubicBezTo>
                  <a:cubicBezTo>
                    <a:pt x="4433" y="401"/>
                    <a:pt x="3989" y="1"/>
                    <a:pt x="3534" y="1"/>
                  </a:cubicBezTo>
                  <a:close/>
                  <a:moveTo>
                    <a:pt x="3105" y="6077"/>
                  </a:moveTo>
                  <a:cubicBezTo>
                    <a:pt x="3105" y="6080"/>
                    <a:pt x="3105" y="6083"/>
                    <a:pt x="3105" y="6086"/>
                  </a:cubicBezTo>
                  <a:cubicBezTo>
                    <a:pt x="3105" y="6083"/>
                    <a:pt x="3105" y="6080"/>
                    <a:pt x="3105" y="60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859;p85">
              <a:extLst>
                <a:ext uri="{FF2B5EF4-FFF2-40B4-BE49-F238E27FC236}">
                  <a16:creationId xmlns:a16="http://schemas.microsoft.com/office/drawing/2014/main" id="{89C6B5DC-F6AC-07E4-9278-D4EF30441C2B}"/>
                </a:ext>
              </a:extLst>
            </p:cNvPr>
            <p:cNvSpPr/>
            <p:nvPr/>
          </p:nvSpPr>
          <p:spPr>
            <a:xfrm>
              <a:off x="-524500" y="2690650"/>
              <a:ext cx="561275" cy="470450"/>
            </a:xfrm>
            <a:custGeom>
              <a:avLst/>
              <a:gdLst/>
              <a:ahLst/>
              <a:cxnLst/>
              <a:rect l="l" t="t" r="r" b="b"/>
              <a:pathLst>
                <a:path w="22451" h="18818" extrusionOk="0">
                  <a:moveTo>
                    <a:pt x="17972" y="0"/>
                  </a:moveTo>
                  <a:cubicBezTo>
                    <a:pt x="17283" y="0"/>
                    <a:pt x="16639" y="508"/>
                    <a:pt x="16379" y="1388"/>
                  </a:cubicBezTo>
                  <a:cubicBezTo>
                    <a:pt x="16179" y="2122"/>
                    <a:pt x="16112" y="2889"/>
                    <a:pt x="16179" y="3656"/>
                  </a:cubicBezTo>
                  <a:cubicBezTo>
                    <a:pt x="15535" y="3390"/>
                    <a:pt x="14914" y="3234"/>
                    <a:pt x="14307" y="3234"/>
                  </a:cubicBezTo>
                  <a:cubicBezTo>
                    <a:pt x="13625" y="3234"/>
                    <a:pt x="12963" y="3431"/>
                    <a:pt x="12309" y="3890"/>
                  </a:cubicBezTo>
                  <a:cubicBezTo>
                    <a:pt x="11242" y="4624"/>
                    <a:pt x="10675" y="5858"/>
                    <a:pt x="10842" y="7126"/>
                  </a:cubicBezTo>
                  <a:cubicBezTo>
                    <a:pt x="10134" y="6509"/>
                    <a:pt x="9253" y="6174"/>
                    <a:pt x="8351" y="6174"/>
                  </a:cubicBezTo>
                  <a:cubicBezTo>
                    <a:pt x="7936" y="6174"/>
                    <a:pt x="7516" y="6245"/>
                    <a:pt x="7106" y="6392"/>
                  </a:cubicBezTo>
                  <a:cubicBezTo>
                    <a:pt x="5872" y="6859"/>
                    <a:pt x="5038" y="8293"/>
                    <a:pt x="5371" y="9561"/>
                  </a:cubicBezTo>
                  <a:cubicBezTo>
                    <a:pt x="4754" y="8916"/>
                    <a:pt x="3902" y="8554"/>
                    <a:pt x="3031" y="8554"/>
                  </a:cubicBezTo>
                  <a:cubicBezTo>
                    <a:pt x="2866" y="8554"/>
                    <a:pt x="2701" y="8567"/>
                    <a:pt x="2536" y="8593"/>
                  </a:cubicBezTo>
                  <a:cubicBezTo>
                    <a:pt x="1869" y="8660"/>
                    <a:pt x="401" y="8994"/>
                    <a:pt x="234" y="9761"/>
                  </a:cubicBezTo>
                  <a:cubicBezTo>
                    <a:pt x="1" y="10628"/>
                    <a:pt x="935" y="11962"/>
                    <a:pt x="1435" y="12630"/>
                  </a:cubicBezTo>
                  <a:cubicBezTo>
                    <a:pt x="1835" y="13163"/>
                    <a:pt x="2269" y="13664"/>
                    <a:pt x="2803" y="14097"/>
                  </a:cubicBezTo>
                  <a:cubicBezTo>
                    <a:pt x="4823" y="16383"/>
                    <a:pt x="8135" y="18818"/>
                    <a:pt x="13094" y="18818"/>
                  </a:cubicBezTo>
                  <a:cubicBezTo>
                    <a:pt x="14358" y="18818"/>
                    <a:pt x="15729" y="18659"/>
                    <a:pt x="17213" y="18300"/>
                  </a:cubicBezTo>
                  <a:cubicBezTo>
                    <a:pt x="17246" y="18300"/>
                    <a:pt x="22450" y="14498"/>
                    <a:pt x="20982" y="6659"/>
                  </a:cubicBezTo>
                  <a:cubicBezTo>
                    <a:pt x="20916" y="4557"/>
                    <a:pt x="20515" y="2155"/>
                    <a:pt x="19314" y="721"/>
                  </a:cubicBezTo>
                  <a:cubicBezTo>
                    <a:pt x="18914" y="227"/>
                    <a:pt x="18433" y="0"/>
                    <a:pt x="179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860;p85">
              <a:extLst>
                <a:ext uri="{FF2B5EF4-FFF2-40B4-BE49-F238E27FC236}">
                  <a16:creationId xmlns:a16="http://schemas.microsoft.com/office/drawing/2014/main" id="{355E2EFE-EF22-917C-1291-6DA729E9C3D6}"/>
                </a:ext>
              </a:extLst>
            </p:cNvPr>
            <p:cNvSpPr/>
            <p:nvPr/>
          </p:nvSpPr>
          <p:spPr>
            <a:xfrm>
              <a:off x="-248475" y="3009150"/>
              <a:ext cx="246700" cy="179050"/>
            </a:xfrm>
            <a:custGeom>
              <a:avLst/>
              <a:gdLst/>
              <a:ahLst/>
              <a:cxnLst/>
              <a:rect l="l" t="t" r="r" b="b"/>
              <a:pathLst>
                <a:path w="9868" h="7162" extrusionOk="0">
                  <a:moveTo>
                    <a:pt x="8924" y="1"/>
                  </a:moveTo>
                  <a:cubicBezTo>
                    <a:pt x="8751" y="1"/>
                    <a:pt x="8555" y="67"/>
                    <a:pt x="8340" y="223"/>
                  </a:cubicBezTo>
                  <a:cubicBezTo>
                    <a:pt x="7540" y="790"/>
                    <a:pt x="7006" y="1658"/>
                    <a:pt x="6872" y="2658"/>
                  </a:cubicBezTo>
                  <a:cubicBezTo>
                    <a:pt x="6739" y="2258"/>
                    <a:pt x="6539" y="1858"/>
                    <a:pt x="6272" y="1491"/>
                  </a:cubicBezTo>
                  <a:cubicBezTo>
                    <a:pt x="6005" y="1124"/>
                    <a:pt x="5605" y="924"/>
                    <a:pt x="5171" y="890"/>
                  </a:cubicBezTo>
                  <a:cubicBezTo>
                    <a:pt x="4471" y="924"/>
                    <a:pt x="3970" y="1591"/>
                    <a:pt x="3870" y="2258"/>
                  </a:cubicBezTo>
                  <a:cubicBezTo>
                    <a:pt x="3837" y="2925"/>
                    <a:pt x="3937" y="3592"/>
                    <a:pt x="4237" y="4226"/>
                  </a:cubicBezTo>
                  <a:cubicBezTo>
                    <a:pt x="3660" y="3947"/>
                    <a:pt x="3042" y="3813"/>
                    <a:pt x="2428" y="3813"/>
                  </a:cubicBezTo>
                  <a:cubicBezTo>
                    <a:pt x="1942" y="3813"/>
                    <a:pt x="1459" y="3897"/>
                    <a:pt x="1002" y="4059"/>
                  </a:cubicBezTo>
                  <a:cubicBezTo>
                    <a:pt x="601" y="4159"/>
                    <a:pt x="268" y="4426"/>
                    <a:pt x="101" y="4826"/>
                  </a:cubicBezTo>
                  <a:cubicBezTo>
                    <a:pt x="1" y="5260"/>
                    <a:pt x="201" y="5727"/>
                    <a:pt x="601" y="5961"/>
                  </a:cubicBezTo>
                  <a:cubicBezTo>
                    <a:pt x="1002" y="6161"/>
                    <a:pt x="1469" y="6294"/>
                    <a:pt x="1902" y="6294"/>
                  </a:cubicBezTo>
                  <a:cubicBezTo>
                    <a:pt x="2166" y="6308"/>
                    <a:pt x="2421" y="6312"/>
                    <a:pt x="2669" y="6312"/>
                  </a:cubicBezTo>
                  <a:cubicBezTo>
                    <a:pt x="3024" y="6312"/>
                    <a:pt x="3364" y="6304"/>
                    <a:pt x="3695" y="6304"/>
                  </a:cubicBezTo>
                  <a:cubicBezTo>
                    <a:pt x="4777" y="6304"/>
                    <a:pt x="5765" y="6394"/>
                    <a:pt x="6839" y="7161"/>
                  </a:cubicBezTo>
                  <a:cubicBezTo>
                    <a:pt x="6272" y="6728"/>
                    <a:pt x="8107" y="4960"/>
                    <a:pt x="8374" y="4660"/>
                  </a:cubicBezTo>
                  <a:cubicBezTo>
                    <a:pt x="9107" y="3792"/>
                    <a:pt x="9608" y="2792"/>
                    <a:pt x="9841" y="1658"/>
                  </a:cubicBezTo>
                  <a:cubicBezTo>
                    <a:pt x="9841" y="1624"/>
                    <a:pt x="9841" y="1557"/>
                    <a:pt x="9841" y="1491"/>
                  </a:cubicBezTo>
                  <a:cubicBezTo>
                    <a:pt x="9867" y="816"/>
                    <a:pt x="9530" y="1"/>
                    <a:pt x="8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80" name="Picture 4379">
            <a:extLst>
              <a:ext uri="{FF2B5EF4-FFF2-40B4-BE49-F238E27FC236}">
                <a16:creationId xmlns:a16="http://schemas.microsoft.com/office/drawing/2014/main" id="{42A3484A-B715-3D53-9EC7-E7759C826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600" y="138216"/>
            <a:ext cx="1564144" cy="74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53"/>
          <p:cNvSpPr txBox="1">
            <a:spLocks noGrp="1"/>
          </p:cNvSpPr>
          <p:nvPr>
            <p:ph type="title"/>
          </p:nvPr>
        </p:nvSpPr>
        <p:spPr>
          <a:xfrm>
            <a:off x="2237420" y="3387493"/>
            <a:ext cx="5145200" cy="10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100"/>
            </a:pPr>
            <a:r>
              <a:rPr lang="en" dirty="0">
                <a:solidFill>
                  <a:srgbClr val="FF0000"/>
                </a:solidFill>
              </a:rPr>
              <a:t>Warm-up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190" name="Google Shape;2190;p53"/>
          <p:cNvSpPr txBox="1">
            <a:spLocks noGrp="1"/>
          </p:cNvSpPr>
          <p:nvPr>
            <p:ph type="title" idx="2"/>
          </p:nvPr>
        </p:nvSpPr>
        <p:spPr>
          <a:xfrm>
            <a:off x="1984967" y="1334575"/>
            <a:ext cx="1674400" cy="152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2191" name="Google Shape;2191;p53"/>
          <p:cNvSpPr txBox="1">
            <a:spLocks noGrp="1"/>
          </p:cNvSpPr>
          <p:nvPr>
            <p:ph type="subTitle" idx="1"/>
          </p:nvPr>
        </p:nvSpPr>
        <p:spPr>
          <a:xfrm>
            <a:off x="1289167" y="4609634"/>
            <a:ext cx="5688000" cy="71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33"/>
              </a:spcAft>
              <a:buSzPts val="1100"/>
            </a:pPr>
            <a:r>
              <a:rPr lang="en-US" sz="2800" dirty="0">
                <a:latin typeface="Comic Sans MS" panose="030F0702030302020204" pitchFamily="66" charset="0"/>
              </a:rPr>
              <a:t>Where was the Panda?</a:t>
            </a:r>
            <a:endParaRPr sz="2800" dirty="0">
              <a:latin typeface="Comic Sans MS" panose="030F0702030302020204" pitchFamily="66" charset="0"/>
            </a:endParaRPr>
          </a:p>
        </p:txBody>
      </p:sp>
      <p:grpSp>
        <p:nvGrpSpPr>
          <p:cNvPr id="2192" name="Google Shape;2192;p53"/>
          <p:cNvGrpSpPr/>
          <p:nvPr/>
        </p:nvGrpSpPr>
        <p:grpSpPr>
          <a:xfrm>
            <a:off x="1704524" y="1285412"/>
            <a:ext cx="2071531" cy="1895912"/>
            <a:chOff x="-164200" y="1462250"/>
            <a:chExt cx="1037425" cy="949475"/>
          </a:xfrm>
        </p:grpSpPr>
        <p:sp>
          <p:nvSpPr>
            <p:cNvPr id="2193" name="Google Shape;2193;p53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94" name="Google Shape;2194;p53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95" name="Google Shape;2195;p53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96" name="Google Shape;2196;p53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97" name="Google Shape;2197;p53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98" name="Google Shape;2198;p53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99" name="Google Shape;2199;p53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0" name="Google Shape;2200;p53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1" name="Google Shape;2201;p53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2" name="Google Shape;2202;p53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3" name="Google Shape;2203;p53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4" name="Google Shape;2204;p53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5" name="Google Shape;2205;p53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6" name="Google Shape;2206;p53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7" name="Google Shape;2207;p53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8" name="Google Shape;2208;p53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9" name="Google Shape;2209;p53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0" name="Google Shape;2210;p53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1" name="Google Shape;2211;p53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2" name="Google Shape;2212;p53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3" name="Google Shape;2213;p53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4" name="Google Shape;2214;p53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5" name="Google Shape;2215;p53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6" name="Google Shape;2216;p53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7" name="Google Shape;2217;p53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18" name="Google Shape;2218;p53"/>
          <p:cNvGrpSpPr/>
          <p:nvPr/>
        </p:nvGrpSpPr>
        <p:grpSpPr>
          <a:xfrm>
            <a:off x="7029307" y="1128554"/>
            <a:ext cx="2255779" cy="1708572"/>
            <a:chOff x="6299065" y="352775"/>
            <a:chExt cx="1844765" cy="1397110"/>
          </a:xfrm>
        </p:grpSpPr>
        <p:sp>
          <p:nvSpPr>
            <p:cNvPr id="2219" name="Google Shape;2219;p53"/>
            <p:cNvSpPr/>
            <p:nvPr/>
          </p:nvSpPr>
          <p:spPr>
            <a:xfrm rot="446187">
              <a:off x="6354462" y="1233237"/>
              <a:ext cx="100910" cy="33265"/>
            </a:xfrm>
            <a:custGeom>
              <a:avLst/>
              <a:gdLst/>
              <a:ahLst/>
              <a:cxnLst/>
              <a:rect l="l" t="t" r="r" b="b"/>
              <a:pathLst>
                <a:path w="3170" h="1045" fill="none" extrusionOk="0">
                  <a:moveTo>
                    <a:pt x="3169" y="1"/>
                  </a:moveTo>
                  <a:lnTo>
                    <a:pt x="1" y="104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0" name="Google Shape;2220;p53"/>
            <p:cNvSpPr/>
            <p:nvPr/>
          </p:nvSpPr>
          <p:spPr>
            <a:xfrm rot="446187">
              <a:off x="6491623" y="1197247"/>
              <a:ext cx="32" cy="51601"/>
            </a:xfrm>
            <a:custGeom>
              <a:avLst/>
              <a:gdLst/>
              <a:ahLst/>
              <a:cxnLst/>
              <a:rect l="l" t="t" r="r" b="b"/>
              <a:pathLst>
                <a:path w="1" h="1621" fill="none" extrusionOk="0">
                  <a:moveTo>
                    <a:pt x="0" y="0"/>
                  </a:moveTo>
                  <a:lnTo>
                    <a:pt x="0" y="1621"/>
                  </a:lnTo>
                </a:path>
              </a:pathLst>
            </a:custGeom>
            <a:noFill/>
            <a:ln w="126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grpSp>
          <p:nvGrpSpPr>
            <p:cNvPr id="2221" name="Google Shape;2221;p53"/>
            <p:cNvGrpSpPr/>
            <p:nvPr/>
          </p:nvGrpSpPr>
          <p:grpSpPr>
            <a:xfrm>
              <a:off x="6299065" y="352775"/>
              <a:ext cx="1844765" cy="1397110"/>
              <a:chOff x="6299065" y="352775"/>
              <a:chExt cx="1844765" cy="1397110"/>
            </a:xfrm>
          </p:grpSpPr>
          <p:sp>
            <p:nvSpPr>
              <p:cNvPr id="2222" name="Google Shape;2222;p53"/>
              <p:cNvSpPr/>
              <p:nvPr/>
            </p:nvSpPr>
            <p:spPr>
              <a:xfrm rot="446187">
                <a:off x="7909219" y="1436043"/>
                <a:ext cx="99764" cy="3326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045" fill="none" extrusionOk="0">
                    <a:moveTo>
                      <a:pt x="1" y="1"/>
                    </a:moveTo>
                    <a:lnTo>
                      <a:pt x="3134" y="1045"/>
                    </a:lnTo>
                  </a:path>
                </a:pathLst>
              </a:custGeom>
              <a:noFill/>
              <a:ln w="12600" cap="rnd" cmpd="sng">
                <a:solidFill>
                  <a:srgbClr val="002642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23" name="Google Shape;2223;p53"/>
              <p:cNvSpPr/>
              <p:nvPr/>
            </p:nvSpPr>
            <p:spPr>
              <a:xfrm rot="446187">
                <a:off x="6368664" y="458158"/>
                <a:ext cx="1705567" cy="1186343"/>
              </a:xfrm>
              <a:custGeom>
                <a:avLst/>
                <a:gdLst/>
                <a:ahLst/>
                <a:cxnLst/>
                <a:rect l="l" t="t" r="r" b="b"/>
                <a:pathLst>
                  <a:path w="53579" h="37268" extrusionOk="0">
                    <a:moveTo>
                      <a:pt x="26790" y="14943"/>
                    </a:moveTo>
                    <a:cubicBezTo>
                      <a:pt x="31326" y="14943"/>
                      <a:pt x="35323" y="17968"/>
                      <a:pt x="36619" y="22361"/>
                    </a:cubicBezTo>
                    <a:lnTo>
                      <a:pt x="16960" y="22361"/>
                    </a:lnTo>
                    <a:cubicBezTo>
                      <a:pt x="18220" y="17968"/>
                      <a:pt x="22217" y="14943"/>
                      <a:pt x="26790" y="14943"/>
                    </a:cubicBezTo>
                    <a:close/>
                    <a:moveTo>
                      <a:pt x="26790" y="0"/>
                    </a:moveTo>
                    <a:cubicBezTo>
                      <a:pt x="13791" y="0"/>
                      <a:pt x="2953" y="9866"/>
                      <a:pt x="1729" y="22757"/>
                    </a:cubicBezTo>
                    <a:cubicBezTo>
                      <a:pt x="649" y="23369"/>
                      <a:pt x="1" y="24485"/>
                      <a:pt x="1" y="25709"/>
                    </a:cubicBezTo>
                    <a:lnTo>
                      <a:pt x="1" y="33883"/>
                    </a:lnTo>
                    <a:cubicBezTo>
                      <a:pt x="1" y="35755"/>
                      <a:pt x="1513" y="37267"/>
                      <a:pt x="3385" y="37267"/>
                    </a:cubicBezTo>
                    <a:lnTo>
                      <a:pt x="50194" y="37267"/>
                    </a:lnTo>
                    <a:cubicBezTo>
                      <a:pt x="52030" y="37267"/>
                      <a:pt x="53579" y="35755"/>
                      <a:pt x="53579" y="33883"/>
                    </a:cubicBezTo>
                    <a:lnTo>
                      <a:pt x="53579" y="25709"/>
                    </a:lnTo>
                    <a:cubicBezTo>
                      <a:pt x="53579" y="24485"/>
                      <a:pt x="52895" y="23369"/>
                      <a:pt x="51814" y="22757"/>
                    </a:cubicBezTo>
                    <a:cubicBezTo>
                      <a:pt x="50590" y="9866"/>
                      <a:pt x="39752" y="0"/>
                      <a:pt x="267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76200" dir="3000000" algn="bl" rotWithShape="0">
                  <a:schemeClr val="dk1">
                    <a:alpha val="8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 rot="446187">
                <a:off x="6452838" y="525799"/>
                <a:ext cx="1539368" cy="1025969"/>
              </a:xfrm>
              <a:custGeom>
                <a:avLst/>
                <a:gdLst/>
                <a:ahLst/>
                <a:cxnLst/>
                <a:rect l="l" t="t" r="r" b="b"/>
                <a:pathLst>
                  <a:path w="48358" h="32230" extrusionOk="0">
                    <a:moveTo>
                      <a:pt x="24197" y="9903"/>
                    </a:moveTo>
                    <a:cubicBezTo>
                      <a:pt x="31218" y="9903"/>
                      <a:pt x="36907" y="15556"/>
                      <a:pt x="37051" y="22541"/>
                    </a:cubicBezTo>
                    <a:lnTo>
                      <a:pt x="11342" y="22541"/>
                    </a:lnTo>
                    <a:cubicBezTo>
                      <a:pt x="11450" y="15556"/>
                      <a:pt x="17175" y="9903"/>
                      <a:pt x="24197" y="9903"/>
                    </a:cubicBezTo>
                    <a:close/>
                    <a:moveTo>
                      <a:pt x="24197" y="1"/>
                    </a:moveTo>
                    <a:cubicBezTo>
                      <a:pt x="11738" y="1"/>
                      <a:pt x="1656" y="10119"/>
                      <a:pt x="1656" y="22541"/>
                    </a:cubicBezTo>
                    <a:lnTo>
                      <a:pt x="792" y="22541"/>
                    </a:lnTo>
                    <a:cubicBezTo>
                      <a:pt x="360" y="22541"/>
                      <a:pt x="0" y="22901"/>
                      <a:pt x="0" y="23297"/>
                    </a:cubicBezTo>
                    <a:lnTo>
                      <a:pt x="0" y="31471"/>
                    </a:lnTo>
                    <a:cubicBezTo>
                      <a:pt x="0" y="31903"/>
                      <a:pt x="360" y="32227"/>
                      <a:pt x="792" y="32227"/>
                    </a:cubicBezTo>
                    <a:lnTo>
                      <a:pt x="47601" y="32227"/>
                    </a:lnTo>
                    <a:cubicBezTo>
                      <a:pt x="47621" y="32228"/>
                      <a:pt x="47641" y="32229"/>
                      <a:pt x="47660" y="32229"/>
                    </a:cubicBezTo>
                    <a:cubicBezTo>
                      <a:pt x="48062" y="32229"/>
                      <a:pt x="48357" y="31883"/>
                      <a:pt x="48357" y="31471"/>
                    </a:cubicBezTo>
                    <a:lnTo>
                      <a:pt x="48357" y="23333"/>
                    </a:lnTo>
                    <a:cubicBezTo>
                      <a:pt x="48357" y="22901"/>
                      <a:pt x="48033" y="22541"/>
                      <a:pt x="47601" y="22541"/>
                    </a:cubicBezTo>
                    <a:lnTo>
                      <a:pt x="46737" y="22541"/>
                    </a:lnTo>
                    <a:cubicBezTo>
                      <a:pt x="46737" y="10119"/>
                      <a:pt x="36619" y="1"/>
                      <a:pt x="241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25" name="Google Shape;2225;p53"/>
              <p:cNvSpPr/>
              <p:nvPr/>
            </p:nvSpPr>
            <p:spPr>
              <a:xfrm rot="446187">
                <a:off x="6646192" y="121741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26" name="Google Shape;2226;p53"/>
              <p:cNvSpPr/>
              <p:nvPr/>
            </p:nvSpPr>
            <p:spPr>
              <a:xfrm rot="446187">
                <a:off x="6800761" y="123758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 rot="446187">
                <a:off x="6955330" y="125775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 rot="446187">
                <a:off x="7109900" y="127792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 rot="446187">
                <a:off x="7264469" y="129809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 rot="446187">
                <a:off x="7417870" y="131811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 rot="446187">
                <a:off x="7572440" y="133828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 rot="446187">
                <a:off x="7727009" y="135845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 rot="446187">
                <a:off x="7881578" y="137862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/>
                <a:endParaRPr sz="1867"/>
              </a:p>
            </p:txBody>
          </p:sp>
        </p:grpSp>
        <p:sp>
          <p:nvSpPr>
            <p:cNvPr id="2234" name="Google Shape;2234;p53"/>
            <p:cNvSpPr/>
            <p:nvPr/>
          </p:nvSpPr>
          <p:spPr>
            <a:xfrm rot="446187">
              <a:off x="6498342" y="1195978"/>
              <a:ext cx="32" cy="51601"/>
            </a:xfrm>
            <a:custGeom>
              <a:avLst/>
              <a:gdLst/>
              <a:ahLst/>
              <a:cxnLst/>
              <a:rect l="l" t="t" r="r" b="b"/>
              <a:pathLst>
                <a:path w="1" h="1621" fill="none" extrusionOk="0">
                  <a:moveTo>
                    <a:pt x="0" y="0"/>
                  </a:moveTo>
                  <a:lnTo>
                    <a:pt x="0" y="1621"/>
                  </a:lnTo>
                </a:path>
              </a:pathLst>
            </a:custGeom>
            <a:noFill/>
            <a:ln w="126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35" name="Google Shape;2235;p53"/>
          <p:cNvGrpSpPr/>
          <p:nvPr/>
        </p:nvGrpSpPr>
        <p:grpSpPr>
          <a:xfrm>
            <a:off x="8676890" y="3722835"/>
            <a:ext cx="1685676" cy="2146408"/>
            <a:chOff x="6914636" y="2627673"/>
            <a:chExt cx="1485264" cy="1890998"/>
          </a:xfrm>
        </p:grpSpPr>
        <p:sp>
          <p:nvSpPr>
            <p:cNvPr id="2236" name="Google Shape;2236;p53"/>
            <p:cNvSpPr/>
            <p:nvPr/>
          </p:nvSpPr>
          <p:spPr>
            <a:xfrm flipH="1">
              <a:off x="8128915" y="2789048"/>
              <a:ext cx="69662" cy="94981"/>
            </a:xfrm>
            <a:custGeom>
              <a:avLst/>
              <a:gdLst/>
              <a:ahLst/>
              <a:cxnLst/>
              <a:rect l="l" t="t" r="r" b="b"/>
              <a:pathLst>
                <a:path w="1981" h="2701" fill="none" extrusionOk="0">
                  <a:moveTo>
                    <a:pt x="1981" y="2701"/>
                  </a:moveTo>
                  <a:lnTo>
                    <a:pt x="0" y="0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7" name="Google Shape;2237;p53"/>
            <p:cNvSpPr/>
            <p:nvPr/>
          </p:nvSpPr>
          <p:spPr>
            <a:xfrm flipH="1">
              <a:off x="7058968" y="4262872"/>
              <a:ext cx="68396" cy="93750"/>
            </a:xfrm>
            <a:custGeom>
              <a:avLst/>
              <a:gdLst/>
              <a:ahLst/>
              <a:cxnLst/>
              <a:rect l="l" t="t" r="r" b="b"/>
              <a:pathLst>
                <a:path w="1945" h="2666" fill="none" extrusionOk="0">
                  <a:moveTo>
                    <a:pt x="0" y="1"/>
                  </a:moveTo>
                  <a:lnTo>
                    <a:pt x="1944" y="266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8" name="Google Shape;2238;p53"/>
            <p:cNvSpPr/>
            <p:nvPr/>
          </p:nvSpPr>
          <p:spPr>
            <a:xfrm flipH="1">
              <a:off x="6914636" y="2627673"/>
              <a:ext cx="1485264" cy="1890998"/>
            </a:xfrm>
            <a:custGeom>
              <a:avLst/>
              <a:gdLst/>
              <a:ahLst/>
              <a:cxnLst/>
              <a:rect l="l" t="t" r="r" b="b"/>
              <a:pathLst>
                <a:path w="42237" h="53775" extrusionOk="0">
                  <a:moveTo>
                    <a:pt x="12599" y="0"/>
                  </a:moveTo>
                  <a:cubicBezTo>
                    <a:pt x="10535" y="0"/>
                    <a:pt x="8448" y="576"/>
                    <a:pt x="6589" y="1780"/>
                  </a:cubicBezTo>
                  <a:cubicBezTo>
                    <a:pt x="1440" y="5129"/>
                    <a:pt x="0" y="11970"/>
                    <a:pt x="3349" y="17083"/>
                  </a:cubicBezTo>
                  <a:lnTo>
                    <a:pt x="22648" y="46717"/>
                  </a:lnTo>
                  <a:lnTo>
                    <a:pt x="23189" y="47581"/>
                  </a:lnTo>
                  <a:cubicBezTo>
                    <a:pt x="23477" y="47977"/>
                    <a:pt x="23873" y="48337"/>
                    <a:pt x="24305" y="48517"/>
                  </a:cubicBezTo>
                  <a:lnTo>
                    <a:pt x="34999" y="53306"/>
                  </a:lnTo>
                  <a:cubicBezTo>
                    <a:pt x="35647" y="53630"/>
                    <a:pt x="36367" y="53774"/>
                    <a:pt x="37087" y="53774"/>
                  </a:cubicBezTo>
                  <a:cubicBezTo>
                    <a:pt x="38455" y="53774"/>
                    <a:pt x="39752" y="53198"/>
                    <a:pt x="40724" y="52226"/>
                  </a:cubicBezTo>
                  <a:cubicBezTo>
                    <a:pt x="41696" y="51290"/>
                    <a:pt x="42236" y="49957"/>
                    <a:pt x="42236" y="48589"/>
                  </a:cubicBezTo>
                  <a:lnTo>
                    <a:pt x="42164" y="36887"/>
                  </a:lnTo>
                  <a:cubicBezTo>
                    <a:pt x="42164" y="36383"/>
                    <a:pt x="41984" y="35915"/>
                    <a:pt x="41732" y="35483"/>
                  </a:cubicBezTo>
                  <a:lnTo>
                    <a:pt x="41660" y="35375"/>
                  </a:lnTo>
                  <a:cubicBezTo>
                    <a:pt x="41660" y="35375"/>
                    <a:pt x="41624" y="35339"/>
                    <a:pt x="41624" y="35339"/>
                  </a:cubicBezTo>
                  <a:lnTo>
                    <a:pt x="21892" y="5021"/>
                  </a:lnTo>
                  <a:cubicBezTo>
                    <a:pt x="19761" y="1767"/>
                    <a:pt x="16215" y="0"/>
                    <a:pt x="12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9" name="Google Shape;2239;p53"/>
            <p:cNvSpPr/>
            <p:nvPr/>
          </p:nvSpPr>
          <p:spPr>
            <a:xfrm flipH="1">
              <a:off x="7646488" y="2709081"/>
              <a:ext cx="648337" cy="552266"/>
            </a:xfrm>
            <a:custGeom>
              <a:avLst/>
              <a:gdLst/>
              <a:ahLst/>
              <a:cxnLst/>
              <a:rect l="l" t="t" r="r" b="b"/>
              <a:pathLst>
                <a:path w="18437" h="15705" extrusionOk="0">
                  <a:moveTo>
                    <a:pt x="9595" y="0"/>
                  </a:moveTo>
                  <a:cubicBezTo>
                    <a:pt x="8014" y="0"/>
                    <a:pt x="6420" y="444"/>
                    <a:pt x="5006" y="1374"/>
                  </a:cubicBezTo>
                  <a:cubicBezTo>
                    <a:pt x="1081" y="3930"/>
                    <a:pt x="1" y="9151"/>
                    <a:pt x="2521" y="13076"/>
                  </a:cubicBezTo>
                  <a:lnTo>
                    <a:pt x="4250" y="15704"/>
                  </a:lnTo>
                  <a:lnTo>
                    <a:pt x="18436" y="6487"/>
                  </a:lnTo>
                  <a:lnTo>
                    <a:pt x="16708" y="3858"/>
                  </a:lnTo>
                  <a:cubicBezTo>
                    <a:pt x="15081" y="1361"/>
                    <a:pt x="12360" y="0"/>
                    <a:pt x="9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0" name="Google Shape;2240;p53"/>
            <p:cNvSpPr/>
            <p:nvPr/>
          </p:nvSpPr>
          <p:spPr>
            <a:xfrm flipH="1">
              <a:off x="7012143" y="3032147"/>
              <a:ext cx="1069965" cy="1178836"/>
            </a:xfrm>
            <a:custGeom>
              <a:avLst/>
              <a:gdLst/>
              <a:ahLst/>
              <a:cxnLst/>
              <a:rect l="l" t="t" r="r" b="b"/>
              <a:pathLst>
                <a:path w="30427" h="33523" extrusionOk="0">
                  <a:moveTo>
                    <a:pt x="14152" y="0"/>
                  </a:moveTo>
                  <a:lnTo>
                    <a:pt x="1" y="9218"/>
                  </a:lnTo>
                  <a:lnTo>
                    <a:pt x="15844" y="33522"/>
                  </a:lnTo>
                  <a:cubicBezTo>
                    <a:pt x="16204" y="32550"/>
                    <a:pt x="17104" y="31830"/>
                    <a:pt x="18148" y="31686"/>
                  </a:cubicBezTo>
                  <a:cubicBezTo>
                    <a:pt x="18304" y="31668"/>
                    <a:pt x="18459" y="31659"/>
                    <a:pt x="18614" y="31659"/>
                  </a:cubicBezTo>
                  <a:cubicBezTo>
                    <a:pt x="19678" y="31659"/>
                    <a:pt x="20711" y="32084"/>
                    <a:pt x="21497" y="32838"/>
                  </a:cubicBezTo>
                  <a:cubicBezTo>
                    <a:pt x="20381" y="31470"/>
                    <a:pt x="20957" y="29166"/>
                    <a:pt x="22505" y="28338"/>
                  </a:cubicBezTo>
                  <a:cubicBezTo>
                    <a:pt x="22968" y="28090"/>
                    <a:pt x="23483" y="27974"/>
                    <a:pt x="24001" y="27974"/>
                  </a:cubicBezTo>
                  <a:cubicBezTo>
                    <a:pt x="25214" y="27974"/>
                    <a:pt x="26447" y="28610"/>
                    <a:pt x="27078" y="29670"/>
                  </a:cubicBezTo>
                  <a:cubicBezTo>
                    <a:pt x="26250" y="28266"/>
                    <a:pt x="26610" y="26465"/>
                    <a:pt x="27942" y="25457"/>
                  </a:cubicBezTo>
                  <a:cubicBezTo>
                    <a:pt x="28458" y="25122"/>
                    <a:pt x="29066" y="24934"/>
                    <a:pt x="29687" y="24934"/>
                  </a:cubicBezTo>
                  <a:cubicBezTo>
                    <a:pt x="29933" y="24934"/>
                    <a:pt x="30182" y="24964"/>
                    <a:pt x="30427" y="25025"/>
                  </a:cubicBezTo>
                  <a:lnTo>
                    <a:pt x="14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1" name="Google Shape;2241;p53"/>
            <p:cNvSpPr/>
            <p:nvPr/>
          </p:nvSpPr>
          <p:spPr>
            <a:xfrm flipH="1">
              <a:off x="7007071" y="3909001"/>
              <a:ext cx="519176" cy="507501"/>
            </a:xfrm>
            <a:custGeom>
              <a:avLst/>
              <a:gdLst/>
              <a:ahLst/>
              <a:cxnLst/>
              <a:rect l="l" t="t" r="r" b="b"/>
              <a:pathLst>
                <a:path w="14764" h="14432" extrusionOk="0">
                  <a:moveTo>
                    <a:pt x="13890" y="0"/>
                  </a:moveTo>
                  <a:cubicBezTo>
                    <a:pt x="13263" y="0"/>
                    <a:pt x="12644" y="195"/>
                    <a:pt x="12099" y="558"/>
                  </a:cubicBezTo>
                  <a:cubicBezTo>
                    <a:pt x="10803" y="1530"/>
                    <a:pt x="10443" y="3367"/>
                    <a:pt x="11271" y="4771"/>
                  </a:cubicBezTo>
                  <a:cubicBezTo>
                    <a:pt x="10634" y="3700"/>
                    <a:pt x="9383" y="3063"/>
                    <a:pt x="8157" y="3063"/>
                  </a:cubicBezTo>
                  <a:cubicBezTo>
                    <a:pt x="7652" y="3063"/>
                    <a:pt x="7150" y="3171"/>
                    <a:pt x="6698" y="3403"/>
                  </a:cubicBezTo>
                  <a:cubicBezTo>
                    <a:pt x="5114" y="4231"/>
                    <a:pt x="4574" y="6571"/>
                    <a:pt x="5690" y="7903"/>
                  </a:cubicBezTo>
                  <a:cubicBezTo>
                    <a:pt x="4904" y="7149"/>
                    <a:pt x="3871" y="6724"/>
                    <a:pt x="2783" y="6724"/>
                  </a:cubicBezTo>
                  <a:cubicBezTo>
                    <a:pt x="2625" y="6724"/>
                    <a:pt x="2465" y="6733"/>
                    <a:pt x="2305" y="6751"/>
                  </a:cubicBezTo>
                  <a:cubicBezTo>
                    <a:pt x="1261" y="6931"/>
                    <a:pt x="397" y="7615"/>
                    <a:pt x="1" y="8623"/>
                  </a:cubicBezTo>
                  <a:lnTo>
                    <a:pt x="541" y="9416"/>
                  </a:lnTo>
                  <a:lnTo>
                    <a:pt x="8390" y="12944"/>
                  </a:lnTo>
                  <a:lnTo>
                    <a:pt x="11199" y="14205"/>
                  </a:lnTo>
                  <a:cubicBezTo>
                    <a:pt x="11539" y="14360"/>
                    <a:pt x="11890" y="14432"/>
                    <a:pt x="12233" y="14432"/>
                  </a:cubicBezTo>
                  <a:cubicBezTo>
                    <a:pt x="13559" y="14432"/>
                    <a:pt x="14764" y="13359"/>
                    <a:pt x="14764" y="11900"/>
                  </a:cubicBezTo>
                  <a:lnTo>
                    <a:pt x="14764" y="9344"/>
                  </a:lnTo>
                  <a:lnTo>
                    <a:pt x="14692" y="198"/>
                  </a:lnTo>
                  <a:lnTo>
                    <a:pt x="14620" y="90"/>
                  </a:lnTo>
                  <a:cubicBezTo>
                    <a:pt x="14378" y="29"/>
                    <a:pt x="14133" y="0"/>
                    <a:pt x="13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2" name="Google Shape;2242;p53"/>
            <p:cNvSpPr/>
            <p:nvPr/>
          </p:nvSpPr>
          <p:spPr>
            <a:xfrm flipH="1">
              <a:off x="7585721" y="2937165"/>
              <a:ext cx="558420" cy="419132"/>
            </a:xfrm>
            <a:custGeom>
              <a:avLst/>
              <a:gdLst/>
              <a:ahLst/>
              <a:cxnLst/>
              <a:rect l="l" t="t" r="r" b="b"/>
              <a:pathLst>
                <a:path w="15880" h="11919" extrusionOk="0">
                  <a:moveTo>
                    <a:pt x="14151" y="1"/>
                  </a:moveTo>
                  <a:lnTo>
                    <a:pt x="1" y="9218"/>
                  </a:lnTo>
                  <a:lnTo>
                    <a:pt x="1729" y="11919"/>
                  </a:lnTo>
                  <a:lnTo>
                    <a:pt x="15880" y="2701"/>
                  </a:lnTo>
                  <a:lnTo>
                    <a:pt x="14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3" name="Google Shape;2243;p53"/>
            <p:cNvSpPr/>
            <p:nvPr/>
          </p:nvSpPr>
          <p:spPr>
            <a:xfrm flipH="1">
              <a:off x="7007066" y="4217297"/>
              <a:ext cx="224142" cy="199210"/>
            </a:xfrm>
            <a:custGeom>
              <a:avLst/>
              <a:gdLst/>
              <a:ahLst/>
              <a:cxnLst/>
              <a:rect l="l" t="t" r="r" b="b"/>
              <a:pathLst>
                <a:path w="6374" h="5665" extrusionOk="0">
                  <a:moveTo>
                    <a:pt x="4573" y="1"/>
                  </a:moveTo>
                  <a:cubicBezTo>
                    <a:pt x="4069" y="37"/>
                    <a:pt x="3601" y="217"/>
                    <a:pt x="3169" y="505"/>
                  </a:cubicBezTo>
                  <a:cubicBezTo>
                    <a:pt x="2341" y="1081"/>
                    <a:pt x="1585" y="1765"/>
                    <a:pt x="973" y="2557"/>
                  </a:cubicBezTo>
                  <a:cubicBezTo>
                    <a:pt x="541" y="3061"/>
                    <a:pt x="217" y="3601"/>
                    <a:pt x="0" y="4177"/>
                  </a:cubicBezTo>
                  <a:lnTo>
                    <a:pt x="2809" y="5438"/>
                  </a:lnTo>
                  <a:cubicBezTo>
                    <a:pt x="3149" y="5593"/>
                    <a:pt x="3500" y="5665"/>
                    <a:pt x="3843" y="5665"/>
                  </a:cubicBezTo>
                  <a:cubicBezTo>
                    <a:pt x="5169" y="5665"/>
                    <a:pt x="6374" y="4592"/>
                    <a:pt x="6374" y="3133"/>
                  </a:cubicBezTo>
                  <a:lnTo>
                    <a:pt x="6374" y="577"/>
                  </a:lnTo>
                  <a:lnTo>
                    <a:pt x="6158" y="505"/>
                  </a:lnTo>
                  <a:cubicBezTo>
                    <a:pt x="5690" y="217"/>
                    <a:pt x="5149" y="37"/>
                    <a:pt x="4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4" name="Google Shape;2244;p53"/>
            <p:cNvSpPr/>
            <p:nvPr/>
          </p:nvSpPr>
          <p:spPr>
            <a:xfrm flipH="1">
              <a:off x="7435034" y="3332215"/>
              <a:ext cx="455879" cy="706570"/>
            </a:xfrm>
            <a:custGeom>
              <a:avLst/>
              <a:gdLst/>
              <a:ahLst/>
              <a:cxnLst/>
              <a:rect l="l" t="t" r="r" b="b"/>
              <a:pathLst>
                <a:path w="12964" h="20093" fill="none" extrusionOk="0">
                  <a:moveTo>
                    <a:pt x="1" y="1"/>
                  </a:moveTo>
                  <a:cubicBezTo>
                    <a:pt x="4502" y="6554"/>
                    <a:pt x="8823" y="13251"/>
                    <a:pt x="12963" y="20093"/>
                  </a:cubicBez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5" name="Google Shape;2245;p53"/>
            <p:cNvSpPr/>
            <p:nvPr/>
          </p:nvSpPr>
          <p:spPr>
            <a:xfrm flipH="1">
              <a:off x="7224850" y="3222077"/>
              <a:ext cx="469804" cy="696408"/>
            </a:xfrm>
            <a:custGeom>
              <a:avLst/>
              <a:gdLst/>
              <a:ahLst/>
              <a:cxnLst/>
              <a:rect l="l" t="t" r="r" b="b"/>
              <a:pathLst>
                <a:path w="13360" h="19804" fill="none" extrusionOk="0">
                  <a:moveTo>
                    <a:pt x="1" y="0"/>
                  </a:moveTo>
                  <a:lnTo>
                    <a:pt x="13360" y="19804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46" name="Google Shape;2246;p53"/>
          <p:cNvGrpSpPr/>
          <p:nvPr/>
        </p:nvGrpSpPr>
        <p:grpSpPr>
          <a:xfrm rot="1046361" flipH="1">
            <a:off x="467129" y="6181359"/>
            <a:ext cx="2258332" cy="1143864"/>
            <a:chOff x="0" y="6078527"/>
            <a:chExt cx="2501774" cy="1267169"/>
          </a:xfrm>
        </p:grpSpPr>
        <p:sp>
          <p:nvSpPr>
            <p:cNvPr id="2247" name="Google Shape;2247;p53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8" name="Google Shape;2248;p53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9" name="Google Shape;2249;p53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0" name="Google Shape;2250;p53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1" name="Google Shape;2251;p53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53" name="Google Shape;2253;p53"/>
          <p:cNvGrpSpPr/>
          <p:nvPr/>
        </p:nvGrpSpPr>
        <p:grpSpPr>
          <a:xfrm rot="-820655" flipH="1">
            <a:off x="11127290" y="1234109"/>
            <a:ext cx="2205239" cy="719991"/>
            <a:chOff x="2564525" y="5223525"/>
            <a:chExt cx="2556110" cy="834547"/>
          </a:xfrm>
        </p:grpSpPr>
        <p:sp>
          <p:nvSpPr>
            <p:cNvPr id="2254" name="Google Shape;2254;p53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5" name="Google Shape;2255;p53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6" name="Google Shape;2256;p53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7" name="Google Shape;2257;p53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8" name="Google Shape;2258;p53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9" name="Google Shape;2259;p53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0" name="Google Shape;2260;p53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1" name="Google Shape;2261;p53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2" name="Google Shape;2262;p53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3" name="Google Shape;2263;p53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B0AFC1-87F0-2AC7-BE7E-55FA5DE94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36362"/>
            <a:ext cx="1564144" cy="74997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580222" y="3895653"/>
            <a:ext cx="5538057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92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Confetti">
          <a:fgClr>
            <a:srgbClr val="EFFDFF"/>
          </a:fgClr>
          <a:bgClr>
            <a:schemeClr val="bg1"/>
          </a:bgClr>
        </a:patt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A2A106-42E0-DF6C-7F4D-C68294BC0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6" t="3130" r="7395"/>
          <a:stretch/>
        </p:blipFill>
        <p:spPr>
          <a:xfrm>
            <a:off x="8367623" y="1205804"/>
            <a:ext cx="2286000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B0DA69-B963-75B4-9578-9B671CF14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23" r="14323"/>
          <a:stretch/>
        </p:blipFill>
        <p:spPr>
          <a:xfrm>
            <a:off x="2101377" y="1270588"/>
            <a:ext cx="22860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9DC28-6DAF-7640-A8E7-428480C5F2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82" r="20982"/>
          <a:stretch/>
        </p:blipFill>
        <p:spPr>
          <a:xfrm>
            <a:off x="5248314" y="1220414"/>
            <a:ext cx="2286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217B9-3521-8A74-336D-54DFAA4296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7" r="16667"/>
          <a:stretch/>
        </p:blipFill>
        <p:spPr>
          <a:xfrm>
            <a:off x="2093311" y="3895906"/>
            <a:ext cx="2286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75748-3A27-7160-A8C3-007AF71B68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67" r="16667"/>
          <a:stretch/>
        </p:blipFill>
        <p:spPr>
          <a:xfrm>
            <a:off x="5242453" y="3907255"/>
            <a:ext cx="2286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6020F8-A61F-6F06-ED89-783E687382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" r="427"/>
          <a:stretch/>
        </p:blipFill>
        <p:spPr>
          <a:xfrm>
            <a:off x="8391595" y="3882203"/>
            <a:ext cx="2286000" cy="2286000"/>
          </a:xfrm>
          <a:prstGeom prst="rect">
            <a:avLst/>
          </a:prstGeom>
        </p:spPr>
      </p:pic>
      <p:pic>
        <p:nvPicPr>
          <p:cNvPr id="256" name="2">
            <a:extLst>
              <a:ext uri="{FF2B5EF4-FFF2-40B4-BE49-F238E27FC236}">
                <a16:creationId xmlns:a16="http://schemas.microsoft.com/office/drawing/2014/main" id="{125BA809-0FB8-7A48-2A80-FEA3E53D6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8807" y="1218330"/>
            <a:ext cx="2286000" cy="2286000"/>
          </a:xfrm>
          <a:prstGeom prst="rect">
            <a:avLst/>
          </a:prstGeom>
        </p:spPr>
      </p:pic>
      <p:pic>
        <p:nvPicPr>
          <p:cNvPr id="258" name="5">
            <a:extLst>
              <a:ext uri="{FF2B5EF4-FFF2-40B4-BE49-F238E27FC236}">
                <a16:creationId xmlns:a16="http://schemas.microsoft.com/office/drawing/2014/main" id="{92D5EDB7-78F9-82A9-9254-05C9E43B33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8807" y="3907255"/>
            <a:ext cx="2286000" cy="2286000"/>
          </a:xfrm>
          <a:prstGeom prst="rect">
            <a:avLst/>
          </a:prstGeom>
        </p:spPr>
      </p:pic>
      <p:pic>
        <p:nvPicPr>
          <p:cNvPr id="260" name="6">
            <a:extLst>
              <a:ext uri="{FF2B5EF4-FFF2-40B4-BE49-F238E27FC236}">
                <a16:creationId xmlns:a16="http://schemas.microsoft.com/office/drawing/2014/main" id="{00796D7B-D429-6886-2277-E0EA9B175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8215" y="3870943"/>
            <a:ext cx="2286000" cy="2286000"/>
          </a:xfrm>
          <a:prstGeom prst="rect">
            <a:avLst/>
          </a:prstGeom>
        </p:spPr>
      </p:pic>
      <p:pic>
        <p:nvPicPr>
          <p:cNvPr id="262" name="3">
            <a:extLst>
              <a:ext uri="{FF2B5EF4-FFF2-40B4-BE49-F238E27FC236}">
                <a16:creationId xmlns:a16="http://schemas.microsoft.com/office/drawing/2014/main" id="{B5C5178C-8C4C-8888-2940-99EE9C4D18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5415" y="1205804"/>
            <a:ext cx="2286000" cy="2286000"/>
          </a:xfrm>
          <a:prstGeom prst="rect">
            <a:avLst/>
          </a:prstGeom>
        </p:spPr>
      </p:pic>
      <p:pic>
        <p:nvPicPr>
          <p:cNvPr id="264" name="1">
            <a:extLst>
              <a:ext uri="{FF2B5EF4-FFF2-40B4-BE49-F238E27FC236}">
                <a16:creationId xmlns:a16="http://schemas.microsoft.com/office/drawing/2014/main" id="{8BE09C88-EF2F-286A-4BAE-9B9A51B748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7457" y="1263248"/>
            <a:ext cx="2286000" cy="2286000"/>
          </a:xfrm>
          <a:prstGeom prst="rect">
            <a:avLst/>
          </a:prstGeom>
        </p:spPr>
      </p:pic>
      <p:pic>
        <p:nvPicPr>
          <p:cNvPr id="266" name="4">
            <a:extLst>
              <a:ext uri="{FF2B5EF4-FFF2-40B4-BE49-F238E27FC236}">
                <a16:creationId xmlns:a16="http://schemas.microsoft.com/office/drawing/2014/main" id="{141E4105-E3DA-F390-4413-1DC551B0D9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1377" y="3907255"/>
            <a:ext cx="2286000" cy="2286000"/>
          </a:xfrm>
          <a:prstGeom prst="rect">
            <a:avLst/>
          </a:prstGeom>
        </p:spPr>
      </p:pic>
      <p:sp>
        <p:nvSpPr>
          <p:cNvPr id="281" name="TextBox 280">
            <a:extLst>
              <a:ext uri="{FF2B5EF4-FFF2-40B4-BE49-F238E27FC236}">
                <a16:creationId xmlns:a16="http://schemas.microsoft.com/office/drawing/2014/main" id="{7E3C38DA-E329-3581-E44C-82BD8F8E0984}"/>
              </a:ext>
            </a:extLst>
          </p:cNvPr>
          <p:cNvSpPr txBox="1"/>
          <p:nvPr/>
        </p:nvSpPr>
        <p:spPr>
          <a:xfrm>
            <a:off x="1602769" y="1340938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E232D8A3-06DB-99FE-9429-B8E1E9CBE21C}"/>
              </a:ext>
            </a:extLst>
          </p:cNvPr>
          <p:cNvSpPr txBox="1"/>
          <p:nvPr/>
        </p:nvSpPr>
        <p:spPr>
          <a:xfrm>
            <a:off x="7869015" y="1340938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3ED99C95-E1F7-0C94-E42D-4908DA1B79D2}"/>
              </a:ext>
            </a:extLst>
          </p:cNvPr>
          <p:cNvSpPr txBox="1"/>
          <p:nvPr/>
        </p:nvSpPr>
        <p:spPr>
          <a:xfrm>
            <a:off x="4731859" y="1340938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15B0AC21-7D0C-58BB-0213-8471CE4DB20C}"/>
              </a:ext>
            </a:extLst>
          </p:cNvPr>
          <p:cNvSpPr txBox="1"/>
          <p:nvPr/>
        </p:nvSpPr>
        <p:spPr>
          <a:xfrm>
            <a:off x="1594703" y="3903389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4.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D4EDCB94-4FF1-02B2-CC3F-121AFF2E702F}"/>
              </a:ext>
            </a:extLst>
          </p:cNvPr>
          <p:cNvSpPr txBox="1"/>
          <p:nvPr/>
        </p:nvSpPr>
        <p:spPr>
          <a:xfrm>
            <a:off x="4731859" y="3907255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5.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2427532A-841D-7660-885D-950906F02503}"/>
              </a:ext>
            </a:extLst>
          </p:cNvPr>
          <p:cNvSpPr txBox="1"/>
          <p:nvPr/>
        </p:nvSpPr>
        <p:spPr>
          <a:xfrm>
            <a:off x="7869015" y="3907255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6.</a:t>
            </a:r>
          </a:p>
        </p:txBody>
      </p:sp>
      <p:sp>
        <p:nvSpPr>
          <p:cNvPr id="287" name="Google Shape;3220;p68">
            <a:extLst>
              <a:ext uri="{FF2B5EF4-FFF2-40B4-BE49-F238E27FC236}">
                <a16:creationId xmlns:a16="http://schemas.microsoft.com/office/drawing/2014/main" id="{FB39F406-C73C-93F6-B1A7-7D141EA8B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44377" y="117804"/>
            <a:ext cx="5693600" cy="10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</a:rPr>
              <a:t>Where was the Panda?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Dancing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22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Confetti">
          <a:fgClr>
            <a:srgbClr val="EFFDFF"/>
          </a:fgClr>
          <a:bgClr>
            <a:schemeClr val="bg1"/>
          </a:bgClr>
        </a:patt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3">
            <a:extLst>
              <a:ext uri="{FF2B5EF4-FFF2-40B4-BE49-F238E27FC236}">
                <a16:creationId xmlns:a16="http://schemas.microsoft.com/office/drawing/2014/main" id="{71DDFCAB-7C00-76A1-B3BA-D3B8DE89AF7F}"/>
              </a:ext>
            </a:extLst>
          </p:cNvPr>
          <p:cNvSpPr/>
          <p:nvPr/>
        </p:nvSpPr>
        <p:spPr>
          <a:xfrm>
            <a:off x="8377404" y="1190362"/>
            <a:ext cx="2286000" cy="228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In the village</a:t>
            </a:r>
          </a:p>
        </p:txBody>
      </p:sp>
      <p:sp>
        <p:nvSpPr>
          <p:cNvPr id="295" name="2">
            <a:extLst>
              <a:ext uri="{FF2B5EF4-FFF2-40B4-BE49-F238E27FC236}">
                <a16:creationId xmlns:a16="http://schemas.microsoft.com/office/drawing/2014/main" id="{B306E6A7-B4D5-8965-B3F3-FC8F6A506E0E}"/>
              </a:ext>
            </a:extLst>
          </p:cNvPr>
          <p:cNvSpPr/>
          <p:nvPr/>
        </p:nvSpPr>
        <p:spPr>
          <a:xfrm>
            <a:off x="5230467" y="1205804"/>
            <a:ext cx="2286000" cy="228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At the temple</a:t>
            </a:r>
          </a:p>
        </p:txBody>
      </p:sp>
      <p:sp>
        <p:nvSpPr>
          <p:cNvPr id="296" name="1">
            <a:extLst>
              <a:ext uri="{FF2B5EF4-FFF2-40B4-BE49-F238E27FC236}">
                <a16:creationId xmlns:a16="http://schemas.microsoft.com/office/drawing/2014/main" id="{72D1F30A-548B-E5D9-5A14-23CBD050B2DE}"/>
              </a:ext>
            </a:extLst>
          </p:cNvPr>
          <p:cNvSpPr/>
          <p:nvPr/>
        </p:nvSpPr>
        <p:spPr>
          <a:xfrm>
            <a:off x="2111158" y="1232870"/>
            <a:ext cx="2286000" cy="228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At the tower</a:t>
            </a:r>
          </a:p>
        </p:txBody>
      </p:sp>
      <p:sp>
        <p:nvSpPr>
          <p:cNvPr id="297" name="6">
            <a:extLst>
              <a:ext uri="{FF2B5EF4-FFF2-40B4-BE49-F238E27FC236}">
                <a16:creationId xmlns:a16="http://schemas.microsoft.com/office/drawing/2014/main" id="{A5300529-DEDD-E34B-7EB5-C012635E58BF}"/>
              </a:ext>
            </a:extLst>
          </p:cNvPr>
          <p:cNvSpPr/>
          <p:nvPr/>
        </p:nvSpPr>
        <p:spPr>
          <a:xfrm>
            <a:off x="8389930" y="3882203"/>
            <a:ext cx="2286000" cy="228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At school</a:t>
            </a:r>
          </a:p>
        </p:txBody>
      </p:sp>
      <p:sp>
        <p:nvSpPr>
          <p:cNvPr id="298" name="5">
            <a:extLst>
              <a:ext uri="{FF2B5EF4-FFF2-40B4-BE49-F238E27FC236}">
                <a16:creationId xmlns:a16="http://schemas.microsoft.com/office/drawing/2014/main" id="{72E189DA-EE9A-ACF3-B88D-F9AD346D5A1F}"/>
              </a:ext>
            </a:extLst>
          </p:cNvPr>
          <p:cNvSpPr/>
          <p:nvPr/>
        </p:nvSpPr>
        <p:spPr>
          <a:xfrm>
            <a:off x="5255062" y="3882203"/>
            <a:ext cx="2286000" cy="228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At the bridge</a:t>
            </a:r>
          </a:p>
        </p:txBody>
      </p:sp>
      <p:sp>
        <p:nvSpPr>
          <p:cNvPr id="299" name="4">
            <a:extLst>
              <a:ext uri="{FF2B5EF4-FFF2-40B4-BE49-F238E27FC236}">
                <a16:creationId xmlns:a16="http://schemas.microsoft.com/office/drawing/2014/main" id="{0DD6E340-E9C5-C5A9-B51D-B371F0BCA78D}"/>
              </a:ext>
            </a:extLst>
          </p:cNvPr>
          <p:cNvSpPr/>
          <p:nvPr/>
        </p:nvSpPr>
        <p:spPr>
          <a:xfrm>
            <a:off x="2100792" y="3974955"/>
            <a:ext cx="2286000" cy="228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At the castle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7E3C38DA-E329-3581-E44C-82BD8F8E0984}"/>
              </a:ext>
            </a:extLst>
          </p:cNvPr>
          <p:cNvSpPr txBox="1"/>
          <p:nvPr/>
        </p:nvSpPr>
        <p:spPr>
          <a:xfrm>
            <a:off x="1602769" y="1340938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E232D8A3-06DB-99FE-9429-B8E1E9CBE21C}"/>
              </a:ext>
            </a:extLst>
          </p:cNvPr>
          <p:cNvSpPr txBox="1"/>
          <p:nvPr/>
        </p:nvSpPr>
        <p:spPr>
          <a:xfrm>
            <a:off x="7869015" y="1340938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3ED99C95-E1F7-0C94-E42D-4908DA1B79D2}"/>
              </a:ext>
            </a:extLst>
          </p:cNvPr>
          <p:cNvSpPr txBox="1"/>
          <p:nvPr/>
        </p:nvSpPr>
        <p:spPr>
          <a:xfrm>
            <a:off x="4731859" y="1340938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15B0AC21-7D0C-58BB-0213-8471CE4DB20C}"/>
              </a:ext>
            </a:extLst>
          </p:cNvPr>
          <p:cNvSpPr txBox="1"/>
          <p:nvPr/>
        </p:nvSpPr>
        <p:spPr>
          <a:xfrm>
            <a:off x="1594703" y="3903389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4.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D4EDCB94-4FF1-02B2-CC3F-121AFF2E702F}"/>
              </a:ext>
            </a:extLst>
          </p:cNvPr>
          <p:cNvSpPr txBox="1"/>
          <p:nvPr/>
        </p:nvSpPr>
        <p:spPr>
          <a:xfrm>
            <a:off x="4731859" y="3907255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5.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2427532A-841D-7660-885D-950906F02503}"/>
              </a:ext>
            </a:extLst>
          </p:cNvPr>
          <p:cNvSpPr txBox="1"/>
          <p:nvPr/>
        </p:nvSpPr>
        <p:spPr>
          <a:xfrm>
            <a:off x="7869015" y="3907255"/>
            <a:ext cx="49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6.</a:t>
            </a:r>
          </a:p>
        </p:txBody>
      </p:sp>
      <p:sp>
        <p:nvSpPr>
          <p:cNvPr id="287" name="Google Shape;3220;p68">
            <a:extLst>
              <a:ext uri="{FF2B5EF4-FFF2-40B4-BE49-F238E27FC236}">
                <a16:creationId xmlns:a16="http://schemas.microsoft.com/office/drawing/2014/main" id="{FB39F406-C73C-93F6-B1A7-7D141EA8B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44377" y="117804"/>
            <a:ext cx="5693600" cy="10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Dancing Script" pitchFamily="2" charset="0"/>
              </a:rPr>
              <a:t>Where was the Panda?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Dancing Script" pitchFamily="2" charset="0"/>
            </a:endParaRPr>
          </a:p>
        </p:txBody>
      </p:sp>
      <p:pic>
        <p:nvPicPr>
          <p:cNvPr id="288" name="village">
            <a:extLst>
              <a:ext uri="{FF2B5EF4-FFF2-40B4-BE49-F238E27FC236}">
                <a16:creationId xmlns:a16="http://schemas.microsoft.com/office/drawing/2014/main" id="{A011D1BE-71CC-5325-8C50-0960D9461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6" t="3130" r="7395"/>
          <a:stretch/>
        </p:blipFill>
        <p:spPr>
          <a:xfrm>
            <a:off x="8372083" y="1190362"/>
            <a:ext cx="2286000" cy="2286000"/>
          </a:xfrm>
          <a:prstGeom prst="rect">
            <a:avLst/>
          </a:prstGeom>
        </p:spPr>
      </p:pic>
      <p:pic>
        <p:nvPicPr>
          <p:cNvPr id="289" name="tower">
            <a:extLst>
              <a:ext uri="{FF2B5EF4-FFF2-40B4-BE49-F238E27FC236}">
                <a16:creationId xmlns:a16="http://schemas.microsoft.com/office/drawing/2014/main" id="{FF4CB365-8E2A-1E85-E74B-8772426A1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23" r="14323"/>
          <a:stretch/>
        </p:blipFill>
        <p:spPr>
          <a:xfrm>
            <a:off x="2118363" y="1230094"/>
            <a:ext cx="2286000" cy="2286000"/>
          </a:xfrm>
          <a:prstGeom prst="rect">
            <a:avLst/>
          </a:prstGeom>
        </p:spPr>
      </p:pic>
      <p:pic>
        <p:nvPicPr>
          <p:cNvPr id="290" name="temple">
            <a:extLst>
              <a:ext uri="{FF2B5EF4-FFF2-40B4-BE49-F238E27FC236}">
                <a16:creationId xmlns:a16="http://schemas.microsoft.com/office/drawing/2014/main" id="{EFD00870-EDE7-D57F-0BBF-C730AB0FD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82" r="20982"/>
          <a:stretch/>
        </p:blipFill>
        <p:spPr>
          <a:xfrm>
            <a:off x="5240248" y="1192446"/>
            <a:ext cx="2286000" cy="2286000"/>
          </a:xfrm>
          <a:prstGeom prst="rect">
            <a:avLst/>
          </a:prstGeom>
        </p:spPr>
      </p:pic>
      <p:pic>
        <p:nvPicPr>
          <p:cNvPr id="291" name="castle">
            <a:extLst>
              <a:ext uri="{FF2B5EF4-FFF2-40B4-BE49-F238E27FC236}">
                <a16:creationId xmlns:a16="http://schemas.microsoft.com/office/drawing/2014/main" id="{FE3DD179-9BFF-BFBC-ED93-D4380CD51D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7" r="16667"/>
          <a:stretch/>
        </p:blipFill>
        <p:spPr>
          <a:xfrm>
            <a:off x="2097771" y="3968146"/>
            <a:ext cx="2286000" cy="2286000"/>
          </a:xfrm>
          <a:prstGeom prst="rect">
            <a:avLst/>
          </a:prstGeom>
        </p:spPr>
      </p:pic>
      <p:pic>
        <p:nvPicPr>
          <p:cNvPr id="292" name="bridge">
            <a:extLst>
              <a:ext uri="{FF2B5EF4-FFF2-40B4-BE49-F238E27FC236}">
                <a16:creationId xmlns:a16="http://schemas.microsoft.com/office/drawing/2014/main" id="{27431366-7591-F2E8-FB41-EAAE991361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67" r="16667"/>
          <a:stretch/>
        </p:blipFill>
        <p:spPr>
          <a:xfrm>
            <a:off x="5246913" y="3879287"/>
            <a:ext cx="2286000" cy="2286000"/>
          </a:xfrm>
          <a:prstGeom prst="rect">
            <a:avLst/>
          </a:prstGeom>
        </p:spPr>
      </p:pic>
      <p:pic>
        <p:nvPicPr>
          <p:cNvPr id="293" name="school">
            <a:extLst>
              <a:ext uri="{FF2B5EF4-FFF2-40B4-BE49-F238E27FC236}">
                <a16:creationId xmlns:a16="http://schemas.microsoft.com/office/drawing/2014/main" id="{FB618944-5FD9-C126-8610-48716840ED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" r="427"/>
          <a:stretch/>
        </p:blipFill>
        <p:spPr>
          <a:xfrm>
            <a:off x="8396055" y="3879287"/>
            <a:ext cx="2286000" cy="2286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</p:childTnLst>
        </p:cTn>
      </p:par>
    </p:tnLst>
    <p:bldLst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p59"/>
          <p:cNvSpPr txBox="1">
            <a:spLocks noGrp="1"/>
          </p:cNvSpPr>
          <p:nvPr>
            <p:ph type="title"/>
          </p:nvPr>
        </p:nvSpPr>
        <p:spPr>
          <a:xfrm>
            <a:off x="4960980" y="3788275"/>
            <a:ext cx="5760800" cy="10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Presentation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600" name="Google Shape;2600;p59"/>
          <p:cNvSpPr txBox="1">
            <a:spLocks noGrp="1"/>
          </p:cNvSpPr>
          <p:nvPr>
            <p:ph type="title" idx="2"/>
          </p:nvPr>
        </p:nvSpPr>
        <p:spPr>
          <a:xfrm>
            <a:off x="8466565" y="1334567"/>
            <a:ext cx="2161200" cy="152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grpSp>
        <p:nvGrpSpPr>
          <p:cNvPr id="2601" name="Google Shape;2601;p59"/>
          <p:cNvGrpSpPr/>
          <p:nvPr/>
        </p:nvGrpSpPr>
        <p:grpSpPr>
          <a:xfrm>
            <a:off x="8628981" y="1285412"/>
            <a:ext cx="2071531" cy="1895912"/>
            <a:chOff x="-164200" y="1462250"/>
            <a:chExt cx="1037425" cy="949475"/>
          </a:xfrm>
        </p:grpSpPr>
        <p:sp>
          <p:nvSpPr>
            <p:cNvPr id="2602" name="Google Shape;2602;p59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1" name="Google Shape;2611;p59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2" name="Google Shape;2612;p59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3" name="Google Shape;2613;p59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4" name="Google Shape;2614;p59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5" name="Google Shape;2615;p59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6" name="Google Shape;2616;p59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7" name="Google Shape;2617;p59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8" name="Google Shape;2618;p59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19" name="Google Shape;2619;p59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20" name="Google Shape;2620;p59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21" name="Google Shape;2621;p59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22" name="Google Shape;2622;p59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23" name="Google Shape;2623;p59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24" name="Google Shape;2624;p59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25" name="Google Shape;2625;p59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26" name="Google Shape;2626;p59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627" name="Google Shape;2627;p59"/>
          <p:cNvGrpSpPr/>
          <p:nvPr/>
        </p:nvGrpSpPr>
        <p:grpSpPr>
          <a:xfrm rot="1046361" flipH="1">
            <a:off x="8087129" y="6280792"/>
            <a:ext cx="2258332" cy="1143864"/>
            <a:chOff x="0" y="6078527"/>
            <a:chExt cx="2501774" cy="1267169"/>
          </a:xfrm>
        </p:grpSpPr>
        <p:sp>
          <p:nvSpPr>
            <p:cNvPr id="2628" name="Google Shape;2628;p59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29" name="Google Shape;2629;p59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30" name="Google Shape;2630;p59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31" name="Google Shape;2631;p59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32" name="Google Shape;2632;p59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33" name="Google Shape;2633;p59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634" name="Google Shape;2634;p59"/>
          <p:cNvGrpSpPr/>
          <p:nvPr/>
        </p:nvGrpSpPr>
        <p:grpSpPr>
          <a:xfrm rot="-820655" flipH="1">
            <a:off x="-1011744" y="4469042"/>
            <a:ext cx="2205239" cy="719991"/>
            <a:chOff x="2564525" y="5223525"/>
            <a:chExt cx="2556110" cy="834547"/>
          </a:xfrm>
        </p:grpSpPr>
        <p:sp>
          <p:nvSpPr>
            <p:cNvPr id="2635" name="Google Shape;2635;p59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36" name="Google Shape;2636;p59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37" name="Google Shape;2637;p59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38" name="Google Shape;2638;p59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39" name="Google Shape;2639;p59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40" name="Google Shape;2640;p59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41" name="Google Shape;2641;p59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42" name="Google Shape;2642;p59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43" name="Google Shape;2643;p59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44" name="Google Shape;2644;p59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645" name="Google Shape;2645;p59"/>
          <p:cNvGrpSpPr/>
          <p:nvPr/>
        </p:nvGrpSpPr>
        <p:grpSpPr>
          <a:xfrm rot="1653028" flipH="1">
            <a:off x="2060738" y="-663490"/>
            <a:ext cx="2292413" cy="1221572"/>
            <a:chOff x="7463504" y="3075665"/>
            <a:chExt cx="2603050" cy="1387103"/>
          </a:xfrm>
        </p:grpSpPr>
        <p:sp>
          <p:nvSpPr>
            <p:cNvPr id="2646" name="Google Shape;2646;p59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47" name="Google Shape;2647;p59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48" name="Google Shape;2648;p59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49" name="Google Shape;2649;p59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0" name="Google Shape;2650;p59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1" name="Google Shape;2651;p59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2" name="Google Shape;2652;p59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3" name="Google Shape;2653;p59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4" name="Google Shape;2654;p59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5" name="Google Shape;2655;p59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6" name="Google Shape;2656;p59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7" name="Google Shape;2657;p59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8" name="Google Shape;2658;p59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59" name="Google Shape;2659;p59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0" name="Google Shape;2660;p59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1" name="Google Shape;2661;p59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2" name="Google Shape;2662;p59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3" name="Google Shape;2663;p59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4" name="Google Shape;2664;p59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5" name="Google Shape;2665;p59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6" name="Google Shape;2666;p59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7" name="Google Shape;2667;p59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8" name="Google Shape;2668;p59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69" name="Google Shape;2669;p59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0" name="Google Shape;2670;p59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1" name="Google Shape;2671;p59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2" name="Google Shape;2672;p59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3" name="Google Shape;2673;p59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4" name="Google Shape;2674;p59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5" name="Google Shape;2675;p59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6" name="Google Shape;2676;p59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7" name="Google Shape;2677;p59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78" name="Google Shape;2678;p59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679" name="Google Shape;2679;p59"/>
          <p:cNvGrpSpPr/>
          <p:nvPr/>
        </p:nvGrpSpPr>
        <p:grpSpPr>
          <a:xfrm>
            <a:off x="2420692" y="3719661"/>
            <a:ext cx="1572499" cy="1607304"/>
            <a:chOff x="6822150" y="3335625"/>
            <a:chExt cx="1512405" cy="1545881"/>
          </a:xfrm>
        </p:grpSpPr>
        <p:sp>
          <p:nvSpPr>
            <p:cNvPr id="2680" name="Google Shape;2680;p59"/>
            <p:cNvSpPr/>
            <p:nvPr/>
          </p:nvSpPr>
          <p:spPr>
            <a:xfrm>
              <a:off x="6822150" y="3335625"/>
              <a:ext cx="1512405" cy="1545881"/>
            </a:xfrm>
            <a:custGeom>
              <a:avLst/>
              <a:gdLst/>
              <a:ahLst/>
              <a:cxnLst/>
              <a:rect l="l" t="t" r="r" b="b"/>
              <a:pathLst>
                <a:path w="28598" h="29231" fill="none" extrusionOk="0">
                  <a:moveTo>
                    <a:pt x="28069" y="5810"/>
                  </a:moveTo>
                  <a:lnTo>
                    <a:pt x="24874" y="1585"/>
                  </a:lnTo>
                  <a:cubicBezTo>
                    <a:pt x="24425" y="951"/>
                    <a:pt x="23712" y="582"/>
                    <a:pt x="22920" y="555"/>
                  </a:cubicBezTo>
                  <a:lnTo>
                    <a:pt x="18933" y="449"/>
                  </a:lnTo>
                  <a:lnTo>
                    <a:pt x="18933" y="449"/>
                  </a:lnTo>
                  <a:lnTo>
                    <a:pt x="7922" y="159"/>
                  </a:lnTo>
                  <a:lnTo>
                    <a:pt x="5097" y="80"/>
                  </a:lnTo>
                  <a:lnTo>
                    <a:pt x="3143" y="27"/>
                  </a:lnTo>
                  <a:cubicBezTo>
                    <a:pt x="1743" y="1"/>
                    <a:pt x="581" y="1110"/>
                    <a:pt x="555" y="2509"/>
                  </a:cubicBezTo>
                  <a:lnTo>
                    <a:pt x="53" y="25719"/>
                  </a:lnTo>
                  <a:cubicBezTo>
                    <a:pt x="1" y="27092"/>
                    <a:pt x="1083" y="28228"/>
                    <a:pt x="2456" y="28280"/>
                  </a:cubicBezTo>
                  <a:lnTo>
                    <a:pt x="4146" y="28360"/>
                  </a:lnTo>
                  <a:lnTo>
                    <a:pt x="4146" y="28360"/>
                  </a:lnTo>
                  <a:lnTo>
                    <a:pt x="13018" y="28703"/>
                  </a:lnTo>
                  <a:lnTo>
                    <a:pt x="24531" y="29178"/>
                  </a:lnTo>
                  <a:cubicBezTo>
                    <a:pt x="25877" y="29231"/>
                    <a:pt x="27039" y="28201"/>
                    <a:pt x="27145" y="26828"/>
                  </a:cubicBezTo>
                  <a:lnTo>
                    <a:pt x="28571" y="7526"/>
                  </a:lnTo>
                  <a:cubicBezTo>
                    <a:pt x="28597" y="6892"/>
                    <a:pt x="28439" y="6311"/>
                    <a:pt x="28069" y="5810"/>
                  </a:cubicBezTo>
                  <a:close/>
                </a:path>
              </a:pathLst>
            </a:custGeom>
            <a:solidFill>
              <a:schemeClr val="accent4"/>
            </a:solidFill>
            <a:ln w="228600" cap="flat" cmpd="sng">
              <a:solidFill>
                <a:schemeClr val="accent4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1" name="Google Shape;2681;p59"/>
            <p:cNvSpPr/>
            <p:nvPr/>
          </p:nvSpPr>
          <p:spPr>
            <a:xfrm>
              <a:off x="6822150" y="3336947"/>
              <a:ext cx="1512405" cy="1541915"/>
            </a:xfrm>
            <a:custGeom>
              <a:avLst/>
              <a:gdLst/>
              <a:ahLst/>
              <a:cxnLst/>
              <a:rect l="l" t="t" r="r" b="b"/>
              <a:pathLst>
                <a:path w="28598" h="29156" extrusionOk="0">
                  <a:moveTo>
                    <a:pt x="3047" y="0"/>
                  </a:moveTo>
                  <a:cubicBezTo>
                    <a:pt x="1691" y="0"/>
                    <a:pt x="581" y="1090"/>
                    <a:pt x="555" y="2458"/>
                  </a:cubicBezTo>
                  <a:lnTo>
                    <a:pt x="53" y="25694"/>
                  </a:lnTo>
                  <a:cubicBezTo>
                    <a:pt x="1" y="27067"/>
                    <a:pt x="1083" y="28203"/>
                    <a:pt x="2456" y="28255"/>
                  </a:cubicBezTo>
                  <a:lnTo>
                    <a:pt x="24531" y="29153"/>
                  </a:lnTo>
                  <a:cubicBezTo>
                    <a:pt x="24564" y="29154"/>
                    <a:pt x="24597" y="29155"/>
                    <a:pt x="24630" y="29155"/>
                  </a:cubicBezTo>
                  <a:cubicBezTo>
                    <a:pt x="25934" y="29155"/>
                    <a:pt x="27042" y="28142"/>
                    <a:pt x="27145" y="26803"/>
                  </a:cubicBezTo>
                  <a:lnTo>
                    <a:pt x="28571" y="7501"/>
                  </a:lnTo>
                  <a:cubicBezTo>
                    <a:pt x="28597" y="6894"/>
                    <a:pt x="28439" y="6286"/>
                    <a:pt x="28069" y="5785"/>
                  </a:cubicBezTo>
                  <a:lnTo>
                    <a:pt x="24874" y="1560"/>
                  </a:lnTo>
                  <a:cubicBezTo>
                    <a:pt x="24425" y="926"/>
                    <a:pt x="23712" y="557"/>
                    <a:pt x="22920" y="530"/>
                  </a:cubicBezTo>
                  <a:lnTo>
                    <a:pt x="3143" y="2"/>
                  </a:lnTo>
                  <a:cubicBezTo>
                    <a:pt x="3111" y="1"/>
                    <a:pt x="3079" y="0"/>
                    <a:pt x="3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2" name="Google Shape;2682;p59"/>
            <p:cNvSpPr/>
            <p:nvPr/>
          </p:nvSpPr>
          <p:spPr>
            <a:xfrm>
              <a:off x="7225716" y="3344034"/>
              <a:ext cx="597706" cy="627005"/>
            </a:xfrm>
            <a:custGeom>
              <a:avLst/>
              <a:gdLst/>
              <a:ahLst/>
              <a:cxnLst/>
              <a:rect l="l" t="t" r="r" b="b"/>
              <a:pathLst>
                <a:path w="11302" h="11856" extrusionOk="0">
                  <a:moveTo>
                    <a:pt x="317" y="0"/>
                  </a:moveTo>
                  <a:lnTo>
                    <a:pt x="1" y="11856"/>
                  </a:lnTo>
                  <a:lnTo>
                    <a:pt x="8873" y="11777"/>
                  </a:lnTo>
                  <a:cubicBezTo>
                    <a:pt x="10087" y="11777"/>
                    <a:pt x="11091" y="10800"/>
                    <a:pt x="11117" y="9559"/>
                  </a:cubicBezTo>
                  <a:lnTo>
                    <a:pt x="11302" y="29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3" name="Google Shape;2683;p59"/>
            <p:cNvSpPr/>
            <p:nvPr/>
          </p:nvSpPr>
          <p:spPr>
            <a:xfrm>
              <a:off x="7594379" y="3441712"/>
              <a:ext cx="155059" cy="430219"/>
            </a:xfrm>
            <a:custGeom>
              <a:avLst/>
              <a:gdLst/>
              <a:ahLst/>
              <a:cxnLst/>
              <a:rect l="l" t="t" r="r" b="b"/>
              <a:pathLst>
                <a:path w="2932" h="8135" extrusionOk="0">
                  <a:moveTo>
                    <a:pt x="1589" y="0"/>
                  </a:moveTo>
                  <a:cubicBezTo>
                    <a:pt x="897" y="0"/>
                    <a:pt x="317" y="546"/>
                    <a:pt x="291" y="1242"/>
                  </a:cubicBezTo>
                  <a:lnTo>
                    <a:pt x="27" y="6761"/>
                  </a:lnTo>
                  <a:cubicBezTo>
                    <a:pt x="0" y="7500"/>
                    <a:pt x="581" y="8108"/>
                    <a:pt x="1321" y="8134"/>
                  </a:cubicBezTo>
                  <a:lnTo>
                    <a:pt x="1374" y="8134"/>
                  </a:lnTo>
                  <a:cubicBezTo>
                    <a:pt x="1390" y="8135"/>
                    <a:pt x="1406" y="8135"/>
                    <a:pt x="1422" y="8135"/>
                  </a:cubicBezTo>
                  <a:cubicBezTo>
                    <a:pt x="2138" y="8135"/>
                    <a:pt x="2694" y="7564"/>
                    <a:pt x="2720" y="6867"/>
                  </a:cubicBezTo>
                  <a:lnTo>
                    <a:pt x="2905" y="1348"/>
                  </a:lnTo>
                  <a:cubicBezTo>
                    <a:pt x="2931" y="635"/>
                    <a:pt x="2377" y="28"/>
                    <a:pt x="1638" y="1"/>
                  </a:cubicBezTo>
                  <a:cubicBezTo>
                    <a:pt x="1621" y="1"/>
                    <a:pt x="1605" y="0"/>
                    <a:pt x="1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4" name="Google Shape;2684;p59"/>
            <p:cNvSpPr/>
            <p:nvPr/>
          </p:nvSpPr>
          <p:spPr>
            <a:xfrm>
              <a:off x="7041412" y="4109228"/>
              <a:ext cx="865833" cy="759746"/>
            </a:xfrm>
            <a:custGeom>
              <a:avLst/>
              <a:gdLst/>
              <a:ahLst/>
              <a:cxnLst/>
              <a:rect l="l" t="t" r="r" b="b"/>
              <a:pathLst>
                <a:path w="16372" h="14366" extrusionOk="0">
                  <a:moveTo>
                    <a:pt x="1749" y="0"/>
                  </a:moveTo>
                  <a:cubicBezTo>
                    <a:pt x="924" y="0"/>
                    <a:pt x="237" y="677"/>
                    <a:pt x="211" y="1532"/>
                  </a:cubicBezTo>
                  <a:lnTo>
                    <a:pt x="0" y="13732"/>
                  </a:lnTo>
                  <a:lnTo>
                    <a:pt x="15949" y="14365"/>
                  </a:lnTo>
                  <a:lnTo>
                    <a:pt x="16345" y="1876"/>
                  </a:lnTo>
                  <a:cubicBezTo>
                    <a:pt x="16371" y="1031"/>
                    <a:pt x="15685" y="318"/>
                    <a:pt x="14813" y="291"/>
                  </a:cubicBezTo>
                  <a:lnTo>
                    <a:pt x="1796" y="1"/>
                  </a:lnTo>
                  <a:cubicBezTo>
                    <a:pt x="1780" y="0"/>
                    <a:pt x="1764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5" name="Google Shape;2685;p59"/>
            <p:cNvSpPr/>
            <p:nvPr/>
          </p:nvSpPr>
          <p:spPr>
            <a:xfrm>
              <a:off x="7206149" y="4261484"/>
              <a:ext cx="564230" cy="26548"/>
            </a:xfrm>
            <a:custGeom>
              <a:avLst/>
              <a:gdLst/>
              <a:ahLst/>
              <a:cxnLst/>
              <a:rect l="l" t="t" r="r" b="b"/>
              <a:pathLst>
                <a:path w="10669" h="502" fill="none" extrusionOk="0">
                  <a:moveTo>
                    <a:pt x="1" y="0"/>
                  </a:moveTo>
                  <a:lnTo>
                    <a:pt x="10669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6" name="Google Shape;2686;p59"/>
            <p:cNvSpPr/>
            <p:nvPr/>
          </p:nvSpPr>
          <p:spPr>
            <a:xfrm>
              <a:off x="7203399" y="4412260"/>
              <a:ext cx="564177" cy="26601"/>
            </a:xfrm>
            <a:custGeom>
              <a:avLst/>
              <a:gdLst/>
              <a:ahLst/>
              <a:cxnLst/>
              <a:rect l="l" t="t" r="r" b="b"/>
              <a:pathLst>
                <a:path w="10668" h="503" fill="none" extrusionOk="0">
                  <a:moveTo>
                    <a:pt x="0" y="1"/>
                  </a:moveTo>
                  <a:lnTo>
                    <a:pt x="10668" y="503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7" name="Google Shape;2687;p59"/>
            <p:cNvSpPr/>
            <p:nvPr/>
          </p:nvSpPr>
          <p:spPr>
            <a:xfrm>
              <a:off x="7207577" y="4556107"/>
              <a:ext cx="564177" cy="26601"/>
            </a:xfrm>
            <a:custGeom>
              <a:avLst/>
              <a:gdLst/>
              <a:ahLst/>
              <a:cxnLst/>
              <a:rect l="l" t="t" r="r" b="b"/>
              <a:pathLst>
                <a:path w="10668" h="503" fill="none" extrusionOk="0">
                  <a:moveTo>
                    <a:pt x="0" y="1"/>
                  </a:moveTo>
                  <a:lnTo>
                    <a:pt x="10668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8" name="Google Shape;2688;p59"/>
            <p:cNvSpPr/>
            <p:nvPr/>
          </p:nvSpPr>
          <p:spPr>
            <a:xfrm>
              <a:off x="7207577" y="4704133"/>
              <a:ext cx="565605" cy="26601"/>
            </a:xfrm>
            <a:custGeom>
              <a:avLst/>
              <a:gdLst/>
              <a:ahLst/>
              <a:cxnLst/>
              <a:rect l="l" t="t" r="r" b="b"/>
              <a:pathLst>
                <a:path w="10695" h="503" fill="none" extrusionOk="0">
                  <a:moveTo>
                    <a:pt x="0" y="1"/>
                  </a:moveTo>
                  <a:lnTo>
                    <a:pt x="10694" y="502"/>
                  </a:lnTo>
                </a:path>
              </a:pathLst>
            </a:custGeom>
            <a:noFill/>
            <a:ln w="11225" cap="flat" cmpd="sng">
              <a:solidFill>
                <a:schemeClr val="dk1"/>
              </a:solidFill>
              <a:prstDash val="solid"/>
              <a:miter lim="2640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89" name="Google Shape;2689;p59"/>
            <p:cNvSpPr/>
            <p:nvPr/>
          </p:nvSpPr>
          <p:spPr>
            <a:xfrm>
              <a:off x="6869694" y="4669123"/>
              <a:ext cx="131261" cy="78376"/>
            </a:xfrm>
            <a:custGeom>
              <a:avLst/>
              <a:gdLst/>
              <a:ahLst/>
              <a:cxnLst/>
              <a:rect l="l" t="t" r="r" b="b"/>
              <a:pathLst>
                <a:path w="2482" h="1482" extrusionOk="0">
                  <a:moveTo>
                    <a:pt x="669" y="1"/>
                  </a:moveTo>
                  <a:cubicBezTo>
                    <a:pt x="316" y="1"/>
                    <a:pt x="0" y="308"/>
                    <a:pt x="26" y="689"/>
                  </a:cubicBezTo>
                  <a:lnTo>
                    <a:pt x="26" y="821"/>
                  </a:lnTo>
                  <a:cubicBezTo>
                    <a:pt x="26" y="1191"/>
                    <a:pt x="343" y="1481"/>
                    <a:pt x="739" y="1481"/>
                  </a:cubicBezTo>
                  <a:lnTo>
                    <a:pt x="1821" y="1455"/>
                  </a:lnTo>
                  <a:cubicBezTo>
                    <a:pt x="2165" y="1428"/>
                    <a:pt x="2455" y="1138"/>
                    <a:pt x="2481" y="795"/>
                  </a:cubicBezTo>
                  <a:lnTo>
                    <a:pt x="2481" y="715"/>
                  </a:lnTo>
                  <a:cubicBezTo>
                    <a:pt x="2481" y="319"/>
                    <a:pt x="2191" y="29"/>
                    <a:pt x="1821" y="29"/>
                  </a:cubicBezTo>
                  <a:lnTo>
                    <a:pt x="712" y="2"/>
                  </a:lnTo>
                  <a:cubicBezTo>
                    <a:pt x="698" y="1"/>
                    <a:pt x="683" y="1"/>
                    <a:pt x="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90" name="Google Shape;2690;p59"/>
            <p:cNvSpPr/>
            <p:nvPr/>
          </p:nvSpPr>
          <p:spPr>
            <a:xfrm>
              <a:off x="7997945" y="4699849"/>
              <a:ext cx="139669" cy="88106"/>
            </a:xfrm>
            <a:custGeom>
              <a:avLst/>
              <a:gdLst/>
              <a:ahLst/>
              <a:cxnLst/>
              <a:rect l="l" t="t" r="r" b="b"/>
              <a:pathLst>
                <a:path w="2641" h="1666" extrusionOk="0">
                  <a:moveTo>
                    <a:pt x="747" y="1"/>
                  </a:moveTo>
                  <a:cubicBezTo>
                    <a:pt x="370" y="1"/>
                    <a:pt x="52" y="308"/>
                    <a:pt x="27" y="689"/>
                  </a:cubicBezTo>
                  <a:lnTo>
                    <a:pt x="27" y="821"/>
                  </a:lnTo>
                  <a:cubicBezTo>
                    <a:pt x="1" y="1243"/>
                    <a:pt x="317" y="1587"/>
                    <a:pt x="713" y="1587"/>
                  </a:cubicBezTo>
                  <a:lnTo>
                    <a:pt x="1875" y="1666"/>
                  </a:lnTo>
                  <a:cubicBezTo>
                    <a:pt x="2271" y="1666"/>
                    <a:pt x="2641" y="1349"/>
                    <a:pt x="2641" y="953"/>
                  </a:cubicBezTo>
                  <a:lnTo>
                    <a:pt x="2641" y="821"/>
                  </a:lnTo>
                  <a:cubicBezTo>
                    <a:pt x="2641" y="425"/>
                    <a:pt x="2351" y="108"/>
                    <a:pt x="1954" y="82"/>
                  </a:cubicBezTo>
                  <a:lnTo>
                    <a:pt x="793" y="2"/>
                  </a:lnTo>
                  <a:cubicBezTo>
                    <a:pt x="777" y="1"/>
                    <a:pt x="762" y="1"/>
                    <a:pt x="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91" name="Google Shape;2691;p59"/>
            <p:cNvSpPr/>
            <p:nvPr/>
          </p:nvSpPr>
          <p:spPr>
            <a:xfrm>
              <a:off x="7021897" y="3338428"/>
              <a:ext cx="220636" cy="632663"/>
            </a:xfrm>
            <a:custGeom>
              <a:avLst/>
              <a:gdLst/>
              <a:ahLst/>
              <a:cxnLst/>
              <a:rect l="l" t="t" r="r" b="b"/>
              <a:pathLst>
                <a:path w="4172" h="11963" extrusionOk="0">
                  <a:moveTo>
                    <a:pt x="633" y="0"/>
                  </a:moveTo>
                  <a:lnTo>
                    <a:pt x="79" y="9585"/>
                  </a:lnTo>
                  <a:cubicBezTo>
                    <a:pt x="0" y="10864"/>
                    <a:pt x="1031" y="11962"/>
                    <a:pt x="2304" y="11962"/>
                  </a:cubicBezTo>
                  <a:cubicBezTo>
                    <a:pt x="2319" y="11962"/>
                    <a:pt x="2334" y="11962"/>
                    <a:pt x="2350" y="11962"/>
                  </a:cubicBezTo>
                  <a:lnTo>
                    <a:pt x="3855" y="11962"/>
                  </a:lnTo>
                  <a:lnTo>
                    <a:pt x="4171" y="106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692" name="Google Shape;2692;p59"/>
          <p:cNvGrpSpPr/>
          <p:nvPr/>
        </p:nvGrpSpPr>
        <p:grpSpPr>
          <a:xfrm>
            <a:off x="4761051" y="1381056"/>
            <a:ext cx="1918719" cy="1435021"/>
            <a:chOff x="9306403" y="944486"/>
            <a:chExt cx="2293654" cy="1715438"/>
          </a:xfrm>
        </p:grpSpPr>
        <p:sp>
          <p:nvSpPr>
            <p:cNvPr id="2693" name="Google Shape;2693;p59"/>
            <p:cNvSpPr/>
            <p:nvPr/>
          </p:nvSpPr>
          <p:spPr>
            <a:xfrm>
              <a:off x="9306403" y="944486"/>
              <a:ext cx="2293654" cy="1715438"/>
            </a:xfrm>
            <a:custGeom>
              <a:avLst/>
              <a:gdLst/>
              <a:ahLst/>
              <a:cxnLst/>
              <a:rect l="l" t="t" r="r" b="b"/>
              <a:pathLst>
                <a:path w="32770" h="26141" fill="none" extrusionOk="0">
                  <a:moveTo>
                    <a:pt x="32769" y="24134"/>
                  </a:moveTo>
                  <a:lnTo>
                    <a:pt x="32083" y="8714"/>
                  </a:lnTo>
                  <a:cubicBezTo>
                    <a:pt x="31977" y="7446"/>
                    <a:pt x="30894" y="6469"/>
                    <a:pt x="29627" y="6548"/>
                  </a:cubicBezTo>
                  <a:lnTo>
                    <a:pt x="29046" y="6575"/>
                  </a:lnTo>
                  <a:lnTo>
                    <a:pt x="27356" y="1558"/>
                  </a:lnTo>
                  <a:cubicBezTo>
                    <a:pt x="27013" y="607"/>
                    <a:pt x="26115" y="0"/>
                    <a:pt x="25112" y="79"/>
                  </a:cubicBezTo>
                  <a:lnTo>
                    <a:pt x="5202" y="1399"/>
                  </a:lnTo>
                  <a:cubicBezTo>
                    <a:pt x="4146" y="1452"/>
                    <a:pt x="3275" y="2244"/>
                    <a:pt x="3143" y="3301"/>
                  </a:cubicBezTo>
                  <a:lnTo>
                    <a:pt x="2483" y="8291"/>
                  </a:lnTo>
                  <a:lnTo>
                    <a:pt x="2192" y="8318"/>
                  </a:lnTo>
                  <a:cubicBezTo>
                    <a:pt x="951" y="8397"/>
                    <a:pt x="1" y="9479"/>
                    <a:pt x="53" y="10720"/>
                  </a:cubicBezTo>
                  <a:lnTo>
                    <a:pt x="872" y="26141"/>
                  </a:lnTo>
                  <a:close/>
                </a:path>
              </a:pathLst>
            </a:custGeom>
            <a:solidFill>
              <a:schemeClr val="accent4"/>
            </a:solidFill>
            <a:ln w="148525" cap="flat" cmpd="sng">
              <a:solidFill>
                <a:schemeClr val="accent4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306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94" name="Google Shape;2694;p59"/>
            <p:cNvSpPr/>
            <p:nvPr/>
          </p:nvSpPr>
          <p:spPr>
            <a:xfrm>
              <a:off x="9357025" y="1425474"/>
              <a:ext cx="2195956" cy="1170677"/>
            </a:xfrm>
            <a:custGeom>
              <a:avLst/>
              <a:gdLst/>
              <a:ahLst/>
              <a:cxnLst/>
              <a:rect l="l" t="t" r="r" b="b"/>
              <a:pathLst>
                <a:path w="32849" h="17512" extrusionOk="0">
                  <a:moveTo>
                    <a:pt x="29771" y="1"/>
                  </a:moveTo>
                  <a:cubicBezTo>
                    <a:pt x="29723" y="1"/>
                    <a:pt x="29675" y="2"/>
                    <a:pt x="29627" y="5"/>
                  </a:cubicBezTo>
                  <a:lnTo>
                    <a:pt x="2192" y="1801"/>
                  </a:lnTo>
                  <a:cubicBezTo>
                    <a:pt x="951" y="1880"/>
                    <a:pt x="1" y="2963"/>
                    <a:pt x="53" y="4204"/>
                  </a:cubicBezTo>
                  <a:lnTo>
                    <a:pt x="740" y="17512"/>
                  </a:lnTo>
                  <a:lnTo>
                    <a:pt x="32848" y="15875"/>
                  </a:lnTo>
                  <a:lnTo>
                    <a:pt x="32083" y="2171"/>
                  </a:lnTo>
                  <a:cubicBezTo>
                    <a:pt x="31981" y="951"/>
                    <a:pt x="30975" y="1"/>
                    <a:pt x="29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95" name="Google Shape;2695;p59"/>
            <p:cNvSpPr/>
            <p:nvPr/>
          </p:nvSpPr>
          <p:spPr>
            <a:xfrm>
              <a:off x="9522946" y="992888"/>
              <a:ext cx="1775870" cy="551245"/>
            </a:xfrm>
            <a:custGeom>
              <a:avLst/>
              <a:gdLst/>
              <a:ahLst/>
              <a:cxnLst/>
              <a:rect l="l" t="t" r="r" b="b"/>
              <a:pathLst>
                <a:path w="26565" h="8246" extrusionOk="0">
                  <a:moveTo>
                    <a:pt x="22799" y="1"/>
                  </a:moveTo>
                  <a:cubicBezTo>
                    <a:pt x="22743" y="1"/>
                    <a:pt x="22686" y="3"/>
                    <a:pt x="22630" y="7"/>
                  </a:cubicBezTo>
                  <a:lnTo>
                    <a:pt x="2720" y="1327"/>
                  </a:lnTo>
                  <a:cubicBezTo>
                    <a:pt x="1664" y="1380"/>
                    <a:pt x="793" y="2199"/>
                    <a:pt x="661" y="3229"/>
                  </a:cubicBezTo>
                  <a:lnTo>
                    <a:pt x="1" y="8246"/>
                  </a:lnTo>
                  <a:lnTo>
                    <a:pt x="26564" y="6529"/>
                  </a:lnTo>
                  <a:lnTo>
                    <a:pt x="24874" y="1512"/>
                  </a:lnTo>
                  <a:cubicBezTo>
                    <a:pt x="24550" y="615"/>
                    <a:pt x="23733" y="1"/>
                    <a:pt x="22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96" name="Google Shape;2696;p59"/>
            <p:cNvSpPr/>
            <p:nvPr/>
          </p:nvSpPr>
          <p:spPr>
            <a:xfrm>
              <a:off x="9913082" y="1097107"/>
              <a:ext cx="995597" cy="307911"/>
            </a:xfrm>
            <a:custGeom>
              <a:avLst/>
              <a:gdLst/>
              <a:ahLst/>
              <a:cxnLst/>
              <a:rect l="l" t="t" r="r" b="b"/>
              <a:pathLst>
                <a:path w="14893" h="4606" extrusionOk="0">
                  <a:moveTo>
                    <a:pt x="12953" y="1"/>
                  </a:moveTo>
                  <a:cubicBezTo>
                    <a:pt x="12904" y="1"/>
                    <a:pt x="12856" y="2"/>
                    <a:pt x="12807" y="6"/>
                  </a:cubicBezTo>
                  <a:lnTo>
                    <a:pt x="1769" y="693"/>
                  </a:lnTo>
                  <a:cubicBezTo>
                    <a:pt x="766" y="745"/>
                    <a:pt x="0" y="1564"/>
                    <a:pt x="0" y="2567"/>
                  </a:cubicBezTo>
                  <a:lnTo>
                    <a:pt x="0" y="2726"/>
                  </a:lnTo>
                  <a:cubicBezTo>
                    <a:pt x="0" y="3787"/>
                    <a:pt x="846" y="4606"/>
                    <a:pt x="1867" y="4606"/>
                  </a:cubicBezTo>
                  <a:cubicBezTo>
                    <a:pt x="1913" y="4606"/>
                    <a:pt x="1960" y="4604"/>
                    <a:pt x="2007" y="4601"/>
                  </a:cubicBezTo>
                  <a:lnTo>
                    <a:pt x="13071" y="3729"/>
                  </a:lnTo>
                  <a:cubicBezTo>
                    <a:pt x="14100" y="3650"/>
                    <a:pt x="14893" y="2752"/>
                    <a:pt x="14787" y="1696"/>
                  </a:cubicBezTo>
                  <a:cubicBezTo>
                    <a:pt x="14712" y="741"/>
                    <a:pt x="13918" y="1"/>
                    <a:pt x="12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97" name="Google Shape;2697;p59"/>
            <p:cNvSpPr/>
            <p:nvPr/>
          </p:nvSpPr>
          <p:spPr>
            <a:xfrm>
              <a:off x="9838945" y="1524011"/>
              <a:ext cx="1143870" cy="1007496"/>
            </a:xfrm>
            <a:custGeom>
              <a:avLst/>
              <a:gdLst/>
              <a:ahLst/>
              <a:cxnLst/>
              <a:rect l="l" t="t" r="r" b="b"/>
              <a:pathLst>
                <a:path w="17111" h="15071" extrusionOk="0">
                  <a:moveTo>
                    <a:pt x="8555" y="0"/>
                  </a:moveTo>
                  <a:cubicBezTo>
                    <a:pt x="7578" y="0"/>
                    <a:pt x="6584" y="190"/>
                    <a:pt x="5624" y="591"/>
                  </a:cubicBezTo>
                  <a:cubicBezTo>
                    <a:pt x="1796" y="2202"/>
                    <a:pt x="0" y="6638"/>
                    <a:pt x="1611" y="10467"/>
                  </a:cubicBezTo>
                  <a:cubicBezTo>
                    <a:pt x="2821" y="13342"/>
                    <a:pt x="5624" y="15071"/>
                    <a:pt x="8567" y="15071"/>
                  </a:cubicBezTo>
                  <a:cubicBezTo>
                    <a:pt x="9543" y="15071"/>
                    <a:pt x="10533" y="14881"/>
                    <a:pt x="11486" y="14480"/>
                  </a:cubicBezTo>
                  <a:cubicBezTo>
                    <a:pt x="15315" y="12869"/>
                    <a:pt x="17111" y="8460"/>
                    <a:pt x="15500" y="4605"/>
                  </a:cubicBezTo>
                  <a:cubicBezTo>
                    <a:pt x="14290" y="1729"/>
                    <a:pt x="11501" y="0"/>
                    <a:pt x="8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98" name="Google Shape;2698;p59"/>
            <p:cNvSpPr/>
            <p:nvPr/>
          </p:nvSpPr>
          <p:spPr>
            <a:xfrm>
              <a:off x="9913082" y="1587652"/>
              <a:ext cx="995597" cy="878409"/>
            </a:xfrm>
            <a:custGeom>
              <a:avLst/>
              <a:gdLst/>
              <a:ahLst/>
              <a:cxnLst/>
              <a:rect l="l" t="t" r="r" b="b"/>
              <a:pathLst>
                <a:path w="14893" h="13140" extrusionOk="0">
                  <a:moveTo>
                    <a:pt x="7431" y="1"/>
                  </a:moveTo>
                  <a:cubicBezTo>
                    <a:pt x="6589" y="1"/>
                    <a:pt x="5734" y="164"/>
                    <a:pt x="4912" y="510"/>
                  </a:cubicBezTo>
                  <a:cubicBezTo>
                    <a:pt x="1558" y="1936"/>
                    <a:pt x="0" y="5765"/>
                    <a:pt x="1400" y="9118"/>
                  </a:cubicBezTo>
                  <a:cubicBezTo>
                    <a:pt x="2453" y="11623"/>
                    <a:pt x="4898" y="13140"/>
                    <a:pt x="7462" y="13140"/>
                  </a:cubicBezTo>
                  <a:cubicBezTo>
                    <a:pt x="8304" y="13140"/>
                    <a:pt x="9159" y="12976"/>
                    <a:pt x="9981" y="12630"/>
                  </a:cubicBezTo>
                  <a:cubicBezTo>
                    <a:pt x="13335" y="11231"/>
                    <a:pt x="14893" y="7376"/>
                    <a:pt x="13493" y="4022"/>
                  </a:cubicBezTo>
                  <a:cubicBezTo>
                    <a:pt x="12440" y="1518"/>
                    <a:pt x="9995" y="1"/>
                    <a:pt x="74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99" name="Google Shape;2699;p59"/>
            <p:cNvSpPr/>
            <p:nvPr/>
          </p:nvSpPr>
          <p:spPr>
            <a:xfrm>
              <a:off x="10184893" y="1800035"/>
              <a:ext cx="453711" cy="453711"/>
            </a:xfrm>
            <a:custGeom>
              <a:avLst/>
              <a:gdLst/>
              <a:ahLst/>
              <a:cxnLst/>
              <a:rect l="l" t="t" r="r" b="b"/>
              <a:pathLst>
                <a:path w="6787" h="6787" extrusionOk="0">
                  <a:moveTo>
                    <a:pt x="3380" y="0"/>
                  </a:moveTo>
                  <a:cubicBezTo>
                    <a:pt x="1506" y="0"/>
                    <a:pt x="1" y="1532"/>
                    <a:pt x="1" y="3407"/>
                  </a:cubicBezTo>
                  <a:cubicBezTo>
                    <a:pt x="1" y="5281"/>
                    <a:pt x="1506" y="6786"/>
                    <a:pt x="3380" y="6786"/>
                  </a:cubicBezTo>
                  <a:cubicBezTo>
                    <a:pt x="5255" y="6786"/>
                    <a:pt x="6787" y="5281"/>
                    <a:pt x="6787" y="3407"/>
                  </a:cubicBezTo>
                  <a:cubicBezTo>
                    <a:pt x="6787" y="1532"/>
                    <a:pt x="5255" y="0"/>
                    <a:pt x="3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700" name="Google Shape;2700;p59"/>
            <p:cNvSpPr/>
            <p:nvPr/>
          </p:nvSpPr>
          <p:spPr>
            <a:xfrm>
              <a:off x="11012762" y="1561715"/>
              <a:ext cx="398961" cy="293338"/>
            </a:xfrm>
            <a:custGeom>
              <a:avLst/>
              <a:gdLst/>
              <a:ahLst/>
              <a:cxnLst/>
              <a:rect l="l" t="t" r="r" b="b"/>
              <a:pathLst>
                <a:path w="5968" h="4388" extrusionOk="0">
                  <a:moveTo>
                    <a:pt x="1189" y="1"/>
                  </a:moveTo>
                  <a:cubicBezTo>
                    <a:pt x="529" y="1"/>
                    <a:pt x="0" y="529"/>
                    <a:pt x="27" y="1189"/>
                  </a:cubicBezTo>
                  <a:lnTo>
                    <a:pt x="133" y="3301"/>
                  </a:lnTo>
                  <a:cubicBezTo>
                    <a:pt x="158" y="3904"/>
                    <a:pt x="661" y="4388"/>
                    <a:pt x="1256" y="4388"/>
                  </a:cubicBezTo>
                  <a:cubicBezTo>
                    <a:pt x="1286" y="4388"/>
                    <a:pt x="1316" y="4386"/>
                    <a:pt x="1347" y="4384"/>
                  </a:cubicBezTo>
                  <a:lnTo>
                    <a:pt x="4885" y="4120"/>
                  </a:lnTo>
                  <a:cubicBezTo>
                    <a:pt x="5493" y="4067"/>
                    <a:pt x="5968" y="3539"/>
                    <a:pt x="5942" y="2905"/>
                  </a:cubicBezTo>
                  <a:lnTo>
                    <a:pt x="5836" y="1057"/>
                  </a:lnTo>
                  <a:cubicBezTo>
                    <a:pt x="5810" y="476"/>
                    <a:pt x="5308" y="1"/>
                    <a:pt x="4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701" name="Google Shape;2701;p59"/>
            <p:cNvSpPr/>
            <p:nvPr/>
          </p:nvSpPr>
          <p:spPr>
            <a:xfrm>
              <a:off x="9482368" y="2200733"/>
              <a:ext cx="278965" cy="239390"/>
            </a:xfrm>
            <a:custGeom>
              <a:avLst/>
              <a:gdLst/>
              <a:ahLst/>
              <a:cxnLst/>
              <a:rect l="l" t="t" r="r" b="b"/>
              <a:pathLst>
                <a:path w="4173" h="3581" extrusionOk="0">
                  <a:moveTo>
                    <a:pt x="2403" y="0"/>
                  </a:moveTo>
                  <a:cubicBezTo>
                    <a:pt x="819" y="0"/>
                    <a:pt x="0" y="1928"/>
                    <a:pt x="1136" y="3063"/>
                  </a:cubicBezTo>
                  <a:cubicBezTo>
                    <a:pt x="1493" y="3420"/>
                    <a:pt x="1935" y="3580"/>
                    <a:pt x="2370" y="3580"/>
                  </a:cubicBezTo>
                  <a:cubicBezTo>
                    <a:pt x="3286" y="3580"/>
                    <a:pt x="4172" y="2870"/>
                    <a:pt x="4172" y="1796"/>
                  </a:cubicBezTo>
                  <a:cubicBezTo>
                    <a:pt x="4172" y="819"/>
                    <a:pt x="3380" y="0"/>
                    <a:pt x="24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1ABACF-7C94-CD2B-18D4-6B2BEDC76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7" name="Google Shape;3097;p66"/>
          <p:cNvGrpSpPr/>
          <p:nvPr/>
        </p:nvGrpSpPr>
        <p:grpSpPr>
          <a:xfrm rot="1283121">
            <a:off x="-1239420" y="5376493"/>
            <a:ext cx="1987096" cy="648769"/>
            <a:chOff x="2564525" y="5223525"/>
            <a:chExt cx="2556110" cy="834547"/>
          </a:xfrm>
        </p:grpSpPr>
        <p:sp>
          <p:nvSpPr>
            <p:cNvPr id="3098" name="Google Shape;3098;p66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99" name="Google Shape;3099;p66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00" name="Google Shape;3100;p66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01" name="Google Shape;3101;p66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02" name="Google Shape;3102;p66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03" name="Google Shape;3103;p66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04" name="Google Shape;3104;p66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05" name="Google Shape;3105;p66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06" name="Google Shape;3106;p66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07" name="Google Shape;3107;p66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108" name="Google Shape;3108;p66"/>
          <p:cNvGrpSpPr/>
          <p:nvPr/>
        </p:nvGrpSpPr>
        <p:grpSpPr>
          <a:xfrm rot="1358433">
            <a:off x="10839317" y="394229"/>
            <a:ext cx="2292793" cy="1221775"/>
            <a:chOff x="7463504" y="3075665"/>
            <a:chExt cx="2603050" cy="1387103"/>
          </a:xfrm>
        </p:grpSpPr>
        <p:sp>
          <p:nvSpPr>
            <p:cNvPr id="3109" name="Google Shape;3109;p66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0" name="Google Shape;3110;p66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1" name="Google Shape;3111;p66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2" name="Google Shape;3112;p66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3" name="Google Shape;3113;p66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4" name="Google Shape;3114;p66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5" name="Google Shape;3115;p66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6" name="Google Shape;3116;p66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7" name="Google Shape;3117;p66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8" name="Google Shape;3118;p66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19" name="Google Shape;3119;p66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0" name="Google Shape;3120;p66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1" name="Google Shape;3121;p66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2" name="Google Shape;3122;p66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3" name="Google Shape;3123;p66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4" name="Google Shape;3124;p66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5" name="Google Shape;3125;p66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6" name="Google Shape;3126;p66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7" name="Google Shape;3127;p66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8" name="Google Shape;3128;p66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29" name="Google Shape;3129;p66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0" name="Google Shape;3130;p66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1" name="Google Shape;3131;p66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2" name="Google Shape;3132;p66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3" name="Google Shape;3133;p66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4" name="Google Shape;3134;p66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5" name="Google Shape;3135;p66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6" name="Google Shape;3136;p66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7" name="Google Shape;3137;p66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8" name="Google Shape;3138;p66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39" name="Google Shape;3139;p66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40" name="Google Shape;3140;p66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41" name="Google Shape;3141;p66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16" name="Google Shape;2598;p59">
            <a:extLst>
              <a:ext uri="{FF2B5EF4-FFF2-40B4-BE49-F238E27FC236}">
                <a16:creationId xmlns:a16="http://schemas.microsoft.com/office/drawing/2014/main" id="{6DA1558D-F48F-8959-AC11-7D64CE92E97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72949" y="279850"/>
            <a:ext cx="5693600" cy="71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Task 4: Listen and repeat.</a:t>
            </a:r>
            <a:endParaRPr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C3EE83-14C0-8493-55FB-E56F15D4D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AB77F-6C1B-4CF4-BFC0-CE7957806E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20" b="5268"/>
          <a:stretch/>
        </p:blipFill>
        <p:spPr>
          <a:xfrm>
            <a:off x="1073526" y="991850"/>
            <a:ext cx="5146410" cy="3549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E01F6-86F5-FCC2-8FDE-D2F1803EF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787" y="1668052"/>
            <a:ext cx="4996374" cy="3403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FE517C-4A40-3014-F118-CA249846DB9D}"/>
              </a:ext>
            </a:extLst>
          </p:cNvPr>
          <p:cNvSpPr txBox="1"/>
          <p:nvPr/>
        </p:nvSpPr>
        <p:spPr>
          <a:xfrm>
            <a:off x="919280" y="4744914"/>
            <a:ext cx="569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 Were you at the bridge yesterday?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 - Yes, we were.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F0414-23E3-34F5-F0F3-7485133FFE09}"/>
              </a:ext>
            </a:extLst>
          </p:cNvPr>
          <p:cNvSpPr txBox="1"/>
          <p:nvPr/>
        </p:nvSpPr>
        <p:spPr>
          <a:xfrm>
            <a:off x="6761171" y="5397709"/>
            <a:ext cx="569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2.Was she in the village last week?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- No, she wasn’t.</a:t>
            </a:r>
          </a:p>
        </p:txBody>
      </p:sp>
      <p:pic>
        <p:nvPicPr>
          <p:cNvPr id="10" name="track 12.3">
            <a:hlinkClick r:id="" action="ppaction://media"/>
            <a:extLst>
              <a:ext uri="{FF2B5EF4-FFF2-40B4-BE49-F238E27FC236}">
                <a16:creationId xmlns:a16="http://schemas.microsoft.com/office/drawing/2014/main" id="{314858E7-1760-4E5E-8838-8ACD142EA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882" y="273458"/>
            <a:ext cx="512355" cy="512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Google Shape;3220;p68"/>
          <p:cNvSpPr txBox="1">
            <a:spLocks noGrp="1"/>
          </p:cNvSpPr>
          <p:nvPr>
            <p:ph type="title"/>
          </p:nvPr>
        </p:nvSpPr>
        <p:spPr>
          <a:xfrm>
            <a:off x="3249200" y="3376333"/>
            <a:ext cx="5693600" cy="108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</a:rPr>
              <a:t>Practice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221" name="Google Shape;3221;p68"/>
          <p:cNvSpPr txBox="1">
            <a:spLocks noGrp="1"/>
          </p:cNvSpPr>
          <p:nvPr>
            <p:ph type="title" idx="2"/>
          </p:nvPr>
        </p:nvSpPr>
        <p:spPr>
          <a:xfrm>
            <a:off x="5258800" y="1334575"/>
            <a:ext cx="1674400" cy="152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3222" name="Google Shape;3222;p68"/>
          <p:cNvSpPr txBox="1">
            <a:spLocks noGrp="1"/>
          </p:cNvSpPr>
          <p:nvPr>
            <p:ph type="subTitle" idx="1"/>
          </p:nvPr>
        </p:nvSpPr>
        <p:spPr>
          <a:xfrm>
            <a:off x="3271530" y="4653172"/>
            <a:ext cx="5693600" cy="71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33"/>
              </a:spcAft>
              <a:buSzPts val="1100"/>
            </a:pPr>
            <a:r>
              <a:rPr lang="en-US" sz="2800" dirty="0">
                <a:latin typeface="Comic Sans MS" panose="030F0702030302020204" pitchFamily="66" charset="0"/>
              </a:rPr>
              <a:t>Look and say</a:t>
            </a:r>
            <a:endParaRPr sz="2800" dirty="0">
              <a:latin typeface="Comic Sans MS" panose="030F0702030302020204" pitchFamily="66" charset="0"/>
            </a:endParaRPr>
          </a:p>
        </p:txBody>
      </p:sp>
      <p:grpSp>
        <p:nvGrpSpPr>
          <p:cNvPr id="3223" name="Google Shape;3223;p68"/>
          <p:cNvGrpSpPr/>
          <p:nvPr/>
        </p:nvGrpSpPr>
        <p:grpSpPr>
          <a:xfrm>
            <a:off x="5072981" y="1285412"/>
            <a:ext cx="2071531" cy="1895912"/>
            <a:chOff x="-164200" y="1462250"/>
            <a:chExt cx="1037425" cy="949475"/>
          </a:xfrm>
        </p:grpSpPr>
        <p:sp>
          <p:nvSpPr>
            <p:cNvPr id="3224" name="Google Shape;3224;p68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5" name="Google Shape;3225;p68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6" name="Google Shape;3226;p68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7" name="Google Shape;3227;p68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8" name="Google Shape;3228;p68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29" name="Google Shape;3229;p68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0" name="Google Shape;3230;p68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1" name="Google Shape;3231;p68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2" name="Google Shape;3232;p68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3" name="Google Shape;3233;p68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4" name="Google Shape;3234;p68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5" name="Google Shape;3235;p68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6" name="Google Shape;3236;p68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7" name="Google Shape;3237;p68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8" name="Google Shape;3238;p68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39" name="Google Shape;3239;p68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0" name="Google Shape;3240;p68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1" name="Google Shape;3241;p68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2" name="Google Shape;3242;p68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3" name="Google Shape;3243;p68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4" name="Google Shape;3244;p68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5" name="Google Shape;3245;p68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6" name="Google Shape;3246;p68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7" name="Google Shape;3247;p68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48" name="Google Shape;3248;p68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249" name="Google Shape;3249;p68"/>
          <p:cNvGrpSpPr/>
          <p:nvPr/>
        </p:nvGrpSpPr>
        <p:grpSpPr>
          <a:xfrm rot="438146">
            <a:off x="9670683" y="3629019"/>
            <a:ext cx="1384303" cy="2123415"/>
            <a:chOff x="3620829" y="2133831"/>
            <a:chExt cx="1694039" cy="2598526"/>
          </a:xfrm>
        </p:grpSpPr>
        <p:sp>
          <p:nvSpPr>
            <p:cNvPr id="3250" name="Google Shape;3250;p68"/>
            <p:cNvSpPr/>
            <p:nvPr/>
          </p:nvSpPr>
          <p:spPr>
            <a:xfrm>
              <a:off x="3620829" y="2133831"/>
              <a:ext cx="1694039" cy="2598526"/>
            </a:xfrm>
            <a:custGeom>
              <a:avLst/>
              <a:gdLst/>
              <a:ahLst/>
              <a:cxnLst/>
              <a:rect l="l" t="t" r="r" b="b"/>
              <a:pathLst>
                <a:path w="44733" h="68617" extrusionOk="0">
                  <a:moveTo>
                    <a:pt x="20315" y="1"/>
                  </a:moveTo>
                  <a:cubicBezTo>
                    <a:pt x="19148" y="1"/>
                    <a:pt x="18080" y="668"/>
                    <a:pt x="17580" y="1669"/>
                  </a:cubicBezTo>
                  <a:cubicBezTo>
                    <a:pt x="17513" y="1769"/>
                    <a:pt x="17480" y="1902"/>
                    <a:pt x="17413" y="2002"/>
                  </a:cubicBezTo>
                  <a:cubicBezTo>
                    <a:pt x="17213" y="2069"/>
                    <a:pt x="17013" y="2102"/>
                    <a:pt x="16779" y="2169"/>
                  </a:cubicBezTo>
                  <a:cubicBezTo>
                    <a:pt x="16546" y="2035"/>
                    <a:pt x="16312" y="1935"/>
                    <a:pt x="16045" y="1835"/>
                  </a:cubicBezTo>
                  <a:cubicBezTo>
                    <a:pt x="15778" y="1769"/>
                    <a:pt x="15445" y="1702"/>
                    <a:pt x="15145" y="1702"/>
                  </a:cubicBezTo>
                  <a:cubicBezTo>
                    <a:pt x="14077" y="1702"/>
                    <a:pt x="13077" y="2302"/>
                    <a:pt x="12509" y="3236"/>
                  </a:cubicBezTo>
                  <a:cubicBezTo>
                    <a:pt x="12476" y="3303"/>
                    <a:pt x="12409" y="3403"/>
                    <a:pt x="12376" y="3503"/>
                  </a:cubicBezTo>
                  <a:cubicBezTo>
                    <a:pt x="10375" y="3703"/>
                    <a:pt x="9107" y="5738"/>
                    <a:pt x="9808" y="7639"/>
                  </a:cubicBezTo>
                  <a:cubicBezTo>
                    <a:pt x="9707" y="7940"/>
                    <a:pt x="9574" y="8273"/>
                    <a:pt x="9441" y="8607"/>
                  </a:cubicBezTo>
                  <a:cubicBezTo>
                    <a:pt x="8373" y="8940"/>
                    <a:pt x="7573" y="9808"/>
                    <a:pt x="7339" y="10875"/>
                  </a:cubicBezTo>
                  <a:cubicBezTo>
                    <a:pt x="7106" y="11876"/>
                    <a:pt x="7406" y="12910"/>
                    <a:pt x="8106" y="13610"/>
                  </a:cubicBezTo>
                  <a:cubicBezTo>
                    <a:pt x="8040" y="13944"/>
                    <a:pt x="7973" y="14244"/>
                    <a:pt x="7906" y="14578"/>
                  </a:cubicBezTo>
                  <a:lnTo>
                    <a:pt x="7773" y="14578"/>
                  </a:lnTo>
                  <a:cubicBezTo>
                    <a:pt x="6205" y="14778"/>
                    <a:pt x="5071" y="16079"/>
                    <a:pt x="5071" y="17647"/>
                  </a:cubicBezTo>
                  <a:cubicBezTo>
                    <a:pt x="5071" y="18914"/>
                    <a:pt x="5838" y="20082"/>
                    <a:pt x="7039" y="20549"/>
                  </a:cubicBezTo>
                  <a:cubicBezTo>
                    <a:pt x="7006" y="20816"/>
                    <a:pt x="6972" y="21116"/>
                    <a:pt x="6939" y="21383"/>
                  </a:cubicBezTo>
                  <a:cubicBezTo>
                    <a:pt x="6739" y="21583"/>
                    <a:pt x="6539" y="21783"/>
                    <a:pt x="6372" y="21983"/>
                  </a:cubicBezTo>
                  <a:cubicBezTo>
                    <a:pt x="5338" y="23217"/>
                    <a:pt x="5404" y="25019"/>
                    <a:pt x="6505" y="26153"/>
                  </a:cubicBezTo>
                  <a:cubicBezTo>
                    <a:pt x="6338" y="27954"/>
                    <a:pt x="6238" y="29822"/>
                    <a:pt x="6138" y="31790"/>
                  </a:cubicBezTo>
                  <a:cubicBezTo>
                    <a:pt x="5304" y="32524"/>
                    <a:pt x="4937" y="33691"/>
                    <a:pt x="5204" y="34792"/>
                  </a:cubicBezTo>
                  <a:cubicBezTo>
                    <a:pt x="5271" y="35226"/>
                    <a:pt x="5471" y="35626"/>
                    <a:pt x="5738" y="35960"/>
                  </a:cubicBezTo>
                  <a:cubicBezTo>
                    <a:pt x="3536" y="36127"/>
                    <a:pt x="2936" y="36327"/>
                    <a:pt x="2336" y="36760"/>
                  </a:cubicBezTo>
                  <a:cubicBezTo>
                    <a:pt x="1235" y="37528"/>
                    <a:pt x="534" y="38695"/>
                    <a:pt x="367" y="40029"/>
                  </a:cubicBezTo>
                  <a:cubicBezTo>
                    <a:pt x="1" y="42331"/>
                    <a:pt x="768" y="45567"/>
                    <a:pt x="2035" y="47234"/>
                  </a:cubicBezTo>
                  <a:cubicBezTo>
                    <a:pt x="2169" y="47368"/>
                    <a:pt x="2302" y="47501"/>
                    <a:pt x="2469" y="47635"/>
                  </a:cubicBezTo>
                  <a:cubicBezTo>
                    <a:pt x="2869" y="51904"/>
                    <a:pt x="4204" y="63246"/>
                    <a:pt x="7172" y="66315"/>
                  </a:cubicBezTo>
                  <a:cubicBezTo>
                    <a:pt x="7940" y="67082"/>
                    <a:pt x="9140" y="67682"/>
                    <a:pt x="12676" y="68149"/>
                  </a:cubicBezTo>
                  <a:cubicBezTo>
                    <a:pt x="15078" y="68450"/>
                    <a:pt x="17513" y="68616"/>
                    <a:pt x="19915" y="68616"/>
                  </a:cubicBezTo>
                  <a:cubicBezTo>
                    <a:pt x="27620" y="68616"/>
                    <a:pt x="29522" y="67082"/>
                    <a:pt x="30155" y="66582"/>
                  </a:cubicBezTo>
                  <a:cubicBezTo>
                    <a:pt x="31189" y="65781"/>
                    <a:pt x="33491" y="63946"/>
                    <a:pt x="35693" y="48435"/>
                  </a:cubicBezTo>
                  <a:cubicBezTo>
                    <a:pt x="36060" y="48168"/>
                    <a:pt x="36360" y="47835"/>
                    <a:pt x="36593" y="47468"/>
                  </a:cubicBezTo>
                  <a:cubicBezTo>
                    <a:pt x="37894" y="45233"/>
                    <a:pt x="38561" y="40963"/>
                    <a:pt x="37494" y="38528"/>
                  </a:cubicBezTo>
                  <a:cubicBezTo>
                    <a:pt x="38295" y="38462"/>
                    <a:pt x="39062" y="38095"/>
                    <a:pt x="39629" y="37461"/>
                  </a:cubicBezTo>
                  <a:cubicBezTo>
                    <a:pt x="40196" y="36827"/>
                    <a:pt x="40496" y="35926"/>
                    <a:pt x="40429" y="35059"/>
                  </a:cubicBezTo>
                  <a:cubicBezTo>
                    <a:pt x="40396" y="34692"/>
                    <a:pt x="40329" y="34359"/>
                    <a:pt x="40229" y="33992"/>
                  </a:cubicBezTo>
                  <a:cubicBezTo>
                    <a:pt x="40463" y="33525"/>
                    <a:pt x="40663" y="33024"/>
                    <a:pt x="40830" y="32524"/>
                  </a:cubicBezTo>
                  <a:cubicBezTo>
                    <a:pt x="44065" y="32224"/>
                    <a:pt x="44733" y="27754"/>
                    <a:pt x="41730" y="26520"/>
                  </a:cubicBezTo>
                  <a:lnTo>
                    <a:pt x="41597" y="26453"/>
                  </a:lnTo>
                  <a:cubicBezTo>
                    <a:pt x="43865" y="25419"/>
                    <a:pt x="44032" y="22250"/>
                    <a:pt x="41897" y="20982"/>
                  </a:cubicBezTo>
                  <a:cubicBezTo>
                    <a:pt x="42431" y="20148"/>
                    <a:pt x="42564" y="19114"/>
                    <a:pt x="42231" y="18180"/>
                  </a:cubicBezTo>
                  <a:cubicBezTo>
                    <a:pt x="41764" y="16913"/>
                    <a:pt x="40563" y="16079"/>
                    <a:pt x="39229" y="16079"/>
                  </a:cubicBezTo>
                  <a:lnTo>
                    <a:pt x="39062" y="16079"/>
                  </a:lnTo>
                  <a:cubicBezTo>
                    <a:pt x="38395" y="15345"/>
                    <a:pt x="37594" y="14745"/>
                    <a:pt x="36693" y="14344"/>
                  </a:cubicBezTo>
                  <a:cubicBezTo>
                    <a:pt x="36097" y="13410"/>
                    <a:pt x="35120" y="12950"/>
                    <a:pt x="34148" y="12950"/>
                  </a:cubicBezTo>
                  <a:cubicBezTo>
                    <a:pt x="33108" y="12950"/>
                    <a:pt x="32075" y="13476"/>
                    <a:pt x="31523" y="14511"/>
                  </a:cubicBezTo>
                  <a:cubicBezTo>
                    <a:pt x="31256" y="14678"/>
                    <a:pt x="30989" y="14845"/>
                    <a:pt x="30756" y="15045"/>
                  </a:cubicBezTo>
                  <a:cubicBezTo>
                    <a:pt x="30789" y="14678"/>
                    <a:pt x="30756" y="14311"/>
                    <a:pt x="30656" y="13977"/>
                  </a:cubicBezTo>
                  <a:cubicBezTo>
                    <a:pt x="30589" y="13844"/>
                    <a:pt x="30556" y="13710"/>
                    <a:pt x="30489" y="13577"/>
                  </a:cubicBezTo>
                  <a:cubicBezTo>
                    <a:pt x="31723" y="12176"/>
                    <a:pt x="31456" y="10008"/>
                    <a:pt x="29889" y="8940"/>
                  </a:cubicBezTo>
                  <a:cubicBezTo>
                    <a:pt x="30322" y="8073"/>
                    <a:pt x="30322" y="7039"/>
                    <a:pt x="29889" y="6172"/>
                  </a:cubicBezTo>
                  <a:cubicBezTo>
                    <a:pt x="29588" y="5605"/>
                    <a:pt x="29121" y="5138"/>
                    <a:pt x="28554" y="4837"/>
                  </a:cubicBezTo>
                  <a:cubicBezTo>
                    <a:pt x="28154" y="4104"/>
                    <a:pt x="27587" y="3470"/>
                    <a:pt x="26886" y="3003"/>
                  </a:cubicBezTo>
                  <a:cubicBezTo>
                    <a:pt x="26820" y="2869"/>
                    <a:pt x="26753" y="2769"/>
                    <a:pt x="26653" y="2669"/>
                  </a:cubicBezTo>
                  <a:cubicBezTo>
                    <a:pt x="26086" y="1935"/>
                    <a:pt x="25185" y="1502"/>
                    <a:pt x="24251" y="1468"/>
                  </a:cubicBezTo>
                  <a:cubicBezTo>
                    <a:pt x="23918" y="1468"/>
                    <a:pt x="23551" y="1535"/>
                    <a:pt x="23217" y="1669"/>
                  </a:cubicBezTo>
                  <a:lnTo>
                    <a:pt x="23050" y="1635"/>
                  </a:lnTo>
                  <a:cubicBezTo>
                    <a:pt x="22517" y="634"/>
                    <a:pt x="21449" y="1"/>
                    <a:pt x="20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8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1" name="Google Shape;3251;p68"/>
            <p:cNvSpPr/>
            <p:nvPr/>
          </p:nvSpPr>
          <p:spPr>
            <a:xfrm>
              <a:off x="3961896" y="2304061"/>
              <a:ext cx="1140758" cy="1461593"/>
            </a:xfrm>
            <a:custGeom>
              <a:avLst/>
              <a:gdLst/>
              <a:ahLst/>
              <a:cxnLst/>
              <a:rect l="l" t="t" r="r" b="b"/>
              <a:pathLst>
                <a:path w="30123" h="38595" extrusionOk="0">
                  <a:moveTo>
                    <a:pt x="12527" y="1"/>
                  </a:moveTo>
                  <a:cubicBezTo>
                    <a:pt x="10674" y="1"/>
                    <a:pt x="8395" y="448"/>
                    <a:pt x="5939" y="1477"/>
                  </a:cubicBezTo>
                  <a:cubicBezTo>
                    <a:pt x="201" y="3878"/>
                    <a:pt x="1" y="36035"/>
                    <a:pt x="1" y="36035"/>
                  </a:cubicBezTo>
                  <a:cubicBezTo>
                    <a:pt x="2148" y="37951"/>
                    <a:pt x="5010" y="38595"/>
                    <a:pt x="7886" y="38595"/>
                  </a:cubicBezTo>
                  <a:cubicBezTo>
                    <a:pt x="13771" y="38595"/>
                    <a:pt x="19715" y="35901"/>
                    <a:pt x="19715" y="35901"/>
                  </a:cubicBezTo>
                  <a:cubicBezTo>
                    <a:pt x="19648" y="34434"/>
                    <a:pt x="19715" y="32966"/>
                    <a:pt x="19848" y="31531"/>
                  </a:cubicBezTo>
                  <a:cubicBezTo>
                    <a:pt x="20082" y="30064"/>
                    <a:pt x="22984" y="31231"/>
                    <a:pt x="26553" y="30164"/>
                  </a:cubicBezTo>
                  <a:cubicBezTo>
                    <a:pt x="30123" y="29130"/>
                    <a:pt x="29756" y="21558"/>
                    <a:pt x="29522" y="17922"/>
                  </a:cubicBezTo>
                  <a:cubicBezTo>
                    <a:pt x="29339" y="14631"/>
                    <a:pt x="27487" y="12287"/>
                    <a:pt x="25311" y="12287"/>
                  </a:cubicBezTo>
                  <a:cubicBezTo>
                    <a:pt x="25105" y="12287"/>
                    <a:pt x="24896" y="12308"/>
                    <a:pt x="24685" y="12351"/>
                  </a:cubicBezTo>
                  <a:cubicBezTo>
                    <a:pt x="22250" y="12851"/>
                    <a:pt x="22317" y="18088"/>
                    <a:pt x="21650" y="19590"/>
                  </a:cubicBezTo>
                  <a:cubicBezTo>
                    <a:pt x="21162" y="20712"/>
                    <a:pt x="20620" y="21228"/>
                    <a:pt x="19934" y="21228"/>
                  </a:cubicBezTo>
                  <a:cubicBezTo>
                    <a:pt x="19682" y="21228"/>
                    <a:pt x="19410" y="21158"/>
                    <a:pt x="19115" y="21024"/>
                  </a:cubicBezTo>
                  <a:cubicBezTo>
                    <a:pt x="18014" y="20524"/>
                    <a:pt x="17714" y="4312"/>
                    <a:pt x="17080" y="2077"/>
                  </a:cubicBezTo>
                  <a:cubicBezTo>
                    <a:pt x="16717" y="799"/>
                    <a:pt x="15002" y="1"/>
                    <a:pt x="125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2" name="Google Shape;3252;p68"/>
            <p:cNvSpPr/>
            <p:nvPr/>
          </p:nvSpPr>
          <p:spPr>
            <a:xfrm>
              <a:off x="4153940" y="2397035"/>
              <a:ext cx="119745" cy="495718"/>
            </a:xfrm>
            <a:custGeom>
              <a:avLst/>
              <a:gdLst/>
              <a:ahLst/>
              <a:cxnLst/>
              <a:rect l="l" t="t" r="r" b="b"/>
              <a:pathLst>
                <a:path w="3162" h="13090" extrusionOk="0">
                  <a:moveTo>
                    <a:pt x="3052" y="0"/>
                  </a:moveTo>
                  <a:cubicBezTo>
                    <a:pt x="3035" y="0"/>
                    <a:pt x="3018" y="7"/>
                    <a:pt x="3002" y="22"/>
                  </a:cubicBezTo>
                  <a:cubicBezTo>
                    <a:pt x="1701" y="1457"/>
                    <a:pt x="1335" y="3358"/>
                    <a:pt x="968" y="5193"/>
                  </a:cubicBezTo>
                  <a:cubicBezTo>
                    <a:pt x="467" y="7761"/>
                    <a:pt x="0" y="10330"/>
                    <a:pt x="0" y="12965"/>
                  </a:cubicBezTo>
                  <a:cubicBezTo>
                    <a:pt x="0" y="13048"/>
                    <a:pt x="59" y="13090"/>
                    <a:pt x="121" y="13090"/>
                  </a:cubicBezTo>
                  <a:cubicBezTo>
                    <a:pt x="184" y="13090"/>
                    <a:pt x="250" y="13048"/>
                    <a:pt x="267" y="12965"/>
                  </a:cubicBezTo>
                  <a:cubicBezTo>
                    <a:pt x="267" y="8729"/>
                    <a:pt x="934" y="3792"/>
                    <a:pt x="3136" y="122"/>
                  </a:cubicBezTo>
                  <a:cubicBezTo>
                    <a:pt x="3161" y="71"/>
                    <a:pt x="3108" y="0"/>
                    <a:pt x="30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3" name="Google Shape;3253;p68"/>
            <p:cNvSpPr/>
            <p:nvPr/>
          </p:nvSpPr>
          <p:spPr>
            <a:xfrm>
              <a:off x="4117281" y="2984491"/>
              <a:ext cx="66992" cy="657234"/>
            </a:xfrm>
            <a:custGeom>
              <a:avLst/>
              <a:gdLst/>
              <a:ahLst/>
              <a:cxnLst/>
              <a:rect l="l" t="t" r="r" b="b"/>
              <a:pathLst>
                <a:path w="1769" h="17355" extrusionOk="0">
                  <a:moveTo>
                    <a:pt x="1037" y="0"/>
                  </a:moveTo>
                  <a:cubicBezTo>
                    <a:pt x="983" y="0"/>
                    <a:pt x="935" y="35"/>
                    <a:pt x="935" y="88"/>
                  </a:cubicBezTo>
                  <a:cubicBezTo>
                    <a:pt x="1068" y="3024"/>
                    <a:pt x="668" y="5926"/>
                    <a:pt x="535" y="8861"/>
                  </a:cubicBezTo>
                  <a:cubicBezTo>
                    <a:pt x="368" y="11596"/>
                    <a:pt x="1" y="14532"/>
                    <a:pt x="535" y="17234"/>
                  </a:cubicBezTo>
                  <a:cubicBezTo>
                    <a:pt x="551" y="17313"/>
                    <a:pt x="627" y="17355"/>
                    <a:pt x="699" y="17355"/>
                  </a:cubicBezTo>
                  <a:cubicBezTo>
                    <a:pt x="779" y="17355"/>
                    <a:pt x="852" y="17305"/>
                    <a:pt x="835" y="17200"/>
                  </a:cubicBezTo>
                  <a:cubicBezTo>
                    <a:pt x="568" y="14198"/>
                    <a:pt x="868" y="11163"/>
                    <a:pt x="1068" y="8127"/>
                  </a:cubicBezTo>
                  <a:cubicBezTo>
                    <a:pt x="1235" y="5425"/>
                    <a:pt x="1769" y="2757"/>
                    <a:pt x="1168" y="88"/>
                  </a:cubicBezTo>
                  <a:cubicBezTo>
                    <a:pt x="1137" y="26"/>
                    <a:pt x="1085" y="0"/>
                    <a:pt x="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4" name="Google Shape;3254;p68"/>
            <p:cNvSpPr/>
            <p:nvPr/>
          </p:nvSpPr>
          <p:spPr>
            <a:xfrm>
              <a:off x="4423468" y="2402261"/>
              <a:ext cx="53889" cy="389455"/>
            </a:xfrm>
            <a:custGeom>
              <a:avLst/>
              <a:gdLst/>
              <a:ahLst/>
              <a:cxnLst/>
              <a:rect l="l" t="t" r="r" b="b"/>
              <a:pathLst>
                <a:path w="1423" h="10284" extrusionOk="0">
                  <a:moveTo>
                    <a:pt x="185" y="0"/>
                  </a:moveTo>
                  <a:cubicBezTo>
                    <a:pt x="91" y="0"/>
                    <a:pt x="0" y="88"/>
                    <a:pt x="22" y="218"/>
                  </a:cubicBezTo>
                  <a:cubicBezTo>
                    <a:pt x="55" y="685"/>
                    <a:pt x="188" y="1185"/>
                    <a:pt x="389" y="1652"/>
                  </a:cubicBezTo>
                  <a:cubicBezTo>
                    <a:pt x="922" y="2886"/>
                    <a:pt x="989" y="4154"/>
                    <a:pt x="1022" y="5455"/>
                  </a:cubicBezTo>
                  <a:cubicBezTo>
                    <a:pt x="1089" y="7056"/>
                    <a:pt x="1022" y="8657"/>
                    <a:pt x="1089" y="10258"/>
                  </a:cubicBezTo>
                  <a:cubicBezTo>
                    <a:pt x="1089" y="10275"/>
                    <a:pt x="1097" y="10283"/>
                    <a:pt x="1110" y="10283"/>
                  </a:cubicBezTo>
                  <a:cubicBezTo>
                    <a:pt x="1122" y="10283"/>
                    <a:pt x="1139" y="10275"/>
                    <a:pt x="1156" y="10258"/>
                  </a:cubicBezTo>
                  <a:cubicBezTo>
                    <a:pt x="1356" y="8457"/>
                    <a:pt x="1423" y="6622"/>
                    <a:pt x="1356" y="4821"/>
                  </a:cubicBezTo>
                  <a:cubicBezTo>
                    <a:pt x="1256" y="3253"/>
                    <a:pt x="1122" y="1485"/>
                    <a:pt x="322" y="84"/>
                  </a:cubicBezTo>
                  <a:cubicBezTo>
                    <a:pt x="287" y="26"/>
                    <a:pt x="235" y="0"/>
                    <a:pt x="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5" name="Google Shape;3255;p68"/>
            <p:cNvSpPr/>
            <p:nvPr/>
          </p:nvSpPr>
          <p:spPr>
            <a:xfrm>
              <a:off x="4435625" y="2873528"/>
              <a:ext cx="53094" cy="742820"/>
            </a:xfrm>
            <a:custGeom>
              <a:avLst/>
              <a:gdLst/>
              <a:ahLst/>
              <a:cxnLst/>
              <a:rect l="l" t="t" r="r" b="b"/>
              <a:pathLst>
                <a:path w="1402" h="19615" extrusionOk="0">
                  <a:moveTo>
                    <a:pt x="1133" y="0"/>
                  </a:moveTo>
                  <a:cubicBezTo>
                    <a:pt x="1070" y="0"/>
                    <a:pt x="1002" y="52"/>
                    <a:pt x="1002" y="149"/>
                  </a:cubicBezTo>
                  <a:cubicBezTo>
                    <a:pt x="1202" y="1751"/>
                    <a:pt x="935" y="3318"/>
                    <a:pt x="868" y="4919"/>
                  </a:cubicBezTo>
                  <a:cubicBezTo>
                    <a:pt x="768" y="6587"/>
                    <a:pt x="801" y="8322"/>
                    <a:pt x="601" y="9990"/>
                  </a:cubicBezTo>
                  <a:cubicBezTo>
                    <a:pt x="301" y="13025"/>
                    <a:pt x="1" y="16528"/>
                    <a:pt x="601" y="19530"/>
                  </a:cubicBezTo>
                  <a:cubicBezTo>
                    <a:pt x="616" y="19588"/>
                    <a:pt x="663" y="19615"/>
                    <a:pt x="708" y="19615"/>
                  </a:cubicBezTo>
                  <a:cubicBezTo>
                    <a:pt x="765" y="19615"/>
                    <a:pt x="820" y="19572"/>
                    <a:pt x="801" y="19497"/>
                  </a:cubicBezTo>
                  <a:cubicBezTo>
                    <a:pt x="668" y="16061"/>
                    <a:pt x="735" y="12625"/>
                    <a:pt x="935" y="9223"/>
                  </a:cubicBezTo>
                  <a:cubicBezTo>
                    <a:pt x="1035" y="7321"/>
                    <a:pt x="801" y="5453"/>
                    <a:pt x="1135" y="3585"/>
                  </a:cubicBezTo>
                  <a:cubicBezTo>
                    <a:pt x="1369" y="2418"/>
                    <a:pt x="1402" y="1250"/>
                    <a:pt x="1235" y="83"/>
                  </a:cubicBezTo>
                  <a:cubicBezTo>
                    <a:pt x="1221" y="27"/>
                    <a:pt x="1178" y="0"/>
                    <a:pt x="1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6" name="Google Shape;3256;p68"/>
            <p:cNvSpPr/>
            <p:nvPr/>
          </p:nvSpPr>
          <p:spPr>
            <a:xfrm>
              <a:off x="4617482" y="2886253"/>
              <a:ext cx="348745" cy="435619"/>
            </a:xfrm>
            <a:custGeom>
              <a:avLst/>
              <a:gdLst/>
              <a:ahLst/>
              <a:cxnLst/>
              <a:rect l="l" t="t" r="r" b="b"/>
              <a:pathLst>
                <a:path w="9209" h="11503" extrusionOk="0">
                  <a:moveTo>
                    <a:pt x="8504" y="0"/>
                  </a:moveTo>
                  <a:cubicBezTo>
                    <a:pt x="8462" y="0"/>
                    <a:pt x="8408" y="31"/>
                    <a:pt x="8408" y="80"/>
                  </a:cubicBezTo>
                  <a:cubicBezTo>
                    <a:pt x="8709" y="1181"/>
                    <a:pt x="8575" y="2382"/>
                    <a:pt x="8709" y="3516"/>
                  </a:cubicBezTo>
                  <a:cubicBezTo>
                    <a:pt x="8942" y="5184"/>
                    <a:pt x="8675" y="6885"/>
                    <a:pt x="7941" y="8386"/>
                  </a:cubicBezTo>
                  <a:cubicBezTo>
                    <a:pt x="6984" y="10324"/>
                    <a:pt x="5107" y="10984"/>
                    <a:pt x="3173" y="10984"/>
                  </a:cubicBezTo>
                  <a:cubicBezTo>
                    <a:pt x="2278" y="10984"/>
                    <a:pt x="1370" y="10843"/>
                    <a:pt x="536" y="10621"/>
                  </a:cubicBezTo>
                  <a:cubicBezTo>
                    <a:pt x="502" y="10613"/>
                    <a:pt x="470" y="10609"/>
                    <a:pt x="439" y="10609"/>
                  </a:cubicBezTo>
                  <a:cubicBezTo>
                    <a:pt x="111" y="10609"/>
                    <a:pt x="0" y="11066"/>
                    <a:pt x="336" y="11188"/>
                  </a:cubicBezTo>
                  <a:cubicBezTo>
                    <a:pt x="1069" y="11398"/>
                    <a:pt x="1802" y="11502"/>
                    <a:pt x="2518" y="11502"/>
                  </a:cubicBezTo>
                  <a:cubicBezTo>
                    <a:pt x="4540" y="11502"/>
                    <a:pt x="6429" y="10670"/>
                    <a:pt x="7808" y="9020"/>
                  </a:cubicBezTo>
                  <a:cubicBezTo>
                    <a:pt x="8809" y="7819"/>
                    <a:pt x="9042" y="6251"/>
                    <a:pt x="9076" y="4750"/>
                  </a:cubicBezTo>
                  <a:cubicBezTo>
                    <a:pt x="9076" y="3116"/>
                    <a:pt x="9209" y="1548"/>
                    <a:pt x="8542" y="14"/>
                  </a:cubicBezTo>
                  <a:cubicBezTo>
                    <a:pt x="8533" y="5"/>
                    <a:pt x="8519" y="0"/>
                    <a:pt x="8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7" name="Google Shape;3257;p68"/>
            <p:cNvSpPr/>
            <p:nvPr/>
          </p:nvSpPr>
          <p:spPr>
            <a:xfrm>
              <a:off x="4003970" y="2565750"/>
              <a:ext cx="61160" cy="20563"/>
            </a:xfrm>
            <a:custGeom>
              <a:avLst/>
              <a:gdLst/>
              <a:ahLst/>
              <a:cxnLst/>
              <a:rect l="l" t="t" r="r" b="b"/>
              <a:pathLst>
                <a:path w="1615" h="543" extrusionOk="0">
                  <a:moveTo>
                    <a:pt x="194" y="0"/>
                  </a:moveTo>
                  <a:cubicBezTo>
                    <a:pt x="77" y="0"/>
                    <a:pt x="1" y="173"/>
                    <a:pt x="124" y="204"/>
                  </a:cubicBezTo>
                  <a:cubicBezTo>
                    <a:pt x="558" y="404"/>
                    <a:pt x="1025" y="538"/>
                    <a:pt x="1525" y="538"/>
                  </a:cubicBezTo>
                  <a:cubicBezTo>
                    <a:pt x="1533" y="541"/>
                    <a:pt x="1539" y="543"/>
                    <a:pt x="1546" y="543"/>
                  </a:cubicBezTo>
                  <a:cubicBezTo>
                    <a:pt x="1598" y="543"/>
                    <a:pt x="1614" y="434"/>
                    <a:pt x="1525" y="404"/>
                  </a:cubicBezTo>
                  <a:cubicBezTo>
                    <a:pt x="1125" y="271"/>
                    <a:pt x="691" y="104"/>
                    <a:pt x="224" y="4"/>
                  </a:cubicBezTo>
                  <a:cubicBezTo>
                    <a:pt x="214" y="1"/>
                    <a:pt x="204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8" name="Google Shape;3258;p68"/>
            <p:cNvSpPr/>
            <p:nvPr/>
          </p:nvSpPr>
          <p:spPr>
            <a:xfrm>
              <a:off x="4095278" y="2377380"/>
              <a:ext cx="59607" cy="58661"/>
            </a:xfrm>
            <a:custGeom>
              <a:avLst/>
              <a:gdLst/>
              <a:ahLst/>
              <a:cxnLst/>
              <a:rect l="l" t="t" r="r" b="b"/>
              <a:pathLst>
                <a:path w="1574" h="1549" extrusionOk="0">
                  <a:moveTo>
                    <a:pt x="166" y="0"/>
                  </a:moveTo>
                  <a:cubicBezTo>
                    <a:pt x="72" y="0"/>
                    <a:pt x="0" y="79"/>
                    <a:pt x="48" y="174"/>
                  </a:cubicBezTo>
                  <a:cubicBezTo>
                    <a:pt x="415" y="741"/>
                    <a:pt x="882" y="1175"/>
                    <a:pt x="1416" y="1542"/>
                  </a:cubicBezTo>
                  <a:cubicBezTo>
                    <a:pt x="1425" y="1547"/>
                    <a:pt x="1435" y="1549"/>
                    <a:pt x="1445" y="1549"/>
                  </a:cubicBezTo>
                  <a:cubicBezTo>
                    <a:pt x="1507" y="1549"/>
                    <a:pt x="1574" y="1466"/>
                    <a:pt x="1516" y="1409"/>
                  </a:cubicBezTo>
                  <a:cubicBezTo>
                    <a:pt x="1149" y="908"/>
                    <a:pt x="715" y="441"/>
                    <a:pt x="282" y="41"/>
                  </a:cubicBezTo>
                  <a:cubicBezTo>
                    <a:pt x="244" y="13"/>
                    <a:pt x="203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59" name="Google Shape;3259;p68"/>
            <p:cNvSpPr/>
            <p:nvPr/>
          </p:nvSpPr>
          <p:spPr>
            <a:xfrm>
              <a:off x="3920237" y="2783698"/>
              <a:ext cx="156668" cy="29008"/>
            </a:xfrm>
            <a:custGeom>
              <a:avLst/>
              <a:gdLst/>
              <a:ahLst/>
              <a:cxnLst/>
              <a:rect l="l" t="t" r="r" b="b"/>
              <a:pathLst>
                <a:path w="4137" h="766" extrusionOk="0">
                  <a:moveTo>
                    <a:pt x="2743" y="1"/>
                  </a:moveTo>
                  <a:cubicBezTo>
                    <a:pt x="1910" y="1"/>
                    <a:pt x="1086" y="211"/>
                    <a:pt x="234" y="320"/>
                  </a:cubicBezTo>
                  <a:cubicBezTo>
                    <a:pt x="0" y="320"/>
                    <a:pt x="67" y="687"/>
                    <a:pt x="300" y="720"/>
                  </a:cubicBezTo>
                  <a:cubicBezTo>
                    <a:pt x="549" y="752"/>
                    <a:pt x="794" y="766"/>
                    <a:pt x="1036" y="766"/>
                  </a:cubicBezTo>
                  <a:cubicBezTo>
                    <a:pt x="2062" y="766"/>
                    <a:pt x="3044" y="521"/>
                    <a:pt x="4070" y="387"/>
                  </a:cubicBezTo>
                  <a:cubicBezTo>
                    <a:pt x="4136" y="353"/>
                    <a:pt x="4136" y="220"/>
                    <a:pt x="4070" y="220"/>
                  </a:cubicBezTo>
                  <a:cubicBezTo>
                    <a:pt x="3621" y="59"/>
                    <a:pt x="3181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0" name="Google Shape;3260;p68"/>
            <p:cNvSpPr/>
            <p:nvPr/>
          </p:nvSpPr>
          <p:spPr>
            <a:xfrm>
              <a:off x="3942316" y="2984756"/>
              <a:ext cx="101757" cy="66613"/>
            </a:xfrm>
            <a:custGeom>
              <a:avLst/>
              <a:gdLst/>
              <a:ahLst/>
              <a:cxnLst/>
              <a:rect l="l" t="t" r="r" b="b"/>
              <a:pathLst>
                <a:path w="2687" h="1759" extrusionOk="0">
                  <a:moveTo>
                    <a:pt x="2622" y="1"/>
                  </a:moveTo>
                  <a:cubicBezTo>
                    <a:pt x="2609" y="1"/>
                    <a:pt x="2596" y="5"/>
                    <a:pt x="2586" y="14"/>
                  </a:cubicBezTo>
                  <a:cubicBezTo>
                    <a:pt x="2353" y="381"/>
                    <a:pt x="1652" y="548"/>
                    <a:pt x="1285" y="682"/>
                  </a:cubicBezTo>
                  <a:cubicBezTo>
                    <a:pt x="852" y="815"/>
                    <a:pt x="451" y="1048"/>
                    <a:pt x="151" y="1349"/>
                  </a:cubicBezTo>
                  <a:cubicBezTo>
                    <a:pt x="1" y="1499"/>
                    <a:pt x="122" y="1759"/>
                    <a:pt x="294" y="1759"/>
                  </a:cubicBezTo>
                  <a:cubicBezTo>
                    <a:pt x="313" y="1759"/>
                    <a:pt x="332" y="1755"/>
                    <a:pt x="351" y="1749"/>
                  </a:cubicBezTo>
                  <a:cubicBezTo>
                    <a:pt x="885" y="1682"/>
                    <a:pt x="1385" y="1482"/>
                    <a:pt x="1852" y="1182"/>
                  </a:cubicBezTo>
                  <a:cubicBezTo>
                    <a:pt x="2253" y="948"/>
                    <a:pt x="2553" y="515"/>
                    <a:pt x="2686" y="48"/>
                  </a:cubicBezTo>
                  <a:cubicBezTo>
                    <a:pt x="2686" y="24"/>
                    <a:pt x="2653" y="1"/>
                    <a:pt x="2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1" name="Google Shape;3261;p68"/>
            <p:cNvSpPr/>
            <p:nvPr/>
          </p:nvSpPr>
          <p:spPr>
            <a:xfrm>
              <a:off x="4019157" y="3210316"/>
              <a:ext cx="48701" cy="67144"/>
            </a:xfrm>
            <a:custGeom>
              <a:avLst/>
              <a:gdLst/>
              <a:ahLst/>
              <a:cxnLst/>
              <a:rect l="l" t="t" r="r" b="b"/>
              <a:pathLst>
                <a:path w="1286" h="1773" extrusionOk="0">
                  <a:moveTo>
                    <a:pt x="53" y="1"/>
                  </a:moveTo>
                  <a:cubicBezTo>
                    <a:pt x="25" y="1"/>
                    <a:pt x="0" y="40"/>
                    <a:pt x="23" y="63"/>
                  </a:cubicBezTo>
                  <a:cubicBezTo>
                    <a:pt x="357" y="630"/>
                    <a:pt x="457" y="1530"/>
                    <a:pt x="1124" y="1764"/>
                  </a:cubicBezTo>
                  <a:cubicBezTo>
                    <a:pt x="1136" y="1770"/>
                    <a:pt x="1149" y="1773"/>
                    <a:pt x="1162" y="1773"/>
                  </a:cubicBezTo>
                  <a:cubicBezTo>
                    <a:pt x="1222" y="1773"/>
                    <a:pt x="1285" y="1713"/>
                    <a:pt x="1258" y="1631"/>
                  </a:cubicBezTo>
                  <a:cubicBezTo>
                    <a:pt x="1158" y="1330"/>
                    <a:pt x="1024" y="1063"/>
                    <a:pt x="791" y="863"/>
                  </a:cubicBezTo>
                  <a:cubicBezTo>
                    <a:pt x="590" y="563"/>
                    <a:pt x="357" y="263"/>
                    <a:pt x="90" y="29"/>
                  </a:cubicBezTo>
                  <a:cubicBezTo>
                    <a:pt x="80" y="9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2" name="Google Shape;3262;p68"/>
            <p:cNvSpPr/>
            <p:nvPr/>
          </p:nvSpPr>
          <p:spPr>
            <a:xfrm>
              <a:off x="3922737" y="3390090"/>
              <a:ext cx="105203" cy="41165"/>
            </a:xfrm>
            <a:custGeom>
              <a:avLst/>
              <a:gdLst/>
              <a:ahLst/>
              <a:cxnLst/>
              <a:rect l="l" t="t" r="r" b="b"/>
              <a:pathLst>
                <a:path w="2778" h="1087" extrusionOk="0">
                  <a:moveTo>
                    <a:pt x="2553" y="1"/>
                  </a:moveTo>
                  <a:cubicBezTo>
                    <a:pt x="2527" y="1"/>
                    <a:pt x="2499" y="6"/>
                    <a:pt x="2469" y="19"/>
                  </a:cubicBezTo>
                  <a:cubicBezTo>
                    <a:pt x="1669" y="153"/>
                    <a:pt x="868" y="419"/>
                    <a:pt x="134" y="786"/>
                  </a:cubicBezTo>
                  <a:cubicBezTo>
                    <a:pt x="1" y="853"/>
                    <a:pt x="34" y="1087"/>
                    <a:pt x="201" y="1087"/>
                  </a:cubicBezTo>
                  <a:cubicBezTo>
                    <a:pt x="1068" y="1020"/>
                    <a:pt x="1869" y="786"/>
                    <a:pt x="2603" y="319"/>
                  </a:cubicBezTo>
                  <a:cubicBezTo>
                    <a:pt x="2777" y="261"/>
                    <a:pt x="2724" y="1"/>
                    <a:pt x="25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3" name="Google Shape;3263;p68"/>
            <p:cNvSpPr/>
            <p:nvPr/>
          </p:nvSpPr>
          <p:spPr>
            <a:xfrm>
              <a:off x="4589760" y="2414872"/>
              <a:ext cx="66310" cy="37340"/>
            </a:xfrm>
            <a:custGeom>
              <a:avLst/>
              <a:gdLst/>
              <a:ahLst/>
              <a:cxnLst/>
              <a:rect l="l" t="t" r="r" b="b"/>
              <a:pathLst>
                <a:path w="1751" h="986" extrusionOk="0">
                  <a:moveTo>
                    <a:pt x="1543" y="1"/>
                  </a:moveTo>
                  <a:cubicBezTo>
                    <a:pt x="1518" y="1"/>
                    <a:pt x="1493" y="6"/>
                    <a:pt x="1468" y="18"/>
                  </a:cubicBezTo>
                  <a:cubicBezTo>
                    <a:pt x="1201" y="118"/>
                    <a:pt x="934" y="285"/>
                    <a:pt x="701" y="452"/>
                  </a:cubicBezTo>
                  <a:cubicBezTo>
                    <a:pt x="568" y="552"/>
                    <a:pt x="467" y="619"/>
                    <a:pt x="334" y="719"/>
                  </a:cubicBezTo>
                  <a:cubicBezTo>
                    <a:pt x="267" y="786"/>
                    <a:pt x="167" y="852"/>
                    <a:pt x="67" y="886"/>
                  </a:cubicBezTo>
                  <a:cubicBezTo>
                    <a:pt x="0" y="886"/>
                    <a:pt x="0" y="986"/>
                    <a:pt x="67" y="986"/>
                  </a:cubicBezTo>
                  <a:lnTo>
                    <a:pt x="434" y="986"/>
                  </a:lnTo>
                  <a:cubicBezTo>
                    <a:pt x="601" y="952"/>
                    <a:pt x="768" y="919"/>
                    <a:pt x="901" y="852"/>
                  </a:cubicBezTo>
                  <a:cubicBezTo>
                    <a:pt x="1201" y="719"/>
                    <a:pt x="1468" y="519"/>
                    <a:pt x="1668" y="218"/>
                  </a:cubicBezTo>
                  <a:cubicBezTo>
                    <a:pt x="1750" y="110"/>
                    <a:pt x="1654" y="1"/>
                    <a:pt x="1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4" name="Google Shape;3264;p68"/>
            <p:cNvSpPr/>
            <p:nvPr/>
          </p:nvSpPr>
          <p:spPr>
            <a:xfrm>
              <a:off x="4598584" y="2562077"/>
              <a:ext cx="97326" cy="38135"/>
            </a:xfrm>
            <a:custGeom>
              <a:avLst/>
              <a:gdLst/>
              <a:ahLst/>
              <a:cxnLst/>
              <a:rect l="l" t="t" r="r" b="b"/>
              <a:pathLst>
                <a:path w="2570" h="1007" extrusionOk="0">
                  <a:moveTo>
                    <a:pt x="2303" y="1"/>
                  </a:moveTo>
                  <a:cubicBezTo>
                    <a:pt x="1535" y="67"/>
                    <a:pt x="835" y="401"/>
                    <a:pt x="101" y="601"/>
                  </a:cubicBezTo>
                  <a:cubicBezTo>
                    <a:pt x="34" y="601"/>
                    <a:pt x="1" y="701"/>
                    <a:pt x="68" y="768"/>
                  </a:cubicBezTo>
                  <a:cubicBezTo>
                    <a:pt x="303" y="936"/>
                    <a:pt x="584" y="1006"/>
                    <a:pt x="875" y="1006"/>
                  </a:cubicBezTo>
                  <a:cubicBezTo>
                    <a:pt x="1448" y="1006"/>
                    <a:pt x="2060" y="733"/>
                    <a:pt x="2436" y="401"/>
                  </a:cubicBezTo>
                  <a:cubicBezTo>
                    <a:pt x="2569" y="268"/>
                    <a:pt x="2503" y="1"/>
                    <a:pt x="2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5" name="Google Shape;3265;p68"/>
            <p:cNvSpPr/>
            <p:nvPr/>
          </p:nvSpPr>
          <p:spPr>
            <a:xfrm>
              <a:off x="4580898" y="2692050"/>
              <a:ext cx="94524" cy="43134"/>
            </a:xfrm>
            <a:custGeom>
              <a:avLst/>
              <a:gdLst/>
              <a:ahLst/>
              <a:cxnLst/>
              <a:rect l="l" t="t" r="r" b="b"/>
              <a:pathLst>
                <a:path w="2496" h="1139" extrusionOk="0">
                  <a:moveTo>
                    <a:pt x="2338" y="1"/>
                  </a:moveTo>
                  <a:cubicBezTo>
                    <a:pt x="2327" y="1"/>
                    <a:pt x="2315" y="2"/>
                    <a:pt x="2303" y="5"/>
                  </a:cubicBezTo>
                  <a:cubicBezTo>
                    <a:pt x="1535" y="238"/>
                    <a:pt x="802" y="605"/>
                    <a:pt x="68" y="1005"/>
                  </a:cubicBezTo>
                  <a:cubicBezTo>
                    <a:pt x="1" y="1039"/>
                    <a:pt x="34" y="1139"/>
                    <a:pt x="134" y="1139"/>
                  </a:cubicBezTo>
                  <a:cubicBezTo>
                    <a:pt x="935" y="972"/>
                    <a:pt x="1702" y="672"/>
                    <a:pt x="2403" y="238"/>
                  </a:cubicBezTo>
                  <a:cubicBezTo>
                    <a:pt x="2495" y="176"/>
                    <a:pt x="2474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6" name="Google Shape;3266;p68"/>
            <p:cNvSpPr/>
            <p:nvPr/>
          </p:nvSpPr>
          <p:spPr>
            <a:xfrm>
              <a:off x="4909354" y="2734845"/>
              <a:ext cx="8899" cy="59418"/>
            </a:xfrm>
            <a:custGeom>
              <a:avLst/>
              <a:gdLst/>
              <a:ahLst/>
              <a:cxnLst/>
              <a:rect l="l" t="t" r="r" b="b"/>
              <a:pathLst>
                <a:path w="235" h="1569" extrusionOk="0">
                  <a:moveTo>
                    <a:pt x="118" y="0"/>
                  </a:moveTo>
                  <a:cubicBezTo>
                    <a:pt x="84" y="0"/>
                    <a:pt x="51" y="25"/>
                    <a:pt x="34" y="75"/>
                  </a:cubicBezTo>
                  <a:cubicBezTo>
                    <a:pt x="1" y="542"/>
                    <a:pt x="1" y="1043"/>
                    <a:pt x="1" y="1543"/>
                  </a:cubicBezTo>
                  <a:cubicBezTo>
                    <a:pt x="1" y="1560"/>
                    <a:pt x="18" y="1568"/>
                    <a:pt x="34" y="1568"/>
                  </a:cubicBezTo>
                  <a:cubicBezTo>
                    <a:pt x="51" y="1568"/>
                    <a:pt x="68" y="1560"/>
                    <a:pt x="68" y="1543"/>
                  </a:cubicBezTo>
                  <a:cubicBezTo>
                    <a:pt x="201" y="1076"/>
                    <a:pt x="234" y="542"/>
                    <a:pt x="201" y="75"/>
                  </a:cubicBezTo>
                  <a:cubicBezTo>
                    <a:pt x="184" y="25"/>
                    <a:pt x="151" y="0"/>
                    <a:pt x="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7" name="Google Shape;3267;p68"/>
            <p:cNvSpPr/>
            <p:nvPr/>
          </p:nvSpPr>
          <p:spPr>
            <a:xfrm>
              <a:off x="5025239" y="2852737"/>
              <a:ext cx="94978" cy="70741"/>
            </a:xfrm>
            <a:custGeom>
              <a:avLst/>
              <a:gdLst/>
              <a:ahLst/>
              <a:cxnLst/>
              <a:rect l="l" t="t" r="r" b="b"/>
              <a:pathLst>
                <a:path w="2508" h="1868" extrusionOk="0">
                  <a:moveTo>
                    <a:pt x="2156" y="1"/>
                  </a:moveTo>
                  <a:cubicBezTo>
                    <a:pt x="2120" y="1"/>
                    <a:pt x="2082" y="10"/>
                    <a:pt x="2045" y="31"/>
                  </a:cubicBezTo>
                  <a:cubicBezTo>
                    <a:pt x="1244" y="432"/>
                    <a:pt x="577" y="999"/>
                    <a:pt x="76" y="1666"/>
                  </a:cubicBezTo>
                  <a:cubicBezTo>
                    <a:pt x="1" y="1767"/>
                    <a:pt x="97" y="1867"/>
                    <a:pt x="191" y="1867"/>
                  </a:cubicBezTo>
                  <a:cubicBezTo>
                    <a:pt x="222" y="1867"/>
                    <a:pt x="252" y="1857"/>
                    <a:pt x="277" y="1833"/>
                  </a:cubicBezTo>
                  <a:cubicBezTo>
                    <a:pt x="910" y="1332"/>
                    <a:pt x="1678" y="965"/>
                    <a:pt x="2311" y="432"/>
                  </a:cubicBezTo>
                  <a:cubicBezTo>
                    <a:pt x="2508" y="263"/>
                    <a:pt x="2350" y="1"/>
                    <a:pt x="2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8" name="Google Shape;3268;p68"/>
            <p:cNvSpPr/>
            <p:nvPr/>
          </p:nvSpPr>
          <p:spPr>
            <a:xfrm>
              <a:off x="5024747" y="3020355"/>
              <a:ext cx="133113" cy="30031"/>
            </a:xfrm>
            <a:custGeom>
              <a:avLst/>
              <a:gdLst/>
              <a:ahLst/>
              <a:cxnLst/>
              <a:rect l="l" t="t" r="r" b="b"/>
              <a:pathLst>
                <a:path w="3515" h="793" extrusionOk="0">
                  <a:moveTo>
                    <a:pt x="2968" y="1"/>
                  </a:moveTo>
                  <a:cubicBezTo>
                    <a:pt x="2158" y="1"/>
                    <a:pt x="1387" y="283"/>
                    <a:pt x="554" y="283"/>
                  </a:cubicBezTo>
                  <a:cubicBezTo>
                    <a:pt x="477" y="283"/>
                    <a:pt x="400" y="280"/>
                    <a:pt x="323" y="275"/>
                  </a:cubicBezTo>
                  <a:cubicBezTo>
                    <a:pt x="313" y="274"/>
                    <a:pt x="304" y="274"/>
                    <a:pt x="295" y="274"/>
                  </a:cubicBezTo>
                  <a:cubicBezTo>
                    <a:pt x="21" y="274"/>
                    <a:pt x="0" y="743"/>
                    <a:pt x="323" y="776"/>
                  </a:cubicBezTo>
                  <a:cubicBezTo>
                    <a:pt x="495" y="787"/>
                    <a:pt x="666" y="793"/>
                    <a:pt x="838" y="793"/>
                  </a:cubicBezTo>
                  <a:cubicBezTo>
                    <a:pt x="1665" y="793"/>
                    <a:pt x="2485" y="663"/>
                    <a:pt x="3258" y="442"/>
                  </a:cubicBezTo>
                  <a:cubicBezTo>
                    <a:pt x="3515" y="378"/>
                    <a:pt x="3463" y="6"/>
                    <a:pt x="3223" y="6"/>
                  </a:cubicBezTo>
                  <a:cubicBezTo>
                    <a:pt x="3213" y="6"/>
                    <a:pt x="3202" y="7"/>
                    <a:pt x="3192" y="8"/>
                  </a:cubicBezTo>
                  <a:cubicBezTo>
                    <a:pt x="3117" y="3"/>
                    <a:pt x="3042" y="1"/>
                    <a:pt x="2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69" name="Google Shape;3269;p68"/>
            <p:cNvSpPr/>
            <p:nvPr/>
          </p:nvSpPr>
          <p:spPr>
            <a:xfrm>
              <a:off x="4744577" y="2856032"/>
              <a:ext cx="108838" cy="44838"/>
            </a:xfrm>
            <a:custGeom>
              <a:avLst/>
              <a:gdLst/>
              <a:ahLst/>
              <a:cxnLst/>
              <a:rect l="l" t="t" r="r" b="b"/>
              <a:pathLst>
                <a:path w="2874" h="1184" extrusionOk="0">
                  <a:moveTo>
                    <a:pt x="229" y="0"/>
                  </a:moveTo>
                  <a:cubicBezTo>
                    <a:pt x="90" y="0"/>
                    <a:pt x="0" y="218"/>
                    <a:pt x="149" y="278"/>
                  </a:cubicBezTo>
                  <a:cubicBezTo>
                    <a:pt x="949" y="678"/>
                    <a:pt x="1817" y="978"/>
                    <a:pt x="2684" y="1178"/>
                  </a:cubicBezTo>
                  <a:cubicBezTo>
                    <a:pt x="2695" y="1182"/>
                    <a:pt x="2706" y="1184"/>
                    <a:pt x="2716" y="1184"/>
                  </a:cubicBezTo>
                  <a:cubicBezTo>
                    <a:pt x="2803" y="1184"/>
                    <a:pt x="2873" y="1071"/>
                    <a:pt x="2784" y="1012"/>
                  </a:cubicBezTo>
                  <a:cubicBezTo>
                    <a:pt x="2017" y="511"/>
                    <a:pt x="1183" y="178"/>
                    <a:pt x="282" y="11"/>
                  </a:cubicBezTo>
                  <a:cubicBezTo>
                    <a:pt x="264" y="4"/>
                    <a:pt x="246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0" name="Google Shape;3270;p68"/>
            <p:cNvSpPr/>
            <p:nvPr/>
          </p:nvSpPr>
          <p:spPr>
            <a:xfrm>
              <a:off x="4719203" y="2996079"/>
              <a:ext cx="70022" cy="71612"/>
            </a:xfrm>
            <a:custGeom>
              <a:avLst/>
              <a:gdLst/>
              <a:ahLst/>
              <a:cxnLst/>
              <a:rect l="l" t="t" r="r" b="b"/>
              <a:pathLst>
                <a:path w="1849" h="1891" extrusionOk="0">
                  <a:moveTo>
                    <a:pt x="169" y="0"/>
                  </a:moveTo>
                  <a:cubicBezTo>
                    <a:pt x="82" y="0"/>
                    <a:pt x="1" y="132"/>
                    <a:pt x="85" y="216"/>
                  </a:cubicBezTo>
                  <a:cubicBezTo>
                    <a:pt x="619" y="716"/>
                    <a:pt x="1119" y="1350"/>
                    <a:pt x="1653" y="1884"/>
                  </a:cubicBezTo>
                  <a:cubicBezTo>
                    <a:pt x="1666" y="1888"/>
                    <a:pt x="1680" y="1890"/>
                    <a:pt x="1693" y="1890"/>
                  </a:cubicBezTo>
                  <a:cubicBezTo>
                    <a:pt x="1778" y="1890"/>
                    <a:pt x="1848" y="1808"/>
                    <a:pt x="1820" y="1750"/>
                  </a:cubicBezTo>
                  <a:cubicBezTo>
                    <a:pt x="1286" y="1150"/>
                    <a:pt x="852" y="483"/>
                    <a:pt x="218" y="16"/>
                  </a:cubicBezTo>
                  <a:cubicBezTo>
                    <a:pt x="203" y="5"/>
                    <a:pt x="186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1" name="Google Shape;3271;p68"/>
            <p:cNvSpPr/>
            <p:nvPr/>
          </p:nvSpPr>
          <p:spPr>
            <a:xfrm>
              <a:off x="5044553" y="3225313"/>
              <a:ext cx="120957" cy="30410"/>
            </a:xfrm>
            <a:custGeom>
              <a:avLst/>
              <a:gdLst/>
              <a:ahLst/>
              <a:cxnLst/>
              <a:rect l="l" t="t" r="r" b="b"/>
              <a:pathLst>
                <a:path w="3194" h="803" extrusionOk="0">
                  <a:moveTo>
                    <a:pt x="167" y="67"/>
                  </a:moveTo>
                  <a:cubicBezTo>
                    <a:pt x="0" y="67"/>
                    <a:pt x="0" y="301"/>
                    <a:pt x="167" y="301"/>
                  </a:cubicBezTo>
                  <a:cubicBezTo>
                    <a:pt x="1068" y="434"/>
                    <a:pt x="1968" y="601"/>
                    <a:pt x="2869" y="801"/>
                  </a:cubicBezTo>
                  <a:cubicBezTo>
                    <a:pt x="2879" y="802"/>
                    <a:pt x="2889" y="803"/>
                    <a:pt x="2898" y="803"/>
                  </a:cubicBezTo>
                  <a:cubicBezTo>
                    <a:pt x="3110" y="803"/>
                    <a:pt x="3194" y="463"/>
                    <a:pt x="3002" y="367"/>
                  </a:cubicBezTo>
                  <a:cubicBezTo>
                    <a:pt x="2135" y="0"/>
                    <a:pt x="1068" y="100"/>
                    <a:pt x="167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2" name="Google Shape;3272;p68"/>
            <p:cNvSpPr/>
            <p:nvPr/>
          </p:nvSpPr>
          <p:spPr>
            <a:xfrm>
              <a:off x="4995283" y="3360588"/>
              <a:ext cx="46769" cy="121752"/>
            </a:xfrm>
            <a:custGeom>
              <a:avLst/>
              <a:gdLst/>
              <a:ahLst/>
              <a:cxnLst/>
              <a:rect l="l" t="t" r="r" b="b"/>
              <a:pathLst>
                <a:path w="1235" h="3215" extrusionOk="0">
                  <a:moveTo>
                    <a:pt x="221" y="1"/>
                  </a:moveTo>
                  <a:cubicBezTo>
                    <a:pt x="134" y="1"/>
                    <a:pt x="47" y="65"/>
                    <a:pt x="67" y="164"/>
                  </a:cubicBezTo>
                  <a:cubicBezTo>
                    <a:pt x="300" y="1098"/>
                    <a:pt x="0" y="2366"/>
                    <a:pt x="734" y="3133"/>
                  </a:cubicBezTo>
                  <a:cubicBezTo>
                    <a:pt x="778" y="3189"/>
                    <a:pt x="849" y="3215"/>
                    <a:pt x="923" y="3215"/>
                  </a:cubicBezTo>
                  <a:cubicBezTo>
                    <a:pt x="1071" y="3215"/>
                    <a:pt x="1234" y="3111"/>
                    <a:pt x="1234" y="2933"/>
                  </a:cubicBezTo>
                  <a:cubicBezTo>
                    <a:pt x="1134" y="1966"/>
                    <a:pt x="634" y="1032"/>
                    <a:pt x="367" y="98"/>
                  </a:cubicBezTo>
                  <a:cubicBezTo>
                    <a:pt x="340" y="30"/>
                    <a:pt x="28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3" name="Google Shape;3273;p68"/>
            <p:cNvSpPr/>
            <p:nvPr/>
          </p:nvSpPr>
          <p:spPr>
            <a:xfrm>
              <a:off x="4856296" y="3404064"/>
              <a:ext cx="31621" cy="130765"/>
            </a:xfrm>
            <a:custGeom>
              <a:avLst/>
              <a:gdLst/>
              <a:ahLst/>
              <a:cxnLst/>
              <a:rect l="l" t="t" r="r" b="b"/>
              <a:pathLst>
                <a:path w="835" h="3453" extrusionOk="0">
                  <a:moveTo>
                    <a:pt x="384" y="0"/>
                  </a:moveTo>
                  <a:cubicBezTo>
                    <a:pt x="309" y="0"/>
                    <a:pt x="234" y="50"/>
                    <a:pt x="201" y="150"/>
                  </a:cubicBezTo>
                  <a:cubicBezTo>
                    <a:pt x="1" y="1218"/>
                    <a:pt x="201" y="2285"/>
                    <a:pt x="401" y="3353"/>
                  </a:cubicBezTo>
                  <a:cubicBezTo>
                    <a:pt x="418" y="3419"/>
                    <a:pt x="476" y="3453"/>
                    <a:pt x="535" y="3453"/>
                  </a:cubicBezTo>
                  <a:cubicBezTo>
                    <a:pt x="593" y="3453"/>
                    <a:pt x="651" y="3419"/>
                    <a:pt x="668" y="3353"/>
                  </a:cubicBezTo>
                  <a:cubicBezTo>
                    <a:pt x="835" y="2285"/>
                    <a:pt x="768" y="1185"/>
                    <a:pt x="568" y="150"/>
                  </a:cubicBezTo>
                  <a:cubicBezTo>
                    <a:pt x="535" y="50"/>
                    <a:pt x="460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4" name="Google Shape;3274;p68"/>
            <p:cNvSpPr/>
            <p:nvPr/>
          </p:nvSpPr>
          <p:spPr>
            <a:xfrm>
              <a:off x="4352271" y="2245664"/>
              <a:ext cx="54343" cy="117473"/>
            </a:xfrm>
            <a:custGeom>
              <a:avLst/>
              <a:gdLst/>
              <a:ahLst/>
              <a:cxnLst/>
              <a:rect l="l" t="t" r="r" b="b"/>
              <a:pathLst>
                <a:path w="1435" h="3102" extrusionOk="0">
                  <a:moveTo>
                    <a:pt x="995" y="1"/>
                  </a:moveTo>
                  <a:cubicBezTo>
                    <a:pt x="935" y="1"/>
                    <a:pt x="876" y="27"/>
                    <a:pt x="834" y="83"/>
                  </a:cubicBezTo>
                  <a:cubicBezTo>
                    <a:pt x="434" y="884"/>
                    <a:pt x="0" y="2185"/>
                    <a:pt x="334" y="3052"/>
                  </a:cubicBezTo>
                  <a:cubicBezTo>
                    <a:pt x="334" y="3085"/>
                    <a:pt x="359" y="3102"/>
                    <a:pt x="388" y="3102"/>
                  </a:cubicBezTo>
                  <a:cubicBezTo>
                    <a:pt x="417" y="3102"/>
                    <a:pt x="451" y="3085"/>
                    <a:pt x="467" y="3052"/>
                  </a:cubicBezTo>
                  <a:cubicBezTo>
                    <a:pt x="1001" y="2285"/>
                    <a:pt x="1435" y="1051"/>
                    <a:pt x="1201" y="150"/>
                  </a:cubicBezTo>
                  <a:cubicBezTo>
                    <a:pt x="1162" y="53"/>
                    <a:pt x="1078" y="1"/>
                    <a:pt x="9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5" name="Google Shape;3275;p68"/>
            <p:cNvSpPr/>
            <p:nvPr/>
          </p:nvSpPr>
          <p:spPr>
            <a:xfrm>
              <a:off x="4498263" y="2301297"/>
              <a:ext cx="45633" cy="65856"/>
            </a:xfrm>
            <a:custGeom>
              <a:avLst/>
              <a:gdLst/>
              <a:ahLst/>
              <a:cxnLst/>
              <a:rect l="l" t="t" r="r" b="b"/>
              <a:pathLst>
                <a:path w="1205" h="1739" extrusionOk="0">
                  <a:moveTo>
                    <a:pt x="1096" y="0"/>
                  </a:moveTo>
                  <a:cubicBezTo>
                    <a:pt x="1067" y="0"/>
                    <a:pt x="1038" y="15"/>
                    <a:pt x="1015" y="49"/>
                  </a:cubicBezTo>
                  <a:cubicBezTo>
                    <a:pt x="715" y="549"/>
                    <a:pt x="348" y="1016"/>
                    <a:pt x="48" y="1550"/>
                  </a:cubicBezTo>
                  <a:cubicBezTo>
                    <a:pt x="1" y="1644"/>
                    <a:pt x="87" y="1738"/>
                    <a:pt x="177" y="1738"/>
                  </a:cubicBezTo>
                  <a:cubicBezTo>
                    <a:pt x="214" y="1738"/>
                    <a:pt x="252" y="1722"/>
                    <a:pt x="282" y="1683"/>
                  </a:cubicBezTo>
                  <a:cubicBezTo>
                    <a:pt x="615" y="1183"/>
                    <a:pt x="1049" y="749"/>
                    <a:pt x="1182" y="149"/>
                  </a:cubicBezTo>
                  <a:cubicBezTo>
                    <a:pt x="1205" y="60"/>
                    <a:pt x="1153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6" name="Google Shape;3276;p68"/>
            <p:cNvSpPr/>
            <p:nvPr/>
          </p:nvSpPr>
          <p:spPr>
            <a:xfrm>
              <a:off x="4188365" y="2310462"/>
              <a:ext cx="38855" cy="42982"/>
            </a:xfrm>
            <a:custGeom>
              <a:avLst/>
              <a:gdLst/>
              <a:ahLst/>
              <a:cxnLst/>
              <a:rect l="l" t="t" r="r" b="b"/>
              <a:pathLst>
                <a:path w="1026" h="1135" extrusionOk="0">
                  <a:moveTo>
                    <a:pt x="152" y="0"/>
                  </a:moveTo>
                  <a:cubicBezTo>
                    <a:pt x="68" y="0"/>
                    <a:pt x="1" y="87"/>
                    <a:pt x="59" y="173"/>
                  </a:cubicBezTo>
                  <a:cubicBezTo>
                    <a:pt x="292" y="507"/>
                    <a:pt x="559" y="841"/>
                    <a:pt x="859" y="1107"/>
                  </a:cubicBezTo>
                  <a:cubicBezTo>
                    <a:pt x="878" y="1126"/>
                    <a:pt x="899" y="1134"/>
                    <a:pt x="920" y="1134"/>
                  </a:cubicBezTo>
                  <a:cubicBezTo>
                    <a:pt x="974" y="1134"/>
                    <a:pt x="1026" y="1080"/>
                    <a:pt x="1026" y="1007"/>
                  </a:cubicBezTo>
                  <a:cubicBezTo>
                    <a:pt x="926" y="574"/>
                    <a:pt x="626" y="173"/>
                    <a:pt x="192" y="7"/>
                  </a:cubicBezTo>
                  <a:cubicBezTo>
                    <a:pt x="179" y="2"/>
                    <a:pt x="165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7" name="Google Shape;3277;p68"/>
            <p:cNvSpPr/>
            <p:nvPr/>
          </p:nvSpPr>
          <p:spPr>
            <a:xfrm>
              <a:off x="4591010" y="2925791"/>
              <a:ext cx="129705" cy="54457"/>
            </a:xfrm>
            <a:custGeom>
              <a:avLst/>
              <a:gdLst/>
              <a:ahLst/>
              <a:cxnLst/>
              <a:rect l="l" t="t" r="r" b="b"/>
              <a:pathLst>
                <a:path w="3425" h="1438" extrusionOk="0">
                  <a:moveTo>
                    <a:pt x="3137" y="1"/>
                  </a:moveTo>
                  <a:cubicBezTo>
                    <a:pt x="3126" y="1"/>
                    <a:pt x="3115" y="2"/>
                    <a:pt x="3103" y="4"/>
                  </a:cubicBezTo>
                  <a:cubicBezTo>
                    <a:pt x="2036" y="270"/>
                    <a:pt x="1002" y="704"/>
                    <a:pt x="68" y="1305"/>
                  </a:cubicBezTo>
                  <a:cubicBezTo>
                    <a:pt x="1" y="1338"/>
                    <a:pt x="1" y="1438"/>
                    <a:pt x="101" y="1438"/>
                  </a:cubicBezTo>
                  <a:cubicBezTo>
                    <a:pt x="1202" y="1338"/>
                    <a:pt x="2236" y="737"/>
                    <a:pt x="3236" y="304"/>
                  </a:cubicBezTo>
                  <a:cubicBezTo>
                    <a:pt x="3425" y="241"/>
                    <a:pt x="3318" y="1"/>
                    <a:pt x="3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8" name="Google Shape;3278;p68"/>
            <p:cNvSpPr/>
            <p:nvPr/>
          </p:nvSpPr>
          <p:spPr>
            <a:xfrm>
              <a:off x="4577452" y="3121887"/>
              <a:ext cx="57411" cy="74907"/>
            </a:xfrm>
            <a:custGeom>
              <a:avLst/>
              <a:gdLst/>
              <a:ahLst/>
              <a:cxnLst/>
              <a:rect l="l" t="t" r="r" b="b"/>
              <a:pathLst>
                <a:path w="1516" h="1978" extrusionOk="0">
                  <a:moveTo>
                    <a:pt x="1318" y="1"/>
                  </a:moveTo>
                  <a:cubicBezTo>
                    <a:pt x="1271" y="1"/>
                    <a:pt x="1225" y="20"/>
                    <a:pt x="1193" y="63"/>
                  </a:cubicBezTo>
                  <a:cubicBezTo>
                    <a:pt x="1026" y="363"/>
                    <a:pt x="792" y="630"/>
                    <a:pt x="592" y="897"/>
                  </a:cubicBezTo>
                  <a:cubicBezTo>
                    <a:pt x="392" y="1230"/>
                    <a:pt x="192" y="1564"/>
                    <a:pt x="25" y="1897"/>
                  </a:cubicBezTo>
                  <a:cubicBezTo>
                    <a:pt x="1" y="1946"/>
                    <a:pt x="30" y="1977"/>
                    <a:pt x="61" y="1977"/>
                  </a:cubicBezTo>
                  <a:cubicBezTo>
                    <a:pt x="72" y="1977"/>
                    <a:pt x="83" y="1973"/>
                    <a:pt x="92" y="1964"/>
                  </a:cubicBezTo>
                  <a:cubicBezTo>
                    <a:pt x="359" y="1697"/>
                    <a:pt x="692" y="1464"/>
                    <a:pt x="959" y="1197"/>
                  </a:cubicBezTo>
                  <a:cubicBezTo>
                    <a:pt x="1226" y="897"/>
                    <a:pt x="1393" y="563"/>
                    <a:pt x="1493" y="196"/>
                  </a:cubicBezTo>
                  <a:cubicBezTo>
                    <a:pt x="1516" y="83"/>
                    <a:pt x="1416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79" name="Google Shape;3279;p68"/>
            <p:cNvSpPr/>
            <p:nvPr/>
          </p:nvSpPr>
          <p:spPr>
            <a:xfrm>
              <a:off x="4770405" y="3107761"/>
              <a:ext cx="31621" cy="113345"/>
            </a:xfrm>
            <a:custGeom>
              <a:avLst/>
              <a:gdLst/>
              <a:ahLst/>
              <a:cxnLst/>
              <a:rect l="l" t="t" r="r" b="b"/>
              <a:pathLst>
                <a:path w="835" h="2993" extrusionOk="0">
                  <a:moveTo>
                    <a:pt x="723" y="0"/>
                  </a:moveTo>
                  <a:cubicBezTo>
                    <a:pt x="678" y="0"/>
                    <a:pt x="630" y="25"/>
                    <a:pt x="601" y="69"/>
                  </a:cubicBezTo>
                  <a:cubicBezTo>
                    <a:pt x="34" y="769"/>
                    <a:pt x="101" y="2037"/>
                    <a:pt x="1" y="2904"/>
                  </a:cubicBezTo>
                  <a:cubicBezTo>
                    <a:pt x="1" y="2958"/>
                    <a:pt x="48" y="2992"/>
                    <a:pt x="98" y="2992"/>
                  </a:cubicBezTo>
                  <a:cubicBezTo>
                    <a:pt x="141" y="2992"/>
                    <a:pt x="185" y="2966"/>
                    <a:pt x="201" y="2904"/>
                  </a:cubicBezTo>
                  <a:cubicBezTo>
                    <a:pt x="267" y="2437"/>
                    <a:pt x="367" y="1970"/>
                    <a:pt x="468" y="1536"/>
                  </a:cubicBezTo>
                  <a:cubicBezTo>
                    <a:pt x="634" y="1069"/>
                    <a:pt x="734" y="602"/>
                    <a:pt x="834" y="135"/>
                  </a:cubicBezTo>
                  <a:cubicBezTo>
                    <a:pt x="834" y="42"/>
                    <a:pt x="782" y="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0" name="Google Shape;3280;p68"/>
            <p:cNvSpPr/>
            <p:nvPr/>
          </p:nvSpPr>
          <p:spPr>
            <a:xfrm>
              <a:off x="4893713" y="3298821"/>
              <a:ext cx="35749" cy="40445"/>
            </a:xfrm>
            <a:custGeom>
              <a:avLst/>
              <a:gdLst/>
              <a:ahLst/>
              <a:cxnLst/>
              <a:rect l="l" t="t" r="r" b="b"/>
              <a:pathLst>
                <a:path w="944" h="1068" extrusionOk="0">
                  <a:moveTo>
                    <a:pt x="341" y="1"/>
                  </a:moveTo>
                  <a:cubicBezTo>
                    <a:pt x="170" y="1"/>
                    <a:pt x="1" y="129"/>
                    <a:pt x="80" y="328"/>
                  </a:cubicBezTo>
                  <a:cubicBezTo>
                    <a:pt x="147" y="661"/>
                    <a:pt x="380" y="928"/>
                    <a:pt x="714" y="1061"/>
                  </a:cubicBezTo>
                  <a:cubicBezTo>
                    <a:pt x="727" y="1066"/>
                    <a:pt x="741" y="1068"/>
                    <a:pt x="755" y="1068"/>
                  </a:cubicBezTo>
                  <a:cubicBezTo>
                    <a:pt x="846" y="1068"/>
                    <a:pt x="943" y="977"/>
                    <a:pt x="914" y="861"/>
                  </a:cubicBezTo>
                  <a:cubicBezTo>
                    <a:pt x="914" y="761"/>
                    <a:pt x="881" y="628"/>
                    <a:pt x="814" y="561"/>
                  </a:cubicBezTo>
                  <a:cubicBezTo>
                    <a:pt x="714" y="461"/>
                    <a:pt x="647" y="328"/>
                    <a:pt x="614" y="194"/>
                  </a:cubicBezTo>
                  <a:cubicBezTo>
                    <a:pt x="574" y="59"/>
                    <a:pt x="457" y="1"/>
                    <a:pt x="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1" name="Google Shape;3281;p68"/>
            <p:cNvSpPr/>
            <p:nvPr/>
          </p:nvSpPr>
          <p:spPr>
            <a:xfrm>
              <a:off x="4986421" y="3135596"/>
              <a:ext cx="55631" cy="24388"/>
            </a:xfrm>
            <a:custGeom>
              <a:avLst/>
              <a:gdLst/>
              <a:ahLst/>
              <a:cxnLst/>
              <a:rect l="l" t="t" r="r" b="b"/>
              <a:pathLst>
                <a:path w="1469" h="644" extrusionOk="0">
                  <a:moveTo>
                    <a:pt x="1101" y="1"/>
                  </a:moveTo>
                  <a:cubicBezTo>
                    <a:pt x="835" y="1"/>
                    <a:pt x="601" y="68"/>
                    <a:pt x="334" y="101"/>
                  </a:cubicBezTo>
                  <a:cubicBezTo>
                    <a:pt x="1" y="134"/>
                    <a:pt x="1" y="601"/>
                    <a:pt x="334" y="635"/>
                  </a:cubicBezTo>
                  <a:cubicBezTo>
                    <a:pt x="386" y="640"/>
                    <a:pt x="438" y="643"/>
                    <a:pt x="491" y="643"/>
                  </a:cubicBezTo>
                  <a:cubicBezTo>
                    <a:pt x="747" y="643"/>
                    <a:pt x="1014" y="578"/>
                    <a:pt x="1235" y="468"/>
                  </a:cubicBezTo>
                  <a:cubicBezTo>
                    <a:pt x="1468" y="334"/>
                    <a:pt x="1368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2" name="Google Shape;3282;p68"/>
            <p:cNvSpPr/>
            <p:nvPr/>
          </p:nvSpPr>
          <p:spPr>
            <a:xfrm>
              <a:off x="4833006" y="2988808"/>
              <a:ext cx="53283" cy="70060"/>
            </a:xfrm>
            <a:custGeom>
              <a:avLst/>
              <a:gdLst/>
              <a:ahLst/>
              <a:cxnLst/>
              <a:rect l="l" t="t" r="r" b="b"/>
              <a:pathLst>
                <a:path w="1407" h="1850" extrusionOk="0">
                  <a:moveTo>
                    <a:pt x="224" y="1"/>
                  </a:moveTo>
                  <a:cubicBezTo>
                    <a:pt x="110" y="1"/>
                    <a:pt x="0" y="87"/>
                    <a:pt x="49" y="208"/>
                  </a:cubicBezTo>
                  <a:cubicBezTo>
                    <a:pt x="316" y="808"/>
                    <a:pt x="649" y="1342"/>
                    <a:pt x="1116" y="1809"/>
                  </a:cubicBezTo>
                  <a:cubicBezTo>
                    <a:pt x="1145" y="1837"/>
                    <a:pt x="1181" y="1849"/>
                    <a:pt x="1218" y="1849"/>
                  </a:cubicBezTo>
                  <a:cubicBezTo>
                    <a:pt x="1311" y="1849"/>
                    <a:pt x="1407" y="1771"/>
                    <a:pt x="1383" y="1675"/>
                  </a:cubicBezTo>
                  <a:cubicBezTo>
                    <a:pt x="1183" y="1042"/>
                    <a:pt x="816" y="474"/>
                    <a:pt x="349" y="41"/>
                  </a:cubicBezTo>
                  <a:cubicBezTo>
                    <a:pt x="312" y="13"/>
                    <a:pt x="268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3" name="Google Shape;3283;p68"/>
            <p:cNvSpPr/>
            <p:nvPr/>
          </p:nvSpPr>
          <p:spPr>
            <a:xfrm>
              <a:off x="4867582" y="3123856"/>
              <a:ext cx="31962" cy="39006"/>
            </a:xfrm>
            <a:custGeom>
              <a:avLst/>
              <a:gdLst/>
              <a:ahLst/>
              <a:cxnLst/>
              <a:rect l="l" t="t" r="r" b="b"/>
              <a:pathLst>
                <a:path w="844" h="1030" extrusionOk="0">
                  <a:moveTo>
                    <a:pt x="221" y="0"/>
                  </a:moveTo>
                  <a:cubicBezTo>
                    <a:pt x="96" y="0"/>
                    <a:pt x="0" y="149"/>
                    <a:pt x="103" y="278"/>
                  </a:cubicBezTo>
                  <a:cubicBezTo>
                    <a:pt x="237" y="444"/>
                    <a:pt x="370" y="678"/>
                    <a:pt x="437" y="911"/>
                  </a:cubicBezTo>
                  <a:cubicBezTo>
                    <a:pt x="464" y="993"/>
                    <a:pt x="540" y="1030"/>
                    <a:pt x="617" y="1030"/>
                  </a:cubicBezTo>
                  <a:cubicBezTo>
                    <a:pt x="730" y="1030"/>
                    <a:pt x="843" y="950"/>
                    <a:pt x="804" y="811"/>
                  </a:cubicBezTo>
                  <a:cubicBezTo>
                    <a:pt x="737" y="511"/>
                    <a:pt x="570" y="211"/>
                    <a:pt x="337" y="44"/>
                  </a:cubicBezTo>
                  <a:cubicBezTo>
                    <a:pt x="298" y="14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4" name="Google Shape;3284;p68"/>
            <p:cNvSpPr/>
            <p:nvPr/>
          </p:nvSpPr>
          <p:spPr>
            <a:xfrm>
              <a:off x="4623389" y="3385469"/>
              <a:ext cx="78126" cy="43020"/>
            </a:xfrm>
            <a:custGeom>
              <a:avLst/>
              <a:gdLst/>
              <a:ahLst/>
              <a:cxnLst/>
              <a:rect l="l" t="t" r="r" b="b"/>
              <a:pathLst>
                <a:path w="2063" h="1136" extrusionOk="0">
                  <a:moveTo>
                    <a:pt x="289" y="0"/>
                  </a:moveTo>
                  <a:cubicBezTo>
                    <a:pt x="67" y="0"/>
                    <a:pt x="0" y="346"/>
                    <a:pt x="247" y="408"/>
                  </a:cubicBezTo>
                  <a:cubicBezTo>
                    <a:pt x="747" y="575"/>
                    <a:pt x="1247" y="808"/>
                    <a:pt x="1714" y="1108"/>
                  </a:cubicBezTo>
                  <a:cubicBezTo>
                    <a:pt x="1739" y="1127"/>
                    <a:pt x="1767" y="1135"/>
                    <a:pt x="1796" y="1135"/>
                  </a:cubicBezTo>
                  <a:cubicBezTo>
                    <a:pt x="1923" y="1135"/>
                    <a:pt x="2063" y="977"/>
                    <a:pt x="1981" y="842"/>
                  </a:cubicBezTo>
                  <a:cubicBezTo>
                    <a:pt x="1614" y="308"/>
                    <a:pt x="947" y="174"/>
                    <a:pt x="347" y="8"/>
                  </a:cubicBezTo>
                  <a:cubicBezTo>
                    <a:pt x="326" y="3"/>
                    <a:pt x="307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5" name="Google Shape;3285;p68"/>
            <p:cNvSpPr/>
            <p:nvPr/>
          </p:nvSpPr>
          <p:spPr>
            <a:xfrm>
              <a:off x="4357535" y="2492432"/>
              <a:ext cx="68052" cy="51617"/>
            </a:xfrm>
            <a:custGeom>
              <a:avLst/>
              <a:gdLst/>
              <a:ahLst/>
              <a:cxnLst/>
              <a:rect l="l" t="t" r="r" b="b"/>
              <a:pathLst>
                <a:path w="1797" h="1363" extrusionOk="0">
                  <a:moveTo>
                    <a:pt x="219" y="1"/>
                  </a:moveTo>
                  <a:cubicBezTo>
                    <a:pt x="79" y="1"/>
                    <a:pt x="1" y="150"/>
                    <a:pt x="61" y="272"/>
                  </a:cubicBezTo>
                  <a:cubicBezTo>
                    <a:pt x="228" y="572"/>
                    <a:pt x="495" y="839"/>
                    <a:pt x="795" y="1039"/>
                  </a:cubicBezTo>
                  <a:cubicBezTo>
                    <a:pt x="998" y="1191"/>
                    <a:pt x="1240" y="1363"/>
                    <a:pt x="1491" y="1363"/>
                  </a:cubicBezTo>
                  <a:cubicBezTo>
                    <a:pt x="1570" y="1363"/>
                    <a:pt x="1650" y="1346"/>
                    <a:pt x="1729" y="1306"/>
                  </a:cubicBezTo>
                  <a:cubicBezTo>
                    <a:pt x="1763" y="1306"/>
                    <a:pt x="1796" y="1239"/>
                    <a:pt x="1763" y="1206"/>
                  </a:cubicBezTo>
                  <a:cubicBezTo>
                    <a:pt x="1529" y="972"/>
                    <a:pt x="1296" y="772"/>
                    <a:pt x="1062" y="572"/>
                  </a:cubicBezTo>
                  <a:cubicBezTo>
                    <a:pt x="862" y="305"/>
                    <a:pt x="562" y="139"/>
                    <a:pt x="262" y="5"/>
                  </a:cubicBezTo>
                  <a:cubicBezTo>
                    <a:pt x="247" y="2"/>
                    <a:pt x="233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6" name="Google Shape;3286;p68"/>
            <p:cNvSpPr/>
            <p:nvPr/>
          </p:nvSpPr>
          <p:spPr>
            <a:xfrm>
              <a:off x="4206012" y="2607522"/>
              <a:ext cx="110315" cy="99447"/>
            </a:xfrm>
            <a:custGeom>
              <a:avLst/>
              <a:gdLst/>
              <a:ahLst/>
              <a:cxnLst/>
              <a:rect l="l" t="t" r="r" b="b"/>
              <a:pathLst>
                <a:path w="2913" h="2626" extrusionOk="0">
                  <a:moveTo>
                    <a:pt x="2756" y="0"/>
                  </a:moveTo>
                  <a:cubicBezTo>
                    <a:pt x="2727" y="0"/>
                    <a:pt x="2694" y="11"/>
                    <a:pt x="2661" y="35"/>
                  </a:cubicBezTo>
                  <a:cubicBezTo>
                    <a:pt x="1761" y="802"/>
                    <a:pt x="727" y="1503"/>
                    <a:pt x="26" y="2537"/>
                  </a:cubicBezTo>
                  <a:cubicBezTo>
                    <a:pt x="1" y="2562"/>
                    <a:pt x="33" y="2626"/>
                    <a:pt x="80" y="2626"/>
                  </a:cubicBezTo>
                  <a:cubicBezTo>
                    <a:pt x="94" y="2626"/>
                    <a:pt x="110" y="2620"/>
                    <a:pt x="126" y="2603"/>
                  </a:cubicBezTo>
                  <a:cubicBezTo>
                    <a:pt x="1127" y="1936"/>
                    <a:pt x="2061" y="1102"/>
                    <a:pt x="2862" y="202"/>
                  </a:cubicBezTo>
                  <a:cubicBezTo>
                    <a:pt x="2912" y="101"/>
                    <a:pt x="2848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7" name="Google Shape;3287;p68"/>
            <p:cNvSpPr/>
            <p:nvPr/>
          </p:nvSpPr>
          <p:spPr>
            <a:xfrm>
              <a:off x="4121522" y="2556472"/>
              <a:ext cx="38779" cy="57979"/>
            </a:xfrm>
            <a:custGeom>
              <a:avLst/>
              <a:gdLst/>
              <a:ahLst/>
              <a:cxnLst/>
              <a:rect l="l" t="t" r="r" b="b"/>
              <a:pathLst>
                <a:path w="1024" h="1531" extrusionOk="0">
                  <a:moveTo>
                    <a:pt x="168" y="0"/>
                  </a:moveTo>
                  <a:cubicBezTo>
                    <a:pt x="82" y="0"/>
                    <a:pt x="0" y="60"/>
                    <a:pt x="22" y="149"/>
                  </a:cubicBezTo>
                  <a:cubicBezTo>
                    <a:pt x="122" y="682"/>
                    <a:pt x="423" y="1149"/>
                    <a:pt x="790" y="1516"/>
                  </a:cubicBezTo>
                  <a:cubicBezTo>
                    <a:pt x="799" y="1526"/>
                    <a:pt x="809" y="1530"/>
                    <a:pt x="819" y="1530"/>
                  </a:cubicBezTo>
                  <a:cubicBezTo>
                    <a:pt x="842" y="1530"/>
                    <a:pt x="866" y="1507"/>
                    <a:pt x="890" y="1483"/>
                  </a:cubicBezTo>
                  <a:cubicBezTo>
                    <a:pt x="1023" y="949"/>
                    <a:pt x="556" y="449"/>
                    <a:pt x="289" y="49"/>
                  </a:cubicBezTo>
                  <a:cubicBezTo>
                    <a:pt x="256" y="15"/>
                    <a:pt x="21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8" name="Google Shape;3288;p68"/>
            <p:cNvSpPr/>
            <p:nvPr/>
          </p:nvSpPr>
          <p:spPr>
            <a:xfrm>
              <a:off x="4040251" y="2883110"/>
              <a:ext cx="82140" cy="25146"/>
            </a:xfrm>
            <a:custGeom>
              <a:avLst/>
              <a:gdLst/>
              <a:ahLst/>
              <a:cxnLst/>
              <a:rect l="l" t="t" r="r" b="b"/>
              <a:pathLst>
                <a:path w="2169" h="664" extrusionOk="0">
                  <a:moveTo>
                    <a:pt x="647" y="1"/>
                  </a:moveTo>
                  <a:cubicBezTo>
                    <a:pt x="467" y="1"/>
                    <a:pt x="284" y="22"/>
                    <a:pt x="100" y="63"/>
                  </a:cubicBezTo>
                  <a:cubicBezTo>
                    <a:pt x="0" y="63"/>
                    <a:pt x="0" y="263"/>
                    <a:pt x="134" y="263"/>
                  </a:cubicBezTo>
                  <a:cubicBezTo>
                    <a:pt x="801" y="330"/>
                    <a:pt x="1434" y="463"/>
                    <a:pt x="2068" y="664"/>
                  </a:cubicBezTo>
                  <a:cubicBezTo>
                    <a:pt x="2102" y="664"/>
                    <a:pt x="2168" y="597"/>
                    <a:pt x="2102" y="564"/>
                  </a:cubicBezTo>
                  <a:cubicBezTo>
                    <a:pt x="1701" y="188"/>
                    <a:pt x="1188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89" name="Google Shape;3289;p68"/>
            <p:cNvSpPr/>
            <p:nvPr/>
          </p:nvSpPr>
          <p:spPr>
            <a:xfrm>
              <a:off x="3980869" y="3508626"/>
              <a:ext cx="106301" cy="36431"/>
            </a:xfrm>
            <a:custGeom>
              <a:avLst/>
              <a:gdLst/>
              <a:ahLst/>
              <a:cxnLst/>
              <a:rect l="l" t="t" r="r" b="b"/>
              <a:pathLst>
                <a:path w="2807" h="962" extrusionOk="0">
                  <a:moveTo>
                    <a:pt x="2617" y="0"/>
                  </a:moveTo>
                  <a:cubicBezTo>
                    <a:pt x="2592" y="0"/>
                    <a:pt x="2564" y="7"/>
                    <a:pt x="2535" y="25"/>
                  </a:cubicBezTo>
                  <a:cubicBezTo>
                    <a:pt x="1802" y="425"/>
                    <a:pt x="968" y="492"/>
                    <a:pt x="134" y="658"/>
                  </a:cubicBezTo>
                  <a:cubicBezTo>
                    <a:pt x="0" y="692"/>
                    <a:pt x="0" y="859"/>
                    <a:pt x="134" y="925"/>
                  </a:cubicBezTo>
                  <a:cubicBezTo>
                    <a:pt x="298" y="950"/>
                    <a:pt x="462" y="962"/>
                    <a:pt x="627" y="962"/>
                  </a:cubicBezTo>
                  <a:cubicBezTo>
                    <a:pt x="1366" y="962"/>
                    <a:pt x="2096" y="716"/>
                    <a:pt x="2669" y="225"/>
                  </a:cubicBezTo>
                  <a:cubicBezTo>
                    <a:pt x="2807" y="170"/>
                    <a:pt x="2739" y="0"/>
                    <a:pt x="2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0" name="Google Shape;3290;p68"/>
            <p:cNvSpPr/>
            <p:nvPr/>
          </p:nvSpPr>
          <p:spPr>
            <a:xfrm>
              <a:off x="4515836" y="3568462"/>
              <a:ext cx="101378" cy="61274"/>
            </a:xfrm>
            <a:custGeom>
              <a:avLst/>
              <a:gdLst/>
              <a:ahLst/>
              <a:cxnLst/>
              <a:rect l="l" t="t" r="r" b="b"/>
              <a:pathLst>
                <a:path w="2677" h="1618" extrusionOk="0">
                  <a:moveTo>
                    <a:pt x="171" y="1"/>
                  </a:moveTo>
                  <a:cubicBezTo>
                    <a:pt x="63" y="1"/>
                    <a:pt x="1" y="187"/>
                    <a:pt x="118" y="246"/>
                  </a:cubicBezTo>
                  <a:cubicBezTo>
                    <a:pt x="485" y="446"/>
                    <a:pt x="852" y="680"/>
                    <a:pt x="1185" y="913"/>
                  </a:cubicBezTo>
                  <a:cubicBezTo>
                    <a:pt x="1552" y="1213"/>
                    <a:pt x="1919" y="1447"/>
                    <a:pt x="2353" y="1614"/>
                  </a:cubicBezTo>
                  <a:cubicBezTo>
                    <a:pt x="2365" y="1616"/>
                    <a:pt x="2378" y="1617"/>
                    <a:pt x="2390" y="1617"/>
                  </a:cubicBezTo>
                  <a:cubicBezTo>
                    <a:pt x="2543" y="1617"/>
                    <a:pt x="2676" y="1434"/>
                    <a:pt x="2553" y="1280"/>
                  </a:cubicBezTo>
                  <a:cubicBezTo>
                    <a:pt x="2186" y="1013"/>
                    <a:pt x="1819" y="780"/>
                    <a:pt x="1385" y="580"/>
                  </a:cubicBezTo>
                  <a:cubicBezTo>
                    <a:pt x="1018" y="379"/>
                    <a:pt x="652" y="179"/>
                    <a:pt x="218" y="12"/>
                  </a:cubicBezTo>
                  <a:cubicBezTo>
                    <a:pt x="202" y="4"/>
                    <a:pt x="186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1" name="Google Shape;3291;p68"/>
            <p:cNvSpPr/>
            <p:nvPr/>
          </p:nvSpPr>
          <p:spPr>
            <a:xfrm>
              <a:off x="4526591" y="3495409"/>
              <a:ext cx="63167" cy="31432"/>
            </a:xfrm>
            <a:custGeom>
              <a:avLst/>
              <a:gdLst/>
              <a:ahLst/>
              <a:cxnLst/>
              <a:rect l="l" t="t" r="r" b="b"/>
              <a:pathLst>
                <a:path w="1668" h="830" extrusionOk="0">
                  <a:moveTo>
                    <a:pt x="297" y="0"/>
                  </a:moveTo>
                  <a:cubicBezTo>
                    <a:pt x="242" y="0"/>
                    <a:pt x="188" y="3"/>
                    <a:pt x="134" y="7"/>
                  </a:cubicBezTo>
                  <a:cubicBezTo>
                    <a:pt x="34" y="40"/>
                    <a:pt x="1" y="140"/>
                    <a:pt x="67" y="207"/>
                  </a:cubicBezTo>
                  <a:cubicBezTo>
                    <a:pt x="234" y="374"/>
                    <a:pt x="401" y="474"/>
                    <a:pt x="601" y="540"/>
                  </a:cubicBezTo>
                  <a:cubicBezTo>
                    <a:pt x="835" y="641"/>
                    <a:pt x="1035" y="741"/>
                    <a:pt x="1268" y="807"/>
                  </a:cubicBezTo>
                  <a:cubicBezTo>
                    <a:pt x="1303" y="823"/>
                    <a:pt x="1336" y="830"/>
                    <a:pt x="1365" y="830"/>
                  </a:cubicBezTo>
                  <a:cubicBezTo>
                    <a:pt x="1594" y="830"/>
                    <a:pt x="1667" y="425"/>
                    <a:pt x="1402" y="307"/>
                  </a:cubicBezTo>
                  <a:cubicBezTo>
                    <a:pt x="1051" y="103"/>
                    <a:pt x="676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2" name="Google Shape;3292;p68"/>
            <p:cNvSpPr/>
            <p:nvPr/>
          </p:nvSpPr>
          <p:spPr>
            <a:xfrm>
              <a:off x="4524319" y="2833006"/>
              <a:ext cx="59948" cy="52867"/>
            </a:xfrm>
            <a:custGeom>
              <a:avLst/>
              <a:gdLst/>
              <a:ahLst/>
              <a:cxnLst/>
              <a:rect l="l" t="t" r="r" b="b"/>
              <a:pathLst>
                <a:path w="1583" h="1396" extrusionOk="0">
                  <a:moveTo>
                    <a:pt x="1420" y="1"/>
                  </a:moveTo>
                  <a:cubicBezTo>
                    <a:pt x="1400" y="1"/>
                    <a:pt x="1380" y="6"/>
                    <a:pt x="1362" y="19"/>
                  </a:cubicBezTo>
                  <a:cubicBezTo>
                    <a:pt x="861" y="385"/>
                    <a:pt x="428" y="819"/>
                    <a:pt x="27" y="1319"/>
                  </a:cubicBezTo>
                  <a:cubicBezTo>
                    <a:pt x="0" y="1346"/>
                    <a:pt x="39" y="1395"/>
                    <a:pt x="90" y="1395"/>
                  </a:cubicBezTo>
                  <a:cubicBezTo>
                    <a:pt x="102" y="1395"/>
                    <a:pt x="115" y="1393"/>
                    <a:pt x="127" y="1386"/>
                  </a:cubicBezTo>
                  <a:cubicBezTo>
                    <a:pt x="628" y="1053"/>
                    <a:pt x="1095" y="652"/>
                    <a:pt x="1528" y="185"/>
                  </a:cubicBezTo>
                  <a:cubicBezTo>
                    <a:pt x="1583" y="104"/>
                    <a:pt x="1505" y="1"/>
                    <a:pt x="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3" name="Google Shape;3293;p68"/>
            <p:cNvSpPr/>
            <p:nvPr/>
          </p:nvSpPr>
          <p:spPr>
            <a:xfrm>
              <a:off x="4525341" y="3025202"/>
              <a:ext cx="35408" cy="12876"/>
            </a:xfrm>
            <a:custGeom>
              <a:avLst/>
              <a:gdLst/>
              <a:ahLst/>
              <a:cxnLst/>
              <a:rect l="l" t="t" r="r" b="b"/>
              <a:pathLst>
                <a:path w="935" h="340" extrusionOk="0">
                  <a:moveTo>
                    <a:pt x="376" y="0"/>
                  </a:moveTo>
                  <a:cubicBezTo>
                    <a:pt x="318" y="0"/>
                    <a:pt x="259" y="4"/>
                    <a:pt x="200" y="14"/>
                  </a:cubicBezTo>
                  <a:cubicBezTo>
                    <a:pt x="0" y="14"/>
                    <a:pt x="0" y="314"/>
                    <a:pt x="200" y="314"/>
                  </a:cubicBezTo>
                  <a:cubicBezTo>
                    <a:pt x="300" y="331"/>
                    <a:pt x="401" y="339"/>
                    <a:pt x="501" y="339"/>
                  </a:cubicBezTo>
                  <a:cubicBezTo>
                    <a:pt x="601" y="339"/>
                    <a:pt x="701" y="331"/>
                    <a:pt x="801" y="314"/>
                  </a:cubicBezTo>
                  <a:cubicBezTo>
                    <a:pt x="934" y="281"/>
                    <a:pt x="934" y="81"/>
                    <a:pt x="801" y="47"/>
                  </a:cubicBezTo>
                  <a:cubicBezTo>
                    <a:pt x="659" y="24"/>
                    <a:pt x="518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4" name="Google Shape;3294;p68"/>
            <p:cNvSpPr/>
            <p:nvPr/>
          </p:nvSpPr>
          <p:spPr>
            <a:xfrm>
              <a:off x="4176662" y="3496924"/>
              <a:ext cx="94561" cy="39536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67" y="0"/>
                  </a:moveTo>
                  <a:cubicBezTo>
                    <a:pt x="34" y="0"/>
                    <a:pt x="1" y="33"/>
                    <a:pt x="67" y="67"/>
                  </a:cubicBezTo>
                  <a:cubicBezTo>
                    <a:pt x="835" y="367"/>
                    <a:pt x="1635" y="734"/>
                    <a:pt x="2436" y="1034"/>
                  </a:cubicBezTo>
                  <a:cubicBezTo>
                    <a:pt x="2442" y="1041"/>
                    <a:pt x="2449" y="1043"/>
                    <a:pt x="2454" y="1043"/>
                  </a:cubicBezTo>
                  <a:cubicBezTo>
                    <a:pt x="2479" y="1043"/>
                    <a:pt x="2496" y="994"/>
                    <a:pt x="2469" y="967"/>
                  </a:cubicBezTo>
                  <a:cubicBezTo>
                    <a:pt x="1669" y="601"/>
                    <a:pt x="868" y="267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5" name="Google Shape;3295;p68"/>
            <p:cNvSpPr/>
            <p:nvPr/>
          </p:nvSpPr>
          <p:spPr>
            <a:xfrm>
              <a:off x="4189652" y="3405693"/>
              <a:ext cx="84034" cy="33326"/>
            </a:xfrm>
            <a:custGeom>
              <a:avLst/>
              <a:gdLst/>
              <a:ahLst/>
              <a:cxnLst/>
              <a:rect l="l" t="t" r="r" b="b"/>
              <a:pathLst>
                <a:path w="2219" h="880" extrusionOk="0">
                  <a:moveTo>
                    <a:pt x="44" y="1"/>
                  </a:moveTo>
                  <a:cubicBezTo>
                    <a:pt x="17" y="1"/>
                    <a:pt x="1" y="74"/>
                    <a:pt x="58" y="74"/>
                  </a:cubicBezTo>
                  <a:cubicBezTo>
                    <a:pt x="725" y="374"/>
                    <a:pt x="1392" y="641"/>
                    <a:pt x="2093" y="875"/>
                  </a:cubicBezTo>
                  <a:cubicBezTo>
                    <a:pt x="2104" y="878"/>
                    <a:pt x="2114" y="880"/>
                    <a:pt x="2123" y="880"/>
                  </a:cubicBezTo>
                  <a:cubicBezTo>
                    <a:pt x="2199" y="880"/>
                    <a:pt x="2219" y="771"/>
                    <a:pt x="2159" y="741"/>
                  </a:cubicBezTo>
                  <a:cubicBezTo>
                    <a:pt x="1459" y="441"/>
                    <a:pt x="758" y="208"/>
                    <a:pt x="58" y="7"/>
                  </a:cubicBezTo>
                  <a:cubicBezTo>
                    <a:pt x="53" y="3"/>
                    <a:pt x="48" y="1"/>
                    <a:pt x="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6" name="Google Shape;3296;p68"/>
            <p:cNvSpPr/>
            <p:nvPr/>
          </p:nvSpPr>
          <p:spPr>
            <a:xfrm>
              <a:off x="4203210" y="3257995"/>
              <a:ext cx="89373" cy="33363"/>
            </a:xfrm>
            <a:custGeom>
              <a:avLst/>
              <a:gdLst/>
              <a:ahLst/>
              <a:cxnLst/>
              <a:rect l="l" t="t" r="r" b="b"/>
              <a:pathLst>
                <a:path w="2360" h="881" extrusionOk="0">
                  <a:moveTo>
                    <a:pt x="2170" y="0"/>
                  </a:moveTo>
                  <a:cubicBezTo>
                    <a:pt x="2158" y="0"/>
                    <a:pt x="2147" y="2"/>
                    <a:pt x="2135" y="5"/>
                  </a:cubicBezTo>
                  <a:cubicBezTo>
                    <a:pt x="1801" y="71"/>
                    <a:pt x="1501" y="171"/>
                    <a:pt x="1201" y="338"/>
                  </a:cubicBezTo>
                  <a:cubicBezTo>
                    <a:pt x="902" y="548"/>
                    <a:pt x="548" y="677"/>
                    <a:pt x="189" y="677"/>
                  </a:cubicBezTo>
                  <a:cubicBezTo>
                    <a:pt x="149" y="677"/>
                    <a:pt x="108" y="675"/>
                    <a:pt x="67" y="672"/>
                  </a:cubicBezTo>
                  <a:cubicBezTo>
                    <a:pt x="34" y="672"/>
                    <a:pt x="0" y="738"/>
                    <a:pt x="34" y="772"/>
                  </a:cubicBezTo>
                  <a:cubicBezTo>
                    <a:pt x="218" y="847"/>
                    <a:pt x="416" y="881"/>
                    <a:pt x="617" y="881"/>
                  </a:cubicBezTo>
                  <a:cubicBezTo>
                    <a:pt x="1215" y="881"/>
                    <a:pt x="1844" y="587"/>
                    <a:pt x="2268" y="238"/>
                  </a:cubicBezTo>
                  <a:cubicBezTo>
                    <a:pt x="2360" y="147"/>
                    <a:pt x="2285" y="0"/>
                    <a:pt x="2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7" name="Google Shape;3297;p68"/>
            <p:cNvSpPr/>
            <p:nvPr/>
          </p:nvSpPr>
          <p:spPr>
            <a:xfrm>
              <a:off x="4204460" y="3143208"/>
              <a:ext cx="88464" cy="45482"/>
            </a:xfrm>
            <a:custGeom>
              <a:avLst/>
              <a:gdLst/>
              <a:ahLst/>
              <a:cxnLst/>
              <a:rect l="l" t="t" r="r" b="b"/>
              <a:pathLst>
                <a:path w="2336" h="1201" extrusionOk="0">
                  <a:moveTo>
                    <a:pt x="2202" y="0"/>
                  </a:moveTo>
                  <a:cubicBezTo>
                    <a:pt x="1802" y="67"/>
                    <a:pt x="1435" y="200"/>
                    <a:pt x="1135" y="434"/>
                  </a:cubicBezTo>
                  <a:cubicBezTo>
                    <a:pt x="768" y="667"/>
                    <a:pt x="401" y="867"/>
                    <a:pt x="67" y="1101"/>
                  </a:cubicBezTo>
                  <a:cubicBezTo>
                    <a:pt x="1" y="1134"/>
                    <a:pt x="34" y="1201"/>
                    <a:pt x="67" y="1201"/>
                  </a:cubicBezTo>
                  <a:cubicBezTo>
                    <a:pt x="935" y="1201"/>
                    <a:pt x="1735" y="834"/>
                    <a:pt x="2302" y="200"/>
                  </a:cubicBezTo>
                  <a:cubicBezTo>
                    <a:pt x="2336" y="100"/>
                    <a:pt x="2302" y="0"/>
                    <a:pt x="2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8" name="Google Shape;3298;p68"/>
            <p:cNvSpPr/>
            <p:nvPr/>
          </p:nvSpPr>
          <p:spPr>
            <a:xfrm>
              <a:off x="4205710" y="2884208"/>
              <a:ext cx="81345" cy="53018"/>
            </a:xfrm>
            <a:custGeom>
              <a:avLst/>
              <a:gdLst/>
              <a:ahLst/>
              <a:cxnLst/>
              <a:rect l="l" t="t" r="r" b="b"/>
              <a:pathLst>
                <a:path w="2148" h="1400" extrusionOk="0">
                  <a:moveTo>
                    <a:pt x="68" y="1"/>
                  </a:moveTo>
                  <a:cubicBezTo>
                    <a:pt x="34" y="1"/>
                    <a:pt x="1" y="68"/>
                    <a:pt x="34" y="101"/>
                  </a:cubicBezTo>
                  <a:cubicBezTo>
                    <a:pt x="268" y="334"/>
                    <a:pt x="535" y="535"/>
                    <a:pt x="835" y="701"/>
                  </a:cubicBezTo>
                  <a:cubicBezTo>
                    <a:pt x="1168" y="935"/>
                    <a:pt x="1502" y="1168"/>
                    <a:pt x="1836" y="1368"/>
                  </a:cubicBezTo>
                  <a:cubicBezTo>
                    <a:pt x="1871" y="1390"/>
                    <a:pt x="1907" y="1399"/>
                    <a:pt x="1940" y="1399"/>
                  </a:cubicBezTo>
                  <a:cubicBezTo>
                    <a:pt x="2061" y="1399"/>
                    <a:pt x="2148" y="1273"/>
                    <a:pt x="2069" y="1168"/>
                  </a:cubicBezTo>
                  <a:cubicBezTo>
                    <a:pt x="1602" y="501"/>
                    <a:pt x="868" y="68"/>
                    <a:pt x="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99" name="Google Shape;3299;p68"/>
            <p:cNvSpPr/>
            <p:nvPr/>
          </p:nvSpPr>
          <p:spPr>
            <a:xfrm>
              <a:off x="4320118" y="2958738"/>
              <a:ext cx="135764" cy="45936"/>
            </a:xfrm>
            <a:custGeom>
              <a:avLst/>
              <a:gdLst/>
              <a:ahLst/>
              <a:cxnLst/>
              <a:rect l="l" t="t" r="r" b="b"/>
              <a:pathLst>
                <a:path w="3585" h="1213" extrusionOk="0">
                  <a:moveTo>
                    <a:pt x="3485" y="1"/>
                  </a:moveTo>
                  <a:cubicBezTo>
                    <a:pt x="2317" y="1"/>
                    <a:pt x="1150" y="301"/>
                    <a:pt x="149" y="935"/>
                  </a:cubicBezTo>
                  <a:cubicBezTo>
                    <a:pt x="0" y="994"/>
                    <a:pt x="63" y="1212"/>
                    <a:pt x="197" y="1212"/>
                  </a:cubicBezTo>
                  <a:cubicBezTo>
                    <a:pt x="213" y="1212"/>
                    <a:pt x="231" y="1209"/>
                    <a:pt x="249" y="1202"/>
                  </a:cubicBezTo>
                  <a:cubicBezTo>
                    <a:pt x="1383" y="968"/>
                    <a:pt x="2450" y="601"/>
                    <a:pt x="3518" y="134"/>
                  </a:cubicBezTo>
                  <a:cubicBezTo>
                    <a:pt x="3585" y="101"/>
                    <a:pt x="3551" y="34"/>
                    <a:pt x="3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0" name="Google Shape;3300;p68"/>
            <p:cNvSpPr/>
            <p:nvPr/>
          </p:nvSpPr>
          <p:spPr>
            <a:xfrm>
              <a:off x="4330798" y="3087349"/>
              <a:ext cx="77028" cy="28440"/>
            </a:xfrm>
            <a:custGeom>
              <a:avLst/>
              <a:gdLst/>
              <a:ahLst/>
              <a:cxnLst/>
              <a:rect l="l" t="t" r="r" b="b"/>
              <a:pathLst>
                <a:path w="2034" h="751" extrusionOk="0">
                  <a:moveTo>
                    <a:pt x="408" y="0"/>
                  </a:moveTo>
                  <a:cubicBezTo>
                    <a:pt x="361" y="0"/>
                    <a:pt x="314" y="2"/>
                    <a:pt x="267" y="7"/>
                  </a:cubicBezTo>
                  <a:cubicBezTo>
                    <a:pt x="100" y="7"/>
                    <a:pt x="0" y="241"/>
                    <a:pt x="167" y="308"/>
                  </a:cubicBezTo>
                  <a:cubicBezTo>
                    <a:pt x="734" y="574"/>
                    <a:pt x="1368" y="741"/>
                    <a:pt x="2002" y="741"/>
                  </a:cubicBezTo>
                  <a:cubicBezTo>
                    <a:pt x="2008" y="748"/>
                    <a:pt x="2014" y="751"/>
                    <a:pt x="2018" y="751"/>
                  </a:cubicBezTo>
                  <a:cubicBezTo>
                    <a:pt x="2034" y="751"/>
                    <a:pt x="2028" y="708"/>
                    <a:pt x="2002" y="708"/>
                  </a:cubicBezTo>
                  <a:cubicBezTo>
                    <a:pt x="1539" y="368"/>
                    <a:pt x="990" y="0"/>
                    <a:pt x="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1" name="Google Shape;3301;p68"/>
            <p:cNvSpPr/>
            <p:nvPr/>
          </p:nvSpPr>
          <p:spPr>
            <a:xfrm>
              <a:off x="4360148" y="2699776"/>
              <a:ext cx="57487" cy="72559"/>
            </a:xfrm>
            <a:custGeom>
              <a:avLst/>
              <a:gdLst/>
              <a:ahLst/>
              <a:cxnLst/>
              <a:rect l="l" t="t" r="r" b="b"/>
              <a:pathLst>
                <a:path w="1518" h="1916" extrusionOk="0">
                  <a:moveTo>
                    <a:pt x="240" y="0"/>
                  </a:moveTo>
                  <a:cubicBezTo>
                    <a:pt x="112" y="0"/>
                    <a:pt x="0" y="114"/>
                    <a:pt x="26" y="268"/>
                  </a:cubicBezTo>
                  <a:cubicBezTo>
                    <a:pt x="159" y="568"/>
                    <a:pt x="326" y="868"/>
                    <a:pt x="560" y="1101"/>
                  </a:cubicBezTo>
                  <a:cubicBezTo>
                    <a:pt x="826" y="1402"/>
                    <a:pt x="1160" y="1635"/>
                    <a:pt x="1460" y="1902"/>
                  </a:cubicBezTo>
                  <a:cubicBezTo>
                    <a:pt x="1460" y="1912"/>
                    <a:pt x="1466" y="1916"/>
                    <a:pt x="1473" y="1916"/>
                  </a:cubicBezTo>
                  <a:cubicBezTo>
                    <a:pt x="1491" y="1916"/>
                    <a:pt x="1517" y="1892"/>
                    <a:pt x="1494" y="1869"/>
                  </a:cubicBezTo>
                  <a:cubicBezTo>
                    <a:pt x="1460" y="1502"/>
                    <a:pt x="1327" y="1135"/>
                    <a:pt x="1160" y="801"/>
                  </a:cubicBezTo>
                  <a:cubicBezTo>
                    <a:pt x="926" y="501"/>
                    <a:pt x="660" y="234"/>
                    <a:pt x="359" y="34"/>
                  </a:cubicBezTo>
                  <a:cubicBezTo>
                    <a:pt x="320" y="11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2" name="Google Shape;3302;p68"/>
            <p:cNvSpPr/>
            <p:nvPr/>
          </p:nvSpPr>
          <p:spPr>
            <a:xfrm>
              <a:off x="4344696" y="3213346"/>
              <a:ext cx="85700" cy="54040"/>
            </a:xfrm>
            <a:custGeom>
              <a:avLst/>
              <a:gdLst/>
              <a:ahLst/>
              <a:cxnLst/>
              <a:rect l="l" t="t" r="r" b="b"/>
              <a:pathLst>
                <a:path w="2263" h="1427" extrusionOk="0">
                  <a:moveTo>
                    <a:pt x="306" y="0"/>
                  </a:moveTo>
                  <a:cubicBezTo>
                    <a:pt x="260" y="0"/>
                    <a:pt x="214" y="5"/>
                    <a:pt x="167" y="16"/>
                  </a:cubicBezTo>
                  <a:cubicBezTo>
                    <a:pt x="67" y="49"/>
                    <a:pt x="0" y="183"/>
                    <a:pt x="67" y="283"/>
                  </a:cubicBezTo>
                  <a:cubicBezTo>
                    <a:pt x="234" y="617"/>
                    <a:pt x="734" y="750"/>
                    <a:pt x="1068" y="950"/>
                  </a:cubicBezTo>
                  <a:cubicBezTo>
                    <a:pt x="1401" y="1150"/>
                    <a:pt x="1768" y="1317"/>
                    <a:pt x="2168" y="1417"/>
                  </a:cubicBezTo>
                  <a:cubicBezTo>
                    <a:pt x="2175" y="1423"/>
                    <a:pt x="2182" y="1426"/>
                    <a:pt x="2190" y="1426"/>
                  </a:cubicBezTo>
                  <a:cubicBezTo>
                    <a:pt x="2224" y="1426"/>
                    <a:pt x="2262" y="1377"/>
                    <a:pt x="2235" y="1350"/>
                  </a:cubicBezTo>
                  <a:cubicBezTo>
                    <a:pt x="1935" y="1050"/>
                    <a:pt x="1635" y="783"/>
                    <a:pt x="1301" y="550"/>
                  </a:cubicBezTo>
                  <a:cubicBezTo>
                    <a:pt x="1033" y="341"/>
                    <a:pt x="686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3" name="Google Shape;3303;p68"/>
            <p:cNvSpPr/>
            <p:nvPr/>
          </p:nvSpPr>
          <p:spPr>
            <a:xfrm>
              <a:off x="4349733" y="3364072"/>
              <a:ext cx="82140" cy="22305"/>
            </a:xfrm>
            <a:custGeom>
              <a:avLst/>
              <a:gdLst/>
              <a:ahLst/>
              <a:cxnLst/>
              <a:rect l="l" t="t" r="r" b="b"/>
              <a:pathLst>
                <a:path w="2169" h="589" extrusionOk="0">
                  <a:moveTo>
                    <a:pt x="426" y="1"/>
                  </a:moveTo>
                  <a:cubicBezTo>
                    <a:pt x="362" y="1"/>
                    <a:pt x="298" y="2"/>
                    <a:pt x="234" y="6"/>
                  </a:cubicBezTo>
                  <a:cubicBezTo>
                    <a:pt x="34" y="6"/>
                    <a:pt x="1" y="272"/>
                    <a:pt x="167" y="339"/>
                  </a:cubicBezTo>
                  <a:cubicBezTo>
                    <a:pt x="551" y="501"/>
                    <a:pt x="947" y="589"/>
                    <a:pt x="1341" y="589"/>
                  </a:cubicBezTo>
                  <a:cubicBezTo>
                    <a:pt x="1597" y="589"/>
                    <a:pt x="1852" y="552"/>
                    <a:pt x="2102" y="473"/>
                  </a:cubicBezTo>
                  <a:cubicBezTo>
                    <a:pt x="2169" y="473"/>
                    <a:pt x="2169" y="373"/>
                    <a:pt x="2102" y="373"/>
                  </a:cubicBezTo>
                  <a:cubicBezTo>
                    <a:pt x="1562" y="133"/>
                    <a:pt x="9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4" name="Google Shape;3304;p68"/>
            <p:cNvSpPr/>
            <p:nvPr/>
          </p:nvSpPr>
          <p:spPr>
            <a:xfrm>
              <a:off x="4538293" y="3301055"/>
              <a:ext cx="20753" cy="35939"/>
            </a:xfrm>
            <a:custGeom>
              <a:avLst/>
              <a:gdLst/>
              <a:ahLst/>
              <a:cxnLst/>
              <a:rect l="l" t="t" r="r" b="b"/>
              <a:pathLst>
                <a:path w="548" h="949" extrusionOk="0">
                  <a:moveTo>
                    <a:pt x="477" y="0"/>
                  </a:moveTo>
                  <a:cubicBezTo>
                    <a:pt x="458" y="0"/>
                    <a:pt x="437" y="11"/>
                    <a:pt x="425" y="35"/>
                  </a:cubicBezTo>
                  <a:cubicBezTo>
                    <a:pt x="325" y="335"/>
                    <a:pt x="192" y="602"/>
                    <a:pt x="25" y="869"/>
                  </a:cubicBezTo>
                  <a:cubicBezTo>
                    <a:pt x="1" y="918"/>
                    <a:pt x="48" y="949"/>
                    <a:pt x="88" y="949"/>
                  </a:cubicBezTo>
                  <a:cubicBezTo>
                    <a:pt x="103" y="949"/>
                    <a:pt x="116" y="945"/>
                    <a:pt x="125" y="936"/>
                  </a:cubicBezTo>
                  <a:cubicBezTo>
                    <a:pt x="292" y="669"/>
                    <a:pt x="425" y="402"/>
                    <a:pt x="526" y="102"/>
                  </a:cubicBezTo>
                  <a:cubicBezTo>
                    <a:pt x="547" y="37"/>
                    <a:pt x="513" y="0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5" name="Google Shape;3305;p68"/>
            <p:cNvSpPr/>
            <p:nvPr/>
          </p:nvSpPr>
          <p:spPr>
            <a:xfrm>
              <a:off x="4337425" y="3491849"/>
              <a:ext cx="80549" cy="48171"/>
            </a:xfrm>
            <a:custGeom>
              <a:avLst/>
              <a:gdLst/>
              <a:ahLst/>
              <a:cxnLst/>
              <a:rect l="l" t="t" r="r" b="b"/>
              <a:pathLst>
                <a:path w="2127" h="1272" extrusionOk="0">
                  <a:moveTo>
                    <a:pt x="2060" y="1"/>
                  </a:moveTo>
                  <a:cubicBezTo>
                    <a:pt x="1326" y="101"/>
                    <a:pt x="659" y="401"/>
                    <a:pt x="125" y="935"/>
                  </a:cubicBezTo>
                  <a:cubicBezTo>
                    <a:pt x="1" y="1059"/>
                    <a:pt x="109" y="1271"/>
                    <a:pt x="287" y="1271"/>
                  </a:cubicBezTo>
                  <a:cubicBezTo>
                    <a:pt x="300" y="1271"/>
                    <a:pt x="313" y="1270"/>
                    <a:pt x="326" y="1268"/>
                  </a:cubicBezTo>
                  <a:cubicBezTo>
                    <a:pt x="993" y="1035"/>
                    <a:pt x="1627" y="634"/>
                    <a:pt x="2094" y="101"/>
                  </a:cubicBezTo>
                  <a:cubicBezTo>
                    <a:pt x="2127" y="67"/>
                    <a:pt x="2094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6" name="Google Shape;3306;p68"/>
            <p:cNvSpPr/>
            <p:nvPr/>
          </p:nvSpPr>
          <p:spPr>
            <a:xfrm>
              <a:off x="3805261" y="3778230"/>
              <a:ext cx="1076303" cy="843100"/>
            </a:xfrm>
            <a:custGeom>
              <a:avLst/>
              <a:gdLst/>
              <a:ahLst/>
              <a:cxnLst/>
              <a:rect l="l" t="t" r="r" b="b"/>
              <a:pathLst>
                <a:path w="28421" h="22263" extrusionOk="0">
                  <a:moveTo>
                    <a:pt x="9151" y="1"/>
                  </a:moveTo>
                  <a:cubicBezTo>
                    <a:pt x="4863" y="1"/>
                    <a:pt x="1301" y="218"/>
                    <a:pt x="368" y="878"/>
                  </a:cubicBezTo>
                  <a:cubicBezTo>
                    <a:pt x="1" y="1145"/>
                    <a:pt x="1735" y="18124"/>
                    <a:pt x="4404" y="20859"/>
                  </a:cubicBezTo>
                  <a:cubicBezTo>
                    <a:pt x="5125" y="21599"/>
                    <a:pt x="10235" y="22263"/>
                    <a:pt x="15056" y="22263"/>
                  </a:cubicBezTo>
                  <a:cubicBezTo>
                    <a:pt x="18713" y="22263"/>
                    <a:pt x="22203" y="21881"/>
                    <a:pt x="23484" y="20859"/>
                  </a:cubicBezTo>
                  <a:cubicBezTo>
                    <a:pt x="26453" y="18491"/>
                    <a:pt x="28421" y="811"/>
                    <a:pt x="28421" y="811"/>
                  </a:cubicBezTo>
                  <a:cubicBezTo>
                    <a:pt x="28421" y="811"/>
                    <a:pt x="17432" y="1"/>
                    <a:pt x="9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07" name="Google Shape;3307;p68"/>
            <p:cNvSpPr/>
            <p:nvPr/>
          </p:nvSpPr>
          <p:spPr>
            <a:xfrm>
              <a:off x="3720619" y="3600880"/>
              <a:ext cx="1248119" cy="315154"/>
            </a:xfrm>
            <a:custGeom>
              <a:avLst/>
              <a:gdLst/>
              <a:ahLst/>
              <a:cxnLst/>
              <a:rect l="l" t="t" r="r" b="b"/>
              <a:pathLst>
                <a:path w="32958" h="8322" extrusionOk="0">
                  <a:moveTo>
                    <a:pt x="10250" y="1"/>
                  </a:moveTo>
                  <a:cubicBezTo>
                    <a:pt x="5563" y="1"/>
                    <a:pt x="1839" y="107"/>
                    <a:pt x="1368" y="424"/>
                  </a:cubicBezTo>
                  <a:cubicBezTo>
                    <a:pt x="1" y="1325"/>
                    <a:pt x="701" y="5328"/>
                    <a:pt x="1769" y="6695"/>
                  </a:cubicBezTo>
                  <a:cubicBezTo>
                    <a:pt x="2501" y="7626"/>
                    <a:pt x="12414" y="8321"/>
                    <a:pt x="20601" y="8321"/>
                  </a:cubicBezTo>
                  <a:cubicBezTo>
                    <a:pt x="26206" y="8321"/>
                    <a:pt x="31002" y="7995"/>
                    <a:pt x="31490" y="7196"/>
                  </a:cubicBezTo>
                  <a:cubicBezTo>
                    <a:pt x="32657" y="5227"/>
                    <a:pt x="32958" y="524"/>
                    <a:pt x="31590" y="424"/>
                  </a:cubicBezTo>
                  <a:cubicBezTo>
                    <a:pt x="30726" y="359"/>
                    <a:pt x="18864" y="1"/>
                    <a:pt x="10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308" name="Google Shape;3308;p68"/>
          <p:cNvGrpSpPr/>
          <p:nvPr/>
        </p:nvGrpSpPr>
        <p:grpSpPr>
          <a:xfrm rot="354580">
            <a:off x="1866099" y="1717499"/>
            <a:ext cx="930171" cy="1951523"/>
            <a:chOff x="4303600" y="-2397000"/>
            <a:chExt cx="1138321" cy="2388227"/>
          </a:xfrm>
        </p:grpSpPr>
        <p:sp>
          <p:nvSpPr>
            <p:cNvPr id="3309" name="Google Shape;3309;p68"/>
            <p:cNvSpPr/>
            <p:nvPr/>
          </p:nvSpPr>
          <p:spPr>
            <a:xfrm>
              <a:off x="4303600" y="-2397000"/>
              <a:ext cx="1138321" cy="2388227"/>
            </a:xfrm>
            <a:custGeom>
              <a:avLst/>
              <a:gdLst/>
              <a:ahLst/>
              <a:cxnLst/>
              <a:rect l="l" t="t" r="r" b="b"/>
              <a:pathLst>
                <a:path w="17771" h="37284" fill="none" extrusionOk="0">
                  <a:moveTo>
                    <a:pt x="12014" y="20279"/>
                  </a:moveTo>
                  <a:cubicBezTo>
                    <a:pt x="10668" y="21335"/>
                    <a:pt x="9532" y="22629"/>
                    <a:pt x="8635" y="24081"/>
                  </a:cubicBezTo>
                  <a:cubicBezTo>
                    <a:pt x="9215" y="20121"/>
                    <a:pt x="9770" y="16213"/>
                    <a:pt x="10008" y="14734"/>
                  </a:cubicBezTo>
                  <a:cubicBezTo>
                    <a:pt x="11460" y="14312"/>
                    <a:pt x="15236" y="13018"/>
                    <a:pt x="15922" y="10721"/>
                  </a:cubicBezTo>
                  <a:cubicBezTo>
                    <a:pt x="16662" y="8238"/>
                    <a:pt x="16371" y="6100"/>
                    <a:pt x="14259" y="5492"/>
                  </a:cubicBezTo>
                  <a:cubicBezTo>
                    <a:pt x="14391" y="4595"/>
                    <a:pt x="14470" y="2614"/>
                    <a:pt x="12859" y="1954"/>
                  </a:cubicBezTo>
                  <a:cubicBezTo>
                    <a:pt x="12516" y="1822"/>
                    <a:pt x="12173" y="1743"/>
                    <a:pt x="11803" y="1743"/>
                  </a:cubicBezTo>
                  <a:cubicBezTo>
                    <a:pt x="11433" y="792"/>
                    <a:pt x="10588" y="159"/>
                    <a:pt x="9585" y="79"/>
                  </a:cubicBezTo>
                  <a:cubicBezTo>
                    <a:pt x="8397" y="0"/>
                    <a:pt x="7737" y="871"/>
                    <a:pt x="7420" y="1532"/>
                  </a:cubicBezTo>
                  <a:cubicBezTo>
                    <a:pt x="6892" y="1426"/>
                    <a:pt x="6364" y="1479"/>
                    <a:pt x="5888" y="1716"/>
                  </a:cubicBezTo>
                  <a:cubicBezTo>
                    <a:pt x="4647" y="2297"/>
                    <a:pt x="4647" y="4119"/>
                    <a:pt x="4832" y="5334"/>
                  </a:cubicBezTo>
                  <a:cubicBezTo>
                    <a:pt x="2297" y="5730"/>
                    <a:pt x="2403" y="9453"/>
                    <a:pt x="4198" y="11354"/>
                  </a:cubicBezTo>
                  <a:cubicBezTo>
                    <a:pt x="5519" y="12754"/>
                    <a:pt x="7631" y="13942"/>
                    <a:pt x="8714" y="14523"/>
                  </a:cubicBezTo>
                  <a:cubicBezTo>
                    <a:pt x="8450" y="16213"/>
                    <a:pt x="7842" y="20411"/>
                    <a:pt x="7235" y="24742"/>
                  </a:cubicBezTo>
                  <a:cubicBezTo>
                    <a:pt x="6892" y="23553"/>
                    <a:pt x="6047" y="20939"/>
                    <a:pt x="4251" y="18800"/>
                  </a:cubicBezTo>
                  <a:cubicBezTo>
                    <a:pt x="1848" y="15922"/>
                    <a:pt x="0" y="16160"/>
                    <a:pt x="0" y="16160"/>
                  </a:cubicBezTo>
                  <a:cubicBezTo>
                    <a:pt x="0" y="16160"/>
                    <a:pt x="211" y="20860"/>
                    <a:pt x="2878" y="23606"/>
                  </a:cubicBezTo>
                  <a:cubicBezTo>
                    <a:pt x="4938" y="25771"/>
                    <a:pt x="6496" y="25666"/>
                    <a:pt x="7129" y="25507"/>
                  </a:cubicBezTo>
                  <a:cubicBezTo>
                    <a:pt x="6337" y="31237"/>
                    <a:pt x="5624" y="36941"/>
                    <a:pt x="5941" y="37073"/>
                  </a:cubicBezTo>
                  <a:cubicBezTo>
                    <a:pt x="6575" y="37284"/>
                    <a:pt x="6892" y="36413"/>
                    <a:pt x="7103" y="34749"/>
                  </a:cubicBezTo>
                  <a:cubicBezTo>
                    <a:pt x="7209" y="34036"/>
                    <a:pt x="7816" y="29864"/>
                    <a:pt x="8450" y="25455"/>
                  </a:cubicBezTo>
                  <a:cubicBezTo>
                    <a:pt x="9189" y="25507"/>
                    <a:pt x="10826" y="25375"/>
                    <a:pt x="13335" y="24266"/>
                  </a:cubicBezTo>
                  <a:cubicBezTo>
                    <a:pt x="16873" y="22708"/>
                    <a:pt x="17771" y="17903"/>
                    <a:pt x="17771" y="17903"/>
                  </a:cubicBezTo>
                  <a:cubicBezTo>
                    <a:pt x="17771" y="17903"/>
                    <a:pt x="15024" y="17956"/>
                    <a:pt x="12014" y="20279"/>
                  </a:cubicBezTo>
                  <a:close/>
                </a:path>
              </a:pathLst>
            </a:custGeom>
            <a:solidFill>
              <a:schemeClr val="accent4"/>
            </a:solidFill>
            <a:ln w="228600" cap="flat" cmpd="sng">
              <a:solidFill>
                <a:schemeClr val="accent4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300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0" name="Google Shape;3310;p68"/>
            <p:cNvSpPr/>
            <p:nvPr/>
          </p:nvSpPr>
          <p:spPr>
            <a:xfrm>
              <a:off x="4643540" y="-1517525"/>
              <a:ext cx="306183" cy="1495556"/>
            </a:xfrm>
            <a:custGeom>
              <a:avLst/>
              <a:gdLst/>
              <a:ahLst/>
              <a:cxnLst/>
              <a:rect l="l" t="t" r="r" b="b"/>
              <a:pathLst>
                <a:path w="4780" h="23348" extrusionOk="0">
                  <a:moveTo>
                    <a:pt x="3512" y="1"/>
                  </a:moveTo>
                  <a:cubicBezTo>
                    <a:pt x="3512" y="1"/>
                    <a:pt x="0" y="23079"/>
                    <a:pt x="634" y="23316"/>
                  </a:cubicBezTo>
                  <a:cubicBezTo>
                    <a:pt x="697" y="23337"/>
                    <a:pt x="756" y="23348"/>
                    <a:pt x="813" y="23348"/>
                  </a:cubicBezTo>
                  <a:cubicBezTo>
                    <a:pt x="1330" y="23348"/>
                    <a:pt x="1606" y="22492"/>
                    <a:pt x="1796" y="20993"/>
                  </a:cubicBezTo>
                  <a:cubicBezTo>
                    <a:pt x="2034" y="19356"/>
                    <a:pt x="4780" y="344"/>
                    <a:pt x="4780" y="344"/>
                  </a:cubicBezTo>
                  <a:lnTo>
                    <a:pt x="3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1" name="Google Shape;3311;p68"/>
            <p:cNvSpPr/>
            <p:nvPr/>
          </p:nvSpPr>
          <p:spPr>
            <a:xfrm>
              <a:off x="4760248" y="-2390595"/>
              <a:ext cx="312973" cy="289849"/>
            </a:xfrm>
            <a:custGeom>
              <a:avLst/>
              <a:gdLst/>
              <a:ahLst/>
              <a:cxnLst/>
              <a:rect l="l" t="t" r="r" b="b"/>
              <a:pathLst>
                <a:path w="4886" h="4525" extrusionOk="0">
                  <a:moveTo>
                    <a:pt x="2297" y="0"/>
                  </a:moveTo>
                  <a:cubicBezTo>
                    <a:pt x="475" y="0"/>
                    <a:pt x="0" y="2197"/>
                    <a:pt x="0" y="2197"/>
                  </a:cubicBezTo>
                  <a:cubicBezTo>
                    <a:pt x="0" y="2197"/>
                    <a:pt x="2150" y="4524"/>
                    <a:pt x="2390" y="4524"/>
                  </a:cubicBezTo>
                  <a:cubicBezTo>
                    <a:pt x="2396" y="4524"/>
                    <a:pt x="2400" y="4523"/>
                    <a:pt x="2403" y="4521"/>
                  </a:cubicBezTo>
                  <a:cubicBezTo>
                    <a:pt x="2535" y="4415"/>
                    <a:pt x="4885" y="2197"/>
                    <a:pt x="4885" y="2197"/>
                  </a:cubicBezTo>
                  <a:cubicBezTo>
                    <a:pt x="4885" y="2197"/>
                    <a:pt x="4410" y="111"/>
                    <a:pt x="2456" y="6"/>
                  </a:cubicBezTo>
                  <a:cubicBezTo>
                    <a:pt x="2402" y="2"/>
                    <a:pt x="2349" y="0"/>
                    <a:pt x="2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2" name="Google Shape;3312;p68"/>
            <p:cNvSpPr/>
            <p:nvPr/>
          </p:nvSpPr>
          <p:spPr>
            <a:xfrm>
              <a:off x="4557258" y="-2302071"/>
              <a:ext cx="703708" cy="571307"/>
            </a:xfrm>
            <a:custGeom>
              <a:avLst/>
              <a:gdLst/>
              <a:ahLst/>
              <a:cxnLst/>
              <a:rect l="l" t="t" r="r" b="b"/>
              <a:pathLst>
                <a:path w="10986" h="8919" extrusionOk="0">
                  <a:moveTo>
                    <a:pt x="2961" y="1"/>
                  </a:moveTo>
                  <a:cubicBezTo>
                    <a:pt x="2627" y="1"/>
                    <a:pt x="2280" y="69"/>
                    <a:pt x="1928" y="234"/>
                  </a:cubicBezTo>
                  <a:cubicBezTo>
                    <a:pt x="1" y="1159"/>
                    <a:pt x="1083" y="5040"/>
                    <a:pt x="1083" y="5040"/>
                  </a:cubicBezTo>
                  <a:cubicBezTo>
                    <a:pt x="1083" y="5040"/>
                    <a:pt x="5543" y="8918"/>
                    <a:pt x="6126" y="8918"/>
                  </a:cubicBezTo>
                  <a:cubicBezTo>
                    <a:pt x="6152" y="8918"/>
                    <a:pt x="6170" y="8911"/>
                    <a:pt x="6180" y="8895"/>
                  </a:cubicBezTo>
                  <a:cubicBezTo>
                    <a:pt x="6417" y="8526"/>
                    <a:pt x="10220" y="4459"/>
                    <a:pt x="10220" y="4459"/>
                  </a:cubicBezTo>
                  <a:cubicBezTo>
                    <a:pt x="10220" y="4459"/>
                    <a:pt x="10985" y="1317"/>
                    <a:pt x="8899" y="472"/>
                  </a:cubicBezTo>
                  <a:cubicBezTo>
                    <a:pt x="8542" y="318"/>
                    <a:pt x="8168" y="244"/>
                    <a:pt x="7798" y="244"/>
                  </a:cubicBezTo>
                  <a:cubicBezTo>
                    <a:pt x="6965" y="244"/>
                    <a:pt x="6156" y="622"/>
                    <a:pt x="5625" y="1317"/>
                  </a:cubicBezTo>
                  <a:cubicBezTo>
                    <a:pt x="5625" y="1317"/>
                    <a:pt x="4432" y="1"/>
                    <a:pt x="29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3" name="Google Shape;3313;p68"/>
            <p:cNvSpPr/>
            <p:nvPr/>
          </p:nvSpPr>
          <p:spPr>
            <a:xfrm>
              <a:off x="4449005" y="-2057957"/>
              <a:ext cx="926940" cy="614928"/>
            </a:xfrm>
            <a:custGeom>
              <a:avLst/>
              <a:gdLst/>
              <a:ahLst/>
              <a:cxnLst/>
              <a:rect l="l" t="t" r="r" b="b"/>
              <a:pathLst>
                <a:path w="14471" h="9600" extrusionOk="0">
                  <a:moveTo>
                    <a:pt x="10717" y="0"/>
                  </a:moveTo>
                  <a:cubicBezTo>
                    <a:pt x="7989" y="0"/>
                    <a:pt x="6602" y="2629"/>
                    <a:pt x="6602" y="2629"/>
                  </a:cubicBezTo>
                  <a:cubicBezTo>
                    <a:pt x="6602" y="2629"/>
                    <a:pt x="5613" y="32"/>
                    <a:pt x="3036" y="32"/>
                  </a:cubicBezTo>
                  <a:cubicBezTo>
                    <a:pt x="2951" y="32"/>
                    <a:pt x="2863" y="35"/>
                    <a:pt x="2773" y="41"/>
                  </a:cubicBezTo>
                  <a:cubicBezTo>
                    <a:pt x="1" y="226"/>
                    <a:pt x="54" y="4107"/>
                    <a:pt x="1928" y="6061"/>
                  </a:cubicBezTo>
                  <a:cubicBezTo>
                    <a:pt x="3803" y="8015"/>
                    <a:pt x="7157" y="9600"/>
                    <a:pt x="7157" y="9600"/>
                  </a:cubicBezTo>
                  <a:cubicBezTo>
                    <a:pt x="7157" y="9600"/>
                    <a:pt x="12807" y="8279"/>
                    <a:pt x="13626" y="5428"/>
                  </a:cubicBezTo>
                  <a:cubicBezTo>
                    <a:pt x="14471" y="2629"/>
                    <a:pt x="13996" y="252"/>
                    <a:pt x="11065" y="15"/>
                  </a:cubicBezTo>
                  <a:cubicBezTo>
                    <a:pt x="10946" y="5"/>
                    <a:pt x="10830" y="0"/>
                    <a:pt x="10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4" name="Google Shape;3314;p68"/>
            <p:cNvSpPr/>
            <p:nvPr/>
          </p:nvSpPr>
          <p:spPr>
            <a:xfrm>
              <a:off x="4303600" y="-1362192"/>
              <a:ext cx="473623" cy="603014"/>
            </a:xfrm>
            <a:custGeom>
              <a:avLst/>
              <a:gdLst/>
              <a:ahLst/>
              <a:cxnLst/>
              <a:rect l="l" t="t" r="r" b="b"/>
              <a:pathLst>
                <a:path w="7394" h="9414" extrusionOk="0">
                  <a:moveTo>
                    <a:pt x="108" y="0"/>
                  </a:moveTo>
                  <a:cubicBezTo>
                    <a:pt x="37" y="0"/>
                    <a:pt x="0" y="5"/>
                    <a:pt x="0" y="5"/>
                  </a:cubicBezTo>
                  <a:cubicBezTo>
                    <a:pt x="0" y="5"/>
                    <a:pt x="211" y="4679"/>
                    <a:pt x="2878" y="7451"/>
                  </a:cubicBezTo>
                  <a:cubicBezTo>
                    <a:pt x="4427" y="9078"/>
                    <a:pt x="5713" y="9414"/>
                    <a:pt x="6511" y="9414"/>
                  </a:cubicBezTo>
                  <a:cubicBezTo>
                    <a:pt x="7073" y="9414"/>
                    <a:pt x="7393" y="9247"/>
                    <a:pt x="7393" y="9247"/>
                  </a:cubicBezTo>
                  <a:cubicBezTo>
                    <a:pt x="7393" y="9247"/>
                    <a:pt x="6654" y="5524"/>
                    <a:pt x="4251" y="2645"/>
                  </a:cubicBezTo>
                  <a:cubicBezTo>
                    <a:pt x="2189" y="175"/>
                    <a:pt x="535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5" name="Google Shape;3315;p68"/>
            <p:cNvSpPr/>
            <p:nvPr/>
          </p:nvSpPr>
          <p:spPr>
            <a:xfrm>
              <a:off x="4814374" y="-1251954"/>
              <a:ext cx="627547" cy="485409"/>
            </a:xfrm>
            <a:custGeom>
              <a:avLst/>
              <a:gdLst/>
              <a:ahLst/>
              <a:cxnLst/>
              <a:rect l="l" t="t" r="r" b="b"/>
              <a:pathLst>
                <a:path w="9797" h="7578" extrusionOk="0">
                  <a:moveTo>
                    <a:pt x="9797" y="0"/>
                  </a:moveTo>
                  <a:cubicBezTo>
                    <a:pt x="9796" y="0"/>
                    <a:pt x="7050" y="80"/>
                    <a:pt x="4040" y="2403"/>
                  </a:cubicBezTo>
                  <a:cubicBezTo>
                    <a:pt x="2271" y="3750"/>
                    <a:pt x="898" y="5493"/>
                    <a:pt x="0" y="7526"/>
                  </a:cubicBezTo>
                  <a:cubicBezTo>
                    <a:pt x="0" y="7526"/>
                    <a:pt x="226" y="7578"/>
                    <a:pt x="672" y="7578"/>
                  </a:cubicBezTo>
                  <a:cubicBezTo>
                    <a:pt x="1494" y="7578"/>
                    <a:pt x="3067" y="7400"/>
                    <a:pt x="5361" y="6390"/>
                  </a:cubicBezTo>
                  <a:cubicBezTo>
                    <a:pt x="8899" y="4806"/>
                    <a:pt x="9797" y="0"/>
                    <a:pt x="9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316" name="Google Shape;3316;p68"/>
          <p:cNvGrpSpPr/>
          <p:nvPr/>
        </p:nvGrpSpPr>
        <p:grpSpPr>
          <a:xfrm rot="1434405">
            <a:off x="-671432" y="4210107"/>
            <a:ext cx="2205103" cy="719947"/>
            <a:chOff x="2564525" y="5223525"/>
            <a:chExt cx="2556110" cy="834547"/>
          </a:xfrm>
        </p:grpSpPr>
        <p:sp>
          <p:nvSpPr>
            <p:cNvPr id="3317" name="Google Shape;3317;p68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8" name="Google Shape;3318;p68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19" name="Google Shape;3319;p68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0" name="Google Shape;3320;p68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1" name="Google Shape;3321;p68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2" name="Google Shape;3322;p68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3" name="Google Shape;3323;p68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4" name="Google Shape;3324;p68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5" name="Google Shape;3325;p68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6" name="Google Shape;3326;p68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327" name="Google Shape;3327;p68"/>
          <p:cNvGrpSpPr/>
          <p:nvPr/>
        </p:nvGrpSpPr>
        <p:grpSpPr>
          <a:xfrm rot="375986">
            <a:off x="10330086" y="1685164"/>
            <a:ext cx="2292581" cy="1221661"/>
            <a:chOff x="7463504" y="3075665"/>
            <a:chExt cx="2603050" cy="1387103"/>
          </a:xfrm>
        </p:grpSpPr>
        <p:sp>
          <p:nvSpPr>
            <p:cNvPr id="3328" name="Google Shape;3328;p68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29" name="Google Shape;3329;p68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0" name="Google Shape;3330;p68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1" name="Google Shape;3331;p68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2" name="Google Shape;3332;p68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3" name="Google Shape;3333;p68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4" name="Google Shape;3334;p68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5" name="Google Shape;3335;p68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6" name="Google Shape;3336;p68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7" name="Google Shape;3337;p68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8" name="Google Shape;3338;p68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39" name="Google Shape;3339;p68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0" name="Google Shape;3340;p68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1" name="Google Shape;3341;p68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2" name="Google Shape;3342;p68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3" name="Google Shape;3343;p68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4" name="Google Shape;3344;p68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5" name="Google Shape;3345;p68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6" name="Google Shape;3346;p68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7" name="Google Shape;3347;p68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8" name="Google Shape;3348;p68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49" name="Google Shape;3349;p68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0" name="Google Shape;3350;p68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1" name="Google Shape;3351;p68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2" name="Google Shape;3352;p68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3" name="Google Shape;3353;p68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4" name="Google Shape;3354;p68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5" name="Google Shape;3355;p68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6" name="Google Shape;3356;p68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7" name="Google Shape;3357;p68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8" name="Google Shape;3358;p68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59" name="Google Shape;3359;p68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60" name="Google Shape;3360;p68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9A9F0B-35D8-93C0-0327-72B0CFC27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578BF-3F75-19CB-2B0F-662C7914E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8" y="1365069"/>
            <a:ext cx="5582189" cy="3721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1C8EB-A550-E734-3B28-A7D2698F3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208" y="127555"/>
            <a:ext cx="4152661" cy="11844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Task 5: Look and say</a:t>
            </a:r>
          </a:p>
        </p:txBody>
      </p:sp>
      <p:pic>
        <p:nvPicPr>
          <p:cNvPr id="23" name="Google Shape;352;p43">
            <a:extLst>
              <a:ext uri="{FF2B5EF4-FFF2-40B4-BE49-F238E27FC236}">
                <a16:creationId xmlns:a16="http://schemas.microsoft.com/office/drawing/2014/main" id="{60B9F6B7-6182-6809-C17A-1626EF75970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280921" y="4547399"/>
            <a:ext cx="3248799" cy="2731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4" name="Google Shape;353;p43">
            <a:extLst>
              <a:ext uri="{FF2B5EF4-FFF2-40B4-BE49-F238E27FC236}">
                <a16:creationId xmlns:a16="http://schemas.microsoft.com/office/drawing/2014/main" id="{239644CC-0D4F-1E89-EC25-76BF2FAADBD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082" y="3975041"/>
            <a:ext cx="1796675" cy="1308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BA7DEC-5F0C-CB54-567F-F84A60184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C2FDD-165F-D215-76EE-53F61C353CE3}"/>
              </a:ext>
            </a:extLst>
          </p:cNvPr>
          <p:cNvSpPr txBox="1"/>
          <p:nvPr/>
        </p:nvSpPr>
        <p:spPr>
          <a:xfrm>
            <a:off x="7129683" y="1515649"/>
            <a:ext cx="4583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1. They / at the bridge / last month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559D76-7BEE-DC04-053B-ED402405DF68}"/>
              </a:ext>
            </a:extLst>
          </p:cNvPr>
          <p:cNvSpPr/>
          <p:nvPr/>
        </p:nvSpPr>
        <p:spPr>
          <a:xfrm>
            <a:off x="6214777" y="4629328"/>
            <a:ext cx="457200" cy="457200"/>
          </a:xfrm>
          <a:prstGeom prst="rect">
            <a:avLst/>
          </a:prstGeom>
          <a:solidFill>
            <a:schemeClr val="accent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x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43A450-F09A-9334-3793-13E8B040A278}"/>
              </a:ext>
            </a:extLst>
          </p:cNvPr>
          <p:cNvGrpSpPr/>
          <p:nvPr/>
        </p:nvGrpSpPr>
        <p:grpSpPr>
          <a:xfrm>
            <a:off x="6851737" y="2677342"/>
            <a:ext cx="3256767" cy="2077643"/>
            <a:chOff x="6876789" y="2605337"/>
            <a:chExt cx="3256767" cy="2077643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128C207C-876B-2E02-3594-877AE31C69E8}"/>
                </a:ext>
              </a:extLst>
            </p:cNvPr>
            <p:cNvSpPr/>
            <p:nvPr/>
          </p:nvSpPr>
          <p:spPr>
            <a:xfrm>
              <a:off x="6876789" y="2605337"/>
              <a:ext cx="3256767" cy="1947185"/>
            </a:xfrm>
            <a:prstGeom prst="wedgeEllipseCallout">
              <a:avLst>
                <a:gd name="adj1" fmla="val -41058"/>
                <a:gd name="adj2" fmla="val 57773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354C48-8420-1BBE-032A-67C1C0841886}"/>
                </a:ext>
              </a:extLst>
            </p:cNvPr>
            <p:cNvSpPr txBox="1"/>
            <p:nvPr/>
          </p:nvSpPr>
          <p:spPr>
            <a:xfrm>
              <a:off x="7122232" y="3051764"/>
              <a:ext cx="276587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Were they at the bridge last month?</a:t>
              </a:r>
            </a:p>
            <a:p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FBABF7-90F0-B4B4-2243-447136676D10}"/>
              </a:ext>
            </a:extLst>
          </p:cNvPr>
          <p:cNvGrpSpPr/>
          <p:nvPr/>
        </p:nvGrpSpPr>
        <p:grpSpPr>
          <a:xfrm>
            <a:off x="9643151" y="3969338"/>
            <a:ext cx="2520434" cy="1620299"/>
            <a:chOff x="9643151" y="3969338"/>
            <a:chExt cx="2520434" cy="1620299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08C777FE-2FF4-10AC-CF60-65140C7D3B0D}"/>
                </a:ext>
              </a:extLst>
            </p:cNvPr>
            <p:cNvSpPr/>
            <p:nvPr/>
          </p:nvSpPr>
          <p:spPr>
            <a:xfrm>
              <a:off x="9863059" y="3969338"/>
              <a:ext cx="2080617" cy="1511359"/>
            </a:xfrm>
            <a:prstGeom prst="wedgeEllipseCallout">
              <a:avLst>
                <a:gd name="adj1" fmla="val 41993"/>
                <a:gd name="adj2" fmla="val 59794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F9D13E-DC1F-15B3-3E0B-AED70A79A1F0}"/>
                </a:ext>
              </a:extLst>
            </p:cNvPr>
            <p:cNvSpPr txBox="1"/>
            <p:nvPr/>
          </p:nvSpPr>
          <p:spPr>
            <a:xfrm>
              <a:off x="9643151" y="4327753"/>
              <a:ext cx="252043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No, they weren’t</a:t>
              </a:r>
            </a:p>
            <a:p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997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701D69-9C3B-4F9B-9524-DA5CFEF63E3C}:257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tty Aesthetic Notes for School by Slidesgo">
  <a:themeElements>
    <a:clrScheme name="Simple Light">
      <a:dk1>
        <a:srgbClr val="000000"/>
      </a:dk1>
      <a:lt1>
        <a:srgbClr val="FFFEE1"/>
      </a:lt1>
      <a:dk2>
        <a:srgbClr val="FFFFB6"/>
      </a:dk2>
      <a:lt2>
        <a:srgbClr val="CF9DFA"/>
      </a:lt2>
      <a:accent1>
        <a:srgbClr val="A0E4BD"/>
      </a:accent1>
      <a:accent2>
        <a:srgbClr val="EBEB51"/>
      </a:accent2>
      <a:accent3>
        <a:srgbClr val="7736AD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desMania">
  <a:themeElements>
    <a:clrScheme name="Simple Light">
      <a:dk1>
        <a:srgbClr val="000000"/>
      </a:dk1>
      <a:lt1>
        <a:srgbClr val="F9F8F3"/>
      </a:lt1>
      <a:dk2>
        <a:srgbClr val="434343"/>
      </a:dk2>
      <a:lt2>
        <a:srgbClr val="D9D9D9"/>
      </a:lt2>
      <a:accent1>
        <a:srgbClr val="A7C5B9"/>
      </a:accent1>
      <a:accent2>
        <a:srgbClr val="759485"/>
      </a:accent2>
      <a:accent3>
        <a:srgbClr val="44584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0070C0"/>
      </a:accent5>
      <a:accent6>
        <a:srgbClr val="A12CA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688</Words>
  <Application>Microsoft Office PowerPoint</Application>
  <PresentationFormat>Widescreen</PresentationFormat>
  <Paragraphs>146</Paragraphs>
  <Slides>30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Quicksand SemiBold</vt:lpstr>
      <vt:lpstr>Abril Fatface</vt:lpstr>
      <vt:lpstr>Luckiest Guy</vt:lpstr>
      <vt:lpstr>Patrick Hand</vt:lpstr>
      <vt:lpstr>Aldrich</vt:lpstr>
      <vt:lpstr>Comic Sans MS</vt:lpstr>
      <vt:lpstr>Delius Swash Caps</vt:lpstr>
      <vt:lpstr>Arial</vt:lpstr>
      <vt:lpstr>Homemade Apple</vt:lpstr>
      <vt:lpstr>Anaheim</vt:lpstr>
      <vt:lpstr>Dancing Script</vt:lpstr>
      <vt:lpstr>Poppins</vt:lpstr>
      <vt:lpstr>Life Savers</vt:lpstr>
      <vt:lpstr>Roboto Condensed Light</vt:lpstr>
      <vt:lpstr>Bebas Neue</vt:lpstr>
      <vt:lpstr>Life Savers ExtraBold</vt:lpstr>
      <vt:lpstr>Epilogue Medium</vt:lpstr>
      <vt:lpstr>Lexend Deca</vt:lpstr>
      <vt:lpstr>Englebert</vt:lpstr>
      <vt:lpstr>Calibri</vt:lpstr>
      <vt:lpstr>Quicksand</vt:lpstr>
      <vt:lpstr>Century Gothic</vt:lpstr>
      <vt:lpstr>Science Subject for Elementary - 3rd Grade: Physical, Life, and Earth by Slidesgo</vt:lpstr>
      <vt:lpstr>Pretty Aesthetic Notes for School by Slidesgo</vt:lpstr>
      <vt:lpstr>2_SlidesMania</vt:lpstr>
      <vt:lpstr>SlidesMania</vt:lpstr>
      <vt:lpstr>PowerPoint Presentation</vt:lpstr>
      <vt:lpstr>PowerPoint Presentation</vt:lpstr>
      <vt:lpstr>Warm-up</vt:lpstr>
      <vt:lpstr>Where was the Panda?</vt:lpstr>
      <vt:lpstr>Where was the Panda?</vt:lpstr>
      <vt:lpstr>Presentation</vt:lpstr>
      <vt:lpstr>PowerPoint Presentation</vt:lpstr>
      <vt:lpstr>Practice</vt:lpstr>
      <vt:lpstr>Task 5: Look and say</vt:lpstr>
      <vt:lpstr>Task 5: Look and say</vt:lpstr>
      <vt:lpstr>Task 5: Look and say</vt:lpstr>
      <vt:lpstr>Task 5: Look and say</vt:lpstr>
      <vt:lpstr>PowerPoint Presentation</vt:lpstr>
      <vt:lpstr>100</vt:lpstr>
      <vt:lpstr>50</vt:lpstr>
      <vt:lpstr>X2 points</vt:lpstr>
      <vt:lpstr>900</vt:lpstr>
      <vt:lpstr>700</vt:lpstr>
      <vt:lpstr>300</vt:lpstr>
      <vt:lpstr>850</vt:lpstr>
      <vt:lpstr>200</vt:lpstr>
      <vt:lpstr>2000</vt:lpstr>
      <vt:lpstr>500</vt:lpstr>
      <vt:lpstr>Production</vt:lpstr>
      <vt:lpstr>PowerPoint Presentation</vt:lpstr>
      <vt:lpstr>Assessment</vt:lpstr>
      <vt:lpstr>Complete the sentences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Trung Nguyễn</cp:lastModifiedBy>
  <cp:revision>7</cp:revision>
  <dcterms:modified xsi:type="dcterms:W3CDTF">2024-04-11T07:26:48Z</dcterms:modified>
</cp:coreProperties>
</file>