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79" r:id="rId2"/>
    <p:sldId id="280" r:id="rId3"/>
    <p:sldId id="283" r:id="rId4"/>
    <p:sldId id="260" r:id="rId5"/>
    <p:sldId id="261" r:id="rId6"/>
    <p:sldId id="263" r:id="rId7"/>
    <p:sldId id="266" r:id="rId8"/>
    <p:sldId id="268" r:id="rId9"/>
    <p:sldId id="270" r:id="rId10"/>
    <p:sldId id="271" r:id="rId11"/>
    <p:sldId id="273" r:id="rId12"/>
    <p:sldId id="272" r:id="rId13"/>
    <p:sldId id="287" r:id="rId14"/>
    <p:sldId id="289" r:id="rId15"/>
    <p:sldId id="290" r:id="rId16"/>
    <p:sldId id="291" r:id="rId17"/>
    <p:sldId id="292" r:id="rId18"/>
    <p:sldId id="293" r:id="rId19"/>
    <p:sldId id="277" r:id="rId20"/>
  </p:sldIdLst>
  <p:sldSz cx="12192000" cy="6858000"/>
  <p:notesSz cx="6858000" cy="9144000"/>
  <p:embeddedFontLst>
    <p:embeddedFont>
      <p:font typeface="Nunito" panose="020B0604020202020204" charset="0"/>
      <p:regular r:id="rId22"/>
      <p:bold r:id="rId23"/>
      <p:italic r:id="rId24"/>
      <p:boldItalic r:id="rId25"/>
    </p:embeddedFont>
    <p:embeddedFont>
      <p:font typeface="UTM Cooper Black" panose="02040603050506020204" pitchFamily="18" charset="0"/>
      <p:regular r:id="rId26"/>
      <p:bold r:id="rId27"/>
      <p:italic r:id="rId28"/>
      <p:boldItalic r:id="rId29"/>
    </p:embeddedFont>
    <p:embeddedFont>
      <p:font typeface="Wingdings 2" panose="05020102010507070707" pitchFamily="18" charset="2"/>
      <p:regular r:id="rId30"/>
    </p:embeddedFont>
    <p:embeddedFont>
      <p:font typeface="Oi" panose="020B0604020202020204" charset="0"/>
      <p:regular r:id="rId31"/>
    </p:embeddedFont>
    <p:embeddedFont>
      <p:font typeface="Calibri" panose="020F050202020403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iEpNA7OPfDH1K9a80iyDFdy1AV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E6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741"/>
  </p:normalViewPr>
  <p:slideViewPr>
    <p:cSldViewPr snapToGrid="0">
      <p:cViewPr varScale="1">
        <p:scale>
          <a:sx n="80" d="100"/>
          <a:sy n="80" d="100"/>
        </p:scale>
        <p:origin x="581"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font" Target="fonts/font13.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ca33d7c17_0_2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aca33d7c17_0_2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0812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6" name="Google Shape;51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ca33d7c17_0_2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aca33d7c17_0_2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070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4" name="Google Shape;69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1" name="Google Shape;43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7" name="Google Shape;49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9" name="Google Shape;52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
        <p:cNvGrpSpPr/>
        <p:nvPr/>
      </p:nvGrpSpPr>
      <p:grpSpPr>
        <a:xfrm>
          <a:off x="0" y="0"/>
          <a:ext cx="0" cy="0"/>
          <a:chOff x="0" y="0"/>
          <a:chExt cx="0" cy="0"/>
        </a:xfrm>
      </p:grpSpPr>
      <p:sp>
        <p:nvSpPr>
          <p:cNvPr id="19" name="Google Shape;1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40"/>
        <p:cNvGrpSpPr/>
        <p:nvPr/>
      </p:nvGrpSpPr>
      <p:grpSpPr>
        <a:xfrm>
          <a:off x="0" y="0"/>
          <a:ext cx="0" cy="0"/>
          <a:chOff x="0" y="0"/>
          <a:chExt cx="0" cy="0"/>
        </a:xfrm>
      </p:grpSpPr>
      <p:sp>
        <p:nvSpPr>
          <p:cNvPr id="41" name="Google Shape;41;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7F7F7F"/>
              </a:buClr>
              <a:buSzPts val="1800"/>
              <a:buChar char="•"/>
              <a:defRPr/>
            </a:lvl1pPr>
            <a:lvl2pPr marL="914400" lvl="1" indent="-342900" algn="l">
              <a:lnSpc>
                <a:spcPct val="90000"/>
              </a:lnSpc>
              <a:spcBef>
                <a:spcPts val="500"/>
              </a:spcBef>
              <a:spcAft>
                <a:spcPts val="0"/>
              </a:spcAft>
              <a:buClr>
                <a:srgbClr val="7F7F7F"/>
              </a:buClr>
              <a:buSzPts val="1800"/>
              <a:buChar char="•"/>
              <a:defRPr/>
            </a:lvl2pPr>
            <a:lvl3pPr marL="1371600" lvl="2" indent="-342900" algn="l">
              <a:lnSpc>
                <a:spcPct val="90000"/>
              </a:lnSpc>
              <a:spcBef>
                <a:spcPts val="500"/>
              </a:spcBef>
              <a:spcAft>
                <a:spcPts val="0"/>
              </a:spcAft>
              <a:buClr>
                <a:srgbClr val="7F7F7F"/>
              </a:buClr>
              <a:buSzPts val="1800"/>
              <a:buChar char="•"/>
              <a:defRPr/>
            </a:lvl3pPr>
            <a:lvl4pPr marL="1828800" lvl="3" indent="-342900" algn="l">
              <a:lnSpc>
                <a:spcPct val="90000"/>
              </a:lnSpc>
              <a:spcBef>
                <a:spcPts val="500"/>
              </a:spcBef>
              <a:spcAft>
                <a:spcPts val="0"/>
              </a:spcAft>
              <a:buClr>
                <a:srgbClr val="7F7F7F"/>
              </a:buClr>
              <a:buSzPts val="1800"/>
              <a:buChar char="•"/>
              <a:defRPr/>
            </a:lvl4pPr>
            <a:lvl5pPr marL="2286000" lvl="4" indent="-342900" algn="l">
              <a:lnSpc>
                <a:spcPct val="90000"/>
              </a:lnSpc>
              <a:spcBef>
                <a:spcPts val="500"/>
              </a:spcBef>
              <a:spcAft>
                <a:spcPts val="0"/>
              </a:spcAft>
              <a:buClr>
                <a:srgbClr val="7F7F7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178"/>
        <p:cNvGrpSpPr/>
        <p:nvPr/>
      </p:nvGrpSpPr>
      <p:grpSpPr>
        <a:xfrm>
          <a:off x="0" y="0"/>
          <a:ext cx="0" cy="0"/>
          <a:chOff x="0" y="0"/>
          <a:chExt cx="0" cy="0"/>
        </a:xfrm>
      </p:grpSpPr>
      <p:sp>
        <p:nvSpPr>
          <p:cNvPr id="179" name="Google Shape;179;p7"/>
          <p:cNvSpPr txBox="1">
            <a:spLocks noGrp="1"/>
          </p:cNvSpPr>
          <p:nvPr>
            <p:ph type="title"/>
          </p:nvPr>
        </p:nvSpPr>
        <p:spPr>
          <a:xfrm>
            <a:off x="2524567" y="1818760"/>
            <a:ext cx="7142800" cy="225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0" name="Google Shape;180;p7"/>
          <p:cNvSpPr txBox="1">
            <a:spLocks noGrp="1"/>
          </p:cNvSpPr>
          <p:nvPr>
            <p:ph type="subTitle" idx="1"/>
          </p:nvPr>
        </p:nvSpPr>
        <p:spPr>
          <a:xfrm>
            <a:off x="3034233" y="4050440"/>
            <a:ext cx="6123600" cy="9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81" name="Google Shape;181;p7"/>
          <p:cNvGrpSpPr/>
          <p:nvPr/>
        </p:nvGrpSpPr>
        <p:grpSpPr>
          <a:xfrm rot="7179494">
            <a:off x="9871760" y="4381968"/>
            <a:ext cx="1201005" cy="1656601"/>
            <a:chOff x="330281" y="38723"/>
            <a:chExt cx="1614914" cy="2227176"/>
          </a:xfrm>
        </p:grpSpPr>
        <p:sp>
          <p:nvSpPr>
            <p:cNvPr id="182" name="Google Shape;182;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 name="Google Shape;185;p7"/>
          <p:cNvGrpSpPr/>
          <p:nvPr/>
        </p:nvGrpSpPr>
        <p:grpSpPr>
          <a:xfrm>
            <a:off x="914807" y="547402"/>
            <a:ext cx="1232287" cy="1640092"/>
            <a:chOff x="330281" y="38723"/>
            <a:chExt cx="1614914" cy="2227176"/>
          </a:xfrm>
        </p:grpSpPr>
        <p:sp>
          <p:nvSpPr>
            <p:cNvPr id="186" name="Google Shape;186;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 name="Google Shape;189;p7"/>
          <p:cNvGrpSpPr/>
          <p:nvPr/>
        </p:nvGrpSpPr>
        <p:grpSpPr>
          <a:xfrm rot="-2241120">
            <a:off x="9980546" y="499493"/>
            <a:ext cx="223377" cy="314312"/>
            <a:chOff x="5248950" y="2607450"/>
            <a:chExt cx="27575" cy="38800"/>
          </a:xfrm>
        </p:grpSpPr>
        <p:sp>
          <p:nvSpPr>
            <p:cNvPr id="190" name="Google Shape;190;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 name="Google Shape;192;p7"/>
          <p:cNvGrpSpPr/>
          <p:nvPr/>
        </p:nvGrpSpPr>
        <p:grpSpPr>
          <a:xfrm rot="1583875">
            <a:off x="11416248" y="5923791"/>
            <a:ext cx="213065" cy="299803"/>
            <a:chOff x="5248950" y="2607450"/>
            <a:chExt cx="27575" cy="38800"/>
          </a:xfrm>
        </p:grpSpPr>
        <p:sp>
          <p:nvSpPr>
            <p:cNvPr id="193" name="Google Shape;193;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 name="Google Shape;195;p7"/>
          <p:cNvGrpSpPr/>
          <p:nvPr/>
        </p:nvGrpSpPr>
        <p:grpSpPr>
          <a:xfrm rot="4025085">
            <a:off x="720415" y="6196649"/>
            <a:ext cx="140875" cy="198223"/>
            <a:chOff x="5248950" y="2607450"/>
            <a:chExt cx="27575" cy="38800"/>
          </a:xfrm>
        </p:grpSpPr>
        <p:sp>
          <p:nvSpPr>
            <p:cNvPr id="196" name="Google Shape;196;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 name="Google Shape;198;p7"/>
          <p:cNvGrpSpPr/>
          <p:nvPr/>
        </p:nvGrpSpPr>
        <p:grpSpPr>
          <a:xfrm rot="-5243946">
            <a:off x="617107" y="677640"/>
            <a:ext cx="223379" cy="314309"/>
            <a:chOff x="5248950" y="2607450"/>
            <a:chExt cx="27575" cy="38800"/>
          </a:xfrm>
        </p:grpSpPr>
        <p:sp>
          <p:nvSpPr>
            <p:cNvPr id="199" name="Google Shape;199;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7"/>
          <p:cNvGrpSpPr/>
          <p:nvPr/>
        </p:nvGrpSpPr>
        <p:grpSpPr>
          <a:xfrm rot="-2700000">
            <a:off x="2573519" y="383864"/>
            <a:ext cx="139484" cy="196264"/>
            <a:chOff x="5248950" y="2607450"/>
            <a:chExt cx="27575" cy="38800"/>
          </a:xfrm>
        </p:grpSpPr>
        <p:sp>
          <p:nvSpPr>
            <p:cNvPr id="202" name="Google Shape;202;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 name="Google Shape;204;p7"/>
          <p:cNvGrpSpPr/>
          <p:nvPr/>
        </p:nvGrpSpPr>
        <p:grpSpPr>
          <a:xfrm rot="3320916">
            <a:off x="11453326" y="1044893"/>
            <a:ext cx="139487" cy="196267"/>
            <a:chOff x="5248950" y="2607450"/>
            <a:chExt cx="27575" cy="38800"/>
          </a:xfrm>
        </p:grpSpPr>
        <p:sp>
          <p:nvSpPr>
            <p:cNvPr id="205" name="Google Shape;205;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 name="Google Shape;207;p7"/>
          <p:cNvSpPr/>
          <p:nvPr/>
        </p:nvSpPr>
        <p:spPr>
          <a:xfrm>
            <a:off x="374933" y="5058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8364800" y="849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7439533" y="6432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11277133" y="19186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71500" y="6091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2124900" y="2019400"/>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447243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5"/>
        <p:cNvGrpSpPr/>
        <p:nvPr/>
      </p:nvGrpSpPr>
      <p:grpSpPr>
        <a:xfrm>
          <a:off x="0" y="0"/>
          <a:ext cx="0" cy="0"/>
          <a:chOff x="0" y="0"/>
          <a:chExt cx="0" cy="0"/>
        </a:xfrm>
      </p:grpSpPr>
      <p:sp>
        <p:nvSpPr>
          <p:cNvPr id="6" name="Google Shape;6;p23"/>
          <p:cNvSpPr txBox="1"/>
          <p:nvPr/>
        </p:nvSpPr>
        <p:spPr>
          <a:xfrm>
            <a:off x="0" y="-1512332"/>
            <a:ext cx="12192000" cy="36933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400" b="0" i="0" u="none" strike="noStrike" cap="none">
                <a:solidFill>
                  <a:srgbClr val="CFCFCF"/>
                </a:solidFill>
                <a:latin typeface="Oi"/>
                <a:ea typeface="Oi"/>
                <a:cs typeface="Oi"/>
                <a:sym typeface="Oi"/>
              </a:rPr>
              <a:t>www.9slide.vn</a:t>
            </a:r>
            <a:endParaRPr/>
          </a:p>
        </p:txBody>
      </p:sp>
      <p:sp>
        <p:nvSpPr>
          <p:cNvPr id="7" name="Google Shape;7;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7F7F7F"/>
              </a:buClr>
              <a:buSzPts val="2800"/>
              <a:buFont typeface="Arial"/>
              <a:buChar char="•"/>
              <a:defRPr sz="2800" b="0" i="0" u="none" strike="noStrike" cap="none">
                <a:solidFill>
                  <a:srgbClr val="7F7F7F"/>
                </a:solidFill>
                <a:latin typeface="Oi"/>
                <a:ea typeface="Oi"/>
                <a:cs typeface="Oi"/>
                <a:sym typeface="Oi"/>
              </a:defRPr>
            </a:lvl1pPr>
            <a:lvl2pPr marL="914400" marR="0" lvl="1" indent="-381000" algn="l" rtl="0">
              <a:lnSpc>
                <a:spcPct val="90000"/>
              </a:lnSpc>
              <a:spcBef>
                <a:spcPts val="500"/>
              </a:spcBef>
              <a:spcAft>
                <a:spcPts val="0"/>
              </a:spcAft>
              <a:buClr>
                <a:srgbClr val="7F7F7F"/>
              </a:buClr>
              <a:buSzPts val="2400"/>
              <a:buFont typeface="Arial"/>
              <a:buChar char="•"/>
              <a:defRPr sz="2400" b="0" i="0" u="none" strike="noStrike" cap="none">
                <a:solidFill>
                  <a:srgbClr val="7F7F7F"/>
                </a:solidFill>
                <a:latin typeface="Oi"/>
                <a:ea typeface="Oi"/>
                <a:cs typeface="Oi"/>
                <a:sym typeface="Oi"/>
              </a:defRPr>
            </a:lvl2pPr>
            <a:lvl3pPr marL="1371600" marR="0" lvl="2" indent="-355600" algn="l" rtl="0">
              <a:lnSpc>
                <a:spcPct val="90000"/>
              </a:lnSpc>
              <a:spcBef>
                <a:spcPts val="500"/>
              </a:spcBef>
              <a:spcAft>
                <a:spcPts val="0"/>
              </a:spcAft>
              <a:buClr>
                <a:srgbClr val="7F7F7F"/>
              </a:buClr>
              <a:buSzPts val="2000"/>
              <a:buFont typeface="Arial"/>
              <a:buChar char="•"/>
              <a:defRPr sz="2000" b="0" i="0" u="none" strike="noStrike" cap="none">
                <a:solidFill>
                  <a:srgbClr val="7F7F7F"/>
                </a:solidFill>
                <a:latin typeface="Oi"/>
                <a:ea typeface="Oi"/>
                <a:cs typeface="Oi"/>
                <a:sym typeface="Oi"/>
              </a:defRPr>
            </a:lvl3pPr>
            <a:lvl4pPr marL="1828800" marR="0" lvl="3" indent="-342900" algn="l" rtl="0">
              <a:lnSpc>
                <a:spcPct val="90000"/>
              </a:lnSpc>
              <a:spcBef>
                <a:spcPts val="500"/>
              </a:spcBef>
              <a:spcAft>
                <a:spcPts val="0"/>
              </a:spcAft>
              <a:buClr>
                <a:srgbClr val="7F7F7F"/>
              </a:buClr>
              <a:buSzPts val="1800"/>
              <a:buFont typeface="Arial"/>
              <a:buChar char="•"/>
              <a:defRPr sz="1800" b="0" i="0" u="none" strike="noStrike" cap="none">
                <a:solidFill>
                  <a:srgbClr val="7F7F7F"/>
                </a:solidFill>
                <a:latin typeface="Oi"/>
                <a:ea typeface="Oi"/>
                <a:cs typeface="Oi"/>
                <a:sym typeface="Oi"/>
              </a:defRPr>
            </a:lvl4pPr>
            <a:lvl5pPr marL="2286000" marR="0" lvl="4" indent="-342900" algn="l" rtl="0">
              <a:lnSpc>
                <a:spcPct val="90000"/>
              </a:lnSpc>
              <a:spcBef>
                <a:spcPts val="500"/>
              </a:spcBef>
              <a:spcAft>
                <a:spcPts val="0"/>
              </a:spcAft>
              <a:buClr>
                <a:srgbClr val="7F7F7F"/>
              </a:buClr>
              <a:buSzPts val="1800"/>
              <a:buFont typeface="Arial"/>
              <a:buChar char="•"/>
              <a:defRPr sz="1800" b="0" i="0" u="none" strike="noStrike" cap="none">
                <a:solidFill>
                  <a:srgbClr val="7F7F7F"/>
                </a:solidFill>
                <a:latin typeface="Oi"/>
                <a:ea typeface="Oi"/>
                <a:cs typeface="Oi"/>
                <a:sym typeface="O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i"/>
                <a:ea typeface="Oi"/>
                <a:cs typeface="Oi"/>
                <a:sym typeface="O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i"/>
                <a:ea typeface="Oi"/>
                <a:cs typeface="Oi"/>
                <a:sym typeface="O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i"/>
                <a:ea typeface="Oi"/>
                <a:cs typeface="Oi"/>
                <a:sym typeface="O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i"/>
                <a:ea typeface="Oi"/>
                <a:cs typeface="Oi"/>
                <a:sym typeface="Oi"/>
              </a:defRPr>
            </a:lvl9pPr>
          </a:lstStyle>
          <a:p>
            <a:endParaRPr/>
          </a:p>
        </p:txBody>
      </p:sp>
      <p:sp>
        <p:nvSpPr>
          <p:cNvPr id="9" name="Google Shape;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Oi"/>
                <a:ea typeface="Oi"/>
                <a:cs typeface="Oi"/>
                <a:sym typeface="Oi"/>
              </a:defRPr>
            </a:lvl1pPr>
            <a:lvl2pPr marR="0" lvl="1" algn="l" rtl="0">
              <a:spcBef>
                <a:spcPts val="0"/>
              </a:spcBef>
              <a:spcAft>
                <a:spcPts val="0"/>
              </a:spcAft>
              <a:buSzPts val="1400"/>
              <a:buNone/>
              <a:defRPr sz="1800" b="0" i="0" u="none" strike="noStrike" cap="none">
                <a:solidFill>
                  <a:schemeClr val="dk1"/>
                </a:solidFill>
                <a:latin typeface="Oi"/>
                <a:ea typeface="Oi"/>
                <a:cs typeface="Oi"/>
                <a:sym typeface="Oi"/>
              </a:defRPr>
            </a:lvl2pPr>
            <a:lvl3pPr marR="0" lvl="2" algn="l" rtl="0">
              <a:spcBef>
                <a:spcPts val="0"/>
              </a:spcBef>
              <a:spcAft>
                <a:spcPts val="0"/>
              </a:spcAft>
              <a:buSzPts val="1400"/>
              <a:buNone/>
              <a:defRPr sz="1800" b="0" i="0" u="none" strike="noStrike" cap="none">
                <a:solidFill>
                  <a:schemeClr val="dk1"/>
                </a:solidFill>
                <a:latin typeface="Oi"/>
                <a:ea typeface="Oi"/>
                <a:cs typeface="Oi"/>
                <a:sym typeface="Oi"/>
              </a:defRPr>
            </a:lvl3pPr>
            <a:lvl4pPr marR="0" lvl="3" algn="l" rtl="0">
              <a:spcBef>
                <a:spcPts val="0"/>
              </a:spcBef>
              <a:spcAft>
                <a:spcPts val="0"/>
              </a:spcAft>
              <a:buSzPts val="1400"/>
              <a:buNone/>
              <a:defRPr sz="1800" b="0" i="0" u="none" strike="noStrike" cap="none">
                <a:solidFill>
                  <a:schemeClr val="dk1"/>
                </a:solidFill>
                <a:latin typeface="Oi"/>
                <a:ea typeface="Oi"/>
                <a:cs typeface="Oi"/>
                <a:sym typeface="Oi"/>
              </a:defRPr>
            </a:lvl4pPr>
            <a:lvl5pPr marR="0" lvl="4" algn="l" rtl="0">
              <a:spcBef>
                <a:spcPts val="0"/>
              </a:spcBef>
              <a:spcAft>
                <a:spcPts val="0"/>
              </a:spcAft>
              <a:buSzPts val="1400"/>
              <a:buNone/>
              <a:defRPr sz="1800" b="0" i="0" u="none" strike="noStrike" cap="none">
                <a:solidFill>
                  <a:schemeClr val="dk1"/>
                </a:solidFill>
                <a:latin typeface="Oi"/>
                <a:ea typeface="Oi"/>
                <a:cs typeface="Oi"/>
                <a:sym typeface="Oi"/>
              </a:defRPr>
            </a:lvl5pPr>
            <a:lvl6pPr marR="0" lvl="5" algn="l" rtl="0">
              <a:spcBef>
                <a:spcPts val="0"/>
              </a:spcBef>
              <a:spcAft>
                <a:spcPts val="0"/>
              </a:spcAft>
              <a:buSzPts val="1400"/>
              <a:buNone/>
              <a:defRPr sz="1800" b="0" i="0" u="none" strike="noStrike" cap="none">
                <a:solidFill>
                  <a:schemeClr val="dk1"/>
                </a:solidFill>
                <a:latin typeface="Oi"/>
                <a:ea typeface="Oi"/>
                <a:cs typeface="Oi"/>
                <a:sym typeface="Oi"/>
              </a:defRPr>
            </a:lvl6pPr>
            <a:lvl7pPr marR="0" lvl="6" algn="l" rtl="0">
              <a:spcBef>
                <a:spcPts val="0"/>
              </a:spcBef>
              <a:spcAft>
                <a:spcPts val="0"/>
              </a:spcAft>
              <a:buSzPts val="1400"/>
              <a:buNone/>
              <a:defRPr sz="1800" b="0" i="0" u="none" strike="noStrike" cap="none">
                <a:solidFill>
                  <a:schemeClr val="dk1"/>
                </a:solidFill>
                <a:latin typeface="Oi"/>
                <a:ea typeface="Oi"/>
                <a:cs typeface="Oi"/>
                <a:sym typeface="Oi"/>
              </a:defRPr>
            </a:lvl7pPr>
            <a:lvl8pPr marR="0" lvl="7" algn="l" rtl="0">
              <a:spcBef>
                <a:spcPts val="0"/>
              </a:spcBef>
              <a:spcAft>
                <a:spcPts val="0"/>
              </a:spcAft>
              <a:buSzPts val="1400"/>
              <a:buNone/>
              <a:defRPr sz="1800" b="0" i="0" u="none" strike="noStrike" cap="none">
                <a:solidFill>
                  <a:schemeClr val="dk1"/>
                </a:solidFill>
                <a:latin typeface="Oi"/>
                <a:ea typeface="Oi"/>
                <a:cs typeface="Oi"/>
                <a:sym typeface="Oi"/>
              </a:defRPr>
            </a:lvl8pPr>
            <a:lvl9pPr marR="0" lvl="8" algn="l" rtl="0">
              <a:spcBef>
                <a:spcPts val="0"/>
              </a:spcBef>
              <a:spcAft>
                <a:spcPts val="0"/>
              </a:spcAft>
              <a:buSzPts val="1400"/>
              <a:buNone/>
              <a:defRPr sz="1800" b="0" i="0" u="none" strike="noStrike" cap="none">
                <a:solidFill>
                  <a:schemeClr val="dk1"/>
                </a:solidFill>
                <a:latin typeface="Oi"/>
                <a:ea typeface="Oi"/>
                <a:cs typeface="Oi"/>
                <a:sym typeface="Oi"/>
              </a:defRPr>
            </a:lvl9pPr>
          </a:lstStyle>
          <a:p>
            <a:endParaRPr/>
          </a:p>
        </p:txBody>
      </p:sp>
      <p:sp>
        <p:nvSpPr>
          <p:cNvPr id="10" name="Google Shape;1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Oi"/>
                <a:ea typeface="Oi"/>
                <a:cs typeface="Oi"/>
                <a:sym typeface="Oi"/>
              </a:defRPr>
            </a:lvl1pPr>
            <a:lvl2pPr marR="0" lvl="1" algn="l" rtl="0">
              <a:spcBef>
                <a:spcPts val="0"/>
              </a:spcBef>
              <a:spcAft>
                <a:spcPts val="0"/>
              </a:spcAft>
              <a:buSzPts val="1400"/>
              <a:buNone/>
              <a:defRPr sz="1800" b="0" i="0" u="none" strike="noStrike" cap="none">
                <a:solidFill>
                  <a:schemeClr val="dk1"/>
                </a:solidFill>
                <a:latin typeface="Oi"/>
                <a:ea typeface="Oi"/>
                <a:cs typeface="Oi"/>
                <a:sym typeface="Oi"/>
              </a:defRPr>
            </a:lvl2pPr>
            <a:lvl3pPr marR="0" lvl="2" algn="l" rtl="0">
              <a:spcBef>
                <a:spcPts val="0"/>
              </a:spcBef>
              <a:spcAft>
                <a:spcPts val="0"/>
              </a:spcAft>
              <a:buSzPts val="1400"/>
              <a:buNone/>
              <a:defRPr sz="1800" b="0" i="0" u="none" strike="noStrike" cap="none">
                <a:solidFill>
                  <a:schemeClr val="dk1"/>
                </a:solidFill>
                <a:latin typeface="Oi"/>
                <a:ea typeface="Oi"/>
                <a:cs typeface="Oi"/>
                <a:sym typeface="Oi"/>
              </a:defRPr>
            </a:lvl3pPr>
            <a:lvl4pPr marR="0" lvl="3" algn="l" rtl="0">
              <a:spcBef>
                <a:spcPts val="0"/>
              </a:spcBef>
              <a:spcAft>
                <a:spcPts val="0"/>
              </a:spcAft>
              <a:buSzPts val="1400"/>
              <a:buNone/>
              <a:defRPr sz="1800" b="0" i="0" u="none" strike="noStrike" cap="none">
                <a:solidFill>
                  <a:schemeClr val="dk1"/>
                </a:solidFill>
                <a:latin typeface="Oi"/>
                <a:ea typeface="Oi"/>
                <a:cs typeface="Oi"/>
                <a:sym typeface="Oi"/>
              </a:defRPr>
            </a:lvl4pPr>
            <a:lvl5pPr marR="0" lvl="4" algn="l" rtl="0">
              <a:spcBef>
                <a:spcPts val="0"/>
              </a:spcBef>
              <a:spcAft>
                <a:spcPts val="0"/>
              </a:spcAft>
              <a:buSzPts val="1400"/>
              <a:buNone/>
              <a:defRPr sz="1800" b="0" i="0" u="none" strike="noStrike" cap="none">
                <a:solidFill>
                  <a:schemeClr val="dk1"/>
                </a:solidFill>
                <a:latin typeface="Oi"/>
                <a:ea typeface="Oi"/>
                <a:cs typeface="Oi"/>
                <a:sym typeface="Oi"/>
              </a:defRPr>
            </a:lvl5pPr>
            <a:lvl6pPr marR="0" lvl="5" algn="l" rtl="0">
              <a:spcBef>
                <a:spcPts val="0"/>
              </a:spcBef>
              <a:spcAft>
                <a:spcPts val="0"/>
              </a:spcAft>
              <a:buSzPts val="1400"/>
              <a:buNone/>
              <a:defRPr sz="1800" b="0" i="0" u="none" strike="noStrike" cap="none">
                <a:solidFill>
                  <a:schemeClr val="dk1"/>
                </a:solidFill>
                <a:latin typeface="Oi"/>
                <a:ea typeface="Oi"/>
                <a:cs typeface="Oi"/>
                <a:sym typeface="Oi"/>
              </a:defRPr>
            </a:lvl6pPr>
            <a:lvl7pPr marR="0" lvl="6" algn="l" rtl="0">
              <a:spcBef>
                <a:spcPts val="0"/>
              </a:spcBef>
              <a:spcAft>
                <a:spcPts val="0"/>
              </a:spcAft>
              <a:buSzPts val="1400"/>
              <a:buNone/>
              <a:defRPr sz="1800" b="0" i="0" u="none" strike="noStrike" cap="none">
                <a:solidFill>
                  <a:schemeClr val="dk1"/>
                </a:solidFill>
                <a:latin typeface="Oi"/>
                <a:ea typeface="Oi"/>
                <a:cs typeface="Oi"/>
                <a:sym typeface="Oi"/>
              </a:defRPr>
            </a:lvl7pPr>
            <a:lvl8pPr marR="0" lvl="7" algn="l" rtl="0">
              <a:spcBef>
                <a:spcPts val="0"/>
              </a:spcBef>
              <a:spcAft>
                <a:spcPts val="0"/>
              </a:spcAft>
              <a:buSzPts val="1400"/>
              <a:buNone/>
              <a:defRPr sz="1800" b="0" i="0" u="none" strike="noStrike" cap="none">
                <a:solidFill>
                  <a:schemeClr val="dk1"/>
                </a:solidFill>
                <a:latin typeface="Oi"/>
                <a:ea typeface="Oi"/>
                <a:cs typeface="Oi"/>
                <a:sym typeface="Oi"/>
              </a:defRPr>
            </a:lvl8pPr>
            <a:lvl9pPr marR="0" lvl="8" algn="l" rtl="0">
              <a:spcBef>
                <a:spcPts val="0"/>
              </a:spcBef>
              <a:spcAft>
                <a:spcPts val="0"/>
              </a:spcAft>
              <a:buSzPts val="1400"/>
              <a:buNone/>
              <a:defRPr sz="1800" b="0" i="0" u="none" strike="noStrike" cap="none">
                <a:solidFill>
                  <a:schemeClr val="dk1"/>
                </a:solidFill>
                <a:latin typeface="Oi"/>
                <a:ea typeface="Oi"/>
                <a:cs typeface="Oi"/>
                <a:sym typeface="Oi"/>
              </a:defRPr>
            </a:lvl9pPr>
          </a:lstStyle>
          <a:p>
            <a:endParaRPr/>
          </a:p>
        </p:txBody>
      </p:sp>
      <p:sp>
        <p:nvSpPr>
          <p:cNvPr id="11" name="Google Shape;1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Oi"/>
                <a:ea typeface="Oi"/>
                <a:cs typeface="Oi"/>
                <a:sym typeface="Oi"/>
              </a:defRPr>
            </a:lvl1pPr>
            <a:lvl2pPr marL="0" marR="0" lvl="1" indent="0" algn="r" rtl="0">
              <a:spcBef>
                <a:spcPts val="0"/>
              </a:spcBef>
              <a:buNone/>
              <a:defRPr sz="1200" b="0" i="0" u="none" strike="noStrike" cap="none">
                <a:solidFill>
                  <a:srgbClr val="888888"/>
                </a:solidFill>
                <a:latin typeface="Oi"/>
                <a:ea typeface="Oi"/>
                <a:cs typeface="Oi"/>
                <a:sym typeface="Oi"/>
              </a:defRPr>
            </a:lvl2pPr>
            <a:lvl3pPr marL="0" marR="0" lvl="2" indent="0" algn="r" rtl="0">
              <a:spcBef>
                <a:spcPts val="0"/>
              </a:spcBef>
              <a:buNone/>
              <a:defRPr sz="1200" b="0" i="0" u="none" strike="noStrike" cap="none">
                <a:solidFill>
                  <a:srgbClr val="888888"/>
                </a:solidFill>
                <a:latin typeface="Oi"/>
                <a:ea typeface="Oi"/>
                <a:cs typeface="Oi"/>
                <a:sym typeface="Oi"/>
              </a:defRPr>
            </a:lvl3pPr>
            <a:lvl4pPr marL="0" marR="0" lvl="3" indent="0" algn="r" rtl="0">
              <a:spcBef>
                <a:spcPts val="0"/>
              </a:spcBef>
              <a:buNone/>
              <a:defRPr sz="1200" b="0" i="0" u="none" strike="noStrike" cap="none">
                <a:solidFill>
                  <a:srgbClr val="888888"/>
                </a:solidFill>
                <a:latin typeface="Oi"/>
                <a:ea typeface="Oi"/>
                <a:cs typeface="Oi"/>
                <a:sym typeface="Oi"/>
              </a:defRPr>
            </a:lvl4pPr>
            <a:lvl5pPr marL="0" marR="0" lvl="4" indent="0" algn="r" rtl="0">
              <a:spcBef>
                <a:spcPts val="0"/>
              </a:spcBef>
              <a:buNone/>
              <a:defRPr sz="1200" b="0" i="0" u="none" strike="noStrike" cap="none">
                <a:solidFill>
                  <a:srgbClr val="888888"/>
                </a:solidFill>
                <a:latin typeface="Oi"/>
                <a:ea typeface="Oi"/>
                <a:cs typeface="Oi"/>
                <a:sym typeface="Oi"/>
              </a:defRPr>
            </a:lvl5pPr>
            <a:lvl6pPr marL="0" marR="0" lvl="5" indent="0" algn="r" rtl="0">
              <a:spcBef>
                <a:spcPts val="0"/>
              </a:spcBef>
              <a:buNone/>
              <a:defRPr sz="1200" b="0" i="0" u="none" strike="noStrike" cap="none">
                <a:solidFill>
                  <a:srgbClr val="888888"/>
                </a:solidFill>
                <a:latin typeface="Oi"/>
                <a:ea typeface="Oi"/>
                <a:cs typeface="Oi"/>
                <a:sym typeface="Oi"/>
              </a:defRPr>
            </a:lvl6pPr>
            <a:lvl7pPr marL="0" marR="0" lvl="6" indent="0" algn="r" rtl="0">
              <a:spcBef>
                <a:spcPts val="0"/>
              </a:spcBef>
              <a:buNone/>
              <a:defRPr sz="1200" b="0" i="0" u="none" strike="noStrike" cap="none">
                <a:solidFill>
                  <a:srgbClr val="888888"/>
                </a:solidFill>
                <a:latin typeface="Oi"/>
                <a:ea typeface="Oi"/>
                <a:cs typeface="Oi"/>
                <a:sym typeface="Oi"/>
              </a:defRPr>
            </a:lvl7pPr>
            <a:lvl8pPr marL="0" marR="0" lvl="7" indent="0" algn="r" rtl="0">
              <a:spcBef>
                <a:spcPts val="0"/>
              </a:spcBef>
              <a:buNone/>
              <a:defRPr sz="1200" b="0" i="0" u="none" strike="noStrike" cap="none">
                <a:solidFill>
                  <a:srgbClr val="888888"/>
                </a:solidFill>
                <a:latin typeface="Oi"/>
                <a:ea typeface="Oi"/>
                <a:cs typeface="Oi"/>
                <a:sym typeface="Oi"/>
              </a:defRPr>
            </a:lvl8pPr>
            <a:lvl9pPr marL="0" marR="0" lvl="8" indent="0" algn="r" rtl="0">
              <a:spcBef>
                <a:spcPts val="0"/>
              </a:spcBef>
              <a:buNone/>
              <a:defRPr sz="1200" b="0" i="0" u="none" strike="noStrike" cap="none">
                <a:solidFill>
                  <a:srgbClr val="888888"/>
                </a:solidFill>
                <a:latin typeface="Oi"/>
                <a:ea typeface="Oi"/>
                <a:cs typeface="Oi"/>
                <a:sym typeface="Oi"/>
              </a:defRPr>
            </a:lvl9pPr>
          </a:lstStyle>
          <a:p>
            <a:pPr marL="0" lvl="0" indent="0" algn="r" rtl="0">
              <a:spcBef>
                <a:spcPts val="0"/>
              </a:spcBef>
              <a:spcAft>
                <a:spcPts val="0"/>
              </a:spcAft>
              <a:buNone/>
            </a:pPr>
            <a:fld id="{00000000-1234-1234-1234-123412341234}" type="slidenum">
              <a:rPr lang="en-SG"/>
              <a:t>‹#›</a:t>
            </a:fld>
            <a:endParaRPr/>
          </a:p>
        </p:txBody>
      </p:sp>
      <p:grpSp>
        <p:nvGrpSpPr>
          <p:cNvPr id="12" name="Google Shape;12;p23"/>
          <p:cNvGrpSpPr/>
          <p:nvPr/>
        </p:nvGrpSpPr>
        <p:grpSpPr>
          <a:xfrm>
            <a:off x="-2202100" y="-2224223"/>
            <a:ext cx="16596200" cy="11284323"/>
            <a:chOff x="-2202100" y="-2224223"/>
            <a:chExt cx="16596200" cy="11284323"/>
          </a:xfrm>
        </p:grpSpPr>
        <p:sp>
          <p:nvSpPr>
            <p:cNvPr id="13" name="Google Shape;13;p23"/>
            <p:cNvSpPr/>
            <p:nvPr/>
          </p:nvSpPr>
          <p:spPr>
            <a:xfrm>
              <a:off x="4851540" y="8494776"/>
              <a:ext cx="2488920" cy="565324"/>
            </a:xfrm>
            <a:prstGeom prst="rect">
              <a:avLst/>
            </a:prstGeom>
            <a:noFill/>
            <a:ln w="2157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Oi"/>
                <a:ea typeface="Oi"/>
                <a:cs typeface="Oi"/>
                <a:sym typeface="Oi"/>
              </a:endParaRPr>
            </a:p>
          </p:txBody>
        </p:sp>
        <p:sp>
          <p:nvSpPr>
            <p:cNvPr id="14" name="Google Shape;14;p23"/>
            <p:cNvSpPr/>
            <p:nvPr/>
          </p:nvSpPr>
          <p:spPr>
            <a:xfrm>
              <a:off x="5006988" y="8647176"/>
              <a:ext cx="2178025" cy="260524"/>
            </a:xfrm>
            <a:custGeom>
              <a:avLst/>
              <a:gdLst/>
              <a:ahLst/>
              <a:cxnLst/>
              <a:rect l="l" t="t" r="r" b="b"/>
              <a:pathLst>
                <a:path w="2178025" h="260524" extrusionOk="0">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700" b="0" i="0" u="none" strike="noStrike" cap="none">
                <a:solidFill>
                  <a:srgbClr val="BFBFBF"/>
                </a:solidFill>
                <a:latin typeface="Oi"/>
                <a:ea typeface="Oi"/>
                <a:cs typeface="Oi"/>
                <a:sym typeface="Oi"/>
              </a:endParaRPr>
            </a:p>
          </p:txBody>
        </p:sp>
        <p:sp>
          <p:nvSpPr>
            <p:cNvPr id="15" name="Google Shape;15;p23"/>
            <p:cNvSpPr/>
            <p:nvPr/>
          </p:nvSpPr>
          <p:spPr>
            <a:xfrm>
              <a:off x="-2202100" y="-2224223"/>
              <a:ext cx="16596200" cy="1128432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i"/>
                <a:ea typeface="Oi"/>
                <a:cs typeface="Oi"/>
                <a:sym typeface="Oi"/>
              </a:endParaRPr>
            </a:p>
          </p:txBody>
        </p:sp>
      </p:grpSp>
      <p:sp>
        <p:nvSpPr>
          <p:cNvPr id="16" name="Google Shape;16;p23"/>
          <p:cNvSpPr/>
          <p:nvPr/>
        </p:nvSpPr>
        <p:spPr>
          <a:xfrm>
            <a:off x="6091428" y="-8915400"/>
            <a:ext cx="9144" cy="9144"/>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i"/>
              <a:ea typeface="Oi"/>
              <a:cs typeface="Oi"/>
              <a:sym typeface="Oi"/>
            </a:endParaRPr>
          </a:p>
        </p:txBody>
      </p:sp>
      <p:sp>
        <p:nvSpPr>
          <p:cNvPr id="17" name="Google Shape;17;p23"/>
          <p:cNvSpPr/>
          <p:nvPr/>
        </p:nvSpPr>
        <p:spPr>
          <a:xfrm>
            <a:off x="6091428" y="15764256"/>
            <a:ext cx="9144" cy="9144"/>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i"/>
              <a:ea typeface="Oi"/>
              <a:cs typeface="Oi"/>
              <a:sym typeface="Oi"/>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6.png"/><Relationship Id="rId4" Type="http://schemas.openxmlformats.org/officeDocument/2006/relationships/image" Target="../media/image54.sv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57.svg"/><Relationship Id="rId5" Type="http://schemas.openxmlformats.org/officeDocument/2006/relationships/image" Target="../media/image19.png"/><Relationship Id="rId10" Type="http://schemas.openxmlformats.org/officeDocument/2006/relationships/image" Target="../media/image38.png"/><Relationship Id="rId4" Type="http://schemas.openxmlformats.org/officeDocument/2006/relationships/image" Target="../media/image18.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60.sv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sv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image" Target="../media/image7.jpeg"/><Relationship Id="rId16"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2.svg"/><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21.sv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1.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1.tiff"/><Relationship Id="rId4" Type="http://schemas.openxmlformats.org/officeDocument/2006/relationships/image" Target="../media/image30.tiff"/></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2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1000"/>
          </a:stretch>
        </a:blipFill>
        <a:effectLst/>
      </p:bgPr>
    </p:bg>
    <p:spTree>
      <p:nvGrpSpPr>
        <p:cNvPr id="1" name="Shape 1507"/>
        <p:cNvGrpSpPr/>
        <p:nvPr/>
      </p:nvGrpSpPr>
      <p:grpSpPr>
        <a:xfrm>
          <a:off x="0" y="0"/>
          <a:ext cx="0" cy="0"/>
          <a:chOff x="0" y="0"/>
          <a:chExt cx="0" cy="0"/>
        </a:xfrm>
      </p:grpSpPr>
      <p:pic>
        <p:nvPicPr>
          <p:cNvPr id="99" name="Google Shape;183;p5">
            <a:extLst>
              <a:ext uri="{FF2B5EF4-FFF2-40B4-BE49-F238E27FC236}">
                <a16:creationId xmlns:a16="http://schemas.microsoft.com/office/drawing/2014/main" id="{78EFE821-56B9-5240-8775-341BAF16944E}"/>
              </a:ext>
            </a:extLst>
          </p:cNvPr>
          <p:cNvPicPr preferRelativeResize="0"/>
          <p:nvPr/>
        </p:nvPicPr>
        <p:blipFill rotWithShape="1">
          <a:blip r:embed="rId4">
            <a:alphaModFix/>
          </a:blip>
          <a:srcRect b="4810"/>
          <a:stretch/>
        </p:blipFill>
        <p:spPr>
          <a:xfrm>
            <a:off x="-736341" y="4183005"/>
            <a:ext cx="4967111" cy="2922227"/>
          </a:xfrm>
          <a:prstGeom prst="rect">
            <a:avLst/>
          </a:prstGeom>
          <a:noFill/>
          <a:ln>
            <a:noFill/>
          </a:ln>
        </p:spPr>
      </p:pic>
      <p:sp>
        <p:nvSpPr>
          <p:cNvPr id="114" name="Google Shape;2255;p51">
            <a:extLst>
              <a:ext uri="{FF2B5EF4-FFF2-40B4-BE49-F238E27FC236}">
                <a16:creationId xmlns:a16="http://schemas.microsoft.com/office/drawing/2014/main" id="{5CB2101A-81CB-4DFB-910E-5104A438CC6F}"/>
              </a:ext>
            </a:extLst>
          </p:cNvPr>
          <p:cNvSpPr/>
          <p:nvPr/>
        </p:nvSpPr>
        <p:spPr>
          <a:xfrm>
            <a:off x="2536523" y="1432888"/>
            <a:ext cx="7382553" cy="2763282"/>
          </a:xfrm>
          <a:prstGeom prst="round2DiagRect">
            <a:avLst>
              <a:gd name="adj1" fmla="val 50000"/>
              <a:gd name="adj2" fmla="val 0"/>
            </a:avLst>
          </a:pr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cs typeface="Arial"/>
              <a:sym typeface="Arial"/>
            </a:endParaRPr>
          </a:p>
        </p:txBody>
      </p:sp>
      <p:grpSp>
        <p:nvGrpSpPr>
          <p:cNvPr id="115" name="Google Shape;2422;p51">
            <a:extLst>
              <a:ext uri="{FF2B5EF4-FFF2-40B4-BE49-F238E27FC236}">
                <a16:creationId xmlns:a16="http://schemas.microsoft.com/office/drawing/2014/main" id="{4EF9285D-E79C-4813-ADA5-CCC9B15210F8}"/>
              </a:ext>
            </a:extLst>
          </p:cNvPr>
          <p:cNvGrpSpPr/>
          <p:nvPr/>
        </p:nvGrpSpPr>
        <p:grpSpPr>
          <a:xfrm>
            <a:off x="5304899" y="4665080"/>
            <a:ext cx="463528" cy="473297"/>
            <a:chOff x="7348550" y="1658600"/>
            <a:chExt cx="1664175" cy="1699250"/>
          </a:xfrm>
        </p:grpSpPr>
        <p:sp>
          <p:nvSpPr>
            <p:cNvPr id="116" name="Google Shape;2423;p51">
              <a:extLst>
                <a:ext uri="{FF2B5EF4-FFF2-40B4-BE49-F238E27FC236}">
                  <a16:creationId xmlns:a16="http://schemas.microsoft.com/office/drawing/2014/main" id="{369932AD-B1C8-4F53-8892-109FBA4C1FCF}"/>
                </a:ext>
              </a:extLst>
            </p:cNvPr>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7" name="Google Shape;2424;p51">
              <a:extLst>
                <a:ext uri="{FF2B5EF4-FFF2-40B4-BE49-F238E27FC236}">
                  <a16:creationId xmlns:a16="http://schemas.microsoft.com/office/drawing/2014/main" id="{452F0B4C-B026-4617-A056-4599D7F8F01B}"/>
                </a:ext>
              </a:extLst>
            </p:cNvPr>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8" name="Google Shape;2425;p51">
              <a:extLst>
                <a:ext uri="{FF2B5EF4-FFF2-40B4-BE49-F238E27FC236}">
                  <a16:creationId xmlns:a16="http://schemas.microsoft.com/office/drawing/2014/main" id="{BC7E166D-0461-413D-8CB4-F6E9930F4721}"/>
                </a:ext>
              </a:extLst>
            </p:cNvPr>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9" name="Google Shape;2426;p51">
              <a:extLst>
                <a:ext uri="{FF2B5EF4-FFF2-40B4-BE49-F238E27FC236}">
                  <a16:creationId xmlns:a16="http://schemas.microsoft.com/office/drawing/2014/main" id="{70A81E68-464C-4C13-BD75-1CF8146267AC}"/>
                </a:ext>
              </a:extLst>
            </p:cNvPr>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0" name="Google Shape;2427;p51">
              <a:extLst>
                <a:ext uri="{FF2B5EF4-FFF2-40B4-BE49-F238E27FC236}">
                  <a16:creationId xmlns:a16="http://schemas.microsoft.com/office/drawing/2014/main" id="{CCDDC886-76CE-4A7C-BEB9-4867EA4EC683}"/>
                </a:ext>
              </a:extLst>
            </p:cNvPr>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1" name="Google Shape;2428;p51">
              <a:extLst>
                <a:ext uri="{FF2B5EF4-FFF2-40B4-BE49-F238E27FC236}">
                  <a16:creationId xmlns:a16="http://schemas.microsoft.com/office/drawing/2014/main" id="{67E0A0CC-9BEB-400A-8FF4-14A3CE111858}"/>
                </a:ext>
              </a:extLst>
            </p:cNvPr>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2" name="Google Shape;2429;p51">
              <a:extLst>
                <a:ext uri="{FF2B5EF4-FFF2-40B4-BE49-F238E27FC236}">
                  <a16:creationId xmlns:a16="http://schemas.microsoft.com/office/drawing/2014/main" id="{F8B578C1-1206-4089-9FE4-8F22D177DD55}"/>
                </a:ext>
              </a:extLst>
            </p:cNvPr>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3" name="Google Shape;2430;p51">
              <a:extLst>
                <a:ext uri="{FF2B5EF4-FFF2-40B4-BE49-F238E27FC236}">
                  <a16:creationId xmlns:a16="http://schemas.microsoft.com/office/drawing/2014/main" id="{A1E62F6B-28A7-4163-BB2F-4214A8D9222D}"/>
                </a:ext>
              </a:extLst>
            </p:cNvPr>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4" name="Google Shape;2431;p51">
              <a:extLst>
                <a:ext uri="{FF2B5EF4-FFF2-40B4-BE49-F238E27FC236}">
                  <a16:creationId xmlns:a16="http://schemas.microsoft.com/office/drawing/2014/main" id="{2F39417F-105B-4C5E-A723-CC6C86E7A94F}"/>
                </a:ext>
              </a:extLst>
            </p:cNvPr>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5" name="Google Shape;2432;p51">
              <a:extLst>
                <a:ext uri="{FF2B5EF4-FFF2-40B4-BE49-F238E27FC236}">
                  <a16:creationId xmlns:a16="http://schemas.microsoft.com/office/drawing/2014/main" id="{B520A0BE-9B25-42EF-9305-13EBFD145F13}"/>
                </a:ext>
              </a:extLst>
            </p:cNvPr>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6" name="Google Shape;2433;p51">
              <a:extLst>
                <a:ext uri="{FF2B5EF4-FFF2-40B4-BE49-F238E27FC236}">
                  <a16:creationId xmlns:a16="http://schemas.microsoft.com/office/drawing/2014/main" id="{AB164D46-F114-4516-8961-4E16CC22230A}"/>
                </a:ext>
              </a:extLst>
            </p:cNvPr>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7" name="Google Shape;2434;p51">
              <a:extLst>
                <a:ext uri="{FF2B5EF4-FFF2-40B4-BE49-F238E27FC236}">
                  <a16:creationId xmlns:a16="http://schemas.microsoft.com/office/drawing/2014/main" id="{4848C304-103A-4C45-9C10-C885F3402FDA}"/>
                </a:ext>
              </a:extLst>
            </p:cNvPr>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8" name="Google Shape;2435;p51">
              <a:extLst>
                <a:ext uri="{FF2B5EF4-FFF2-40B4-BE49-F238E27FC236}">
                  <a16:creationId xmlns:a16="http://schemas.microsoft.com/office/drawing/2014/main" id="{318F44B2-E1D6-426B-8F94-3CA5A6420CE8}"/>
                </a:ext>
              </a:extLst>
            </p:cNvPr>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29" name="Google Shape;2436;p51">
            <a:extLst>
              <a:ext uri="{FF2B5EF4-FFF2-40B4-BE49-F238E27FC236}">
                <a16:creationId xmlns:a16="http://schemas.microsoft.com/office/drawing/2014/main" id="{303FFA1F-07E5-40EF-B39B-2E6F8F757C6D}"/>
              </a:ext>
            </a:extLst>
          </p:cNvPr>
          <p:cNvGrpSpPr/>
          <p:nvPr/>
        </p:nvGrpSpPr>
        <p:grpSpPr>
          <a:xfrm>
            <a:off x="1529376" y="115998"/>
            <a:ext cx="1057839" cy="780768"/>
            <a:chOff x="7757175" y="1399875"/>
            <a:chExt cx="1347450" cy="994525"/>
          </a:xfrm>
        </p:grpSpPr>
        <p:sp>
          <p:nvSpPr>
            <p:cNvPr id="130" name="Google Shape;2437;p51">
              <a:extLst>
                <a:ext uri="{FF2B5EF4-FFF2-40B4-BE49-F238E27FC236}">
                  <a16:creationId xmlns:a16="http://schemas.microsoft.com/office/drawing/2014/main" id="{66898B7E-EA7C-496B-9101-126698E0A802}"/>
                </a:ext>
              </a:extLst>
            </p:cNvPr>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1" name="Google Shape;2438;p51">
              <a:extLst>
                <a:ext uri="{FF2B5EF4-FFF2-40B4-BE49-F238E27FC236}">
                  <a16:creationId xmlns:a16="http://schemas.microsoft.com/office/drawing/2014/main" id="{CC5D1D76-BAB2-41DA-85C4-016F11FCC1A6}"/>
                </a:ext>
              </a:extLst>
            </p:cNvPr>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2" name="Google Shape;2439;p51">
              <a:extLst>
                <a:ext uri="{FF2B5EF4-FFF2-40B4-BE49-F238E27FC236}">
                  <a16:creationId xmlns:a16="http://schemas.microsoft.com/office/drawing/2014/main" id="{5EC89C69-0EE2-4EC9-A8F6-445CAC3D38DA}"/>
                </a:ext>
              </a:extLst>
            </p:cNvPr>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3" name="Google Shape;2440;p51">
              <a:extLst>
                <a:ext uri="{FF2B5EF4-FFF2-40B4-BE49-F238E27FC236}">
                  <a16:creationId xmlns:a16="http://schemas.microsoft.com/office/drawing/2014/main" id="{E23D0D1F-599F-44A7-9141-0E60C2E2BF42}"/>
                </a:ext>
              </a:extLst>
            </p:cNvPr>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4" name="Google Shape;2441;p51">
              <a:extLst>
                <a:ext uri="{FF2B5EF4-FFF2-40B4-BE49-F238E27FC236}">
                  <a16:creationId xmlns:a16="http://schemas.microsoft.com/office/drawing/2014/main" id="{75E7D036-79C6-427B-94FA-DEBBB8637BE6}"/>
                </a:ext>
              </a:extLst>
            </p:cNvPr>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5" name="Google Shape;2442;p51">
              <a:extLst>
                <a:ext uri="{FF2B5EF4-FFF2-40B4-BE49-F238E27FC236}">
                  <a16:creationId xmlns:a16="http://schemas.microsoft.com/office/drawing/2014/main" id="{0296EF35-1960-42F4-8A05-64F7E66ACF40}"/>
                </a:ext>
              </a:extLst>
            </p:cNvPr>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6" name="Google Shape;2443;p51">
              <a:extLst>
                <a:ext uri="{FF2B5EF4-FFF2-40B4-BE49-F238E27FC236}">
                  <a16:creationId xmlns:a16="http://schemas.microsoft.com/office/drawing/2014/main" id="{5C2C8E5A-06C8-4E79-8F19-C40510E1D370}"/>
                </a:ext>
              </a:extLst>
            </p:cNvPr>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7" name="Google Shape;2444;p51">
              <a:extLst>
                <a:ext uri="{FF2B5EF4-FFF2-40B4-BE49-F238E27FC236}">
                  <a16:creationId xmlns:a16="http://schemas.microsoft.com/office/drawing/2014/main" id="{3D3859C9-10EB-4CA7-891D-1EE2D3CDFBD4}"/>
                </a:ext>
              </a:extLst>
            </p:cNvPr>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8" name="Google Shape;2445;p51">
              <a:extLst>
                <a:ext uri="{FF2B5EF4-FFF2-40B4-BE49-F238E27FC236}">
                  <a16:creationId xmlns:a16="http://schemas.microsoft.com/office/drawing/2014/main" id="{1BAD300B-4CC4-40CA-8141-9A4947007731}"/>
                </a:ext>
              </a:extLst>
            </p:cNvPr>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39" name="Google Shape;2446;p51">
            <a:extLst>
              <a:ext uri="{FF2B5EF4-FFF2-40B4-BE49-F238E27FC236}">
                <a16:creationId xmlns:a16="http://schemas.microsoft.com/office/drawing/2014/main" id="{8CB7F963-A4C0-4119-8434-B7068E01C03E}"/>
              </a:ext>
            </a:extLst>
          </p:cNvPr>
          <p:cNvGrpSpPr/>
          <p:nvPr/>
        </p:nvGrpSpPr>
        <p:grpSpPr>
          <a:xfrm>
            <a:off x="9497911" y="872652"/>
            <a:ext cx="874935" cy="1034345"/>
            <a:chOff x="4377350" y="3576850"/>
            <a:chExt cx="1070125" cy="1265100"/>
          </a:xfrm>
        </p:grpSpPr>
        <p:sp>
          <p:nvSpPr>
            <p:cNvPr id="140" name="Google Shape;2447;p51">
              <a:extLst>
                <a:ext uri="{FF2B5EF4-FFF2-40B4-BE49-F238E27FC236}">
                  <a16:creationId xmlns:a16="http://schemas.microsoft.com/office/drawing/2014/main" id="{6D23818F-F723-43E3-B7ED-2C844B95FB9A}"/>
                </a:ext>
              </a:extLst>
            </p:cNvPr>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1" name="Google Shape;2448;p51">
              <a:extLst>
                <a:ext uri="{FF2B5EF4-FFF2-40B4-BE49-F238E27FC236}">
                  <a16:creationId xmlns:a16="http://schemas.microsoft.com/office/drawing/2014/main" id="{07B7816E-7E5D-4D05-BB03-BF01BED159D8}"/>
                </a:ext>
              </a:extLst>
            </p:cNvPr>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2" name="Google Shape;2449;p51">
              <a:extLst>
                <a:ext uri="{FF2B5EF4-FFF2-40B4-BE49-F238E27FC236}">
                  <a16:creationId xmlns:a16="http://schemas.microsoft.com/office/drawing/2014/main" id="{72BF005E-6CE7-441F-A278-F7E044C3A52A}"/>
                </a:ext>
              </a:extLst>
            </p:cNvPr>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3" name="Google Shape;2450;p51">
              <a:extLst>
                <a:ext uri="{FF2B5EF4-FFF2-40B4-BE49-F238E27FC236}">
                  <a16:creationId xmlns:a16="http://schemas.microsoft.com/office/drawing/2014/main" id="{AD6B71EF-B67E-430B-B430-17980D8E030F}"/>
                </a:ext>
              </a:extLst>
            </p:cNvPr>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4" name="Google Shape;2451;p51">
              <a:extLst>
                <a:ext uri="{FF2B5EF4-FFF2-40B4-BE49-F238E27FC236}">
                  <a16:creationId xmlns:a16="http://schemas.microsoft.com/office/drawing/2014/main" id="{7FD1FA5B-3543-476C-9FBA-641ABC98EB5A}"/>
                </a:ext>
              </a:extLst>
            </p:cNvPr>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5" name="Google Shape;2452;p51">
              <a:extLst>
                <a:ext uri="{FF2B5EF4-FFF2-40B4-BE49-F238E27FC236}">
                  <a16:creationId xmlns:a16="http://schemas.microsoft.com/office/drawing/2014/main" id="{238D3094-08AA-4A93-BEE8-AE82FE5BD60E}"/>
                </a:ext>
              </a:extLst>
            </p:cNvPr>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51" name="Google Shape;2453;p51">
            <a:extLst>
              <a:ext uri="{FF2B5EF4-FFF2-40B4-BE49-F238E27FC236}">
                <a16:creationId xmlns:a16="http://schemas.microsoft.com/office/drawing/2014/main" id="{3F4D7A7F-C19D-4054-962A-8D062AE1BBBD}"/>
              </a:ext>
            </a:extLst>
          </p:cNvPr>
          <p:cNvGrpSpPr/>
          <p:nvPr/>
        </p:nvGrpSpPr>
        <p:grpSpPr>
          <a:xfrm rot="3044906">
            <a:off x="3437350" y="2021021"/>
            <a:ext cx="614884" cy="496204"/>
            <a:chOff x="3973200" y="2218800"/>
            <a:chExt cx="1850925" cy="1081725"/>
          </a:xfrm>
        </p:grpSpPr>
        <p:sp>
          <p:nvSpPr>
            <p:cNvPr id="152" name="Google Shape;2454;p51">
              <a:extLst>
                <a:ext uri="{FF2B5EF4-FFF2-40B4-BE49-F238E27FC236}">
                  <a16:creationId xmlns:a16="http://schemas.microsoft.com/office/drawing/2014/main" id="{2665B8DD-4843-4F2A-A83E-EE80CD262D7A}"/>
                </a:ext>
              </a:extLst>
            </p:cNvPr>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3" name="Google Shape;2455;p51">
              <a:extLst>
                <a:ext uri="{FF2B5EF4-FFF2-40B4-BE49-F238E27FC236}">
                  <a16:creationId xmlns:a16="http://schemas.microsoft.com/office/drawing/2014/main" id="{2B06C151-C8E3-4554-B177-9B2650DA158A}"/>
                </a:ext>
              </a:extLst>
            </p:cNvPr>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4" name="Google Shape;2456;p51">
              <a:extLst>
                <a:ext uri="{FF2B5EF4-FFF2-40B4-BE49-F238E27FC236}">
                  <a16:creationId xmlns:a16="http://schemas.microsoft.com/office/drawing/2014/main" id="{9D26EB2E-1C5B-4D1E-A459-045606275D52}"/>
                </a:ext>
              </a:extLst>
            </p:cNvPr>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5" name="Google Shape;2457;p51">
              <a:extLst>
                <a:ext uri="{FF2B5EF4-FFF2-40B4-BE49-F238E27FC236}">
                  <a16:creationId xmlns:a16="http://schemas.microsoft.com/office/drawing/2014/main" id="{6FE33BE7-0A3F-40AC-89AC-24D3E3BE8249}"/>
                </a:ext>
              </a:extLst>
            </p:cNvPr>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6" name="Google Shape;2458;p51">
              <a:extLst>
                <a:ext uri="{FF2B5EF4-FFF2-40B4-BE49-F238E27FC236}">
                  <a16:creationId xmlns:a16="http://schemas.microsoft.com/office/drawing/2014/main" id="{2C6F496D-268B-45A5-B527-9B95B599BB93}"/>
                </a:ext>
              </a:extLst>
            </p:cNvPr>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7" name="Google Shape;2459;p51">
              <a:extLst>
                <a:ext uri="{FF2B5EF4-FFF2-40B4-BE49-F238E27FC236}">
                  <a16:creationId xmlns:a16="http://schemas.microsoft.com/office/drawing/2014/main" id="{DFDB4251-7DDA-45D5-9D6D-B3BF069E2D00}"/>
                </a:ext>
              </a:extLst>
            </p:cNvPr>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8" name="Google Shape;2460;p51">
              <a:extLst>
                <a:ext uri="{FF2B5EF4-FFF2-40B4-BE49-F238E27FC236}">
                  <a16:creationId xmlns:a16="http://schemas.microsoft.com/office/drawing/2014/main" id="{2CFB73D7-2B83-4A13-8251-152FE1624E77}"/>
                </a:ext>
              </a:extLst>
            </p:cNvPr>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9" name="Google Shape;2461;p51">
              <a:extLst>
                <a:ext uri="{FF2B5EF4-FFF2-40B4-BE49-F238E27FC236}">
                  <a16:creationId xmlns:a16="http://schemas.microsoft.com/office/drawing/2014/main" id="{E03245E2-1C67-4D8A-AB96-F2BD9C48575B}"/>
                </a:ext>
              </a:extLst>
            </p:cNvPr>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0" name="Google Shape;2462;p51">
              <a:extLst>
                <a:ext uri="{FF2B5EF4-FFF2-40B4-BE49-F238E27FC236}">
                  <a16:creationId xmlns:a16="http://schemas.microsoft.com/office/drawing/2014/main" id="{5315BD1B-BCFA-462F-A3AE-E50C386B080E}"/>
                </a:ext>
              </a:extLst>
            </p:cNvPr>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1" name="Google Shape;2463;p51">
              <a:extLst>
                <a:ext uri="{FF2B5EF4-FFF2-40B4-BE49-F238E27FC236}">
                  <a16:creationId xmlns:a16="http://schemas.microsoft.com/office/drawing/2014/main" id="{62BE4482-9B7E-4F34-8EF6-98497C441DF9}"/>
                </a:ext>
              </a:extLst>
            </p:cNvPr>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2" name="Google Shape;2464;p51">
              <a:extLst>
                <a:ext uri="{FF2B5EF4-FFF2-40B4-BE49-F238E27FC236}">
                  <a16:creationId xmlns:a16="http://schemas.microsoft.com/office/drawing/2014/main" id="{A71263BC-9907-4E30-A7ED-E971F6EB2505}"/>
                </a:ext>
              </a:extLst>
            </p:cNvPr>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3" name="Google Shape;2465;p51">
              <a:extLst>
                <a:ext uri="{FF2B5EF4-FFF2-40B4-BE49-F238E27FC236}">
                  <a16:creationId xmlns:a16="http://schemas.microsoft.com/office/drawing/2014/main" id="{74003ADC-4755-40EB-97B7-11ACD34C71B3}"/>
                </a:ext>
              </a:extLst>
            </p:cNvPr>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4" name="Google Shape;2466;p51">
              <a:extLst>
                <a:ext uri="{FF2B5EF4-FFF2-40B4-BE49-F238E27FC236}">
                  <a16:creationId xmlns:a16="http://schemas.microsoft.com/office/drawing/2014/main" id="{503CC073-401A-411C-9AE8-A0A9E4095160}"/>
                </a:ext>
              </a:extLst>
            </p:cNvPr>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5" name="Google Shape;2467;p51">
              <a:extLst>
                <a:ext uri="{FF2B5EF4-FFF2-40B4-BE49-F238E27FC236}">
                  <a16:creationId xmlns:a16="http://schemas.microsoft.com/office/drawing/2014/main" id="{6ED1D457-F7A8-436F-8809-D580DFBB6222}"/>
                </a:ext>
              </a:extLst>
            </p:cNvPr>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6" name="Google Shape;2468;p51">
              <a:extLst>
                <a:ext uri="{FF2B5EF4-FFF2-40B4-BE49-F238E27FC236}">
                  <a16:creationId xmlns:a16="http://schemas.microsoft.com/office/drawing/2014/main" id="{A2D89969-6E4C-4BEF-8C37-0FAC8DB96216}"/>
                </a:ext>
              </a:extLst>
            </p:cNvPr>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pic>
        <p:nvPicPr>
          <p:cNvPr id="71" name="Picture 70">
            <a:extLst>
              <a:ext uri="{FF2B5EF4-FFF2-40B4-BE49-F238E27FC236}">
                <a16:creationId xmlns:a16="http://schemas.microsoft.com/office/drawing/2014/main" id="{97BE3B4C-CCCC-F443-9108-3A0CDBBF58D4}"/>
              </a:ext>
            </a:extLst>
          </p:cNvPr>
          <p:cNvPicPr>
            <a:picLocks noChangeAspect="1"/>
          </p:cNvPicPr>
          <p:nvPr/>
        </p:nvPicPr>
        <p:blipFill>
          <a:blip r:embed="rId5"/>
          <a:stretch>
            <a:fillRect/>
          </a:stretch>
        </p:blipFill>
        <p:spPr>
          <a:xfrm>
            <a:off x="3830922" y="1363936"/>
            <a:ext cx="4915862" cy="1284922"/>
          </a:xfrm>
          <a:prstGeom prst="rect">
            <a:avLst/>
          </a:prstGeom>
        </p:spPr>
      </p:pic>
      <p:pic>
        <p:nvPicPr>
          <p:cNvPr id="72" name="Picture 71">
            <a:extLst>
              <a:ext uri="{FF2B5EF4-FFF2-40B4-BE49-F238E27FC236}">
                <a16:creationId xmlns:a16="http://schemas.microsoft.com/office/drawing/2014/main" id="{19E03E9E-FF50-7343-8852-2DE8B3AE8DBA}"/>
              </a:ext>
            </a:extLst>
          </p:cNvPr>
          <p:cNvPicPr>
            <a:picLocks noChangeAspect="1"/>
          </p:cNvPicPr>
          <p:nvPr/>
        </p:nvPicPr>
        <p:blipFill>
          <a:blip r:embed="rId6"/>
          <a:stretch>
            <a:fillRect/>
          </a:stretch>
        </p:blipFill>
        <p:spPr>
          <a:xfrm rot="1232718">
            <a:off x="10442572" y="-49877"/>
            <a:ext cx="1823005" cy="1814939"/>
          </a:xfrm>
          <a:prstGeom prst="rect">
            <a:avLst/>
          </a:prstGeom>
        </p:spPr>
      </p:pic>
      <p:sp>
        <p:nvSpPr>
          <p:cNvPr id="2" name="TextBox 1">
            <a:extLst>
              <a:ext uri="{FF2B5EF4-FFF2-40B4-BE49-F238E27FC236}">
                <a16:creationId xmlns:a16="http://schemas.microsoft.com/office/drawing/2014/main" id="{8E17A929-A706-D949-9D91-1D6A036DD387}"/>
              </a:ext>
            </a:extLst>
          </p:cNvPr>
          <p:cNvSpPr txBox="1"/>
          <p:nvPr/>
        </p:nvSpPr>
        <p:spPr>
          <a:xfrm>
            <a:off x="3908568" y="2387632"/>
            <a:ext cx="4817525" cy="1200329"/>
          </a:xfrm>
          <a:prstGeom prst="rect">
            <a:avLst/>
          </a:prstGeom>
          <a:noFill/>
        </p:spPr>
        <p:txBody>
          <a:bodyPr wrap="square" rtlCol="0">
            <a:spAutoFit/>
          </a:bodyPr>
          <a:lstStyle/>
          <a:p>
            <a:pPr algn="ctr"/>
            <a:r>
              <a:rPr lang="en-VN" sz="7200" b="1" dirty="0">
                <a:solidFill>
                  <a:srgbClr val="FF0000"/>
                </a:solidFill>
                <a:latin typeface="UTM Cooper Black" panose="02040603050506020204" pitchFamily="18"/>
                <a:ea typeface="Noto Sans Masaram Gondi" pitchFamily="2" charset="0"/>
                <a:cs typeface="Noto Sans Masaram Gondi" pitchFamily="2" charset="0"/>
              </a:rPr>
              <a:t>Bầm ơi</a:t>
            </a:r>
          </a:p>
        </p:txBody>
      </p:sp>
      <p:pic>
        <p:nvPicPr>
          <p:cNvPr id="74" name="Picture 2">
            <a:extLst>
              <a:ext uri="{FF2B5EF4-FFF2-40B4-BE49-F238E27FC236}">
                <a16:creationId xmlns:a16="http://schemas.microsoft.com/office/drawing/2014/main" id="{D9C899E9-7A67-7844-9E10-C4638D8D09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8845482" y="3723036"/>
            <a:ext cx="3680594" cy="3098936"/>
          </a:xfrm>
          <a:prstGeom prst="rect">
            <a:avLst/>
          </a:prstGeom>
        </p:spPr>
      </p:pic>
      <p:pic>
        <p:nvPicPr>
          <p:cNvPr id="75" name="Picture 74">
            <a:extLst>
              <a:ext uri="{FF2B5EF4-FFF2-40B4-BE49-F238E27FC236}">
                <a16:creationId xmlns:a16="http://schemas.microsoft.com/office/drawing/2014/main" id="{3AE9E604-00B8-3643-B014-23AF936AA7C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06" t="-1775" r="51471" b="1775"/>
          <a:stretch/>
        </p:blipFill>
        <p:spPr>
          <a:xfrm>
            <a:off x="-89143" y="1788355"/>
            <a:ext cx="3562647" cy="9057944"/>
          </a:xfrm>
          <a:prstGeom prst="rect">
            <a:avLst/>
          </a:prstGeom>
          <a:ln>
            <a:noFill/>
          </a:ln>
          <a:effectLst>
            <a:outerShdw blurRad="190500" algn="tl" rotWithShape="0">
              <a:srgbClr val="000000">
                <a:alpha val="70000"/>
              </a:srgbClr>
            </a:outerShdw>
          </a:effectLst>
        </p:spPr>
      </p:pic>
      <p:sp>
        <p:nvSpPr>
          <p:cNvPr id="98" name="TextBox 97">
            <a:extLst>
              <a:ext uri="{FF2B5EF4-FFF2-40B4-BE49-F238E27FC236}">
                <a16:creationId xmlns:a16="http://schemas.microsoft.com/office/drawing/2014/main" id="{1CC230CB-8A9A-B74B-8576-E728019C287C}"/>
              </a:ext>
            </a:extLst>
          </p:cNvPr>
          <p:cNvSpPr txBox="1"/>
          <p:nvPr/>
        </p:nvSpPr>
        <p:spPr>
          <a:xfrm>
            <a:off x="5868254" y="3614137"/>
            <a:ext cx="4817525" cy="523220"/>
          </a:xfrm>
          <a:prstGeom prst="rect">
            <a:avLst/>
          </a:prstGeom>
          <a:noFill/>
        </p:spPr>
        <p:txBody>
          <a:bodyPr wrap="square" rtlCol="0">
            <a:spAutoFit/>
          </a:bodyPr>
          <a:lstStyle/>
          <a:p>
            <a:pPr algn="ctr"/>
            <a:r>
              <a:rPr lang="en-VN" sz="2800" i="1" dirty="0">
                <a:solidFill>
                  <a:schemeClr val="tx1"/>
                </a:solidFill>
                <a:latin typeface="Calibri" panose="020F0502020204030204" pitchFamily="34" charset="0"/>
                <a:ea typeface="Noto Sans Masaram Gondi" pitchFamily="2" charset="0"/>
                <a:cs typeface="Calibri" panose="020F0502020204030204" pitchFamily="34" charset="0"/>
              </a:rPr>
              <a:t>Tố Hữu</a:t>
            </a:r>
          </a:p>
        </p:txBody>
      </p:sp>
      <p:pic>
        <p:nvPicPr>
          <p:cNvPr id="100" name="Google Shape;183;p5">
            <a:extLst>
              <a:ext uri="{FF2B5EF4-FFF2-40B4-BE49-F238E27FC236}">
                <a16:creationId xmlns:a16="http://schemas.microsoft.com/office/drawing/2014/main" id="{C478F3AF-53A6-7445-AA96-891CEE66F229}"/>
              </a:ext>
            </a:extLst>
          </p:cNvPr>
          <p:cNvPicPr preferRelativeResize="0"/>
          <p:nvPr/>
        </p:nvPicPr>
        <p:blipFill rotWithShape="1">
          <a:blip r:embed="rId4">
            <a:alphaModFix/>
          </a:blip>
          <a:srcRect b="4810"/>
          <a:stretch/>
        </p:blipFill>
        <p:spPr>
          <a:xfrm>
            <a:off x="4047641" y="4308096"/>
            <a:ext cx="4967111" cy="2922227"/>
          </a:xfrm>
          <a:prstGeom prst="rect">
            <a:avLst/>
          </a:prstGeom>
          <a:noFill/>
          <a:ln>
            <a:noFill/>
          </a:ln>
        </p:spPr>
      </p:pic>
    </p:spTree>
    <p:extLst>
      <p:ext uri="{BB962C8B-B14F-4D97-AF65-F5344CB8AC3E}">
        <p14:creationId xmlns:p14="http://schemas.microsoft.com/office/powerpoint/2010/main" val="4156763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dissolve">
                                      <p:cBhvr>
                                        <p:cTn id="7" dur="500"/>
                                        <p:tgtEl>
                                          <p:spTgt spid="114"/>
                                        </p:tgtEl>
                                      </p:cBhvr>
                                    </p:animEffect>
                                  </p:childTnLst>
                                </p:cTn>
                              </p:par>
                              <p:par>
                                <p:cTn id="8" presetID="10"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dissolve">
                                      <p:cBhvr>
                                        <p:cTn id="14" dur="500"/>
                                        <p:tgtEl>
                                          <p:spTgt spid="71"/>
                                        </p:tgtEl>
                                      </p:cBhvr>
                                    </p:animEffect>
                                  </p:childTnLst>
                                </p:cTn>
                              </p:par>
                            </p:childTnLst>
                          </p:cTn>
                        </p:par>
                        <p:par>
                          <p:cTn id="15" fill="hold">
                            <p:stCondLst>
                              <p:cond delay="1000"/>
                            </p:stCondLst>
                            <p:childTnLst>
                              <p:par>
                                <p:cTn id="16" presetID="55"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strVal val="#ppt_w*0.70"/>
                                          </p:val>
                                        </p:tav>
                                        <p:tav tm="100000">
                                          <p:val>
                                            <p:strVal val="#ppt_w"/>
                                          </p:val>
                                        </p:tav>
                                      </p:tavLst>
                                    </p:anim>
                                    <p:anim calcmode="lin" valueType="num">
                                      <p:cBhvr>
                                        <p:cTn id="19" dur="1000" fill="hold"/>
                                        <p:tgtEl>
                                          <p:spTgt spid="2"/>
                                        </p:tgtEl>
                                        <p:attrNameLst>
                                          <p:attrName>ppt_h</p:attrName>
                                        </p:attrNameLst>
                                      </p:cBhvr>
                                      <p:tavLst>
                                        <p:tav tm="0">
                                          <p:val>
                                            <p:strVal val="#ppt_h"/>
                                          </p:val>
                                        </p:tav>
                                        <p:tav tm="100000">
                                          <p:val>
                                            <p:strVal val="#ppt_h"/>
                                          </p:val>
                                        </p:tav>
                                      </p:tavLst>
                                    </p:anim>
                                    <p:animEffect transition="in" filter="fade">
                                      <p:cBhvr>
                                        <p:cTn id="20" dur="1000"/>
                                        <p:tgtEl>
                                          <p:spTgt spid="2"/>
                                        </p:tgtEl>
                                      </p:cBhvr>
                                    </p:animEffect>
                                  </p:childTnLst>
                                </p:cTn>
                              </p:par>
                            </p:childTnLst>
                          </p:cTn>
                        </p:par>
                        <p:par>
                          <p:cTn id="21" fill="hold">
                            <p:stCondLst>
                              <p:cond delay="2000"/>
                            </p:stCondLst>
                            <p:childTnLst>
                              <p:par>
                                <p:cTn id="22" presetID="55" presetClass="entr" presetSubtype="0" fill="hold" grpId="0" nodeType="afterEffect">
                                  <p:stCondLst>
                                    <p:cond delay="0"/>
                                  </p:stCondLst>
                                  <p:childTnLst>
                                    <p:set>
                                      <p:cBhvr>
                                        <p:cTn id="23" dur="1" fill="hold">
                                          <p:stCondLst>
                                            <p:cond delay="0"/>
                                          </p:stCondLst>
                                        </p:cTn>
                                        <p:tgtEl>
                                          <p:spTgt spid="98"/>
                                        </p:tgtEl>
                                        <p:attrNameLst>
                                          <p:attrName>style.visibility</p:attrName>
                                        </p:attrNameLst>
                                      </p:cBhvr>
                                      <p:to>
                                        <p:strVal val="visible"/>
                                      </p:to>
                                    </p:set>
                                    <p:anim calcmode="lin" valueType="num">
                                      <p:cBhvr>
                                        <p:cTn id="24" dur="1000" fill="hold"/>
                                        <p:tgtEl>
                                          <p:spTgt spid="98"/>
                                        </p:tgtEl>
                                        <p:attrNameLst>
                                          <p:attrName>ppt_w</p:attrName>
                                        </p:attrNameLst>
                                      </p:cBhvr>
                                      <p:tavLst>
                                        <p:tav tm="0">
                                          <p:val>
                                            <p:strVal val="#ppt_w*0.70"/>
                                          </p:val>
                                        </p:tav>
                                        <p:tav tm="100000">
                                          <p:val>
                                            <p:strVal val="#ppt_w"/>
                                          </p:val>
                                        </p:tav>
                                      </p:tavLst>
                                    </p:anim>
                                    <p:anim calcmode="lin" valueType="num">
                                      <p:cBhvr>
                                        <p:cTn id="25" dur="1000" fill="hold"/>
                                        <p:tgtEl>
                                          <p:spTgt spid="98"/>
                                        </p:tgtEl>
                                        <p:attrNameLst>
                                          <p:attrName>ppt_h</p:attrName>
                                        </p:attrNameLst>
                                      </p:cBhvr>
                                      <p:tavLst>
                                        <p:tav tm="0">
                                          <p:val>
                                            <p:strVal val="#ppt_h"/>
                                          </p:val>
                                        </p:tav>
                                        <p:tav tm="100000">
                                          <p:val>
                                            <p:strVal val="#ppt_h"/>
                                          </p:val>
                                        </p:tav>
                                      </p:tavLst>
                                    </p:anim>
                                    <p:animEffect transition="in" filter="fade">
                                      <p:cBhvr>
                                        <p:cTn id="26" dur="1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2" grpId="0"/>
      <p:bldP spid="9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498"/>
        <p:cNvGrpSpPr/>
        <p:nvPr/>
      </p:nvGrpSpPr>
      <p:grpSpPr>
        <a:xfrm>
          <a:off x="0" y="0"/>
          <a:ext cx="0" cy="0"/>
          <a:chOff x="0" y="0"/>
          <a:chExt cx="0" cy="0"/>
        </a:xfrm>
      </p:grpSpPr>
      <p:pic>
        <p:nvPicPr>
          <p:cNvPr id="20" name="Picture 5">
            <a:extLst>
              <a:ext uri="{FF2B5EF4-FFF2-40B4-BE49-F238E27FC236}">
                <a16:creationId xmlns:a16="http://schemas.microsoft.com/office/drawing/2014/main" id="{C4F8A867-6680-BE43-83EF-6323644FA36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26571" b="38363"/>
          <a:stretch/>
        </p:blipFill>
        <p:spPr>
          <a:xfrm>
            <a:off x="-879837" y="4472656"/>
            <a:ext cx="6089676" cy="2385344"/>
          </a:xfrm>
          <a:prstGeom prst="rect">
            <a:avLst/>
          </a:prstGeom>
        </p:spPr>
      </p:pic>
      <p:sp>
        <p:nvSpPr>
          <p:cNvPr id="501" name="Google Shape;501;p16"/>
          <p:cNvSpPr/>
          <p:nvPr/>
        </p:nvSpPr>
        <p:spPr>
          <a:xfrm>
            <a:off x="2165001" y="195390"/>
            <a:ext cx="8458200" cy="1114973"/>
          </a:xfrm>
          <a:custGeom>
            <a:avLst/>
            <a:gdLst/>
            <a:ahLst/>
            <a:cxnLst/>
            <a:rect l="l" t="t" r="r" b="b"/>
            <a:pathLst>
              <a:path w="8458200" h="753740" fill="none" extrusionOk="0">
                <a:moveTo>
                  <a:pt x="0" y="376870"/>
                </a:moveTo>
                <a:cubicBezTo>
                  <a:pt x="4537" y="162075"/>
                  <a:pt x="210520" y="10547"/>
                  <a:pt x="376870" y="0"/>
                </a:cubicBezTo>
                <a:cubicBezTo>
                  <a:pt x="613373" y="-17939"/>
                  <a:pt x="757539" y="63804"/>
                  <a:pt x="1046565" y="0"/>
                </a:cubicBezTo>
                <a:cubicBezTo>
                  <a:pt x="1335592" y="-63804"/>
                  <a:pt x="1427140" y="79171"/>
                  <a:pt x="1716261" y="0"/>
                </a:cubicBezTo>
                <a:cubicBezTo>
                  <a:pt x="2005382" y="-79171"/>
                  <a:pt x="2189843" y="33627"/>
                  <a:pt x="2308912" y="0"/>
                </a:cubicBezTo>
                <a:cubicBezTo>
                  <a:pt x="2427981" y="-33627"/>
                  <a:pt x="2537345" y="14061"/>
                  <a:pt x="2747473" y="0"/>
                </a:cubicBezTo>
                <a:cubicBezTo>
                  <a:pt x="2957601" y="-14061"/>
                  <a:pt x="3015707" y="2908"/>
                  <a:pt x="3186035" y="0"/>
                </a:cubicBezTo>
                <a:cubicBezTo>
                  <a:pt x="3356363" y="-2908"/>
                  <a:pt x="3511179" y="37694"/>
                  <a:pt x="3778685" y="0"/>
                </a:cubicBezTo>
                <a:cubicBezTo>
                  <a:pt x="4046191" y="-37694"/>
                  <a:pt x="4061512" y="34603"/>
                  <a:pt x="4140202" y="0"/>
                </a:cubicBezTo>
                <a:cubicBezTo>
                  <a:pt x="4218892" y="-34603"/>
                  <a:pt x="4446149" y="38011"/>
                  <a:pt x="4655809" y="0"/>
                </a:cubicBezTo>
                <a:cubicBezTo>
                  <a:pt x="4865469" y="-38011"/>
                  <a:pt x="5111501" y="57498"/>
                  <a:pt x="5248459" y="0"/>
                </a:cubicBezTo>
                <a:cubicBezTo>
                  <a:pt x="5385417" y="-57498"/>
                  <a:pt x="5750502" y="37117"/>
                  <a:pt x="5918155" y="0"/>
                </a:cubicBezTo>
                <a:cubicBezTo>
                  <a:pt x="6085808" y="-37117"/>
                  <a:pt x="6331299" y="79297"/>
                  <a:pt x="6587850" y="0"/>
                </a:cubicBezTo>
                <a:cubicBezTo>
                  <a:pt x="6844402" y="-79297"/>
                  <a:pt x="6853583" y="60815"/>
                  <a:pt x="7103456" y="0"/>
                </a:cubicBezTo>
                <a:cubicBezTo>
                  <a:pt x="7353329" y="-60815"/>
                  <a:pt x="7666796" y="23340"/>
                  <a:pt x="8081330" y="0"/>
                </a:cubicBezTo>
                <a:cubicBezTo>
                  <a:pt x="8270540" y="-54146"/>
                  <a:pt x="8438467" y="198478"/>
                  <a:pt x="8458200" y="376870"/>
                </a:cubicBezTo>
                <a:lnTo>
                  <a:pt x="8458200" y="376870"/>
                </a:lnTo>
                <a:cubicBezTo>
                  <a:pt x="8483877" y="621234"/>
                  <a:pt x="8296441" y="740595"/>
                  <a:pt x="8081330" y="753740"/>
                </a:cubicBezTo>
                <a:cubicBezTo>
                  <a:pt x="7888129" y="758209"/>
                  <a:pt x="7826734" y="748192"/>
                  <a:pt x="7642768" y="753740"/>
                </a:cubicBezTo>
                <a:cubicBezTo>
                  <a:pt x="7458802" y="759288"/>
                  <a:pt x="7421063" y="728490"/>
                  <a:pt x="7204207" y="753740"/>
                </a:cubicBezTo>
                <a:cubicBezTo>
                  <a:pt x="6987351" y="778990"/>
                  <a:pt x="6735513" y="736874"/>
                  <a:pt x="6611556" y="753740"/>
                </a:cubicBezTo>
                <a:cubicBezTo>
                  <a:pt x="6487599" y="770606"/>
                  <a:pt x="6320548" y="731407"/>
                  <a:pt x="6172995" y="753740"/>
                </a:cubicBezTo>
                <a:cubicBezTo>
                  <a:pt x="6025442" y="776073"/>
                  <a:pt x="5751998" y="711408"/>
                  <a:pt x="5580344" y="753740"/>
                </a:cubicBezTo>
                <a:cubicBezTo>
                  <a:pt x="5408690" y="796072"/>
                  <a:pt x="5110238" y="738558"/>
                  <a:pt x="4987693" y="753740"/>
                </a:cubicBezTo>
                <a:cubicBezTo>
                  <a:pt x="4865148" y="768922"/>
                  <a:pt x="4488495" y="703424"/>
                  <a:pt x="4240953" y="753740"/>
                </a:cubicBezTo>
                <a:cubicBezTo>
                  <a:pt x="3993411" y="804056"/>
                  <a:pt x="3802734" y="739711"/>
                  <a:pt x="3494213" y="753740"/>
                </a:cubicBezTo>
                <a:cubicBezTo>
                  <a:pt x="3185692" y="767769"/>
                  <a:pt x="3010395" y="686304"/>
                  <a:pt x="2824518" y="753740"/>
                </a:cubicBezTo>
                <a:cubicBezTo>
                  <a:pt x="2638641" y="821176"/>
                  <a:pt x="2524505" y="735954"/>
                  <a:pt x="2231867" y="753740"/>
                </a:cubicBezTo>
                <a:cubicBezTo>
                  <a:pt x="1939229" y="771526"/>
                  <a:pt x="1896592" y="714942"/>
                  <a:pt x="1793305" y="753740"/>
                </a:cubicBezTo>
                <a:cubicBezTo>
                  <a:pt x="1690018" y="792538"/>
                  <a:pt x="1293312" y="677020"/>
                  <a:pt x="1123610" y="753740"/>
                </a:cubicBezTo>
                <a:cubicBezTo>
                  <a:pt x="953908" y="830460"/>
                  <a:pt x="610934" y="668628"/>
                  <a:pt x="376870" y="753740"/>
                </a:cubicBezTo>
                <a:cubicBezTo>
                  <a:pt x="129101" y="770859"/>
                  <a:pt x="16344" y="616177"/>
                  <a:pt x="0" y="376870"/>
                </a:cubicBezTo>
                <a:close/>
              </a:path>
              <a:path w="8458200" h="753740" extrusionOk="0">
                <a:moveTo>
                  <a:pt x="0" y="376870"/>
                </a:moveTo>
                <a:cubicBezTo>
                  <a:pt x="18021" y="148682"/>
                  <a:pt x="110543" y="-21955"/>
                  <a:pt x="376870" y="0"/>
                </a:cubicBezTo>
                <a:cubicBezTo>
                  <a:pt x="564433" y="-33422"/>
                  <a:pt x="677756" y="47197"/>
                  <a:pt x="815432" y="0"/>
                </a:cubicBezTo>
                <a:cubicBezTo>
                  <a:pt x="953108" y="-47197"/>
                  <a:pt x="1245257" y="69883"/>
                  <a:pt x="1408082" y="0"/>
                </a:cubicBezTo>
                <a:cubicBezTo>
                  <a:pt x="1570907" y="-69883"/>
                  <a:pt x="1841365" y="14510"/>
                  <a:pt x="2077778" y="0"/>
                </a:cubicBezTo>
                <a:cubicBezTo>
                  <a:pt x="2314191" y="-14510"/>
                  <a:pt x="2358564" y="20798"/>
                  <a:pt x="2516339" y="0"/>
                </a:cubicBezTo>
                <a:cubicBezTo>
                  <a:pt x="2674114" y="-20798"/>
                  <a:pt x="2765658" y="40787"/>
                  <a:pt x="2954901" y="0"/>
                </a:cubicBezTo>
                <a:cubicBezTo>
                  <a:pt x="3144144" y="-40787"/>
                  <a:pt x="3363674" y="13378"/>
                  <a:pt x="3470507" y="0"/>
                </a:cubicBezTo>
                <a:cubicBezTo>
                  <a:pt x="3577340" y="-13378"/>
                  <a:pt x="3755613" y="30789"/>
                  <a:pt x="3832024" y="0"/>
                </a:cubicBezTo>
                <a:cubicBezTo>
                  <a:pt x="3908435" y="-30789"/>
                  <a:pt x="4220854" y="35225"/>
                  <a:pt x="4578764" y="0"/>
                </a:cubicBezTo>
                <a:cubicBezTo>
                  <a:pt x="4936674" y="-35225"/>
                  <a:pt x="4986416" y="32775"/>
                  <a:pt x="5094370" y="0"/>
                </a:cubicBezTo>
                <a:cubicBezTo>
                  <a:pt x="5202324" y="-32775"/>
                  <a:pt x="5457374" y="27188"/>
                  <a:pt x="5687021" y="0"/>
                </a:cubicBezTo>
                <a:cubicBezTo>
                  <a:pt x="5916668" y="-27188"/>
                  <a:pt x="5961285" y="40413"/>
                  <a:pt x="6048538" y="0"/>
                </a:cubicBezTo>
                <a:cubicBezTo>
                  <a:pt x="6135791" y="-40413"/>
                  <a:pt x="6263547" y="7569"/>
                  <a:pt x="6410055" y="0"/>
                </a:cubicBezTo>
                <a:cubicBezTo>
                  <a:pt x="6556563" y="-7569"/>
                  <a:pt x="6784518" y="34727"/>
                  <a:pt x="7079750" y="0"/>
                </a:cubicBezTo>
                <a:cubicBezTo>
                  <a:pt x="7374982" y="-34727"/>
                  <a:pt x="7761776" y="95524"/>
                  <a:pt x="8081330" y="0"/>
                </a:cubicBezTo>
                <a:cubicBezTo>
                  <a:pt x="8276115" y="19484"/>
                  <a:pt x="8490694" y="170575"/>
                  <a:pt x="8458200" y="376870"/>
                </a:cubicBezTo>
                <a:lnTo>
                  <a:pt x="8458200" y="376870"/>
                </a:lnTo>
                <a:cubicBezTo>
                  <a:pt x="8507711" y="607065"/>
                  <a:pt x="8280720" y="764723"/>
                  <a:pt x="8081330" y="753740"/>
                </a:cubicBezTo>
                <a:cubicBezTo>
                  <a:pt x="7854291" y="828452"/>
                  <a:pt x="7579575" y="685693"/>
                  <a:pt x="7411635" y="753740"/>
                </a:cubicBezTo>
                <a:cubicBezTo>
                  <a:pt x="7243695" y="821787"/>
                  <a:pt x="7071577" y="715171"/>
                  <a:pt x="6818984" y="753740"/>
                </a:cubicBezTo>
                <a:cubicBezTo>
                  <a:pt x="6566391" y="792309"/>
                  <a:pt x="6580334" y="740867"/>
                  <a:pt x="6457467" y="753740"/>
                </a:cubicBezTo>
                <a:cubicBezTo>
                  <a:pt x="6334600" y="766613"/>
                  <a:pt x="6105656" y="744403"/>
                  <a:pt x="5787772" y="753740"/>
                </a:cubicBezTo>
                <a:cubicBezTo>
                  <a:pt x="5469888" y="763077"/>
                  <a:pt x="5245654" y="729091"/>
                  <a:pt x="5041032" y="753740"/>
                </a:cubicBezTo>
                <a:cubicBezTo>
                  <a:pt x="4836410" y="778389"/>
                  <a:pt x="4740414" y="707328"/>
                  <a:pt x="4448381" y="753740"/>
                </a:cubicBezTo>
                <a:cubicBezTo>
                  <a:pt x="4156348" y="800152"/>
                  <a:pt x="3985438" y="737553"/>
                  <a:pt x="3855730" y="753740"/>
                </a:cubicBezTo>
                <a:cubicBezTo>
                  <a:pt x="3726022" y="769927"/>
                  <a:pt x="3669157" y="719089"/>
                  <a:pt x="3494213" y="753740"/>
                </a:cubicBezTo>
                <a:cubicBezTo>
                  <a:pt x="3319269" y="788391"/>
                  <a:pt x="2899782" y="669240"/>
                  <a:pt x="2747473" y="753740"/>
                </a:cubicBezTo>
                <a:cubicBezTo>
                  <a:pt x="2595164" y="838240"/>
                  <a:pt x="2458215" y="711847"/>
                  <a:pt x="2231867" y="753740"/>
                </a:cubicBezTo>
                <a:cubicBezTo>
                  <a:pt x="2005519" y="795633"/>
                  <a:pt x="1817494" y="696670"/>
                  <a:pt x="1639216" y="753740"/>
                </a:cubicBezTo>
                <a:cubicBezTo>
                  <a:pt x="1460938" y="810810"/>
                  <a:pt x="1280647" y="738787"/>
                  <a:pt x="1046565" y="753740"/>
                </a:cubicBezTo>
                <a:cubicBezTo>
                  <a:pt x="812483" y="768693"/>
                  <a:pt x="580232" y="751387"/>
                  <a:pt x="376870" y="753740"/>
                </a:cubicBezTo>
                <a:cubicBezTo>
                  <a:pt x="166677" y="786532"/>
                  <a:pt x="-43014" y="628907"/>
                  <a:pt x="0" y="376870"/>
                </a:cubicBezTo>
                <a:close/>
              </a:path>
            </a:pathLst>
          </a:custGeom>
          <a:solidFill>
            <a:schemeClr val="lt1"/>
          </a:solidFill>
          <a:ln w="38100" cap="flat" cmpd="sng">
            <a:solidFill>
              <a:srgbClr val="F39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r>
              <a:rPr lang="vi-VN" sz="3200" b="1" dirty="0">
                <a:solidFill>
                  <a:schemeClr val="accent1">
                    <a:lumMod val="50000"/>
                  </a:schemeClr>
                </a:solidFill>
                <a:latin typeface="Calibri" panose="020F0502020204030204" pitchFamily="34" charset="0"/>
                <a:cs typeface="Calibri" panose="020F0502020204030204" pitchFamily="34" charset="0"/>
              </a:rPr>
              <a:t>Anh chiến sĩ đã dùng cách nói như thế nào để làm yên lòng mẹ?</a:t>
            </a:r>
            <a:endParaRPr sz="5400" b="1" dirty="0">
              <a:solidFill>
                <a:schemeClr val="accent1">
                  <a:lumMod val="50000"/>
                </a:schemeClr>
              </a:solidFill>
              <a:latin typeface="Calibri" panose="020F0502020204030204" pitchFamily="34" charset="0"/>
              <a:ea typeface="Calibri"/>
              <a:cs typeface="Calibri" panose="020F0502020204030204" pitchFamily="34" charset="0"/>
              <a:sym typeface="Calibri"/>
            </a:endParaRPr>
          </a:p>
        </p:txBody>
      </p:sp>
      <p:sp>
        <p:nvSpPr>
          <p:cNvPr id="505" name="Google Shape;505;p16"/>
          <p:cNvSpPr/>
          <p:nvPr/>
        </p:nvSpPr>
        <p:spPr>
          <a:xfrm>
            <a:off x="3770844" y="2177145"/>
            <a:ext cx="7127006" cy="1100460"/>
          </a:xfrm>
          <a:prstGeom prst="roundRect">
            <a:avLst>
              <a:gd name="adj" fmla="val 16667"/>
            </a:avLst>
          </a:prstGeom>
          <a:solidFill>
            <a:srgbClr val="F7C1D6"/>
          </a:solidFill>
          <a:ln w="28575" cap="flat" cmpd="sng">
            <a:solidFill>
              <a:schemeClr val="lt1"/>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algn="ctr"/>
            <a:r>
              <a:rPr lang="vi-VN" sz="2800" b="1" dirty="0">
                <a:latin typeface="Calibri" panose="020F0502020204030204" pitchFamily="34" charset="0"/>
                <a:cs typeface="Calibri" panose="020F0502020204030204" pitchFamily="34" charset="0"/>
              </a:rPr>
              <a:t>Con đi trăm núi ngàn khe</a:t>
            </a:r>
          </a:p>
          <a:p>
            <a:pPr algn="ctr"/>
            <a:r>
              <a:rPr lang="vi-VN" sz="2800" b="1" dirty="0">
                <a:solidFill>
                  <a:srgbClr val="FF0000"/>
                </a:solidFill>
                <a:latin typeface="Calibri" panose="020F0502020204030204" pitchFamily="34" charset="0"/>
                <a:cs typeface="Calibri" panose="020F0502020204030204" pitchFamily="34" charset="0"/>
              </a:rPr>
              <a:t>Chưa bằng </a:t>
            </a:r>
            <a:r>
              <a:rPr lang="vi-VN" sz="2800" b="1" dirty="0">
                <a:latin typeface="Calibri" panose="020F0502020204030204" pitchFamily="34" charset="0"/>
                <a:cs typeface="Calibri" panose="020F0502020204030204" pitchFamily="34" charset="0"/>
              </a:rPr>
              <a:t>muôn nỗi tái tê lòng bầm</a:t>
            </a:r>
          </a:p>
        </p:txBody>
      </p:sp>
      <p:sp>
        <p:nvSpPr>
          <p:cNvPr id="507" name="Google Shape;507;p16"/>
          <p:cNvSpPr/>
          <p:nvPr/>
        </p:nvSpPr>
        <p:spPr>
          <a:xfrm>
            <a:off x="3770844" y="3437177"/>
            <a:ext cx="7127006" cy="1114973"/>
          </a:xfrm>
          <a:prstGeom prst="roundRect">
            <a:avLst>
              <a:gd name="adj" fmla="val 16667"/>
            </a:avLst>
          </a:prstGeom>
          <a:solidFill>
            <a:srgbClr val="B5EBDD"/>
          </a:solidFill>
          <a:ln w="28575" cap="flat" cmpd="sng">
            <a:solidFill>
              <a:schemeClr val="lt1"/>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algn="ctr"/>
            <a:r>
              <a:rPr lang="vi-VN" sz="2800" b="1" dirty="0">
                <a:latin typeface="Calibri" panose="020F0502020204030204" pitchFamily="34" charset="0"/>
                <a:cs typeface="Calibri" panose="020F0502020204030204" pitchFamily="34" charset="0"/>
              </a:rPr>
              <a:t>Mưa phùn ướt áo tứ thân</a:t>
            </a:r>
          </a:p>
          <a:p>
            <a:pPr algn="ctr"/>
            <a:r>
              <a:rPr lang="vi-VN" sz="2800" b="1" dirty="0">
                <a:latin typeface="Calibri" panose="020F0502020204030204" pitchFamily="34" charset="0"/>
                <a:cs typeface="Calibri" panose="020F0502020204030204" pitchFamily="34" charset="0"/>
              </a:rPr>
              <a:t>Mưa </a:t>
            </a:r>
            <a:r>
              <a:rPr lang="vi-VN" sz="2800" b="1" dirty="0">
                <a:solidFill>
                  <a:srgbClr val="FF0000"/>
                </a:solidFill>
                <a:latin typeface="Calibri" panose="020F0502020204030204" pitchFamily="34" charset="0"/>
                <a:cs typeface="Calibri" panose="020F0502020204030204" pitchFamily="34" charset="0"/>
              </a:rPr>
              <a:t>bao nhiêu </a:t>
            </a:r>
            <a:r>
              <a:rPr lang="vi-VN" sz="2800" b="1" dirty="0">
                <a:latin typeface="Calibri" panose="020F0502020204030204" pitchFamily="34" charset="0"/>
                <a:cs typeface="Calibri" panose="020F0502020204030204" pitchFamily="34" charset="0"/>
              </a:rPr>
              <a:t>hạt thương bầm </a:t>
            </a:r>
            <a:r>
              <a:rPr lang="vi-VN" sz="2800" b="1" dirty="0">
                <a:solidFill>
                  <a:srgbClr val="FF0000"/>
                </a:solidFill>
                <a:latin typeface="Calibri" panose="020F0502020204030204" pitchFamily="34" charset="0"/>
                <a:cs typeface="Calibri" panose="020F0502020204030204" pitchFamily="34" charset="0"/>
              </a:rPr>
              <a:t>bấy nhiêu</a:t>
            </a:r>
            <a:r>
              <a:rPr lang="vi-VN" sz="2800" b="1" dirty="0">
                <a:latin typeface="Calibri" panose="020F0502020204030204" pitchFamily="34" charset="0"/>
                <a:cs typeface="Calibri" panose="020F0502020204030204" pitchFamily="34" charset="0"/>
              </a:rPr>
              <a:t>!</a:t>
            </a:r>
          </a:p>
        </p:txBody>
      </p:sp>
      <p:sp>
        <p:nvSpPr>
          <p:cNvPr id="2" name="Rectangle 1">
            <a:extLst>
              <a:ext uri="{FF2B5EF4-FFF2-40B4-BE49-F238E27FC236}">
                <a16:creationId xmlns:a16="http://schemas.microsoft.com/office/drawing/2014/main" id="{DAC8C29C-64E9-1745-8C5F-6BCBD34C800F}"/>
              </a:ext>
            </a:extLst>
          </p:cNvPr>
          <p:cNvSpPr/>
          <p:nvPr/>
        </p:nvSpPr>
        <p:spPr>
          <a:xfrm>
            <a:off x="3770844" y="1527077"/>
            <a:ext cx="6436377" cy="523220"/>
          </a:xfrm>
          <a:prstGeom prst="rect">
            <a:avLst/>
          </a:prstGeom>
        </p:spPr>
        <p:txBody>
          <a:bodyPr wrap="none">
            <a:spAutoFit/>
          </a:bodyPr>
          <a:lstStyle/>
          <a:p>
            <a:r>
              <a:rPr lang="en-US" sz="2800" b="1" dirty="0">
                <a:latin typeface="Arial" panose="020B0604020202020204" pitchFamily="34" charset="0"/>
              </a:rPr>
              <a:t>Anh </a:t>
            </a:r>
            <a:r>
              <a:rPr lang="en-US" sz="2800" b="1" dirty="0" err="1">
                <a:latin typeface="Arial" panose="020B0604020202020204" pitchFamily="34" charset="0"/>
              </a:rPr>
              <a:t>chiến</a:t>
            </a:r>
            <a:r>
              <a:rPr lang="en-US" sz="2800" b="1" dirty="0">
                <a:latin typeface="Arial" panose="020B0604020202020204" pitchFamily="34" charset="0"/>
              </a:rPr>
              <a:t> </a:t>
            </a:r>
            <a:r>
              <a:rPr lang="en-US" sz="2800" b="1" dirty="0" err="1">
                <a:latin typeface="Arial" panose="020B0604020202020204" pitchFamily="34" charset="0"/>
              </a:rPr>
              <a:t>sĩ</a:t>
            </a:r>
            <a:r>
              <a:rPr lang="en-US" sz="2800" b="1" dirty="0">
                <a:latin typeface="Arial" panose="020B0604020202020204" pitchFamily="34" charset="0"/>
              </a:rPr>
              <a:t> </a:t>
            </a:r>
            <a:r>
              <a:rPr lang="en-US" sz="2800" b="1" dirty="0" err="1">
                <a:latin typeface="Arial" panose="020B0604020202020204" pitchFamily="34" charset="0"/>
              </a:rPr>
              <a:t>dùng</a:t>
            </a:r>
            <a:r>
              <a:rPr lang="en-US" sz="2800" b="1" dirty="0">
                <a:latin typeface="Arial" panose="020B0604020202020204" pitchFamily="34" charset="0"/>
              </a:rPr>
              <a:t> </a:t>
            </a:r>
            <a:r>
              <a:rPr lang="en-US" sz="2800" b="1" dirty="0" err="1">
                <a:latin typeface="Arial" panose="020B0604020202020204" pitchFamily="34" charset="0"/>
              </a:rPr>
              <a:t>cách</a:t>
            </a:r>
            <a:r>
              <a:rPr lang="en-US" sz="2800" b="1" dirty="0">
                <a:latin typeface="Arial" panose="020B0604020202020204" pitchFamily="34" charset="0"/>
              </a:rPr>
              <a:t> </a:t>
            </a:r>
            <a:r>
              <a:rPr lang="en-US" sz="2800" b="1" dirty="0" err="1">
                <a:latin typeface="Arial" panose="020B0604020202020204" pitchFamily="34" charset="0"/>
              </a:rPr>
              <a:t>nói</a:t>
            </a:r>
            <a:r>
              <a:rPr lang="en-US" sz="2800" b="1" dirty="0">
                <a:latin typeface="Arial" panose="020B0604020202020204" pitchFamily="34" charset="0"/>
              </a:rPr>
              <a:t> so </a:t>
            </a:r>
            <a:r>
              <a:rPr lang="en-US" sz="2800" b="1" dirty="0" err="1">
                <a:latin typeface="Arial" panose="020B0604020202020204" pitchFamily="34" charset="0"/>
              </a:rPr>
              <a:t>sánh</a:t>
            </a:r>
            <a:r>
              <a:rPr lang="en-US" sz="2800" b="1" dirty="0">
                <a:latin typeface="Arial" panose="020B0604020202020204" pitchFamily="34" charset="0"/>
              </a:rPr>
              <a:t>:</a:t>
            </a:r>
            <a:endParaRPr lang="en-VN" sz="2800" b="1" dirty="0"/>
          </a:p>
        </p:txBody>
      </p:sp>
      <p:pic>
        <p:nvPicPr>
          <p:cNvPr id="18" name="Picture 17">
            <a:extLst>
              <a:ext uri="{FF2B5EF4-FFF2-40B4-BE49-F238E27FC236}">
                <a16:creationId xmlns:a16="http://schemas.microsoft.com/office/drawing/2014/main" id="{106D7F85-3FE3-2040-B25F-3B2A91666C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006" t="-1775" r="51471" b="45806"/>
          <a:stretch/>
        </p:blipFill>
        <p:spPr>
          <a:xfrm>
            <a:off x="0" y="1788355"/>
            <a:ext cx="3562647" cy="5069645"/>
          </a:xfrm>
          <a:prstGeom prst="rect">
            <a:avLst/>
          </a:prstGeom>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DDA5F88E-DC67-F846-903C-410C99BE6CFC}"/>
              </a:ext>
            </a:extLst>
          </p:cNvPr>
          <p:cNvSpPr/>
          <p:nvPr/>
        </p:nvSpPr>
        <p:spPr>
          <a:xfrm>
            <a:off x="3770844" y="4701022"/>
            <a:ext cx="8101366" cy="1200329"/>
          </a:xfrm>
          <a:prstGeom prst="rect">
            <a:avLst/>
          </a:prstGeom>
        </p:spPr>
        <p:txBody>
          <a:bodyPr wrap="square">
            <a:spAutoFit/>
          </a:bodyPr>
          <a:lstStyle/>
          <a:p>
            <a:pPr algn="just"/>
            <a:r>
              <a:rPr lang="en-US" sz="2400" b="1" dirty="0">
                <a:solidFill>
                  <a:srgbClr val="7030A0"/>
                </a:solidFill>
                <a:latin typeface="Arial" panose="020B0604020202020204" pitchFamily="34" charset="0"/>
              </a:rPr>
              <a:t>     </a:t>
            </a:r>
            <a:r>
              <a:rPr lang="vi-VN" sz="2400" b="1" dirty="0">
                <a:solidFill>
                  <a:srgbClr val="7030A0"/>
                </a:solidFill>
                <a:latin typeface="Arial" panose="020B0604020202020204" pitchFamily="34" charset="0"/>
              </a:rPr>
              <a:t>Ý anh muốn nói những việc con đang làm không sao sánh được với những vất vả, khó nhọc của mẹ nơi quê nhà, mẹ yên tâm, đừng lo nhiều cho con nữa.</a:t>
            </a:r>
            <a:endParaRPr lang="en-VN" sz="2400" b="1" dirty="0">
              <a:solidFill>
                <a:srgbClr val="7030A0"/>
              </a:solidFill>
            </a:endParaRPr>
          </a:p>
        </p:txBody>
      </p:sp>
      <p:pic>
        <p:nvPicPr>
          <p:cNvPr id="29" name="Google Shape;664;p21">
            <a:extLst>
              <a:ext uri="{FF2B5EF4-FFF2-40B4-BE49-F238E27FC236}">
                <a16:creationId xmlns:a16="http://schemas.microsoft.com/office/drawing/2014/main" id="{A7D7D3DB-25CC-AE48-9928-E77B7FD7D8D4}"/>
              </a:ext>
            </a:extLst>
          </p:cNvPr>
          <p:cNvPicPr preferRelativeResize="0"/>
          <p:nvPr/>
        </p:nvPicPr>
        <p:blipFill rotWithShape="1">
          <a:blip r:embed="rId6">
            <a:alphaModFix/>
          </a:blip>
          <a:srcRect l="10929" r="56119"/>
          <a:stretch/>
        </p:blipFill>
        <p:spPr>
          <a:xfrm flipH="1">
            <a:off x="10351465" y="5597495"/>
            <a:ext cx="2000430" cy="12605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505"/>
                                        </p:tgtEl>
                                        <p:attrNameLst>
                                          <p:attrName>style.visibility</p:attrName>
                                        </p:attrNameLst>
                                      </p:cBhvr>
                                      <p:to>
                                        <p:strVal val="visible"/>
                                      </p:to>
                                    </p:set>
                                    <p:anim calcmode="lin" valueType="num">
                                      <p:cBhvr additive="base">
                                        <p:cTn id="18" dur="500"/>
                                        <p:tgtEl>
                                          <p:spTgt spid="505"/>
                                        </p:tgtEl>
                                        <p:attrNameLst>
                                          <p:attrName>ppt_y</p:attrName>
                                        </p:attrNameLst>
                                      </p:cBhvr>
                                      <p:tavLst>
                                        <p:tav tm="0">
                                          <p:val>
                                            <p:strVal val="#ppt_y+#ppt_h*1.125000"/>
                                          </p:val>
                                        </p:tav>
                                        <p:tav tm="100000">
                                          <p:val>
                                            <p:strVal val="#ppt_y"/>
                                          </p:val>
                                        </p:tav>
                                      </p:tavLst>
                                    </p:anim>
                                    <p:animEffect transition="in" filter="wipe(up)">
                                      <p:cBhvr>
                                        <p:cTn id="19" dur="500"/>
                                        <p:tgtEl>
                                          <p:spTgt spid="505"/>
                                        </p:tgtEl>
                                      </p:cBhvr>
                                    </p:animEffect>
                                  </p:childTnLst>
                                </p:cTn>
                              </p:par>
                            </p:childTnLst>
                          </p:cTn>
                        </p:par>
                        <p:par>
                          <p:cTn id="20" fill="hold">
                            <p:stCondLst>
                              <p:cond delay="500"/>
                            </p:stCondLst>
                            <p:childTnLst>
                              <p:par>
                                <p:cTn id="21" presetID="12" presetClass="entr" presetSubtype="4" fill="hold" grpId="0" nodeType="afterEffect">
                                  <p:stCondLst>
                                    <p:cond delay="0"/>
                                  </p:stCondLst>
                                  <p:childTnLst>
                                    <p:set>
                                      <p:cBhvr>
                                        <p:cTn id="22" dur="1" fill="hold">
                                          <p:stCondLst>
                                            <p:cond delay="0"/>
                                          </p:stCondLst>
                                        </p:cTn>
                                        <p:tgtEl>
                                          <p:spTgt spid="507"/>
                                        </p:tgtEl>
                                        <p:attrNameLst>
                                          <p:attrName>style.visibility</p:attrName>
                                        </p:attrNameLst>
                                      </p:cBhvr>
                                      <p:to>
                                        <p:strVal val="visible"/>
                                      </p:to>
                                    </p:set>
                                    <p:anim calcmode="lin" valueType="num">
                                      <p:cBhvr additive="base">
                                        <p:cTn id="23" dur="500"/>
                                        <p:tgtEl>
                                          <p:spTgt spid="507"/>
                                        </p:tgtEl>
                                        <p:attrNameLst>
                                          <p:attrName>ppt_y</p:attrName>
                                        </p:attrNameLst>
                                      </p:cBhvr>
                                      <p:tavLst>
                                        <p:tav tm="0">
                                          <p:val>
                                            <p:strVal val="#ppt_y+#ppt_h*1.125000"/>
                                          </p:val>
                                        </p:tav>
                                        <p:tav tm="100000">
                                          <p:val>
                                            <p:strVal val="#ppt_y"/>
                                          </p:val>
                                        </p:tav>
                                      </p:tavLst>
                                    </p:anim>
                                    <p:animEffect transition="in" filter="wipe(up)">
                                      <p:cBhvr>
                                        <p:cTn id="24" dur="500"/>
                                        <p:tgtEl>
                                          <p:spTgt spid="507"/>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checkerboard(across)">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 grpId="0" animBg="1"/>
      <p:bldP spid="507" grpId="0" animBg="1"/>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530"/>
        <p:cNvGrpSpPr/>
        <p:nvPr/>
      </p:nvGrpSpPr>
      <p:grpSpPr>
        <a:xfrm>
          <a:off x="0" y="0"/>
          <a:ext cx="0" cy="0"/>
          <a:chOff x="0" y="0"/>
          <a:chExt cx="0" cy="0"/>
        </a:xfrm>
      </p:grpSpPr>
      <p:sp>
        <p:nvSpPr>
          <p:cNvPr id="531" name="Google Shape;531;p18"/>
          <p:cNvSpPr/>
          <p:nvPr/>
        </p:nvSpPr>
        <p:spPr>
          <a:xfrm>
            <a:off x="0" y="0"/>
            <a:ext cx="12192000" cy="6858000"/>
          </a:xfrm>
          <a:prstGeom prst="rect">
            <a:avLst/>
          </a:prstGeom>
          <a:solidFill>
            <a:srgbClr val="DAF2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532" name="Google Shape;532;p18"/>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533" name="Google Shape;533;p18"/>
          <p:cNvSpPr/>
          <p:nvPr/>
        </p:nvSpPr>
        <p:spPr>
          <a:xfrm>
            <a:off x="1696599" y="635551"/>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534" name="Google Shape;534;p18"/>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535" name="Google Shape;535;p18"/>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536" name="Google Shape;536;p18"/>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pic>
        <p:nvPicPr>
          <p:cNvPr id="537" name="Google Shape;537;p18"/>
          <p:cNvPicPr preferRelativeResize="0"/>
          <p:nvPr/>
        </p:nvPicPr>
        <p:blipFill rotWithShape="1">
          <a:blip r:embed="rId3">
            <a:alphaModFix/>
          </a:blip>
          <a:srcRect l="15000" t="51840" r="58689" b="21402"/>
          <a:stretch/>
        </p:blipFill>
        <p:spPr>
          <a:xfrm>
            <a:off x="-149268" y="3008349"/>
            <a:ext cx="4396450" cy="2524867"/>
          </a:xfrm>
          <a:prstGeom prst="rect">
            <a:avLst/>
          </a:prstGeom>
          <a:noFill/>
          <a:ln>
            <a:noFill/>
          </a:ln>
        </p:spPr>
      </p:pic>
      <p:pic>
        <p:nvPicPr>
          <p:cNvPr id="538" name="Google Shape;538;p18"/>
          <p:cNvPicPr preferRelativeResize="0"/>
          <p:nvPr/>
        </p:nvPicPr>
        <p:blipFill rotWithShape="1">
          <a:blip r:embed="rId4">
            <a:alphaModFix/>
          </a:blip>
          <a:srcRect l="40414" t="51840" r="38029" b="21402"/>
          <a:stretch/>
        </p:blipFill>
        <p:spPr>
          <a:xfrm>
            <a:off x="4008474" y="3000795"/>
            <a:ext cx="3601985" cy="2524867"/>
          </a:xfrm>
          <a:prstGeom prst="rect">
            <a:avLst/>
          </a:prstGeom>
          <a:noFill/>
          <a:ln>
            <a:noFill/>
          </a:ln>
        </p:spPr>
      </p:pic>
      <p:pic>
        <p:nvPicPr>
          <p:cNvPr id="539" name="Google Shape;539;p18"/>
          <p:cNvPicPr preferRelativeResize="0"/>
          <p:nvPr/>
        </p:nvPicPr>
        <p:blipFill rotWithShape="1">
          <a:blip r:embed="rId3">
            <a:alphaModFix/>
          </a:blip>
          <a:srcRect l="64101" t="51840" r="7500" b="21402"/>
          <a:stretch/>
        </p:blipFill>
        <p:spPr>
          <a:xfrm>
            <a:off x="7446854" y="3625021"/>
            <a:ext cx="4745146" cy="2524867"/>
          </a:xfrm>
          <a:prstGeom prst="rect">
            <a:avLst/>
          </a:prstGeom>
          <a:noFill/>
          <a:ln>
            <a:noFill/>
          </a:ln>
        </p:spPr>
      </p:pic>
      <p:pic>
        <p:nvPicPr>
          <p:cNvPr id="540" name="Google Shape;540;p18"/>
          <p:cNvPicPr preferRelativeResize="0"/>
          <p:nvPr/>
        </p:nvPicPr>
        <p:blipFill rotWithShape="1">
          <a:blip r:embed="rId5">
            <a:alphaModFix/>
          </a:blip>
          <a:srcRect t="37954" r="90625" b="31467"/>
          <a:stretch/>
        </p:blipFill>
        <p:spPr>
          <a:xfrm>
            <a:off x="160130" y="2905012"/>
            <a:ext cx="979642" cy="1804381"/>
          </a:xfrm>
          <a:prstGeom prst="rect">
            <a:avLst/>
          </a:prstGeom>
          <a:noFill/>
          <a:ln>
            <a:noFill/>
          </a:ln>
        </p:spPr>
      </p:pic>
      <p:pic>
        <p:nvPicPr>
          <p:cNvPr id="541" name="Google Shape;541;p18"/>
          <p:cNvPicPr preferRelativeResize="0"/>
          <p:nvPr/>
        </p:nvPicPr>
        <p:blipFill rotWithShape="1">
          <a:blip r:embed="rId6">
            <a:alphaModFix/>
          </a:blip>
          <a:srcRect l="55533" t="65911" b="392"/>
          <a:stretch/>
        </p:blipFill>
        <p:spPr>
          <a:xfrm>
            <a:off x="6694395" y="4559103"/>
            <a:ext cx="5497605" cy="2352685"/>
          </a:xfrm>
          <a:prstGeom prst="rect">
            <a:avLst/>
          </a:prstGeom>
          <a:noFill/>
          <a:ln>
            <a:noFill/>
          </a:ln>
        </p:spPr>
      </p:pic>
      <p:pic>
        <p:nvPicPr>
          <p:cNvPr id="542" name="Google Shape;542;p18"/>
          <p:cNvPicPr preferRelativeResize="0"/>
          <p:nvPr/>
        </p:nvPicPr>
        <p:blipFill rotWithShape="1">
          <a:blip r:embed="rId7">
            <a:alphaModFix/>
          </a:blip>
          <a:srcRect t="65810" r="26875" b="392"/>
          <a:stretch/>
        </p:blipFill>
        <p:spPr>
          <a:xfrm>
            <a:off x="0" y="4529129"/>
            <a:ext cx="8980582" cy="2343979"/>
          </a:xfrm>
          <a:prstGeom prst="rect">
            <a:avLst/>
          </a:prstGeom>
          <a:noFill/>
          <a:ln>
            <a:noFill/>
          </a:ln>
        </p:spPr>
      </p:pic>
      <p:pic>
        <p:nvPicPr>
          <p:cNvPr id="543" name="Google Shape;543;p18"/>
          <p:cNvPicPr preferRelativeResize="0"/>
          <p:nvPr/>
        </p:nvPicPr>
        <p:blipFill rotWithShape="1">
          <a:blip r:embed="rId8">
            <a:alphaModFix/>
          </a:blip>
          <a:srcRect l="70819" t="55251" r="-1" b="19293"/>
          <a:stretch/>
        </p:blipFill>
        <p:spPr>
          <a:xfrm>
            <a:off x="8327244" y="3824044"/>
            <a:ext cx="3806580" cy="1875120"/>
          </a:xfrm>
          <a:prstGeom prst="rect">
            <a:avLst/>
          </a:prstGeom>
          <a:noFill/>
          <a:ln>
            <a:noFill/>
          </a:ln>
        </p:spPr>
      </p:pic>
      <p:pic>
        <p:nvPicPr>
          <p:cNvPr id="544" name="Google Shape;544;p18"/>
          <p:cNvPicPr preferRelativeResize="0"/>
          <p:nvPr/>
        </p:nvPicPr>
        <p:blipFill rotWithShape="1">
          <a:blip r:embed="rId8">
            <a:alphaModFix/>
          </a:blip>
          <a:srcRect l="58533" t="55251" r="31396" b="19293"/>
          <a:stretch/>
        </p:blipFill>
        <p:spPr>
          <a:xfrm>
            <a:off x="7066016" y="3785364"/>
            <a:ext cx="1261228" cy="1800435"/>
          </a:xfrm>
          <a:prstGeom prst="rect">
            <a:avLst/>
          </a:prstGeom>
          <a:noFill/>
          <a:ln>
            <a:noFill/>
          </a:ln>
        </p:spPr>
      </p:pic>
      <p:sp>
        <p:nvSpPr>
          <p:cNvPr id="545" name="Google Shape;545;p18"/>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546" name="Google Shape;546;p18"/>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pic>
        <p:nvPicPr>
          <p:cNvPr id="551" name="Google Shape;551;p18"/>
          <p:cNvPicPr preferRelativeResize="0"/>
          <p:nvPr/>
        </p:nvPicPr>
        <p:blipFill rotWithShape="1">
          <a:blip r:embed="rId9">
            <a:alphaModFix/>
          </a:blip>
          <a:srcRect l="35184" t="55183" r="22473" b="-1013"/>
          <a:stretch/>
        </p:blipFill>
        <p:spPr>
          <a:xfrm>
            <a:off x="6553002" y="218722"/>
            <a:ext cx="1343719" cy="1454336"/>
          </a:xfrm>
          <a:prstGeom prst="rect">
            <a:avLst/>
          </a:prstGeom>
          <a:noFill/>
          <a:ln>
            <a:noFill/>
          </a:ln>
        </p:spPr>
      </p:pic>
      <p:pic>
        <p:nvPicPr>
          <p:cNvPr id="552" name="Google Shape;552;p18"/>
          <p:cNvPicPr preferRelativeResize="0"/>
          <p:nvPr/>
        </p:nvPicPr>
        <p:blipFill rotWithShape="1">
          <a:blip r:embed="rId9">
            <a:alphaModFix/>
          </a:blip>
          <a:srcRect r="57657" b="54170"/>
          <a:stretch/>
        </p:blipFill>
        <p:spPr>
          <a:xfrm rot="6872548">
            <a:off x="7480640" y="3526826"/>
            <a:ext cx="1343719" cy="1454336"/>
          </a:xfrm>
          <a:prstGeom prst="rect">
            <a:avLst/>
          </a:prstGeom>
          <a:noFill/>
          <a:ln>
            <a:noFill/>
          </a:ln>
        </p:spPr>
      </p:pic>
      <p:pic>
        <p:nvPicPr>
          <p:cNvPr id="553" name="Google Shape;553;p18"/>
          <p:cNvPicPr preferRelativeResize="0"/>
          <p:nvPr/>
        </p:nvPicPr>
        <p:blipFill rotWithShape="1">
          <a:blip r:embed="rId9">
            <a:alphaModFix/>
          </a:blip>
          <a:srcRect r="57657" b="54170"/>
          <a:stretch/>
        </p:blipFill>
        <p:spPr>
          <a:xfrm rot="3908138" flipH="1">
            <a:off x="126426" y="304327"/>
            <a:ext cx="1443745" cy="1562596"/>
          </a:xfrm>
          <a:prstGeom prst="rect">
            <a:avLst/>
          </a:prstGeom>
          <a:noFill/>
          <a:ln>
            <a:noFill/>
          </a:ln>
        </p:spPr>
      </p:pic>
      <p:sp>
        <p:nvSpPr>
          <p:cNvPr id="554" name="Google Shape;554;p18"/>
          <p:cNvSpPr/>
          <p:nvPr/>
        </p:nvSpPr>
        <p:spPr>
          <a:xfrm>
            <a:off x="0" y="-20144"/>
            <a:ext cx="12192000" cy="6954343"/>
          </a:xfrm>
          <a:prstGeom prst="rect">
            <a:avLst/>
          </a:prstGeom>
          <a:solidFill>
            <a:schemeClr val="lt1">
              <a:alpha val="6862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35" name="Google Shape;492;p15">
            <a:extLst>
              <a:ext uri="{FF2B5EF4-FFF2-40B4-BE49-F238E27FC236}">
                <a16:creationId xmlns:a16="http://schemas.microsoft.com/office/drawing/2014/main" id="{F7DF87B5-2B18-8A46-A66D-40922A86B262}"/>
              </a:ext>
            </a:extLst>
          </p:cNvPr>
          <p:cNvSpPr/>
          <p:nvPr/>
        </p:nvSpPr>
        <p:spPr>
          <a:xfrm>
            <a:off x="1502875" y="365784"/>
            <a:ext cx="10336220" cy="1174206"/>
          </a:xfrm>
          <a:custGeom>
            <a:avLst/>
            <a:gdLst/>
            <a:ahLst/>
            <a:cxnLst/>
            <a:rect l="l" t="t" r="r" b="b"/>
            <a:pathLst>
              <a:path w="10336220" h="900728" fill="none" extrusionOk="0">
                <a:moveTo>
                  <a:pt x="0" y="450364"/>
                </a:moveTo>
                <a:cubicBezTo>
                  <a:pt x="-49735" y="224538"/>
                  <a:pt x="153658" y="-22611"/>
                  <a:pt x="450364" y="0"/>
                </a:cubicBezTo>
                <a:cubicBezTo>
                  <a:pt x="739539" y="-84621"/>
                  <a:pt x="989525" y="51262"/>
                  <a:pt x="1228792" y="0"/>
                </a:cubicBezTo>
                <a:cubicBezTo>
                  <a:pt x="1468059" y="-51262"/>
                  <a:pt x="1508590" y="18811"/>
                  <a:pt x="1724155" y="0"/>
                </a:cubicBezTo>
                <a:cubicBezTo>
                  <a:pt x="1939720" y="-18811"/>
                  <a:pt x="2045191" y="39512"/>
                  <a:pt x="2313874" y="0"/>
                </a:cubicBezTo>
                <a:cubicBezTo>
                  <a:pt x="2582557" y="-39512"/>
                  <a:pt x="2745663" y="6357"/>
                  <a:pt x="2997947" y="0"/>
                </a:cubicBezTo>
                <a:cubicBezTo>
                  <a:pt x="3250231" y="-6357"/>
                  <a:pt x="3430947" y="5812"/>
                  <a:pt x="3682020" y="0"/>
                </a:cubicBezTo>
                <a:cubicBezTo>
                  <a:pt x="3933093" y="-5812"/>
                  <a:pt x="4027527" y="40790"/>
                  <a:pt x="4177383" y="0"/>
                </a:cubicBezTo>
                <a:cubicBezTo>
                  <a:pt x="4327239" y="-40790"/>
                  <a:pt x="4669639" y="56770"/>
                  <a:pt x="4955811" y="0"/>
                </a:cubicBezTo>
                <a:cubicBezTo>
                  <a:pt x="5241983" y="-56770"/>
                  <a:pt x="5247582" y="21956"/>
                  <a:pt x="5451175" y="0"/>
                </a:cubicBezTo>
                <a:cubicBezTo>
                  <a:pt x="5654768" y="-21956"/>
                  <a:pt x="5895778" y="14902"/>
                  <a:pt x="6229603" y="0"/>
                </a:cubicBezTo>
                <a:cubicBezTo>
                  <a:pt x="6563428" y="-14902"/>
                  <a:pt x="6615340" y="51500"/>
                  <a:pt x="6819321" y="0"/>
                </a:cubicBezTo>
                <a:cubicBezTo>
                  <a:pt x="7023302" y="-51500"/>
                  <a:pt x="7276232" y="70247"/>
                  <a:pt x="7503394" y="0"/>
                </a:cubicBezTo>
                <a:cubicBezTo>
                  <a:pt x="7730556" y="-70247"/>
                  <a:pt x="7850009" y="19296"/>
                  <a:pt x="7998758" y="0"/>
                </a:cubicBezTo>
                <a:cubicBezTo>
                  <a:pt x="8147507" y="-19296"/>
                  <a:pt x="8487170" y="54298"/>
                  <a:pt x="8682831" y="0"/>
                </a:cubicBezTo>
                <a:cubicBezTo>
                  <a:pt x="8878492" y="-54298"/>
                  <a:pt x="9077624" y="49873"/>
                  <a:pt x="9178194" y="0"/>
                </a:cubicBezTo>
                <a:cubicBezTo>
                  <a:pt x="9278764" y="-49873"/>
                  <a:pt x="9727370" y="54166"/>
                  <a:pt x="9885856" y="0"/>
                </a:cubicBezTo>
                <a:cubicBezTo>
                  <a:pt x="10193873" y="43"/>
                  <a:pt x="10329506" y="200594"/>
                  <a:pt x="10336220" y="450364"/>
                </a:cubicBezTo>
                <a:lnTo>
                  <a:pt x="10336220" y="450364"/>
                </a:lnTo>
                <a:cubicBezTo>
                  <a:pt x="10319959" y="699781"/>
                  <a:pt x="10133749" y="892764"/>
                  <a:pt x="9885856" y="900728"/>
                </a:cubicBezTo>
                <a:cubicBezTo>
                  <a:pt x="9619294" y="945743"/>
                  <a:pt x="9455324" y="873702"/>
                  <a:pt x="9296138" y="900728"/>
                </a:cubicBezTo>
                <a:cubicBezTo>
                  <a:pt x="9136952" y="927754"/>
                  <a:pt x="8830411" y="872383"/>
                  <a:pt x="8706420" y="900728"/>
                </a:cubicBezTo>
                <a:cubicBezTo>
                  <a:pt x="8582429" y="929073"/>
                  <a:pt x="8502977" y="898164"/>
                  <a:pt x="8305411" y="900728"/>
                </a:cubicBezTo>
                <a:cubicBezTo>
                  <a:pt x="8107845" y="903292"/>
                  <a:pt x="7888642" y="860625"/>
                  <a:pt x="7621338" y="900728"/>
                </a:cubicBezTo>
                <a:cubicBezTo>
                  <a:pt x="7354034" y="940831"/>
                  <a:pt x="7148252" y="861290"/>
                  <a:pt x="6937265" y="900728"/>
                </a:cubicBezTo>
                <a:cubicBezTo>
                  <a:pt x="6726278" y="940166"/>
                  <a:pt x="6722739" y="871911"/>
                  <a:pt x="6630611" y="900728"/>
                </a:cubicBezTo>
                <a:cubicBezTo>
                  <a:pt x="6538483" y="929545"/>
                  <a:pt x="6318610" y="889739"/>
                  <a:pt x="6040893" y="900728"/>
                </a:cubicBezTo>
                <a:cubicBezTo>
                  <a:pt x="5763176" y="911717"/>
                  <a:pt x="5844305" y="893259"/>
                  <a:pt x="5734240" y="900728"/>
                </a:cubicBezTo>
                <a:cubicBezTo>
                  <a:pt x="5624175" y="908197"/>
                  <a:pt x="5434378" y="895111"/>
                  <a:pt x="5144521" y="900728"/>
                </a:cubicBezTo>
                <a:cubicBezTo>
                  <a:pt x="4854664" y="906345"/>
                  <a:pt x="4783638" y="872205"/>
                  <a:pt x="4649158" y="900728"/>
                </a:cubicBezTo>
                <a:cubicBezTo>
                  <a:pt x="4514678" y="929251"/>
                  <a:pt x="4376093" y="893828"/>
                  <a:pt x="4248150" y="900728"/>
                </a:cubicBezTo>
                <a:cubicBezTo>
                  <a:pt x="4120207" y="907628"/>
                  <a:pt x="3892816" y="844714"/>
                  <a:pt x="3752786" y="900728"/>
                </a:cubicBezTo>
                <a:cubicBezTo>
                  <a:pt x="3612756" y="956742"/>
                  <a:pt x="3310991" y="875823"/>
                  <a:pt x="3068713" y="900728"/>
                </a:cubicBezTo>
                <a:cubicBezTo>
                  <a:pt x="2826435" y="925633"/>
                  <a:pt x="2607142" y="866253"/>
                  <a:pt x="2384640" y="900728"/>
                </a:cubicBezTo>
                <a:cubicBezTo>
                  <a:pt x="2162138" y="935203"/>
                  <a:pt x="2230609" y="865694"/>
                  <a:pt x="2077986" y="900728"/>
                </a:cubicBezTo>
                <a:cubicBezTo>
                  <a:pt x="1925363" y="935762"/>
                  <a:pt x="1676943" y="877772"/>
                  <a:pt x="1488268" y="900728"/>
                </a:cubicBezTo>
                <a:cubicBezTo>
                  <a:pt x="1299593" y="923684"/>
                  <a:pt x="675248" y="837942"/>
                  <a:pt x="450364" y="900728"/>
                </a:cubicBezTo>
                <a:cubicBezTo>
                  <a:pt x="218818" y="842543"/>
                  <a:pt x="-38689" y="660384"/>
                  <a:pt x="0" y="450364"/>
                </a:cubicBezTo>
                <a:close/>
              </a:path>
              <a:path w="10336220" h="900728" extrusionOk="0">
                <a:moveTo>
                  <a:pt x="0" y="450364"/>
                </a:moveTo>
                <a:cubicBezTo>
                  <a:pt x="15753" y="184111"/>
                  <a:pt x="186742" y="-5619"/>
                  <a:pt x="450364" y="0"/>
                </a:cubicBezTo>
                <a:cubicBezTo>
                  <a:pt x="576247" y="-41437"/>
                  <a:pt x="767745" y="16036"/>
                  <a:pt x="851372" y="0"/>
                </a:cubicBezTo>
                <a:cubicBezTo>
                  <a:pt x="934999" y="-16036"/>
                  <a:pt x="1210468" y="15888"/>
                  <a:pt x="1441091" y="0"/>
                </a:cubicBezTo>
                <a:cubicBezTo>
                  <a:pt x="1671714" y="-15888"/>
                  <a:pt x="1799471" y="73901"/>
                  <a:pt x="2125164" y="0"/>
                </a:cubicBezTo>
                <a:cubicBezTo>
                  <a:pt x="2450857" y="-73901"/>
                  <a:pt x="2334064" y="18207"/>
                  <a:pt x="2526172" y="0"/>
                </a:cubicBezTo>
                <a:cubicBezTo>
                  <a:pt x="2718280" y="-18207"/>
                  <a:pt x="2741869" y="40297"/>
                  <a:pt x="2927181" y="0"/>
                </a:cubicBezTo>
                <a:cubicBezTo>
                  <a:pt x="3112493" y="-40297"/>
                  <a:pt x="3220187" y="28634"/>
                  <a:pt x="3422544" y="0"/>
                </a:cubicBezTo>
                <a:cubicBezTo>
                  <a:pt x="3624901" y="-28634"/>
                  <a:pt x="3581664" y="12149"/>
                  <a:pt x="3729197" y="0"/>
                </a:cubicBezTo>
                <a:cubicBezTo>
                  <a:pt x="3876730" y="-12149"/>
                  <a:pt x="4256197" y="89005"/>
                  <a:pt x="4507626" y="0"/>
                </a:cubicBezTo>
                <a:cubicBezTo>
                  <a:pt x="4759055" y="-89005"/>
                  <a:pt x="4892324" y="13075"/>
                  <a:pt x="5002989" y="0"/>
                </a:cubicBezTo>
                <a:cubicBezTo>
                  <a:pt x="5113654" y="-13075"/>
                  <a:pt x="5350851" y="19032"/>
                  <a:pt x="5592707" y="0"/>
                </a:cubicBezTo>
                <a:cubicBezTo>
                  <a:pt x="5834563" y="-19032"/>
                  <a:pt x="5751999" y="5590"/>
                  <a:pt x="5899361" y="0"/>
                </a:cubicBezTo>
                <a:cubicBezTo>
                  <a:pt x="6046723" y="-5590"/>
                  <a:pt x="6126438" y="680"/>
                  <a:pt x="6206014" y="0"/>
                </a:cubicBezTo>
                <a:cubicBezTo>
                  <a:pt x="6285590" y="-680"/>
                  <a:pt x="6705010" y="68105"/>
                  <a:pt x="6890087" y="0"/>
                </a:cubicBezTo>
                <a:cubicBezTo>
                  <a:pt x="7075164" y="-68105"/>
                  <a:pt x="7283851" y="22154"/>
                  <a:pt x="7668515" y="0"/>
                </a:cubicBezTo>
                <a:cubicBezTo>
                  <a:pt x="8053179" y="-22154"/>
                  <a:pt x="7936323" y="51816"/>
                  <a:pt x="8163879" y="0"/>
                </a:cubicBezTo>
                <a:cubicBezTo>
                  <a:pt x="8391435" y="-51816"/>
                  <a:pt x="8571992" y="35763"/>
                  <a:pt x="8753597" y="0"/>
                </a:cubicBezTo>
                <a:cubicBezTo>
                  <a:pt x="8935202" y="-35763"/>
                  <a:pt x="9552906" y="47482"/>
                  <a:pt x="9885856" y="0"/>
                </a:cubicBezTo>
                <a:cubicBezTo>
                  <a:pt x="10182164" y="-49964"/>
                  <a:pt x="10351127" y="137924"/>
                  <a:pt x="10336220" y="450364"/>
                </a:cubicBezTo>
                <a:lnTo>
                  <a:pt x="10336220" y="450364"/>
                </a:lnTo>
                <a:cubicBezTo>
                  <a:pt x="10350486" y="713118"/>
                  <a:pt x="10127382" y="895961"/>
                  <a:pt x="9885856" y="900728"/>
                </a:cubicBezTo>
                <a:cubicBezTo>
                  <a:pt x="9799585" y="918852"/>
                  <a:pt x="9693795" y="864758"/>
                  <a:pt x="9579203" y="900728"/>
                </a:cubicBezTo>
                <a:cubicBezTo>
                  <a:pt x="9464611" y="936698"/>
                  <a:pt x="9103210" y="885230"/>
                  <a:pt x="8800774" y="900728"/>
                </a:cubicBezTo>
                <a:cubicBezTo>
                  <a:pt x="8498338" y="916226"/>
                  <a:pt x="8339736" y="880911"/>
                  <a:pt x="8211056" y="900728"/>
                </a:cubicBezTo>
                <a:cubicBezTo>
                  <a:pt x="8082376" y="920545"/>
                  <a:pt x="7827092" y="867539"/>
                  <a:pt x="7621338" y="900728"/>
                </a:cubicBezTo>
                <a:cubicBezTo>
                  <a:pt x="7415584" y="933917"/>
                  <a:pt x="7459341" y="870112"/>
                  <a:pt x="7314684" y="900728"/>
                </a:cubicBezTo>
                <a:cubicBezTo>
                  <a:pt x="7170027" y="931344"/>
                  <a:pt x="6856955" y="888221"/>
                  <a:pt x="6536256" y="900728"/>
                </a:cubicBezTo>
                <a:cubicBezTo>
                  <a:pt x="6215557" y="913235"/>
                  <a:pt x="6258066" y="889316"/>
                  <a:pt x="6040893" y="900728"/>
                </a:cubicBezTo>
                <a:cubicBezTo>
                  <a:pt x="5823720" y="912140"/>
                  <a:pt x="5712642" y="830342"/>
                  <a:pt x="5451175" y="900728"/>
                </a:cubicBezTo>
                <a:cubicBezTo>
                  <a:pt x="5189708" y="971114"/>
                  <a:pt x="4991681" y="872449"/>
                  <a:pt x="4861457" y="900728"/>
                </a:cubicBezTo>
                <a:cubicBezTo>
                  <a:pt x="4731233" y="929007"/>
                  <a:pt x="4419111" y="852984"/>
                  <a:pt x="4271738" y="900728"/>
                </a:cubicBezTo>
                <a:cubicBezTo>
                  <a:pt x="4124365" y="948472"/>
                  <a:pt x="3892884" y="899246"/>
                  <a:pt x="3682020" y="900728"/>
                </a:cubicBezTo>
                <a:cubicBezTo>
                  <a:pt x="3471156" y="902210"/>
                  <a:pt x="3281777" y="865117"/>
                  <a:pt x="2903592" y="900728"/>
                </a:cubicBezTo>
                <a:cubicBezTo>
                  <a:pt x="2525407" y="936339"/>
                  <a:pt x="2566762" y="856233"/>
                  <a:pt x="2408229" y="900728"/>
                </a:cubicBezTo>
                <a:cubicBezTo>
                  <a:pt x="2249696" y="945223"/>
                  <a:pt x="2053692" y="855383"/>
                  <a:pt x="1912865" y="900728"/>
                </a:cubicBezTo>
                <a:cubicBezTo>
                  <a:pt x="1772038" y="946073"/>
                  <a:pt x="1583746" y="848846"/>
                  <a:pt x="1417502" y="900728"/>
                </a:cubicBezTo>
                <a:cubicBezTo>
                  <a:pt x="1251258" y="952610"/>
                  <a:pt x="694958" y="815666"/>
                  <a:pt x="450364" y="900728"/>
                </a:cubicBezTo>
                <a:cubicBezTo>
                  <a:pt x="233418" y="901357"/>
                  <a:pt x="-6478" y="748458"/>
                  <a:pt x="0" y="450364"/>
                </a:cubicBezTo>
                <a:close/>
              </a:path>
            </a:pathLst>
          </a:custGeom>
          <a:solidFill>
            <a:schemeClr val="lt1"/>
          </a:solidFill>
          <a:ln w="38100" cap="flat" cmpd="sng">
            <a:solidFill>
              <a:srgbClr val="F39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r>
              <a:rPr lang="vi-VN" sz="3600" b="1" dirty="0">
                <a:solidFill>
                  <a:srgbClr val="0070C0"/>
                </a:solidFill>
                <a:latin typeface="Calibri" panose="020F0502020204030204" pitchFamily="34" charset="0"/>
                <a:cs typeface="Calibri" panose="020F0502020204030204" pitchFamily="34" charset="0"/>
              </a:rPr>
              <a:t>Qua lời tâm tình của anh chiến sĩ, em nghĩ gì </a:t>
            </a:r>
          </a:p>
          <a:p>
            <a:pPr lvl="0" algn="ctr"/>
            <a:r>
              <a:rPr lang="vi-VN" sz="3600" b="1" dirty="0">
                <a:solidFill>
                  <a:srgbClr val="0070C0"/>
                </a:solidFill>
                <a:latin typeface="Calibri" panose="020F0502020204030204" pitchFamily="34" charset="0"/>
                <a:cs typeface="Calibri" panose="020F0502020204030204" pitchFamily="34" charset="0"/>
              </a:rPr>
              <a:t>về người mẹ của anh?</a:t>
            </a:r>
            <a:endParaRPr sz="13800" b="1" dirty="0">
              <a:solidFill>
                <a:srgbClr val="0070C0"/>
              </a:solidFill>
              <a:latin typeface="Calibri" panose="020F0502020204030204" pitchFamily="34" charset="0"/>
              <a:ea typeface="Calibri"/>
              <a:cs typeface="Calibri" panose="020F0502020204030204" pitchFamily="34" charset="0"/>
              <a:sym typeface="Calibri"/>
            </a:endParaRPr>
          </a:p>
        </p:txBody>
      </p:sp>
      <p:pic>
        <p:nvPicPr>
          <p:cNvPr id="36" name="Picture 3">
            <a:extLst>
              <a:ext uri="{FF2B5EF4-FFF2-40B4-BE49-F238E27FC236}">
                <a16:creationId xmlns:a16="http://schemas.microsoft.com/office/drawing/2014/main" id="{086E3314-EDB8-854E-9DE6-4A5A3C355A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8838993" y="3532500"/>
            <a:ext cx="3382557" cy="3428593"/>
          </a:xfrm>
          <a:prstGeom prst="rect">
            <a:avLst/>
          </a:prstGeom>
        </p:spPr>
      </p:pic>
      <p:sp>
        <p:nvSpPr>
          <p:cNvPr id="2" name="Rectangle 1">
            <a:extLst>
              <a:ext uri="{FF2B5EF4-FFF2-40B4-BE49-F238E27FC236}">
                <a16:creationId xmlns:a16="http://schemas.microsoft.com/office/drawing/2014/main" id="{31BD14CE-51D1-AC40-85A2-F08D083F0217}"/>
              </a:ext>
            </a:extLst>
          </p:cNvPr>
          <p:cNvSpPr/>
          <p:nvPr/>
        </p:nvSpPr>
        <p:spPr>
          <a:xfrm>
            <a:off x="1592145" y="2065040"/>
            <a:ext cx="7906154" cy="2062103"/>
          </a:xfrm>
          <a:prstGeom prst="rect">
            <a:avLst/>
          </a:prstGeom>
        </p:spPr>
        <p:txBody>
          <a:bodyPr wrap="square">
            <a:spAutoFit/>
          </a:bodyPr>
          <a:lstStyle/>
          <a:p>
            <a:pPr algn="just"/>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Lời</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vi-VN" sz="3200" b="1" dirty="0">
                <a:solidFill>
                  <a:schemeClr val="accent2">
                    <a:lumMod val="50000"/>
                  </a:schemeClr>
                </a:solidFill>
                <a:latin typeface="Calibri" panose="020F0502020204030204" pitchFamily="34" charset="0"/>
                <a:cs typeface="Calibri" panose="020F0502020204030204" pitchFamily="34" charset="0"/>
              </a:rPr>
              <a:t>tâm tình của anh chiến sĩ cho thấy người mẹ của anh là một phụ nữ Việt Nam tiêu biểu: chịu thương chịu khó, hiền hậu, rất mực yêu thương con.</a:t>
            </a:r>
            <a:endParaRPr lang="en-VN" sz="3200" b="1" dirty="0">
              <a:solidFill>
                <a:schemeClr val="accent2">
                  <a:lumMod val="50000"/>
                </a:schemeClr>
              </a:solidFill>
              <a:latin typeface="Calibri" panose="020F0502020204030204" pitchFamily="34" charset="0"/>
              <a:cs typeface="Calibri" panose="020F0502020204030204" pitchFamily="34" charset="0"/>
            </a:endParaRPr>
          </a:p>
        </p:txBody>
      </p:sp>
      <p:grpSp>
        <p:nvGrpSpPr>
          <p:cNvPr id="38" name="Google Shape;588;p19">
            <a:extLst>
              <a:ext uri="{FF2B5EF4-FFF2-40B4-BE49-F238E27FC236}">
                <a16:creationId xmlns:a16="http://schemas.microsoft.com/office/drawing/2014/main" id="{0C46C0D4-1F16-4B49-8BB1-F1AF2CB2091F}"/>
              </a:ext>
            </a:extLst>
          </p:cNvPr>
          <p:cNvGrpSpPr/>
          <p:nvPr/>
        </p:nvGrpSpPr>
        <p:grpSpPr>
          <a:xfrm>
            <a:off x="-29550" y="4127144"/>
            <a:ext cx="9122590" cy="2902764"/>
            <a:chOff x="-29140" y="3368913"/>
            <a:chExt cx="10023965" cy="3545778"/>
          </a:xfrm>
        </p:grpSpPr>
        <p:pic>
          <p:nvPicPr>
            <p:cNvPr id="39" name="Google Shape;589;p19">
              <a:extLst>
                <a:ext uri="{FF2B5EF4-FFF2-40B4-BE49-F238E27FC236}">
                  <a16:creationId xmlns:a16="http://schemas.microsoft.com/office/drawing/2014/main" id="{55F91ED4-82E6-DC46-BC89-4483FE0EAA70}"/>
                </a:ext>
              </a:extLst>
            </p:cNvPr>
            <p:cNvPicPr preferRelativeResize="0"/>
            <p:nvPr/>
          </p:nvPicPr>
          <p:blipFill rotWithShape="1">
            <a:blip r:embed="rId12">
              <a:alphaModFix/>
            </a:blip>
            <a:srcRect b="4810"/>
            <a:stretch/>
          </p:blipFill>
          <p:spPr>
            <a:xfrm>
              <a:off x="-29140" y="3388588"/>
              <a:ext cx="5290565" cy="3526103"/>
            </a:xfrm>
            <a:prstGeom prst="rect">
              <a:avLst/>
            </a:prstGeom>
            <a:noFill/>
            <a:ln>
              <a:noFill/>
            </a:ln>
          </p:spPr>
        </p:pic>
        <p:pic>
          <p:nvPicPr>
            <p:cNvPr id="40" name="Google Shape;590;p19">
              <a:extLst>
                <a:ext uri="{FF2B5EF4-FFF2-40B4-BE49-F238E27FC236}">
                  <a16:creationId xmlns:a16="http://schemas.microsoft.com/office/drawing/2014/main" id="{B842AC6E-E018-8D42-8681-A61344D52ECC}"/>
                </a:ext>
              </a:extLst>
            </p:cNvPr>
            <p:cNvPicPr preferRelativeResize="0"/>
            <p:nvPr/>
          </p:nvPicPr>
          <p:blipFill rotWithShape="1">
            <a:blip r:embed="rId12">
              <a:alphaModFix/>
            </a:blip>
            <a:srcRect b="4810"/>
            <a:stretch/>
          </p:blipFill>
          <p:spPr>
            <a:xfrm>
              <a:off x="4704260" y="3368913"/>
              <a:ext cx="5290565" cy="352610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517"/>
        <p:cNvGrpSpPr/>
        <p:nvPr/>
      </p:nvGrpSpPr>
      <p:grpSpPr>
        <a:xfrm>
          <a:off x="0" y="0"/>
          <a:ext cx="0" cy="0"/>
          <a:chOff x="0" y="0"/>
          <a:chExt cx="0" cy="0"/>
        </a:xfrm>
      </p:grpSpPr>
      <p:sp>
        <p:nvSpPr>
          <p:cNvPr id="524" name="Google Shape;524;p17"/>
          <p:cNvSpPr txBox="1"/>
          <p:nvPr/>
        </p:nvSpPr>
        <p:spPr>
          <a:xfrm>
            <a:off x="1652616" y="396584"/>
            <a:ext cx="4308474" cy="83099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5400" b="1" dirty="0">
                <a:solidFill>
                  <a:srgbClr val="FF6699"/>
                </a:solidFill>
                <a:latin typeface="UTM Cooper Black" panose="02040603050506020204" pitchFamily="18"/>
                <a:sym typeface="Arial"/>
              </a:rPr>
              <a:t>NỘI DUNG</a:t>
            </a:r>
            <a:endParaRPr sz="1600" dirty="0">
              <a:latin typeface="UTM Cooper Black" panose="02040603050506020204" pitchFamily="18"/>
            </a:endParaRPr>
          </a:p>
        </p:txBody>
      </p:sp>
      <p:pic>
        <p:nvPicPr>
          <p:cNvPr id="525" name="Google Shape;525;p17"/>
          <p:cNvPicPr preferRelativeResize="0"/>
          <p:nvPr/>
        </p:nvPicPr>
        <p:blipFill rotWithShape="1">
          <a:blip r:embed="rId3">
            <a:alphaModFix/>
          </a:blip>
          <a:srcRect/>
          <a:stretch/>
        </p:blipFill>
        <p:spPr>
          <a:xfrm>
            <a:off x="249965" y="1313421"/>
            <a:ext cx="6826901" cy="3998096"/>
          </a:xfrm>
          <a:prstGeom prst="rect">
            <a:avLst/>
          </a:prstGeom>
          <a:noFill/>
          <a:ln>
            <a:noFill/>
          </a:ln>
        </p:spPr>
      </p:pic>
      <p:sp>
        <p:nvSpPr>
          <p:cNvPr id="526" name="Google Shape;526;p17"/>
          <p:cNvSpPr txBox="1"/>
          <p:nvPr/>
        </p:nvSpPr>
        <p:spPr>
          <a:xfrm>
            <a:off x="799244" y="1788995"/>
            <a:ext cx="5728341" cy="3046948"/>
          </a:xfrm>
          <a:prstGeom prst="rect">
            <a:avLst/>
          </a:prstGeom>
          <a:noFill/>
          <a:ln>
            <a:noFill/>
          </a:ln>
        </p:spPr>
        <p:txBody>
          <a:bodyPr spcFirstLastPara="1" wrap="square" lIns="91425" tIns="45700" rIns="91425" bIns="45700" anchor="t" anchorCtr="0">
            <a:spAutoFit/>
          </a:bodyPr>
          <a:lstStyle/>
          <a:p>
            <a:pPr algn="just"/>
            <a:r>
              <a:rPr lang="en-US" sz="3200" b="1" dirty="0">
                <a:solidFill>
                  <a:schemeClr val="accent2">
                    <a:lumMod val="50000"/>
                  </a:schemeClr>
                </a:solidFill>
              </a:rPr>
              <a:t>     </a:t>
            </a:r>
            <a:r>
              <a:rPr lang="vi-VN" sz="3200" b="1" dirty="0">
                <a:solidFill>
                  <a:schemeClr val="accent2">
                    <a:lumMod val="50000"/>
                  </a:schemeClr>
                </a:solidFill>
              </a:rPr>
              <a:t>Ca ngợi người mẹ và tình yêu con thắm thiết, sâu nặng giữa người chiến sĩ ở ngoài tiền tuyến với người mẹ tần tảo, giàu tình yêu thương con nơi quê nhà.</a:t>
            </a:r>
            <a:endParaRPr sz="6600" b="1" i="0" u="none" strike="noStrike" cap="none" dirty="0">
              <a:solidFill>
                <a:schemeClr val="accent2">
                  <a:lumMod val="50000"/>
                </a:schemeClr>
              </a:solidFill>
              <a:latin typeface="Calibri"/>
              <a:ea typeface="Calibri"/>
              <a:cs typeface="Calibri"/>
              <a:sym typeface="Calibri"/>
            </a:endParaRPr>
          </a:p>
        </p:txBody>
      </p:sp>
      <p:pic>
        <p:nvPicPr>
          <p:cNvPr id="11" name="Picture 4">
            <a:extLst>
              <a:ext uri="{FF2B5EF4-FFF2-40B4-BE49-F238E27FC236}">
                <a16:creationId xmlns:a16="http://schemas.microsoft.com/office/drawing/2014/main" id="{A1417FAC-179E-EF4B-B0F7-23D66F055E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6954864" y="1551208"/>
            <a:ext cx="5389901" cy="3522522"/>
          </a:xfrm>
          <a:prstGeom prst="rect">
            <a:avLst/>
          </a:prstGeom>
        </p:spPr>
      </p:pic>
      <p:pic>
        <p:nvPicPr>
          <p:cNvPr id="12" name="Google Shape;729;p22">
            <a:extLst>
              <a:ext uri="{FF2B5EF4-FFF2-40B4-BE49-F238E27FC236}">
                <a16:creationId xmlns:a16="http://schemas.microsoft.com/office/drawing/2014/main" id="{BFFF9573-B04E-034B-8CB0-D1F5F74DAE1A}"/>
              </a:ext>
            </a:extLst>
          </p:cNvPr>
          <p:cNvPicPr preferRelativeResize="0"/>
          <p:nvPr/>
        </p:nvPicPr>
        <p:blipFill rotWithShape="1">
          <a:blip r:embed="rId6">
            <a:alphaModFix/>
          </a:blip>
          <a:srcRect r="57657" b="54170"/>
          <a:stretch/>
        </p:blipFill>
        <p:spPr>
          <a:xfrm rot="6872548">
            <a:off x="7109210" y="493332"/>
            <a:ext cx="1343719" cy="1454336"/>
          </a:xfrm>
          <a:prstGeom prst="rect">
            <a:avLst/>
          </a:prstGeom>
          <a:noFill/>
          <a:ln>
            <a:noFill/>
          </a:ln>
        </p:spPr>
      </p:pic>
      <p:pic>
        <p:nvPicPr>
          <p:cNvPr id="13" name="Google Shape;730;p22">
            <a:extLst>
              <a:ext uri="{FF2B5EF4-FFF2-40B4-BE49-F238E27FC236}">
                <a16:creationId xmlns:a16="http://schemas.microsoft.com/office/drawing/2014/main" id="{59089915-15CF-6045-B812-BE16B5A88E6A}"/>
              </a:ext>
            </a:extLst>
          </p:cNvPr>
          <p:cNvPicPr preferRelativeResize="0"/>
          <p:nvPr/>
        </p:nvPicPr>
        <p:blipFill rotWithShape="1">
          <a:blip r:embed="rId6">
            <a:alphaModFix/>
          </a:blip>
          <a:srcRect r="57657" b="54170"/>
          <a:stretch/>
        </p:blipFill>
        <p:spPr>
          <a:xfrm rot="3908138" flipH="1">
            <a:off x="131692" y="-637194"/>
            <a:ext cx="1443745" cy="1562596"/>
          </a:xfrm>
          <a:prstGeom prst="rect">
            <a:avLst/>
          </a:prstGeom>
          <a:noFill/>
          <a:ln>
            <a:noFill/>
          </a:ln>
        </p:spPr>
      </p:pic>
      <p:grpSp>
        <p:nvGrpSpPr>
          <p:cNvPr id="15" name="Google Shape;588;p19">
            <a:extLst>
              <a:ext uri="{FF2B5EF4-FFF2-40B4-BE49-F238E27FC236}">
                <a16:creationId xmlns:a16="http://schemas.microsoft.com/office/drawing/2014/main" id="{52B7B14E-C2B9-1B4C-864A-ACA66DDA68A1}"/>
              </a:ext>
            </a:extLst>
          </p:cNvPr>
          <p:cNvGrpSpPr/>
          <p:nvPr/>
        </p:nvGrpSpPr>
        <p:grpSpPr>
          <a:xfrm>
            <a:off x="0" y="4207540"/>
            <a:ext cx="12224164" cy="2709414"/>
            <a:chOff x="-29140" y="3368913"/>
            <a:chExt cx="13654110" cy="3545778"/>
          </a:xfrm>
        </p:grpSpPr>
        <p:pic>
          <p:nvPicPr>
            <p:cNvPr id="16" name="Google Shape;589;p19">
              <a:extLst>
                <a:ext uri="{FF2B5EF4-FFF2-40B4-BE49-F238E27FC236}">
                  <a16:creationId xmlns:a16="http://schemas.microsoft.com/office/drawing/2014/main" id="{D3248D8F-D9B5-4A47-8550-69E7ABF8D106}"/>
                </a:ext>
              </a:extLst>
            </p:cNvPr>
            <p:cNvPicPr preferRelativeResize="0"/>
            <p:nvPr/>
          </p:nvPicPr>
          <p:blipFill rotWithShape="1">
            <a:blip r:embed="rId7">
              <a:alphaModFix/>
            </a:blip>
            <a:srcRect b="4810"/>
            <a:stretch/>
          </p:blipFill>
          <p:spPr>
            <a:xfrm>
              <a:off x="-29140" y="3388588"/>
              <a:ext cx="5290565" cy="3526103"/>
            </a:xfrm>
            <a:prstGeom prst="rect">
              <a:avLst/>
            </a:prstGeom>
            <a:noFill/>
            <a:ln>
              <a:noFill/>
            </a:ln>
          </p:spPr>
        </p:pic>
        <p:pic>
          <p:nvPicPr>
            <p:cNvPr id="17" name="Google Shape;590;p19">
              <a:extLst>
                <a:ext uri="{FF2B5EF4-FFF2-40B4-BE49-F238E27FC236}">
                  <a16:creationId xmlns:a16="http://schemas.microsoft.com/office/drawing/2014/main" id="{C02680ED-9E74-5A46-B096-7FE7A170171E}"/>
                </a:ext>
              </a:extLst>
            </p:cNvPr>
            <p:cNvPicPr preferRelativeResize="0"/>
            <p:nvPr/>
          </p:nvPicPr>
          <p:blipFill rotWithShape="1">
            <a:blip r:embed="rId7">
              <a:alphaModFix/>
            </a:blip>
            <a:srcRect b="4810"/>
            <a:stretch/>
          </p:blipFill>
          <p:spPr>
            <a:xfrm>
              <a:off x="4704260" y="3368913"/>
              <a:ext cx="5290565" cy="3526103"/>
            </a:xfrm>
            <a:prstGeom prst="rect">
              <a:avLst/>
            </a:prstGeom>
            <a:noFill/>
            <a:ln>
              <a:noFill/>
            </a:ln>
          </p:spPr>
        </p:pic>
        <p:pic>
          <p:nvPicPr>
            <p:cNvPr id="18" name="Google Shape;591;p19">
              <a:extLst>
                <a:ext uri="{FF2B5EF4-FFF2-40B4-BE49-F238E27FC236}">
                  <a16:creationId xmlns:a16="http://schemas.microsoft.com/office/drawing/2014/main" id="{3A811610-9CD7-A545-87B9-ADB93C71D0E0}"/>
                </a:ext>
              </a:extLst>
            </p:cNvPr>
            <p:cNvPicPr preferRelativeResize="0"/>
            <p:nvPr/>
          </p:nvPicPr>
          <p:blipFill rotWithShape="1">
            <a:blip r:embed="rId7">
              <a:alphaModFix/>
            </a:blip>
            <a:srcRect b="4810"/>
            <a:stretch/>
          </p:blipFill>
          <p:spPr>
            <a:xfrm>
              <a:off x="8698865" y="3368913"/>
              <a:ext cx="4926105" cy="352610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6"/>
                                        </p:tgtEl>
                                        <p:attrNameLst>
                                          <p:attrName>style.visibility</p:attrName>
                                        </p:attrNameLst>
                                      </p:cBhvr>
                                      <p:to>
                                        <p:strVal val="visible"/>
                                      </p:to>
                                    </p:set>
                                    <p:animEffect transition="in" filter="fade">
                                      <p:cBhvr>
                                        <p:cTn id="7" dur="500"/>
                                        <p:tgtEl>
                                          <p:spTgt spid="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96;p22">
            <a:extLst>
              <a:ext uri="{FF2B5EF4-FFF2-40B4-BE49-F238E27FC236}">
                <a16:creationId xmlns:a16="http://schemas.microsoft.com/office/drawing/2014/main" id="{51AF8679-C0E3-2745-9171-653587B12A75}"/>
              </a:ext>
            </a:extLst>
          </p:cNvPr>
          <p:cNvSpPr/>
          <p:nvPr/>
        </p:nvSpPr>
        <p:spPr>
          <a:xfrm>
            <a:off x="0" y="0"/>
            <a:ext cx="12192000" cy="6858000"/>
          </a:xfrm>
          <a:prstGeom prst="rect">
            <a:avLst/>
          </a:prstGeom>
          <a:solidFill>
            <a:srgbClr val="DAF2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5" name="Google Shape;702;p22">
            <a:extLst>
              <a:ext uri="{FF2B5EF4-FFF2-40B4-BE49-F238E27FC236}">
                <a16:creationId xmlns:a16="http://schemas.microsoft.com/office/drawing/2014/main" id="{B6FC4DA1-1C2E-2945-A437-BCF9ACF03B87}"/>
              </a:ext>
            </a:extLst>
          </p:cNvPr>
          <p:cNvSpPr/>
          <p:nvPr/>
        </p:nvSpPr>
        <p:spPr>
          <a:xfrm>
            <a:off x="11274975" y="2244453"/>
            <a:ext cx="1261228" cy="61106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6" name="Google Shape;703;p22">
            <a:extLst>
              <a:ext uri="{FF2B5EF4-FFF2-40B4-BE49-F238E27FC236}">
                <a16:creationId xmlns:a16="http://schemas.microsoft.com/office/drawing/2014/main" id="{78186E85-8C19-5545-AF3A-3FC2E5F9B5E7}"/>
              </a:ext>
            </a:extLst>
          </p:cNvPr>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7" name="Google Shape;709;p22">
            <a:extLst>
              <a:ext uri="{FF2B5EF4-FFF2-40B4-BE49-F238E27FC236}">
                <a16:creationId xmlns:a16="http://schemas.microsoft.com/office/drawing/2014/main" id="{02C01DDA-586B-DD46-86F5-BBB88CF8CF69}"/>
              </a:ext>
            </a:extLst>
          </p:cNvPr>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pic>
        <p:nvPicPr>
          <p:cNvPr id="8" name="Google Shape;710;p22">
            <a:extLst>
              <a:ext uri="{FF2B5EF4-FFF2-40B4-BE49-F238E27FC236}">
                <a16:creationId xmlns:a16="http://schemas.microsoft.com/office/drawing/2014/main" id="{CF23F793-B945-894F-82A3-25AD9E37AB13}"/>
              </a:ext>
            </a:extLst>
          </p:cNvPr>
          <p:cNvPicPr preferRelativeResize="0"/>
          <p:nvPr/>
        </p:nvPicPr>
        <p:blipFill rotWithShape="1">
          <a:blip r:embed="rId2">
            <a:alphaModFix/>
          </a:blip>
          <a:srcRect l="15000" t="51840" r="58689" b="21402"/>
          <a:stretch/>
        </p:blipFill>
        <p:spPr>
          <a:xfrm>
            <a:off x="-149268" y="3008349"/>
            <a:ext cx="4396450" cy="2524867"/>
          </a:xfrm>
          <a:prstGeom prst="rect">
            <a:avLst/>
          </a:prstGeom>
          <a:noFill/>
          <a:ln>
            <a:noFill/>
          </a:ln>
        </p:spPr>
      </p:pic>
      <p:pic>
        <p:nvPicPr>
          <p:cNvPr id="9" name="Google Shape;711;p22">
            <a:extLst>
              <a:ext uri="{FF2B5EF4-FFF2-40B4-BE49-F238E27FC236}">
                <a16:creationId xmlns:a16="http://schemas.microsoft.com/office/drawing/2014/main" id="{4A0382D4-F06F-054A-BC94-CD480E6C75ED}"/>
              </a:ext>
            </a:extLst>
          </p:cNvPr>
          <p:cNvPicPr preferRelativeResize="0"/>
          <p:nvPr/>
        </p:nvPicPr>
        <p:blipFill rotWithShape="1">
          <a:blip r:embed="rId3">
            <a:alphaModFix/>
          </a:blip>
          <a:srcRect l="40414" t="51840" r="38029" b="21402"/>
          <a:stretch/>
        </p:blipFill>
        <p:spPr>
          <a:xfrm>
            <a:off x="4008474" y="3000795"/>
            <a:ext cx="3601985" cy="2524867"/>
          </a:xfrm>
          <a:prstGeom prst="rect">
            <a:avLst/>
          </a:prstGeom>
          <a:noFill/>
          <a:ln>
            <a:noFill/>
          </a:ln>
        </p:spPr>
      </p:pic>
      <p:pic>
        <p:nvPicPr>
          <p:cNvPr id="10" name="Google Shape;712;p22">
            <a:extLst>
              <a:ext uri="{FF2B5EF4-FFF2-40B4-BE49-F238E27FC236}">
                <a16:creationId xmlns:a16="http://schemas.microsoft.com/office/drawing/2014/main" id="{CB23467F-728E-2547-8ED7-FA17F1725BAA}"/>
              </a:ext>
            </a:extLst>
          </p:cNvPr>
          <p:cNvPicPr preferRelativeResize="0"/>
          <p:nvPr/>
        </p:nvPicPr>
        <p:blipFill rotWithShape="1">
          <a:blip r:embed="rId2">
            <a:alphaModFix/>
          </a:blip>
          <a:srcRect l="64101" t="51840" r="7500" b="21402"/>
          <a:stretch/>
        </p:blipFill>
        <p:spPr>
          <a:xfrm>
            <a:off x="7446854" y="3625021"/>
            <a:ext cx="4745146" cy="2524867"/>
          </a:xfrm>
          <a:prstGeom prst="rect">
            <a:avLst/>
          </a:prstGeom>
          <a:noFill/>
          <a:ln>
            <a:noFill/>
          </a:ln>
        </p:spPr>
      </p:pic>
      <p:pic>
        <p:nvPicPr>
          <p:cNvPr id="11" name="Google Shape;713;p22">
            <a:extLst>
              <a:ext uri="{FF2B5EF4-FFF2-40B4-BE49-F238E27FC236}">
                <a16:creationId xmlns:a16="http://schemas.microsoft.com/office/drawing/2014/main" id="{7A26E5BC-DB57-244E-9465-4F60C7ABA122}"/>
              </a:ext>
            </a:extLst>
          </p:cNvPr>
          <p:cNvPicPr preferRelativeResize="0"/>
          <p:nvPr/>
        </p:nvPicPr>
        <p:blipFill rotWithShape="1">
          <a:blip r:embed="rId4">
            <a:alphaModFix/>
          </a:blip>
          <a:srcRect t="37954" r="90625" b="31467"/>
          <a:stretch/>
        </p:blipFill>
        <p:spPr>
          <a:xfrm>
            <a:off x="160130" y="2905012"/>
            <a:ext cx="979642" cy="1804381"/>
          </a:xfrm>
          <a:prstGeom prst="rect">
            <a:avLst/>
          </a:prstGeom>
          <a:noFill/>
          <a:ln>
            <a:noFill/>
          </a:ln>
        </p:spPr>
      </p:pic>
      <p:pic>
        <p:nvPicPr>
          <p:cNvPr id="12" name="Google Shape;714;p22">
            <a:extLst>
              <a:ext uri="{FF2B5EF4-FFF2-40B4-BE49-F238E27FC236}">
                <a16:creationId xmlns:a16="http://schemas.microsoft.com/office/drawing/2014/main" id="{3BAB1C68-4B86-CA47-A6E3-6979659304A6}"/>
              </a:ext>
            </a:extLst>
          </p:cNvPr>
          <p:cNvPicPr preferRelativeResize="0"/>
          <p:nvPr/>
        </p:nvPicPr>
        <p:blipFill rotWithShape="1">
          <a:blip r:embed="rId5">
            <a:alphaModFix/>
          </a:blip>
          <a:srcRect l="55533" t="65911" b="392"/>
          <a:stretch/>
        </p:blipFill>
        <p:spPr>
          <a:xfrm>
            <a:off x="6694395" y="4559103"/>
            <a:ext cx="5497605" cy="2352685"/>
          </a:xfrm>
          <a:prstGeom prst="rect">
            <a:avLst/>
          </a:prstGeom>
          <a:noFill/>
          <a:ln>
            <a:noFill/>
          </a:ln>
        </p:spPr>
      </p:pic>
      <p:pic>
        <p:nvPicPr>
          <p:cNvPr id="13" name="Google Shape;715;p22">
            <a:extLst>
              <a:ext uri="{FF2B5EF4-FFF2-40B4-BE49-F238E27FC236}">
                <a16:creationId xmlns:a16="http://schemas.microsoft.com/office/drawing/2014/main" id="{2EE6CBC5-4A0C-4C44-989B-8573A9E18AD3}"/>
              </a:ext>
            </a:extLst>
          </p:cNvPr>
          <p:cNvPicPr preferRelativeResize="0"/>
          <p:nvPr/>
        </p:nvPicPr>
        <p:blipFill rotWithShape="1">
          <a:blip r:embed="rId6">
            <a:alphaModFix/>
          </a:blip>
          <a:srcRect t="65810" r="26875" b="392"/>
          <a:stretch/>
        </p:blipFill>
        <p:spPr>
          <a:xfrm>
            <a:off x="0" y="4529129"/>
            <a:ext cx="8980582" cy="2343979"/>
          </a:xfrm>
          <a:prstGeom prst="rect">
            <a:avLst/>
          </a:prstGeom>
          <a:noFill/>
          <a:ln>
            <a:noFill/>
          </a:ln>
        </p:spPr>
      </p:pic>
      <p:pic>
        <p:nvPicPr>
          <p:cNvPr id="14" name="Google Shape;716;p22">
            <a:extLst>
              <a:ext uri="{FF2B5EF4-FFF2-40B4-BE49-F238E27FC236}">
                <a16:creationId xmlns:a16="http://schemas.microsoft.com/office/drawing/2014/main" id="{10259517-164F-0C44-A89C-22813383C0F3}"/>
              </a:ext>
            </a:extLst>
          </p:cNvPr>
          <p:cNvPicPr preferRelativeResize="0"/>
          <p:nvPr/>
        </p:nvPicPr>
        <p:blipFill rotWithShape="1">
          <a:blip r:embed="rId7">
            <a:alphaModFix/>
          </a:blip>
          <a:srcRect l="70819" t="55251" r="-1" b="19293"/>
          <a:stretch/>
        </p:blipFill>
        <p:spPr>
          <a:xfrm>
            <a:off x="8327244" y="3824044"/>
            <a:ext cx="3806580" cy="1875120"/>
          </a:xfrm>
          <a:prstGeom prst="rect">
            <a:avLst/>
          </a:prstGeom>
          <a:noFill/>
          <a:ln>
            <a:noFill/>
          </a:ln>
        </p:spPr>
      </p:pic>
      <p:pic>
        <p:nvPicPr>
          <p:cNvPr id="15" name="Google Shape;717;p22">
            <a:extLst>
              <a:ext uri="{FF2B5EF4-FFF2-40B4-BE49-F238E27FC236}">
                <a16:creationId xmlns:a16="http://schemas.microsoft.com/office/drawing/2014/main" id="{30238A39-9194-F94B-8005-0AC675004413}"/>
              </a:ext>
            </a:extLst>
          </p:cNvPr>
          <p:cNvPicPr preferRelativeResize="0"/>
          <p:nvPr/>
        </p:nvPicPr>
        <p:blipFill rotWithShape="1">
          <a:blip r:embed="rId7">
            <a:alphaModFix/>
          </a:blip>
          <a:srcRect l="58533" t="55251" r="31396" b="19293"/>
          <a:stretch/>
        </p:blipFill>
        <p:spPr>
          <a:xfrm>
            <a:off x="7066016" y="3785364"/>
            <a:ext cx="1261228" cy="1800435"/>
          </a:xfrm>
          <a:prstGeom prst="rect">
            <a:avLst/>
          </a:prstGeom>
          <a:noFill/>
          <a:ln>
            <a:noFill/>
          </a:ln>
        </p:spPr>
      </p:pic>
      <p:sp>
        <p:nvSpPr>
          <p:cNvPr id="16" name="Google Shape;720;p22">
            <a:extLst>
              <a:ext uri="{FF2B5EF4-FFF2-40B4-BE49-F238E27FC236}">
                <a16:creationId xmlns:a16="http://schemas.microsoft.com/office/drawing/2014/main" id="{5230378A-BB0B-C744-A7A3-0DFED6F81161}"/>
              </a:ext>
            </a:extLst>
          </p:cNvPr>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17" name="Google Shape;721;p22">
            <a:extLst>
              <a:ext uri="{FF2B5EF4-FFF2-40B4-BE49-F238E27FC236}">
                <a16:creationId xmlns:a16="http://schemas.microsoft.com/office/drawing/2014/main" id="{9DEAC03A-19F6-4648-ADF2-29284A7DC2AD}"/>
              </a:ext>
            </a:extLst>
          </p:cNvPr>
          <p:cNvSpPr/>
          <p:nvPr/>
        </p:nvSpPr>
        <p:spPr>
          <a:xfrm>
            <a:off x="-759970" y="2048713"/>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pic>
        <p:nvPicPr>
          <p:cNvPr id="22" name="Google Shape;728;p22">
            <a:extLst>
              <a:ext uri="{FF2B5EF4-FFF2-40B4-BE49-F238E27FC236}">
                <a16:creationId xmlns:a16="http://schemas.microsoft.com/office/drawing/2014/main" id="{FCB7D0DB-0034-1A43-BDB0-F36A37241277}"/>
              </a:ext>
            </a:extLst>
          </p:cNvPr>
          <p:cNvPicPr preferRelativeResize="0"/>
          <p:nvPr/>
        </p:nvPicPr>
        <p:blipFill rotWithShape="1">
          <a:blip r:embed="rId8">
            <a:alphaModFix/>
          </a:blip>
          <a:srcRect l="35184" t="55183" r="22473" b="-1013"/>
          <a:stretch/>
        </p:blipFill>
        <p:spPr>
          <a:xfrm>
            <a:off x="10251883" y="2495533"/>
            <a:ext cx="1343719" cy="1454336"/>
          </a:xfrm>
          <a:prstGeom prst="rect">
            <a:avLst/>
          </a:prstGeom>
          <a:noFill/>
          <a:ln>
            <a:noFill/>
          </a:ln>
        </p:spPr>
      </p:pic>
      <p:pic>
        <p:nvPicPr>
          <p:cNvPr id="23" name="Google Shape;729;p22">
            <a:extLst>
              <a:ext uri="{FF2B5EF4-FFF2-40B4-BE49-F238E27FC236}">
                <a16:creationId xmlns:a16="http://schemas.microsoft.com/office/drawing/2014/main" id="{299CB831-8096-2B4B-9ACF-9DC0CF09BC4B}"/>
              </a:ext>
            </a:extLst>
          </p:cNvPr>
          <p:cNvPicPr preferRelativeResize="0"/>
          <p:nvPr/>
        </p:nvPicPr>
        <p:blipFill rotWithShape="1">
          <a:blip r:embed="rId8">
            <a:alphaModFix/>
          </a:blip>
          <a:srcRect r="57657" b="54170"/>
          <a:stretch/>
        </p:blipFill>
        <p:spPr>
          <a:xfrm rot="6872548">
            <a:off x="2739017" y="3301641"/>
            <a:ext cx="1343719" cy="1454336"/>
          </a:xfrm>
          <a:prstGeom prst="rect">
            <a:avLst/>
          </a:prstGeom>
          <a:noFill/>
          <a:ln>
            <a:noFill/>
          </a:ln>
        </p:spPr>
      </p:pic>
      <p:pic>
        <p:nvPicPr>
          <p:cNvPr id="24" name="Google Shape;730;p22">
            <a:extLst>
              <a:ext uri="{FF2B5EF4-FFF2-40B4-BE49-F238E27FC236}">
                <a16:creationId xmlns:a16="http://schemas.microsoft.com/office/drawing/2014/main" id="{9787181A-D1AC-A74E-BF02-EBFFB35F54BC}"/>
              </a:ext>
            </a:extLst>
          </p:cNvPr>
          <p:cNvPicPr preferRelativeResize="0"/>
          <p:nvPr/>
        </p:nvPicPr>
        <p:blipFill rotWithShape="1">
          <a:blip r:embed="rId8">
            <a:alphaModFix/>
          </a:blip>
          <a:srcRect r="57657" b="54170"/>
          <a:stretch/>
        </p:blipFill>
        <p:spPr>
          <a:xfrm rot="3908138" flipH="1">
            <a:off x="126426" y="304327"/>
            <a:ext cx="1443745" cy="1562596"/>
          </a:xfrm>
          <a:prstGeom prst="rect">
            <a:avLst/>
          </a:prstGeom>
          <a:noFill/>
          <a:ln>
            <a:noFill/>
          </a:ln>
        </p:spPr>
      </p:pic>
      <p:sp>
        <p:nvSpPr>
          <p:cNvPr id="25" name="Google Shape;731;p22">
            <a:extLst>
              <a:ext uri="{FF2B5EF4-FFF2-40B4-BE49-F238E27FC236}">
                <a16:creationId xmlns:a16="http://schemas.microsoft.com/office/drawing/2014/main" id="{B6DC3FC6-9094-AC44-978D-3695B7444279}"/>
              </a:ext>
            </a:extLst>
          </p:cNvPr>
          <p:cNvSpPr txBox="1"/>
          <p:nvPr/>
        </p:nvSpPr>
        <p:spPr>
          <a:xfrm>
            <a:off x="1043533" y="3104157"/>
            <a:ext cx="1029373" cy="615553"/>
          </a:xfrm>
          <a:prstGeom prst="rect">
            <a:avLst/>
          </a:prstGeom>
          <a:noFill/>
          <a:ln>
            <a:noFill/>
          </a:ln>
          <a:effectLst>
            <a:outerShdw blurRad="50800" dist="38100" dir="8100000" algn="tr" rotWithShape="0">
              <a:srgbClr val="000000">
                <a:alpha val="40000"/>
              </a:srgbClr>
            </a:outerShdw>
          </a:effectLst>
        </p:spPr>
        <p:txBody>
          <a:bodyPr spcFirstLastPara="1" wrap="square" lIns="0" tIns="0" rIns="0" bIns="0" anchor="t" anchorCtr="0">
            <a:spAutoFit/>
          </a:bodyPr>
          <a:lstStyle/>
          <a:p>
            <a:pPr marL="0" marR="0" lvl="0" indent="0" algn="ctr" rtl="0">
              <a:spcBef>
                <a:spcPts val="0"/>
              </a:spcBef>
              <a:spcAft>
                <a:spcPts val="0"/>
              </a:spcAft>
              <a:buNone/>
            </a:pPr>
            <a:r>
              <a:rPr lang="en-SG" sz="4000" b="1">
                <a:solidFill>
                  <a:srgbClr val="0C0C0C"/>
                </a:solidFill>
                <a:latin typeface="Arial"/>
                <a:ea typeface="Arial"/>
                <a:cs typeface="Arial"/>
                <a:sym typeface="Arial"/>
              </a:rPr>
              <a:t>.</a:t>
            </a:r>
            <a:endParaRPr/>
          </a:p>
        </p:txBody>
      </p:sp>
      <p:sp>
        <p:nvSpPr>
          <p:cNvPr id="26" name="TextBox 2">
            <a:extLst>
              <a:ext uri="{FF2B5EF4-FFF2-40B4-BE49-F238E27FC236}">
                <a16:creationId xmlns:a16="http://schemas.microsoft.com/office/drawing/2014/main" id="{44ECE1A8-5C73-3B46-BEE4-65E0F9CBA4FA}"/>
              </a:ext>
            </a:extLst>
          </p:cNvPr>
          <p:cNvSpPr txBox="1">
            <a:spLocks noChangeArrowheads="1"/>
          </p:cNvSpPr>
          <p:nvPr/>
        </p:nvSpPr>
        <p:spPr bwMode="auto">
          <a:xfrm>
            <a:off x="2942375" y="1829123"/>
            <a:ext cx="579537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itchFamily="2" charset="2"/>
              <a:buChar char=""/>
              <a:defRPr sz="19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15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15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15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15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15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15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15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8800" b="1" dirty="0" err="1">
                <a:solidFill>
                  <a:srgbClr val="FF0000"/>
                </a:solidFill>
                <a:latin typeface="UTM Cooper Black" panose="02040603050506020204" pitchFamily="18"/>
                <a:cs typeface="Times New Roman" panose="02020603050405020304" pitchFamily="18" charset="0"/>
              </a:rPr>
              <a:t>Liên</a:t>
            </a:r>
            <a:r>
              <a:rPr lang="en-US" altLang="en-US" sz="8800" b="1" dirty="0">
                <a:solidFill>
                  <a:srgbClr val="FF0000"/>
                </a:solidFill>
                <a:latin typeface="UTM Cooper Black" panose="02040603050506020204" pitchFamily="18"/>
                <a:cs typeface="Times New Roman" panose="02020603050405020304" pitchFamily="18" charset="0"/>
              </a:rPr>
              <a:t> </a:t>
            </a:r>
            <a:r>
              <a:rPr lang="en-US" altLang="en-US" sz="8800" b="1" dirty="0" err="1">
                <a:solidFill>
                  <a:srgbClr val="FF0000"/>
                </a:solidFill>
                <a:latin typeface="UTM Cooper Black" panose="02040603050506020204" pitchFamily="18"/>
                <a:cs typeface="Times New Roman" panose="02020603050405020304" pitchFamily="18" charset="0"/>
              </a:rPr>
              <a:t>hệ</a:t>
            </a:r>
            <a:endParaRPr lang="en-US" altLang="en-US" sz="7200" b="1" i="1" dirty="0">
              <a:solidFill>
                <a:srgbClr val="FFFFFF"/>
              </a:solidFill>
              <a:latin typeface="UTM Cooper Black" panose="02040603050506020204" pitchFamily="18"/>
              <a:cs typeface="Times New Roman" panose="02020603050405020304" pitchFamily="18" charset="0"/>
            </a:endParaRPr>
          </a:p>
        </p:txBody>
      </p:sp>
    </p:spTree>
    <p:extLst>
      <p:ext uri="{BB962C8B-B14F-4D97-AF65-F5344CB8AC3E}">
        <p14:creationId xmlns:p14="http://schemas.microsoft.com/office/powerpoint/2010/main" val="422790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Shape 1507"/>
        <p:cNvGrpSpPr/>
        <p:nvPr/>
      </p:nvGrpSpPr>
      <p:grpSpPr>
        <a:xfrm>
          <a:off x="0" y="0"/>
          <a:ext cx="0" cy="0"/>
          <a:chOff x="0" y="0"/>
          <a:chExt cx="0" cy="0"/>
        </a:xfrm>
      </p:grpSpPr>
      <p:grpSp>
        <p:nvGrpSpPr>
          <p:cNvPr id="115" name="Google Shape;2422;p51">
            <a:extLst>
              <a:ext uri="{FF2B5EF4-FFF2-40B4-BE49-F238E27FC236}">
                <a16:creationId xmlns:a16="http://schemas.microsoft.com/office/drawing/2014/main" id="{4EF9285D-E79C-4813-ADA5-CCC9B15210F8}"/>
              </a:ext>
            </a:extLst>
          </p:cNvPr>
          <p:cNvGrpSpPr/>
          <p:nvPr/>
        </p:nvGrpSpPr>
        <p:grpSpPr>
          <a:xfrm>
            <a:off x="5304899" y="4665080"/>
            <a:ext cx="463528" cy="473297"/>
            <a:chOff x="7348550" y="1658600"/>
            <a:chExt cx="1664175" cy="1699250"/>
          </a:xfrm>
        </p:grpSpPr>
        <p:sp>
          <p:nvSpPr>
            <p:cNvPr id="116" name="Google Shape;2423;p51">
              <a:extLst>
                <a:ext uri="{FF2B5EF4-FFF2-40B4-BE49-F238E27FC236}">
                  <a16:creationId xmlns:a16="http://schemas.microsoft.com/office/drawing/2014/main" id="{369932AD-B1C8-4F53-8892-109FBA4C1FCF}"/>
                </a:ext>
              </a:extLst>
            </p:cNvPr>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7" name="Google Shape;2424;p51">
              <a:extLst>
                <a:ext uri="{FF2B5EF4-FFF2-40B4-BE49-F238E27FC236}">
                  <a16:creationId xmlns:a16="http://schemas.microsoft.com/office/drawing/2014/main" id="{452F0B4C-B026-4617-A056-4599D7F8F01B}"/>
                </a:ext>
              </a:extLst>
            </p:cNvPr>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8" name="Google Shape;2425;p51">
              <a:extLst>
                <a:ext uri="{FF2B5EF4-FFF2-40B4-BE49-F238E27FC236}">
                  <a16:creationId xmlns:a16="http://schemas.microsoft.com/office/drawing/2014/main" id="{BC7E166D-0461-413D-8CB4-F6E9930F4721}"/>
                </a:ext>
              </a:extLst>
            </p:cNvPr>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9" name="Google Shape;2426;p51">
              <a:extLst>
                <a:ext uri="{FF2B5EF4-FFF2-40B4-BE49-F238E27FC236}">
                  <a16:creationId xmlns:a16="http://schemas.microsoft.com/office/drawing/2014/main" id="{70A81E68-464C-4C13-BD75-1CF8146267AC}"/>
                </a:ext>
              </a:extLst>
            </p:cNvPr>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0" name="Google Shape;2427;p51">
              <a:extLst>
                <a:ext uri="{FF2B5EF4-FFF2-40B4-BE49-F238E27FC236}">
                  <a16:creationId xmlns:a16="http://schemas.microsoft.com/office/drawing/2014/main" id="{CCDDC886-76CE-4A7C-BEB9-4867EA4EC683}"/>
                </a:ext>
              </a:extLst>
            </p:cNvPr>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1" name="Google Shape;2428;p51">
              <a:extLst>
                <a:ext uri="{FF2B5EF4-FFF2-40B4-BE49-F238E27FC236}">
                  <a16:creationId xmlns:a16="http://schemas.microsoft.com/office/drawing/2014/main" id="{67E0A0CC-9BEB-400A-8FF4-14A3CE111858}"/>
                </a:ext>
              </a:extLst>
            </p:cNvPr>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2" name="Google Shape;2429;p51">
              <a:extLst>
                <a:ext uri="{FF2B5EF4-FFF2-40B4-BE49-F238E27FC236}">
                  <a16:creationId xmlns:a16="http://schemas.microsoft.com/office/drawing/2014/main" id="{F8B578C1-1206-4089-9FE4-8F22D177DD55}"/>
                </a:ext>
              </a:extLst>
            </p:cNvPr>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3" name="Google Shape;2430;p51">
              <a:extLst>
                <a:ext uri="{FF2B5EF4-FFF2-40B4-BE49-F238E27FC236}">
                  <a16:creationId xmlns:a16="http://schemas.microsoft.com/office/drawing/2014/main" id="{A1E62F6B-28A7-4163-BB2F-4214A8D9222D}"/>
                </a:ext>
              </a:extLst>
            </p:cNvPr>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4" name="Google Shape;2431;p51">
              <a:extLst>
                <a:ext uri="{FF2B5EF4-FFF2-40B4-BE49-F238E27FC236}">
                  <a16:creationId xmlns:a16="http://schemas.microsoft.com/office/drawing/2014/main" id="{2F39417F-105B-4C5E-A723-CC6C86E7A94F}"/>
                </a:ext>
              </a:extLst>
            </p:cNvPr>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5" name="Google Shape;2432;p51">
              <a:extLst>
                <a:ext uri="{FF2B5EF4-FFF2-40B4-BE49-F238E27FC236}">
                  <a16:creationId xmlns:a16="http://schemas.microsoft.com/office/drawing/2014/main" id="{B520A0BE-9B25-42EF-9305-13EBFD145F13}"/>
                </a:ext>
              </a:extLst>
            </p:cNvPr>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6" name="Google Shape;2433;p51">
              <a:extLst>
                <a:ext uri="{FF2B5EF4-FFF2-40B4-BE49-F238E27FC236}">
                  <a16:creationId xmlns:a16="http://schemas.microsoft.com/office/drawing/2014/main" id="{AB164D46-F114-4516-8961-4E16CC22230A}"/>
                </a:ext>
              </a:extLst>
            </p:cNvPr>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7" name="Google Shape;2434;p51">
              <a:extLst>
                <a:ext uri="{FF2B5EF4-FFF2-40B4-BE49-F238E27FC236}">
                  <a16:creationId xmlns:a16="http://schemas.microsoft.com/office/drawing/2014/main" id="{4848C304-103A-4C45-9C10-C885F3402FDA}"/>
                </a:ext>
              </a:extLst>
            </p:cNvPr>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8" name="Google Shape;2435;p51">
              <a:extLst>
                <a:ext uri="{FF2B5EF4-FFF2-40B4-BE49-F238E27FC236}">
                  <a16:creationId xmlns:a16="http://schemas.microsoft.com/office/drawing/2014/main" id="{318F44B2-E1D6-426B-8F94-3CA5A6420CE8}"/>
                </a:ext>
              </a:extLst>
            </p:cNvPr>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29" name="Google Shape;2436;p51">
            <a:extLst>
              <a:ext uri="{FF2B5EF4-FFF2-40B4-BE49-F238E27FC236}">
                <a16:creationId xmlns:a16="http://schemas.microsoft.com/office/drawing/2014/main" id="{303FFA1F-07E5-40EF-B39B-2E6F8F757C6D}"/>
              </a:ext>
            </a:extLst>
          </p:cNvPr>
          <p:cNvGrpSpPr/>
          <p:nvPr/>
        </p:nvGrpSpPr>
        <p:grpSpPr>
          <a:xfrm>
            <a:off x="1529376" y="115998"/>
            <a:ext cx="1057839" cy="780768"/>
            <a:chOff x="7757175" y="1399875"/>
            <a:chExt cx="1347450" cy="994525"/>
          </a:xfrm>
        </p:grpSpPr>
        <p:sp>
          <p:nvSpPr>
            <p:cNvPr id="130" name="Google Shape;2437;p51">
              <a:extLst>
                <a:ext uri="{FF2B5EF4-FFF2-40B4-BE49-F238E27FC236}">
                  <a16:creationId xmlns:a16="http://schemas.microsoft.com/office/drawing/2014/main" id="{66898B7E-EA7C-496B-9101-126698E0A802}"/>
                </a:ext>
              </a:extLst>
            </p:cNvPr>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1" name="Google Shape;2438;p51">
              <a:extLst>
                <a:ext uri="{FF2B5EF4-FFF2-40B4-BE49-F238E27FC236}">
                  <a16:creationId xmlns:a16="http://schemas.microsoft.com/office/drawing/2014/main" id="{CC5D1D76-BAB2-41DA-85C4-016F11FCC1A6}"/>
                </a:ext>
              </a:extLst>
            </p:cNvPr>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2" name="Google Shape;2439;p51">
              <a:extLst>
                <a:ext uri="{FF2B5EF4-FFF2-40B4-BE49-F238E27FC236}">
                  <a16:creationId xmlns:a16="http://schemas.microsoft.com/office/drawing/2014/main" id="{5EC89C69-0EE2-4EC9-A8F6-445CAC3D38DA}"/>
                </a:ext>
              </a:extLst>
            </p:cNvPr>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3" name="Google Shape;2440;p51">
              <a:extLst>
                <a:ext uri="{FF2B5EF4-FFF2-40B4-BE49-F238E27FC236}">
                  <a16:creationId xmlns:a16="http://schemas.microsoft.com/office/drawing/2014/main" id="{E23D0D1F-599F-44A7-9141-0E60C2E2BF42}"/>
                </a:ext>
              </a:extLst>
            </p:cNvPr>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4" name="Google Shape;2441;p51">
              <a:extLst>
                <a:ext uri="{FF2B5EF4-FFF2-40B4-BE49-F238E27FC236}">
                  <a16:creationId xmlns:a16="http://schemas.microsoft.com/office/drawing/2014/main" id="{75E7D036-79C6-427B-94FA-DEBBB8637BE6}"/>
                </a:ext>
              </a:extLst>
            </p:cNvPr>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5" name="Google Shape;2442;p51">
              <a:extLst>
                <a:ext uri="{FF2B5EF4-FFF2-40B4-BE49-F238E27FC236}">
                  <a16:creationId xmlns:a16="http://schemas.microsoft.com/office/drawing/2014/main" id="{0296EF35-1960-42F4-8A05-64F7E66ACF40}"/>
                </a:ext>
              </a:extLst>
            </p:cNvPr>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6" name="Google Shape;2443;p51">
              <a:extLst>
                <a:ext uri="{FF2B5EF4-FFF2-40B4-BE49-F238E27FC236}">
                  <a16:creationId xmlns:a16="http://schemas.microsoft.com/office/drawing/2014/main" id="{5C2C8E5A-06C8-4E79-8F19-C40510E1D370}"/>
                </a:ext>
              </a:extLst>
            </p:cNvPr>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7" name="Google Shape;2444;p51">
              <a:extLst>
                <a:ext uri="{FF2B5EF4-FFF2-40B4-BE49-F238E27FC236}">
                  <a16:creationId xmlns:a16="http://schemas.microsoft.com/office/drawing/2014/main" id="{3D3859C9-10EB-4CA7-891D-1EE2D3CDFBD4}"/>
                </a:ext>
              </a:extLst>
            </p:cNvPr>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8" name="Google Shape;2445;p51">
              <a:extLst>
                <a:ext uri="{FF2B5EF4-FFF2-40B4-BE49-F238E27FC236}">
                  <a16:creationId xmlns:a16="http://schemas.microsoft.com/office/drawing/2014/main" id="{1BAD300B-4CC4-40CA-8141-9A4947007731}"/>
                </a:ext>
              </a:extLst>
            </p:cNvPr>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39" name="Google Shape;2446;p51">
            <a:extLst>
              <a:ext uri="{FF2B5EF4-FFF2-40B4-BE49-F238E27FC236}">
                <a16:creationId xmlns:a16="http://schemas.microsoft.com/office/drawing/2014/main" id="{8CB7F963-A4C0-4119-8434-B7068E01C03E}"/>
              </a:ext>
            </a:extLst>
          </p:cNvPr>
          <p:cNvGrpSpPr/>
          <p:nvPr/>
        </p:nvGrpSpPr>
        <p:grpSpPr>
          <a:xfrm>
            <a:off x="9497911" y="872652"/>
            <a:ext cx="874935" cy="1034345"/>
            <a:chOff x="4377350" y="3576850"/>
            <a:chExt cx="1070125" cy="1265100"/>
          </a:xfrm>
        </p:grpSpPr>
        <p:sp>
          <p:nvSpPr>
            <p:cNvPr id="140" name="Google Shape;2447;p51">
              <a:extLst>
                <a:ext uri="{FF2B5EF4-FFF2-40B4-BE49-F238E27FC236}">
                  <a16:creationId xmlns:a16="http://schemas.microsoft.com/office/drawing/2014/main" id="{6D23818F-F723-43E3-B7ED-2C844B95FB9A}"/>
                </a:ext>
              </a:extLst>
            </p:cNvPr>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1" name="Google Shape;2448;p51">
              <a:extLst>
                <a:ext uri="{FF2B5EF4-FFF2-40B4-BE49-F238E27FC236}">
                  <a16:creationId xmlns:a16="http://schemas.microsoft.com/office/drawing/2014/main" id="{07B7816E-7E5D-4D05-BB03-BF01BED159D8}"/>
                </a:ext>
              </a:extLst>
            </p:cNvPr>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2" name="Google Shape;2449;p51">
              <a:extLst>
                <a:ext uri="{FF2B5EF4-FFF2-40B4-BE49-F238E27FC236}">
                  <a16:creationId xmlns:a16="http://schemas.microsoft.com/office/drawing/2014/main" id="{72BF005E-6CE7-441F-A278-F7E044C3A52A}"/>
                </a:ext>
              </a:extLst>
            </p:cNvPr>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3" name="Google Shape;2450;p51">
              <a:extLst>
                <a:ext uri="{FF2B5EF4-FFF2-40B4-BE49-F238E27FC236}">
                  <a16:creationId xmlns:a16="http://schemas.microsoft.com/office/drawing/2014/main" id="{AD6B71EF-B67E-430B-B430-17980D8E030F}"/>
                </a:ext>
              </a:extLst>
            </p:cNvPr>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4" name="Google Shape;2451;p51">
              <a:extLst>
                <a:ext uri="{FF2B5EF4-FFF2-40B4-BE49-F238E27FC236}">
                  <a16:creationId xmlns:a16="http://schemas.microsoft.com/office/drawing/2014/main" id="{7FD1FA5B-3543-476C-9FBA-641ABC98EB5A}"/>
                </a:ext>
              </a:extLst>
            </p:cNvPr>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5" name="Google Shape;2452;p51">
              <a:extLst>
                <a:ext uri="{FF2B5EF4-FFF2-40B4-BE49-F238E27FC236}">
                  <a16:creationId xmlns:a16="http://schemas.microsoft.com/office/drawing/2014/main" id="{238D3094-08AA-4A93-BEE8-AE82FE5BD60E}"/>
                </a:ext>
              </a:extLst>
            </p:cNvPr>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51" name="Google Shape;2453;p51">
            <a:extLst>
              <a:ext uri="{FF2B5EF4-FFF2-40B4-BE49-F238E27FC236}">
                <a16:creationId xmlns:a16="http://schemas.microsoft.com/office/drawing/2014/main" id="{3F4D7A7F-C19D-4054-962A-8D062AE1BBBD}"/>
              </a:ext>
            </a:extLst>
          </p:cNvPr>
          <p:cNvGrpSpPr/>
          <p:nvPr/>
        </p:nvGrpSpPr>
        <p:grpSpPr>
          <a:xfrm rot="3044906">
            <a:off x="835283" y="3774870"/>
            <a:ext cx="614884" cy="496204"/>
            <a:chOff x="3973200" y="2218800"/>
            <a:chExt cx="1850925" cy="1081725"/>
          </a:xfrm>
        </p:grpSpPr>
        <p:sp>
          <p:nvSpPr>
            <p:cNvPr id="152" name="Google Shape;2454;p51">
              <a:extLst>
                <a:ext uri="{FF2B5EF4-FFF2-40B4-BE49-F238E27FC236}">
                  <a16:creationId xmlns:a16="http://schemas.microsoft.com/office/drawing/2014/main" id="{2665B8DD-4843-4F2A-A83E-EE80CD262D7A}"/>
                </a:ext>
              </a:extLst>
            </p:cNvPr>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3" name="Google Shape;2455;p51">
              <a:extLst>
                <a:ext uri="{FF2B5EF4-FFF2-40B4-BE49-F238E27FC236}">
                  <a16:creationId xmlns:a16="http://schemas.microsoft.com/office/drawing/2014/main" id="{2B06C151-C8E3-4554-B177-9B2650DA158A}"/>
                </a:ext>
              </a:extLst>
            </p:cNvPr>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4" name="Google Shape;2456;p51">
              <a:extLst>
                <a:ext uri="{FF2B5EF4-FFF2-40B4-BE49-F238E27FC236}">
                  <a16:creationId xmlns:a16="http://schemas.microsoft.com/office/drawing/2014/main" id="{9D26EB2E-1C5B-4D1E-A459-045606275D52}"/>
                </a:ext>
              </a:extLst>
            </p:cNvPr>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5" name="Google Shape;2457;p51">
              <a:extLst>
                <a:ext uri="{FF2B5EF4-FFF2-40B4-BE49-F238E27FC236}">
                  <a16:creationId xmlns:a16="http://schemas.microsoft.com/office/drawing/2014/main" id="{6FE33BE7-0A3F-40AC-89AC-24D3E3BE8249}"/>
                </a:ext>
              </a:extLst>
            </p:cNvPr>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6" name="Google Shape;2458;p51">
              <a:extLst>
                <a:ext uri="{FF2B5EF4-FFF2-40B4-BE49-F238E27FC236}">
                  <a16:creationId xmlns:a16="http://schemas.microsoft.com/office/drawing/2014/main" id="{2C6F496D-268B-45A5-B527-9B95B599BB93}"/>
                </a:ext>
              </a:extLst>
            </p:cNvPr>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7" name="Google Shape;2459;p51">
              <a:extLst>
                <a:ext uri="{FF2B5EF4-FFF2-40B4-BE49-F238E27FC236}">
                  <a16:creationId xmlns:a16="http://schemas.microsoft.com/office/drawing/2014/main" id="{DFDB4251-7DDA-45D5-9D6D-B3BF069E2D00}"/>
                </a:ext>
              </a:extLst>
            </p:cNvPr>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8" name="Google Shape;2460;p51">
              <a:extLst>
                <a:ext uri="{FF2B5EF4-FFF2-40B4-BE49-F238E27FC236}">
                  <a16:creationId xmlns:a16="http://schemas.microsoft.com/office/drawing/2014/main" id="{2CFB73D7-2B83-4A13-8251-152FE1624E77}"/>
                </a:ext>
              </a:extLst>
            </p:cNvPr>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9" name="Google Shape;2461;p51">
              <a:extLst>
                <a:ext uri="{FF2B5EF4-FFF2-40B4-BE49-F238E27FC236}">
                  <a16:creationId xmlns:a16="http://schemas.microsoft.com/office/drawing/2014/main" id="{E03245E2-1C67-4D8A-AB96-F2BD9C48575B}"/>
                </a:ext>
              </a:extLst>
            </p:cNvPr>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0" name="Google Shape;2462;p51">
              <a:extLst>
                <a:ext uri="{FF2B5EF4-FFF2-40B4-BE49-F238E27FC236}">
                  <a16:creationId xmlns:a16="http://schemas.microsoft.com/office/drawing/2014/main" id="{5315BD1B-BCFA-462F-A3AE-E50C386B080E}"/>
                </a:ext>
              </a:extLst>
            </p:cNvPr>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1" name="Google Shape;2463;p51">
              <a:extLst>
                <a:ext uri="{FF2B5EF4-FFF2-40B4-BE49-F238E27FC236}">
                  <a16:creationId xmlns:a16="http://schemas.microsoft.com/office/drawing/2014/main" id="{62BE4482-9B7E-4F34-8EF6-98497C441DF9}"/>
                </a:ext>
              </a:extLst>
            </p:cNvPr>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2" name="Google Shape;2464;p51">
              <a:extLst>
                <a:ext uri="{FF2B5EF4-FFF2-40B4-BE49-F238E27FC236}">
                  <a16:creationId xmlns:a16="http://schemas.microsoft.com/office/drawing/2014/main" id="{A71263BC-9907-4E30-A7ED-E971F6EB2505}"/>
                </a:ext>
              </a:extLst>
            </p:cNvPr>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3" name="Google Shape;2465;p51">
              <a:extLst>
                <a:ext uri="{FF2B5EF4-FFF2-40B4-BE49-F238E27FC236}">
                  <a16:creationId xmlns:a16="http://schemas.microsoft.com/office/drawing/2014/main" id="{74003ADC-4755-40EB-97B7-11ACD34C71B3}"/>
                </a:ext>
              </a:extLst>
            </p:cNvPr>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4" name="Google Shape;2466;p51">
              <a:extLst>
                <a:ext uri="{FF2B5EF4-FFF2-40B4-BE49-F238E27FC236}">
                  <a16:creationId xmlns:a16="http://schemas.microsoft.com/office/drawing/2014/main" id="{503CC073-401A-411C-9AE8-A0A9E4095160}"/>
                </a:ext>
              </a:extLst>
            </p:cNvPr>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5" name="Google Shape;2467;p51">
              <a:extLst>
                <a:ext uri="{FF2B5EF4-FFF2-40B4-BE49-F238E27FC236}">
                  <a16:creationId xmlns:a16="http://schemas.microsoft.com/office/drawing/2014/main" id="{6ED1D457-F7A8-436F-8809-D580DFBB6222}"/>
                </a:ext>
              </a:extLst>
            </p:cNvPr>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6" name="Google Shape;2468;p51">
              <a:extLst>
                <a:ext uri="{FF2B5EF4-FFF2-40B4-BE49-F238E27FC236}">
                  <a16:creationId xmlns:a16="http://schemas.microsoft.com/office/drawing/2014/main" id="{A2D89969-6E4C-4BEF-8C37-0FAC8DB96216}"/>
                </a:ext>
              </a:extLst>
            </p:cNvPr>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pic>
        <p:nvPicPr>
          <p:cNvPr id="72" name="Picture 71">
            <a:extLst>
              <a:ext uri="{FF2B5EF4-FFF2-40B4-BE49-F238E27FC236}">
                <a16:creationId xmlns:a16="http://schemas.microsoft.com/office/drawing/2014/main" id="{19E03E9E-FF50-7343-8852-2DE8B3AE8DBA}"/>
              </a:ext>
            </a:extLst>
          </p:cNvPr>
          <p:cNvPicPr>
            <a:picLocks noChangeAspect="1"/>
          </p:cNvPicPr>
          <p:nvPr/>
        </p:nvPicPr>
        <p:blipFill>
          <a:blip r:embed="rId4"/>
          <a:stretch>
            <a:fillRect/>
          </a:stretch>
        </p:blipFill>
        <p:spPr>
          <a:xfrm rot="1232718">
            <a:off x="10442572" y="-49877"/>
            <a:ext cx="1823005" cy="1814939"/>
          </a:xfrm>
          <a:prstGeom prst="rect">
            <a:avLst/>
          </a:prstGeom>
        </p:spPr>
      </p:pic>
      <p:sp>
        <p:nvSpPr>
          <p:cNvPr id="56" name="Google Shape;492;p15">
            <a:extLst>
              <a:ext uri="{FF2B5EF4-FFF2-40B4-BE49-F238E27FC236}">
                <a16:creationId xmlns:a16="http://schemas.microsoft.com/office/drawing/2014/main" id="{3A84313F-D219-F546-AAEF-9BE8F8075E23}"/>
              </a:ext>
            </a:extLst>
          </p:cNvPr>
          <p:cNvSpPr/>
          <p:nvPr/>
        </p:nvSpPr>
        <p:spPr>
          <a:xfrm>
            <a:off x="1252001" y="2384899"/>
            <a:ext cx="10518181" cy="1629840"/>
          </a:xfrm>
          <a:custGeom>
            <a:avLst/>
            <a:gdLst/>
            <a:ahLst/>
            <a:cxnLst/>
            <a:rect l="l" t="t" r="r" b="b"/>
            <a:pathLst>
              <a:path w="10336220" h="900728" fill="none" extrusionOk="0">
                <a:moveTo>
                  <a:pt x="0" y="450364"/>
                </a:moveTo>
                <a:cubicBezTo>
                  <a:pt x="-49735" y="224538"/>
                  <a:pt x="153658" y="-22611"/>
                  <a:pt x="450364" y="0"/>
                </a:cubicBezTo>
                <a:cubicBezTo>
                  <a:pt x="739539" y="-84621"/>
                  <a:pt x="989525" y="51262"/>
                  <a:pt x="1228792" y="0"/>
                </a:cubicBezTo>
                <a:cubicBezTo>
                  <a:pt x="1468059" y="-51262"/>
                  <a:pt x="1508590" y="18811"/>
                  <a:pt x="1724155" y="0"/>
                </a:cubicBezTo>
                <a:cubicBezTo>
                  <a:pt x="1939720" y="-18811"/>
                  <a:pt x="2045191" y="39512"/>
                  <a:pt x="2313874" y="0"/>
                </a:cubicBezTo>
                <a:cubicBezTo>
                  <a:pt x="2582557" y="-39512"/>
                  <a:pt x="2745663" y="6357"/>
                  <a:pt x="2997947" y="0"/>
                </a:cubicBezTo>
                <a:cubicBezTo>
                  <a:pt x="3250231" y="-6357"/>
                  <a:pt x="3430947" y="5812"/>
                  <a:pt x="3682020" y="0"/>
                </a:cubicBezTo>
                <a:cubicBezTo>
                  <a:pt x="3933093" y="-5812"/>
                  <a:pt x="4027527" y="40790"/>
                  <a:pt x="4177383" y="0"/>
                </a:cubicBezTo>
                <a:cubicBezTo>
                  <a:pt x="4327239" y="-40790"/>
                  <a:pt x="4669639" y="56770"/>
                  <a:pt x="4955811" y="0"/>
                </a:cubicBezTo>
                <a:cubicBezTo>
                  <a:pt x="5241983" y="-56770"/>
                  <a:pt x="5247582" y="21956"/>
                  <a:pt x="5451175" y="0"/>
                </a:cubicBezTo>
                <a:cubicBezTo>
                  <a:pt x="5654768" y="-21956"/>
                  <a:pt x="5895778" y="14902"/>
                  <a:pt x="6229603" y="0"/>
                </a:cubicBezTo>
                <a:cubicBezTo>
                  <a:pt x="6563428" y="-14902"/>
                  <a:pt x="6615340" y="51500"/>
                  <a:pt x="6819321" y="0"/>
                </a:cubicBezTo>
                <a:cubicBezTo>
                  <a:pt x="7023302" y="-51500"/>
                  <a:pt x="7276232" y="70247"/>
                  <a:pt x="7503394" y="0"/>
                </a:cubicBezTo>
                <a:cubicBezTo>
                  <a:pt x="7730556" y="-70247"/>
                  <a:pt x="7850009" y="19296"/>
                  <a:pt x="7998758" y="0"/>
                </a:cubicBezTo>
                <a:cubicBezTo>
                  <a:pt x="8147507" y="-19296"/>
                  <a:pt x="8487170" y="54298"/>
                  <a:pt x="8682831" y="0"/>
                </a:cubicBezTo>
                <a:cubicBezTo>
                  <a:pt x="8878492" y="-54298"/>
                  <a:pt x="9077624" y="49873"/>
                  <a:pt x="9178194" y="0"/>
                </a:cubicBezTo>
                <a:cubicBezTo>
                  <a:pt x="9278764" y="-49873"/>
                  <a:pt x="9727370" y="54166"/>
                  <a:pt x="9885856" y="0"/>
                </a:cubicBezTo>
                <a:cubicBezTo>
                  <a:pt x="10193873" y="43"/>
                  <a:pt x="10329506" y="200594"/>
                  <a:pt x="10336220" y="450364"/>
                </a:cubicBezTo>
                <a:lnTo>
                  <a:pt x="10336220" y="450364"/>
                </a:lnTo>
                <a:cubicBezTo>
                  <a:pt x="10319959" y="699781"/>
                  <a:pt x="10133749" y="892764"/>
                  <a:pt x="9885856" y="900728"/>
                </a:cubicBezTo>
                <a:cubicBezTo>
                  <a:pt x="9619294" y="945743"/>
                  <a:pt x="9455324" y="873702"/>
                  <a:pt x="9296138" y="900728"/>
                </a:cubicBezTo>
                <a:cubicBezTo>
                  <a:pt x="9136952" y="927754"/>
                  <a:pt x="8830411" y="872383"/>
                  <a:pt x="8706420" y="900728"/>
                </a:cubicBezTo>
                <a:cubicBezTo>
                  <a:pt x="8582429" y="929073"/>
                  <a:pt x="8502977" y="898164"/>
                  <a:pt x="8305411" y="900728"/>
                </a:cubicBezTo>
                <a:cubicBezTo>
                  <a:pt x="8107845" y="903292"/>
                  <a:pt x="7888642" y="860625"/>
                  <a:pt x="7621338" y="900728"/>
                </a:cubicBezTo>
                <a:cubicBezTo>
                  <a:pt x="7354034" y="940831"/>
                  <a:pt x="7148252" y="861290"/>
                  <a:pt x="6937265" y="900728"/>
                </a:cubicBezTo>
                <a:cubicBezTo>
                  <a:pt x="6726278" y="940166"/>
                  <a:pt x="6722739" y="871911"/>
                  <a:pt x="6630611" y="900728"/>
                </a:cubicBezTo>
                <a:cubicBezTo>
                  <a:pt x="6538483" y="929545"/>
                  <a:pt x="6318610" y="889739"/>
                  <a:pt x="6040893" y="900728"/>
                </a:cubicBezTo>
                <a:cubicBezTo>
                  <a:pt x="5763176" y="911717"/>
                  <a:pt x="5844305" y="893259"/>
                  <a:pt x="5734240" y="900728"/>
                </a:cubicBezTo>
                <a:cubicBezTo>
                  <a:pt x="5624175" y="908197"/>
                  <a:pt x="5434378" y="895111"/>
                  <a:pt x="5144521" y="900728"/>
                </a:cubicBezTo>
                <a:cubicBezTo>
                  <a:pt x="4854664" y="906345"/>
                  <a:pt x="4783638" y="872205"/>
                  <a:pt x="4649158" y="900728"/>
                </a:cubicBezTo>
                <a:cubicBezTo>
                  <a:pt x="4514678" y="929251"/>
                  <a:pt x="4376093" y="893828"/>
                  <a:pt x="4248150" y="900728"/>
                </a:cubicBezTo>
                <a:cubicBezTo>
                  <a:pt x="4120207" y="907628"/>
                  <a:pt x="3892816" y="844714"/>
                  <a:pt x="3752786" y="900728"/>
                </a:cubicBezTo>
                <a:cubicBezTo>
                  <a:pt x="3612756" y="956742"/>
                  <a:pt x="3310991" y="875823"/>
                  <a:pt x="3068713" y="900728"/>
                </a:cubicBezTo>
                <a:cubicBezTo>
                  <a:pt x="2826435" y="925633"/>
                  <a:pt x="2607142" y="866253"/>
                  <a:pt x="2384640" y="900728"/>
                </a:cubicBezTo>
                <a:cubicBezTo>
                  <a:pt x="2162138" y="935203"/>
                  <a:pt x="2230609" y="865694"/>
                  <a:pt x="2077986" y="900728"/>
                </a:cubicBezTo>
                <a:cubicBezTo>
                  <a:pt x="1925363" y="935762"/>
                  <a:pt x="1676943" y="877772"/>
                  <a:pt x="1488268" y="900728"/>
                </a:cubicBezTo>
                <a:cubicBezTo>
                  <a:pt x="1299593" y="923684"/>
                  <a:pt x="675248" y="837942"/>
                  <a:pt x="450364" y="900728"/>
                </a:cubicBezTo>
                <a:cubicBezTo>
                  <a:pt x="218818" y="842543"/>
                  <a:pt x="-38689" y="660384"/>
                  <a:pt x="0" y="450364"/>
                </a:cubicBezTo>
                <a:close/>
              </a:path>
              <a:path w="10336220" h="900728" extrusionOk="0">
                <a:moveTo>
                  <a:pt x="0" y="450364"/>
                </a:moveTo>
                <a:cubicBezTo>
                  <a:pt x="15753" y="184111"/>
                  <a:pt x="186742" y="-5619"/>
                  <a:pt x="450364" y="0"/>
                </a:cubicBezTo>
                <a:cubicBezTo>
                  <a:pt x="576247" y="-41437"/>
                  <a:pt x="767745" y="16036"/>
                  <a:pt x="851372" y="0"/>
                </a:cubicBezTo>
                <a:cubicBezTo>
                  <a:pt x="934999" y="-16036"/>
                  <a:pt x="1210468" y="15888"/>
                  <a:pt x="1441091" y="0"/>
                </a:cubicBezTo>
                <a:cubicBezTo>
                  <a:pt x="1671714" y="-15888"/>
                  <a:pt x="1799471" y="73901"/>
                  <a:pt x="2125164" y="0"/>
                </a:cubicBezTo>
                <a:cubicBezTo>
                  <a:pt x="2450857" y="-73901"/>
                  <a:pt x="2334064" y="18207"/>
                  <a:pt x="2526172" y="0"/>
                </a:cubicBezTo>
                <a:cubicBezTo>
                  <a:pt x="2718280" y="-18207"/>
                  <a:pt x="2741869" y="40297"/>
                  <a:pt x="2927181" y="0"/>
                </a:cubicBezTo>
                <a:cubicBezTo>
                  <a:pt x="3112493" y="-40297"/>
                  <a:pt x="3220187" y="28634"/>
                  <a:pt x="3422544" y="0"/>
                </a:cubicBezTo>
                <a:cubicBezTo>
                  <a:pt x="3624901" y="-28634"/>
                  <a:pt x="3581664" y="12149"/>
                  <a:pt x="3729197" y="0"/>
                </a:cubicBezTo>
                <a:cubicBezTo>
                  <a:pt x="3876730" y="-12149"/>
                  <a:pt x="4256197" y="89005"/>
                  <a:pt x="4507626" y="0"/>
                </a:cubicBezTo>
                <a:cubicBezTo>
                  <a:pt x="4759055" y="-89005"/>
                  <a:pt x="4892324" y="13075"/>
                  <a:pt x="5002989" y="0"/>
                </a:cubicBezTo>
                <a:cubicBezTo>
                  <a:pt x="5113654" y="-13075"/>
                  <a:pt x="5350851" y="19032"/>
                  <a:pt x="5592707" y="0"/>
                </a:cubicBezTo>
                <a:cubicBezTo>
                  <a:pt x="5834563" y="-19032"/>
                  <a:pt x="5751999" y="5590"/>
                  <a:pt x="5899361" y="0"/>
                </a:cubicBezTo>
                <a:cubicBezTo>
                  <a:pt x="6046723" y="-5590"/>
                  <a:pt x="6126438" y="680"/>
                  <a:pt x="6206014" y="0"/>
                </a:cubicBezTo>
                <a:cubicBezTo>
                  <a:pt x="6285590" y="-680"/>
                  <a:pt x="6705010" y="68105"/>
                  <a:pt x="6890087" y="0"/>
                </a:cubicBezTo>
                <a:cubicBezTo>
                  <a:pt x="7075164" y="-68105"/>
                  <a:pt x="7283851" y="22154"/>
                  <a:pt x="7668515" y="0"/>
                </a:cubicBezTo>
                <a:cubicBezTo>
                  <a:pt x="8053179" y="-22154"/>
                  <a:pt x="7936323" y="51816"/>
                  <a:pt x="8163879" y="0"/>
                </a:cubicBezTo>
                <a:cubicBezTo>
                  <a:pt x="8391435" y="-51816"/>
                  <a:pt x="8571992" y="35763"/>
                  <a:pt x="8753597" y="0"/>
                </a:cubicBezTo>
                <a:cubicBezTo>
                  <a:pt x="8935202" y="-35763"/>
                  <a:pt x="9552906" y="47482"/>
                  <a:pt x="9885856" y="0"/>
                </a:cubicBezTo>
                <a:cubicBezTo>
                  <a:pt x="10182164" y="-49964"/>
                  <a:pt x="10351127" y="137924"/>
                  <a:pt x="10336220" y="450364"/>
                </a:cubicBezTo>
                <a:lnTo>
                  <a:pt x="10336220" y="450364"/>
                </a:lnTo>
                <a:cubicBezTo>
                  <a:pt x="10350486" y="713118"/>
                  <a:pt x="10127382" y="895961"/>
                  <a:pt x="9885856" y="900728"/>
                </a:cubicBezTo>
                <a:cubicBezTo>
                  <a:pt x="9799585" y="918852"/>
                  <a:pt x="9693795" y="864758"/>
                  <a:pt x="9579203" y="900728"/>
                </a:cubicBezTo>
                <a:cubicBezTo>
                  <a:pt x="9464611" y="936698"/>
                  <a:pt x="9103210" y="885230"/>
                  <a:pt x="8800774" y="900728"/>
                </a:cubicBezTo>
                <a:cubicBezTo>
                  <a:pt x="8498338" y="916226"/>
                  <a:pt x="8339736" y="880911"/>
                  <a:pt x="8211056" y="900728"/>
                </a:cubicBezTo>
                <a:cubicBezTo>
                  <a:pt x="8082376" y="920545"/>
                  <a:pt x="7827092" y="867539"/>
                  <a:pt x="7621338" y="900728"/>
                </a:cubicBezTo>
                <a:cubicBezTo>
                  <a:pt x="7415584" y="933917"/>
                  <a:pt x="7459341" y="870112"/>
                  <a:pt x="7314684" y="900728"/>
                </a:cubicBezTo>
                <a:cubicBezTo>
                  <a:pt x="7170027" y="931344"/>
                  <a:pt x="6856955" y="888221"/>
                  <a:pt x="6536256" y="900728"/>
                </a:cubicBezTo>
                <a:cubicBezTo>
                  <a:pt x="6215557" y="913235"/>
                  <a:pt x="6258066" y="889316"/>
                  <a:pt x="6040893" y="900728"/>
                </a:cubicBezTo>
                <a:cubicBezTo>
                  <a:pt x="5823720" y="912140"/>
                  <a:pt x="5712642" y="830342"/>
                  <a:pt x="5451175" y="900728"/>
                </a:cubicBezTo>
                <a:cubicBezTo>
                  <a:pt x="5189708" y="971114"/>
                  <a:pt x="4991681" y="872449"/>
                  <a:pt x="4861457" y="900728"/>
                </a:cubicBezTo>
                <a:cubicBezTo>
                  <a:pt x="4731233" y="929007"/>
                  <a:pt x="4419111" y="852984"/>
                  <a:pt x="4271738" y="900728"/>
                </a:cubicBezTo>
                <a:cubicBezTo>
                  <a:pt x="4124365" y="948472"/>
                  <a:pt x="3892884" y="899246"/>
                  <a:pt x="3682020" y="900728"/>
                </a:cubicBezTo>
                <a:cubicBezTo>
                  <a:pt x="3471156" y="902210"/>
                  <a:pt x="3281777" y="865117"/>
                  <a:pt x="2903592" y="900728"/>
                </a:cubicBezTo>
                <a:cubicBezTo>
                  <a:pt x="2525407" y="936339"/>
                  <a:pt x="2566762" y="856233"/>
                  <a:pt x="2408229" y="900728"/>
                </a:cubicBezTo>
                <a:cubicBezTo>
                  <a:pt x="2249696" y="945223"/>
                  <a:pt x="2053692" y="855383"/>
                  <a:pt x="1912865" y="900728"/>
                </a:cubicBezTo>
                <a:cubicBezTo>
                  <a:pt x="1772038" y="946073"/>
                  <a:pt x="1583746" y="848846"/>
                  <a:pt x="1417502" y="900728"/>
                </a:cubicBezTo>
                <a:cubicBezTo>
                  <a:pt x="1251258" y="952610"/>
                  <a:pt x="694958" y="815666"/>
                  <a:pt x="450364" y="900728"/>
                </a:cubicBezTo>
                <a:cubicBezTo>
                  <a:pt x="233418" y="901357"/>
                  <a:pt x="-6478" y="748458"/>
                  <a:pt x="0" y="450364"/>
                </a:cubicBezTo>
                <a:close/>
              </a:path>
            </a:pathLst>
          </a:custGeom>
          <a:solidFill>
            <a:schemeClr val="lt1"/>
          </a:solidFill>
          <a:ln w="38100" cap="flat" cmpd="sng">
            <a:solidFill>
              <a:srgbClr val="F39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Tx/>
              <a:buSzTx/>
              <a:buFontTx/>
              <a:buNone/>
            </a:pPr>
            <a:r>
              <a:rPr lang="en-US" altLang="en-US" sz="4000" b="1" dirty="0" err="1">
                <a:solidFill>
                  <a:schemeClr val="accent2">
                    <a:lumMod val="50000"/>
                  </a:schemeClr>
                </a:solidFill>
                <a:latin typeface="Calibri" panose="020F0502020204030204" pitchFamily="34" charset="0"/>
                <a:cs typeface="Calibri" panose="020F0502020204030204" pitchFamily="34" charset="0"/>
              </a:rPr>
              <a:t>Em</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hãy</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kể</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tên</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một</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số</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Bà</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mẹ</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Việt</a:t>
            </a:r>
            <a:r>
              <a:rPr lang="en-US" altLang="en-US" sz="4000" b="1" dirty="0">
                <a:solidFill>
                  <a:schemeClr val="accent2">
                    <a:lumMod val="50000"/>
                  </a:schemeClr>
                </a:solidFill>
                <a:latin typeface="Calibri" panose="020F0502020204030204" pitchFamily="34" charset="0"/>
                <a:cs typeface="Calibri" panose="020F0502020204030204" pitchFamily="34" charset="0"/>
              </a:rPr>
              <a:t> Nam Anh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hùng</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mà</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em</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biết</a:t>
            </a:r>
            <a:r>
              <a:rPr lang="en-US" altLang="en-US" sz="4000" b="1" dirty="0">
                <a:solidFill>
                  <a:schemeClr val="accent2">
                    <a:lumMod val="50000"/>
                  </a:schemeClr>
                </a:solidFill>
                <a:latin typeface="Calibri" panose="020F0502020204030204" pitchFamily="34" charset="0"/>
                <a:cs typeface="Calibri" panose="020F0502020204030204" pitchFamily="34" charset="0"/>
              </a:rPr>
              <a:t>.</a:t>
            </a:r>
            <a:endParaRPr lang="en-US" altLang="en-US" sz="3200" b="1" dirty="0">
              <a:solidFill>
                <a:schemeClr val="accent2">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526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xV6cg6ZX.jpg">
            <a:extLst>
              <a:ext uri="{FF2B5EF4-FFF2-40B4-BE49-F238E27FC236}">
                <a16:creationId xmlns:a16="http://schemas.microsoft.com/office/drawing/2014/main" id="{A85BA740-8EF2-F24B-9EAB-A69504841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872" y="576561"/>
            <a:ext cx="4041293" cy="531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a:extLst>
              <a:ext uri="{FF2B5EF4-FFF2-40B4-BE49-F238E27FC236}">
                <a16:creationId xmlns:a16="http://schemas.microsoft.com/office/drawing/2014/main" id="{A829B8C9-EDCD-D345-9FBC-7C177F3B70FD}"/>
              </a:ext>
            </a:extLst>
          </p:cNvPr>
          <p:cNvSpPr txBox="1">
            <a:spLocks noChangeArrowheads="1"/>
          </p:cNvSpPr>
          <p:nvPr/>
        </p:nvSpPr>
        <p:spPr bwMode="auto">
          <a:xfrm>
            <a:off x="700986" y="5894277"/>
            <a:ext cx="3535180"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itchFamily="2" charset="2"/>
              <a:buChar char=""/>
              <a:defRPr sz="19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15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15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15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15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15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15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1500">
                <a:solidFill>
                  <a:schemeClr val="tx1"/>
                </a:solidFill>
                <a:latin typeface="Constantia" panose="02030602050306030303" pitchFamily="18" charset="0"/>
              </a:defRPr>
            </a:lvl9pPr>
          </a:lstStyle>
          <a:p>
            <a:pPr algn="ctr" fontAlgn="ctr">
              <a:buNone/>
            </a:pPr>
            <a:r>
              <a:rPr lang="en-US" altLang="en-US" sz="2400" b="1" dirty="0" err="1">
                <a:latin typeface="Calibri" panose="020F0502020204030204" pitchFamily="34" charset="0"/>
                <a:cs typeface="Calibri" panose="020F0502020204030204" pitchFamily="34" charset="0"/>
              </a:rPr>
              <a:t>Mẹ</a:t>
            </a:r>
            <a:r>
              <a:rPr lang="en-US" altLang="en-US" sz="2400" b="1" dirty="0">
                <a:latin typeface="Calibri" panose="020F0502020204030204" pitchFamily="34" charset="0"/>
                <a:cs typeface="Calibri" panose="020F0502020204030204" pitchFamily="34" charset="0"/>
              </a:rPr>
              <a:t> </a:t>
            </a:r>
            <a:r>
              <a:rPr lang="en-US" altLang="en-US" sz="2400" b="1" dirty="0" err="1">
                <a:latin typeface="Calibri" panose="020F0502020204030204" pitchFamily="34" charset="0"/>
                <a:cs typeface="Calibri" panose="020F0502020204030204" pitchFamily="34" charset="0"/>
              </a:rPr>
              <a:t>Nguyễn</a:t>
            </a:r>
            <a:r>
              <a:rPr lang="en-US" altLang="en-US" sz="2400" b="1" dirty="0">
                <a:latin typeface="Calibri" panose="020F0502020204030204" pitchFamily="34" charset="0"/>
                <a:cs typeface="Calibri" panose="020F0502020204030204" pitchFamily="34" charset="0"/>
              </a:rPr>
              <a:t> </a:t>
            </a:r>
            <a:r>
              <a:rPr lang="en-US" altLang="en-US" sz="2400" b="1" dirty="0" err="1">
                <a:latin typeface="Calibri" panose="020F0502020204030204" pitchFamily="34" charset="0"/>
                <a:cs typeface="Calibri" panose="020F0502020204030204" pitchFamily="34" charset="0"/>
              </a:rPr>
              <a:t>Thị</a:t>
            </a:r>
            <a:r>
              <a:rPr lang="en-US" altLang="en-US" sz="2400" b="1" dirty="0">
                <a:latin typeface="Calibri" panose="020F0502020204030204" pitchFamily="34" charset="0"/>
                <a:cs typeface="Calibri" panose="020F0502020204030204" pitchFamily="34" charset="0"/>
              </a:rPr>
              <a:t> </a:t>
            </a:r>
            <a:r>
              <a:rPr lang="en-US" altLang="en-US" sz="2400" b="1" dirty="0" err="1">
                <a:latin typeface="Calibri" panose="020F0502020204030204" pitchFamily="34" charset="0"/>
                <a:cs typeface="Calibri" panose="020F0502020204030204" pitchFamily="34" charset="0"/>
              </a:rPr>
              <a:t>Thứ</a:t>
            </a:r>
            <a:r>
              <a:rPr lang="en-US" altLang="en-US" sz="2400" b="1" dirty="0">
                <a:latin typeface="Calibri" panose="020F0502020204030204" pitchFamily="34" charset="0"/>
                <a:cs typeface="Calibri" panose="020F0502020204030204" pitchFamily="34" charset="0"/>
              </a:rPr>
              <a:t> </a:t>
            </a:r>
          </a:p>
          <a:p>
            <a:pPr algn="ctr" fontAlgn="ctr">
              <a:buNone/>
            </a:pPr>
            <a:r>
              <a:rPr lang="en-US" altLang="en-US" sz="2400" b="1" dirty="0">
                <a:latin typeface="Calibri" panose="020F0502020204030204" pitchFamily="34" charset="0"/>
                <a:cs typeface="Calibri" panose="020F0502020204030204" pitchFamily="34" charset="0"/>
              </a:rPr>
              <a:t>(1904 – 2010)</a:t>
            </a:r>
          </a:p>
        </p:txBody>
      </p:sp>
      <p:sp>
        <p:nvSpPr>
          <p:cNvPr id="6" name="TextBox 2">
            <a:extLst>
              <a:ext uri="{FF2B5EF4-FFF2-40B4-BE49-F238E27FC236}">
                <a16:creationId xmlns:a16="http://schemas.microsoft.com/office/drawing/2014/main" id="{9319E185-BB35-824D-877C-BF54FE7AC1AE}"/>
              </a:ext>
            </a:extLst>
          </p:cNvPr>
          <p:cNvSpPr txBox="1">
            <a:spLocks noChangeArrowheads="1"/>
          </p:cNvSpPr>
          <p:nvPr/>
        </p:nvSpPr>
        <p:spPr bwMode="auto">
          <a:xfrm>
            <a:off x="4385682" y="815964"/>
            <a:ext cx="7247352" cy="5078313"/>
          </a:xfrm>
          <a:prstGeom prst="rect">
            <a:avLst/>
          </a:prstGeom>
          <a:solidFill>
            <a:schemeClr val="accent3">
              <a:lumMod val="20000"/>
              <a:lumOff val="80000"/>
            </a:schemeClr>
          </a:solidFill>
          <a:ln>
            <a:noFill/>
          </a:ln>
        </p:spPr>
        <p:txBody>
          <a:bodyPr wrap="square">
            <a:spAutoFit/>
          </a:bodyPr>
          <a:lstStyle>
            <a:lvl1pPr>
              <a:spcBef>
                <a:spcPct val="20000"/>
              </a:spcBef>
              <a:buClr>
                <a:srgbClr val="0BD0D9"/>
              </a:buClr>
              <a:buSzPct val="95000"/>
              <a:buFont typeface="Wingdings 2" panose="05020102010507070707" pitchFamily="18" charset="2"/>
              <a:buChar char=""/>
              <a:defRPr sz="19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15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15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15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15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15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15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1500">
                <a:solidFill>
                  <a:schemeClr val="tx1"/>
                </a:solidFill>
                <a:latin typeface="Constantia" panose="02030602050306030303" pitchFamily="18" charset="0"/>
              </a:defRPr>
            </a:lvl9pPr>
          </a:lstStyle>
          <a:p>
            <a:pPr algn="just">
              <a:buNone/>
              <a:defRPr/>
            </a:pPr>
            <a:r>
              <a:rPr lang="en-US"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Mẹ</a:t>
            </a:r>
            <a:r>
              <a:rPr lang="vi-VN" sz="3600" b="1" dirty="0">
                <a:latin typeface="Calibri" panose="020F0502020204030204" pitchFamily="34" charset="0"/>
                <a:cs typeface="Calibri" panose="020F0502020204030204" pitchFamily="34" charset="0"/>
              </a:rPr>
              <a:t> Nguyễn </a:t>
            </a:r>
            <a:r>
              <a:rPr lang="vi-VN" sz="3600" b="1" dirty="0" err="1">
                <a:latin typeface="Calibri" panose="020F0502020204030204" pitchFamily="34" charset="0"/>
                <a:cs typeface="Calibri" panose="020F0502020204030204" pitchFamily="34" charset="0"/>
              </a:rPr>
              <a:t>Thị</a:t>
            </a:r>
            <a:r>
              <a:rPr lang="vi-VN" sz="3600" b="1" dirty="0">
                <a:latin typeface="Calibri" panose="020F0502020204030204" pitchFamily="34" charset="0"/>
                <a:cs typeface="Calibri" panose="020F0502020204030204" pitchFamily="34" charset="0"/>
              </a:rPr>
              <a:t> </a:t>
            </a:r>
            <a:r>
              <a:rPr lang="vi-VN" sz="3600" b="1" dirty="0" err="1">
                <a:latin typeface="Calibri" panose="020F0502020204030204" pitchFamily="34" charset="0"/>
                <a:cs typeface="Calibri" panose="020F0502020204030204" pitchFamily="34" charset="0"/>
              </a:rPr>
              <a:t>Thứ</a:t>
            </a:r>
            <a:r>
              <a:rPr lang="vi-VN" sz="3600" b="1"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sinh ra </a:t>
            </a:r>
            <a:r>
              <a:rPr lang="vi-VN" sz="3600" dirty="0" err="1">
                <a:latin typeface="Calibri" panose="020F0502020204030204" pitchFamily="34" charset="0"/>
                <a:cs typeface="Calibri" panose="020F0502020204030204" pitchFamily="34" charset="0"/>
              </a:rPr>
              <a:t>tại</a:t>
            </a:r>
            <a:r>
              <a:rPr lang="vi-VN" sz="3600" dirty="0">
                <a:latin typeface="Calibri" panose="020F0502020204030204" pitchFamily="34" charset="0"/>
                <a:cs typeface="Calibri" panose="020F0502020204030204" pitchFamily="34" charset="0"/>
              </a:rPr>
              <a:t> Thanh </a:t>
            </a:r>
            <a:r>
              <a:rPr lang="vi-VN" sz="3600" dirty="0" err="1">
                <a:latin typeface="Calibri" panose="020F0502020204030204" pitchFamily="34" charset="0"/>
                <a:cs typeface="Calibri" panose="020F0502020204030204" pitchFamily="34" charset="0"/>
              </a:rPr>
              <a:t>Quýt</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Điện</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Thắng</a:t>
            </a:r>
            <a:r>
              <a:rPr lang="vi-VN" sz="3600" dirty="0">
                <a:latin typeface="Calibri" panose="020F0502020204030204" pitchFamily="34" charset="0"/>
                <a:cs typeface="Calibri" panose="020F0502020204030204" pitchFamily="34" charset="0"/>
              </a:rPr>
              <a:t> Trung, </a:t>
            </a:r>
            <a:r>
              <a:rPr lang="vi-VN" sz="3600" dirty="0" err="1">
                <a:latin typeface="Calibri" panose="020F0502020204030204" pitchFamily="34" charset="0"/>
                <a:cs typeface="Calibri" panose="020F0502020204030204" pitchFamily="34" charset="0"/>
              </a:rPr>
              <a:t>Điện</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Bàn</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Quảng</a:t>
            </a:r>
            <a:r>
              <a:rPr lang="vi-VN" sz="3600" dirty="0">
                <a:latin typeface="Calibri" panose="020F0502020204030204" pitchFamily="34" charset="0"/>
                <a:cs typeface="Calibri" panose="020F0502020204030204" pitchFamily="34" charset="0"/>
              </a:rPr>
              <a:t> Nam, </a:t>
            </a:r>
            <a:r>
              <a:rPr lang="vi-VN" sz="3600" dirty="0" err="1">
                <a:latin typeface="Calibri" panose="020F0502020204030204" pitchFamily="34" charset="0"/>
                <a:cs typeface="Calibri" panose="020F0502020204030204" pitchFamily="34" charset="0"/>
              </a:rPr>
              <a:t>có</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chồng</a:t>
            </a:r>
            <a:r>
              <a:rPr lang="vi-VN" sz="3600" dirty="0">
                <a:latin typeface="Calibri" panose="020F0502020204030204" pitchFamily="34" charset="0"/>
                <a:cs typeface="Calibri" panose="020F0502020204030204" pitchFamily="34" charset="0"/>
              </a:rPr>
              <a:t>, 9 con trai, 1 con </a:t>
            </a:r>
            <a:r>
              <a:rPr lang="vi-VN" sz="3600" dirty="0" err="1">
                <a:latin typeface="Calibri" panose="020F0502020204030204" pitchFamily="34" charset="0"/>
                <a:cs typeface="Calibri" panose="020F0502020204030204" pitchFamily="34" charset="0"/>
              </a:rPr>
              <a:t>rể</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và</a:t>
            </a:r>
            <a:r>
              <a:rPr lang="vi-VN" sz="3600" dirty="0">
                <a:latin typeface="Calibri" panose="020F0502020204030204" pitchFamily="34" charset="0"/>
                <a:cs typeface="Calibri" panose="020F0502020204030204" pitchFamily="34" charset="0"/>
              </a:rPr>
              <a:t> 2 </a:t>
            </a:r>
            <a:r>
              <a:rPr lang="vi-VN" sz="3600" dirty="0" err="1">
                <a:latin typeface="Calibri" panose="020F0502020204030204" pitchFamily="34" charset="0"/>
                <a:cs typeface="Calibri" panose="020F0502020204030204" pitchFamily="34" charset="0"/>
              </a:rPr>
              <a:t>cháu</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ngoại</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là</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liệt</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sĩ</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Mẹ</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là</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người</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có</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nhiều</a:t>
            </a:r>
            <a:r>
              <a:rPr lang="vi-VN" sz="3600" dirty="0">
                <a:latin typeface="Calibri" panose="020F0502020204030204" pitchFamily="34" charset="0"/>
                <a:cs typeface="Calibri" panose="020F0502020204030204" pitchFamily="34" charset="0"/>
              </a:rPr>
              <a:t> con </a:t>
            </a:r>
            <a:r>
              <a:rPr lang="vi-VN" sz="3600" dirty="0" err="1">
                <a:latin typeface="Calibri" panose="020F0502020204030204" pitchFamily="34" charset="0"/>
                <a:cs typeface="Calibri" panose="020F0502020204030204" pitchFamily="34" charset="0"/>
              </a:rPr>
              <a:t>cháu</a:t>
            </a:r>
            <a:r>
              <a:rPr lang="vi-VN" sz="3600" dirty="0">
                <a:latin typeface="Calibri" panose="020F0502020204030204" pitchFamily="34" charset="0"/>
                <a:cs typeface="Calibri" panose="020F0502020204030204" pitchFamily="34" charset="0"/>
              </a:rPr>
              <a:t> hi sinh </a:t>
            </a:r>
            <a:r>
              <a:rPr lang="vi-VN" sz="3600" dirty="0" err="1">
                <a:latin typeface="Calibri" panose="020F0502020204030204" pitchFamily="34" charset="0"/>
                <a:cs typeface="Calibri" panose="020F0502020204030204" pitchFamily="34" charset="0"/>
              </a:rPr>
              <a:t>nhất</a:t>
            </a:r>
            <a:r>
              <a:rPr lang="vi-VN" sz="3600" dirty="0">
                <a:latin typeface="Calibri" panose="020F0502020204030204" pitchFamily="34" charset="0"/>
                <a:cs typeface="Calibri" panose="020F0502020204030204" pitchFamily="34" charset="0"/>
              </a:rPr>
              <a:t> trong </a:t>
            </a:r>
            <a:r>
              <a:rPr lang="vi-VN" sz="3600" dirty="0" err="1">
                <a:latin typeface="Calibri" panose="020F0502020204030204" pitchFamily="34" charset="0"/>
                <a:cs typeface="Calibri" panose="020F0502020204030204" pitchFamily="34" charset="0"/>
              </a:rPr>
              <a:t>cả</a:t>
            </a:r>
            <a:r>
              <a:rPr lang="vi-VN" sz="3600" dirty="0">
                <a:latin typeface="Calibri" panose="020F0502020204030204" pitchFamily="34" charset="0"/>
                <a:cs typeface="Calibri" panose="020F0502020204030204" pitchFamily="34" charset="0"/>
              </a:rPr>
              <a:t> hai </a:t>
            </a:r>
            <a:r>
              <a:rPr lang="vi-VN" sz="3600" dirty="0" err="1">
                <a:latin typeface="Calibri" panose="020F0502020204030204" pitchFamily="34" charset="0"/>
                <a:cs typeface="Calibri" panose="020F0502020204030204" pitchFamily="34" charset="0"/>
              </a:rPr>
              <a:t>cuộc</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chiến</a:t>
            </a:r>
            <a:r>
              <a:rPr lang="vi-VN" sz="3600" dirty="0">
                <a:latin typeface="Calibri" panose="020F0502020204030204" pitchFamily="34" charset="0"/>
                <a:cs typeface="Calibri" panose="020F0502020204030204" pitchFamily="34" charset="0"/>
              </a:rPr>
              <a:t> tranh </a:t>
            </a:r>
            <a:r>
              <a:rPr lang="vi-VN" sz="3600" dirty="0" err="1">
                <a:latin typeface="Calibri" panose="020F0502020204030204" pitchFamily="34" charset="0"/>
                <a:cs typeface="Calibri" panose="020F0502020204030204" pitchFamily="34" charset="0"/>
              </a:rPr>
              <a:t>chống</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thực</a:t>
            </a:r>
            <a:r>
              <a:rPr lang="vi-VN" sz="3600" dirty="0">
                <a:latin typeface="Calibri" panose="020F0502020204030204" pitchFamily="34" charset="0"/>
                <a:cs typeface="Calibri" panose="020F0502020204030204" pitchFamily="34" charset="0"/>
              </a:rPr>
              <a:t> dân </a:t>
            </a:r>
            <a:r>
              <a:rPr lang="vi-VN" sz="3600" dirty="0" err="1">
                <a:latin typeface="Calibri" panose="020F0502020204030204" pitchFamily="34" charset="0"/>
                <a:cs typeface="Calibri" panose="020F0502020204030204" pitchFamily="34" charset="0"/>
              </a:rPr>
              <a:t>Pháp</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và</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đế</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quốc</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Mỹ</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kéo</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dài</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gần</a:t>
            </a:r>
            <a:r>
              <a:rPr lang="vi-VN" sz="3600" dirty="0">
                <a:latin typeface="Calibri" panose="020F0502020204030204" pitchFamily="34" charset="0"/>
                <a:cs typeface="Calibri" panose="020F0502020204030204" pitchFamily="34" charset="0"/>
              </a:rPr>
              <a:t> 30 năm (</a:t>
            </a:r>
            <a:r>
              <a:rPr lang="vi-VN" sz="3600" dirty="0" err="1">
                <a:latin typeface="Calibri" panose="020F0502020204030204" pitchFamily="34" charset="0"/>
                <a:cs typeface="Calibri" panose="020F0502020204030204" pitchFamily="34" charset="0"/>
              </a:rPr>
              <a:t>kể</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từ</a:t>
            </a:r>
            <a:r>
              <a:rPr lang="vi-VN" sz="3600" dirty="0">
                <a:latin typeface="Calibri" panose="020F0502020204030204" pitchFamily="34" charset="0"/>
                <a:cs typeface="Calibri" panose="020F0502020204030204" pitchFamily="34" charset="0"/>
              </a:rPr>
              <a:t> năm 1948 </a:t>
            </a:r>
            <a:r>
              <a:rPr lang="vi-VN" sz="3600" dirty="0" err="1">
                <a:latin typeface="Calibri" panose="020F0502020204030204" pitchFamily="34" charset="0"/>
                <a:cs typeface="Calibri" panose="020F0502020204030204" pitchFamily="34" charset="0"/>
              </a:rPr>
              <a:t>đến</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ngày</a:t>
            </a:r>
            <a:r>
              <a:rPr lang="vi-VN" sz="3600" dirty="0">
                <a:latin typeface="Calibri" panose="020F0502020204030204" pitchFamily="34" charset="0"/>
                <a:cs typeface="Calibri" panose="020F0502020204030204" pitchFamily="34" charset="0"/>
              </a:rPr>
              <a:t> 30 </a:t>
            </a:r>
            <a:r>
              <a:rPr lang="vi-VN" sz="3600" dirty="0" err="1">
                <a:latin typeface="Calibri" panose="020F0502020204030204" pitchFamily="34" charset="0"/>
                <a:cs typeface="Calibri" panose="020F0502020204030204" pitchFamily="34" charset="0"/>
              </a:rPr>
              <a:t>tháng</a:t>
            </a:r>
            <a:r>
              <a:rPr lang="vi-VN" sz="3600" dirty="0">
                <a:latin typeface="Calibri" panose="020F0502020204030204" pitchFamily="34" charset="0"/>
                <a:cs typeface="Calibri" panose="020F0502020204030204" pitchFamily="34" charset="0"/>
              </a:rPr>
              <a:t> 4 năm 1975).</a:t>
            </a:r>
          </a:p>
        </p:txBody>
      </p:sp>
    </p:spTree>
    <p:extLst>
      <p:ext uri="{BB962C8B-B14F-4D97-AF65-F5344CB8AC3E}">
        <p14:creationId xmlns:p14="http://schemas.microsoft.com/office/powerpoint/2010/main" val="341038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08B797-77F7-9741-AEF4-60AD9F007135}"/>
              </a:ext>
            </a:extLst>
          </p:cNvPr>
          <p:cNvSpPr/>
          <p:nvPr/>
        </p:nvSpPr>
        <p:spPr>
          <a:xfrm>
            <a:off x="5066676" y="1019333"/>
            <a:ext cx="6625651" cy="4524315"/>
          </a:xfrm>
          <a:prstGeom prst="rect">
            <a:avLst/>
          </a:prstGeom>
          <a:solidFill>
            <a:schemeClr val="accent3">
              <a:lumMod val="20000"/>
              <a:lumOff val="80000"/>
            </a:schemeClr>
          </a:solidFill>
        </p:spPr>
        <p:txBody>
          <a:bodyPr wrap="square">
            <a:spAutoFit/>
          </a:bodyPr>
          <a:lstStyle/>
          <a:p>
            <a:pPr algn="just">
              <a:defRPr/>
            </a:pPr>
            <a:r>
              <a:rPr lang="en-US" sz="3200" dirty="0"/>
              <a:t>	</a:t>
            </a:r>
            <a:r>
              <a:rPr lang="vi-VN" sz="3200" dirty="0" err="1"/>
              <a:t>Mẹ</a:t>
            </a:r>
            <a:r>
              <a:rPr lang="vi-VN" sz="3200" b="1" dirty="0"/>
              <a:t> Phạm Thị Ngự</a:t>
            </a:r>
            <a:r>
              <a:rPr lang="vi-VN" sz="3200" dirty="0"/>
              <a:t> sinh ra tại Hàm Hiệp, Hàm Thuận, Bình Thuận, có 8 người con ruột và 1 con rể là liệt sĩ. </a:t>
            </a:r>
            <a:r>
              <a:rPr lang="vi-VN" sz="3200" b="1" dirty="0"/>
              <a:t>Mẹ Ngự</a:t>
            </a:r>
            <a:r>
              <a:rPr lang="vi-VN" sz="3200" dirty="0"/>
              <a:t> là người phụ nữ duy nhất ở tỉnh Bình Thuận được Đảng và Nhà nước phong tặng hai danh hiệu cao quý: Anh hùng lực lượng vũ trang nhân dân và Bà mẹ Việt Nam anh hùng.</a:t>
            </a:r>
          </a:p>
        </p:txBody>
      </p:sp>
      <p:sp>
        <p:nvSpPr>
          <p:cNvPr id="6" name="Rectangle 5">
            <a:extLst>
              <a:ext uri="{FF2B5EF4-FFF2-40B4-BE49-F238E27FC236}">
                <a16:creationId xmlns:a16="http://schemas.microsoft.com/office/drawing/2014/main" id="{50636554-BC4C-E043-B5A2-69866BBBC7EC}"/>
              </a:ext>
            </a:extLst>
          </p:cNvPr>
          <p:cNvSpPr/>
          <p:nvPr/>
        </p:nvSpPr>
        <p:spPr>
          <a:xfrm>
            <a:off x="1388775" y="5721454"/>
            <a:ext cx="2486579" cy="830997"/>
          </a:xfrm>
          <a:prstGeom prst="rect">
            <a:avLst/>
          </a:prstGeom>
        </p:spPr>
        <p:txBody>
          <a:bodyPr wrap="none">
            <a:spAutoFit/>
          </a:bodyPr>
          <a:lstStyle/>
          <a:p>
            <a:pPr algn="ctr" fontAlgn="ctr"/>
            <a:r>
              <a:rPr lang="vi-VN" sz="2400" b="1" dirty="0">
                <a:solidFill>
                  <a:srgbClr val="333333"/>
                </a:solidFill>
                <a:latin typeface="Calibri" panose="020F0502020204030204" pitchFamily="34" charset="0"/>
                <a:cs typeface="Calibri" panose="020F0502020204030204" pitchFamily="34" charset="0"/>
              </a:rPr>
              <a:t>Mẹ Phạm Thị Ngự</a:t>
            </a:r>
          </a:p>
          <a:p>
            <a:pPr algn="ctr" fontAlgn="ctr"/>
            <a:r>
              <a:rPr lang="vi-VN" sz="2400" b="1" dirty="0">
                <a:solidFill>
                  <a:srgbClr val="333333"/>
                </a:solidFill>
                <a:latin typeface="Calibri" panose="020F0502020204030204" pitchFamily="34" charset="0"/>
                <a:cs typeface="Calibri" panose="020F0502020204030204" pitchFamily="34" charset="0"/>
              </a:rPr>
              <a:t>1912 – 2002</a:t>
            </a:r>
          </a:p>
        </p:txBody>
      </p:sp>
      <p:pic>
        <p:nvPicPr>
          <p:cNvPr id="7" name="Picture 6">
            <a:extLst>
              <a:ext uri="{FF2B5EF4-FFF2-40B4-BE49-F238E27FC236}">
                <a16:creationId xmlns:a16="http://schemas.microsoft.com/office/drawing/2014/main" id="{FCA57EFA-E1D0-BF40-A111-CECE9937915A}"/>
              </a:ext>
            </a:extLst>
          </p:cNvPr>
          <p:cNvPicPr>
            <a:picLocks noChangeAspect="1"/>
          </p:cNvPicPr>
          <p:nvPr/>
        </p:nvPicPr>
        <p:blipFill rotWithShape="1">
          <a:blip r:embed="rId2"/>
          <a:srcRect l="50000" t="14898" r="25802" b="38493"/>
          <a:stretch/>
        </p:blipFill>
        <p:spPr>
          <a:xfrm>
            <a:off x="905695" y="455450"/>
            <a:ext cx="3718545" cy="5266003"/>
          </a:xfrm>
          <a:prstGeom prst="rect">
            <a:avLst/>
          </a:prstGeom>
        </p:spPr>
      </p:pic>
    </p:spTree>
    <p:extLst>
      <p:ext uri="{BB962C8B-B14F-4D97-AF65-F5344CB8AC3E}">
        <p14:creationId xmlns:p14="http://schemas.microsoft.com/office/powerpoint/2010/main" val="2217901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toplist.vn/images/800px/ba-me-vi-dai-nhat-vn-11320.jpg">
            <a:extLst>
              <a:ext uri="{FF2B5EF4-FFF2-40B4-BE49-F238E27FC236}">
                <a16:creationId xmlns:a16="http://schemas.microsoft.com/office/drawing/2014/main" id="{5262EEFD-FA83-CB40-ACC5-2984E233F7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35"/>
          <a:stretch/>
        </p:blipFill>
        <p:spPr bwMode="auto">
          <a:xfrm>
            <a:off x="329784" y="855415"/>
            <a:ext cx="4961744"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a:extLst>
              <a:ext uri="{FF2B5EF4-FFF2-40B4-BE49-F238E27FC236}">
                <a16:creationId xmlns:a16="http://schemas.microsoft.com/office/drawing/2014/main" id="{662EF724-AD66-0D46-8097-6DEC20158993}"/>
              </a:ext>
            </a:extLst>
          </p:cNvPr>
          <p:cNvSpPr txBox="1">
            <a:spLocks noChangeArrowheads="1"/>
          </p:cNvSpPr>
          <p:nvPr/>
        </p:nvSpPr>
        <p:spPr bwMode="auto">
          <a:xfrm>
            <a:off x="5386075" y="797510"/>
            <a:ext cx="6345445" cy="5262979"/>
          </a:xfrm>
          <a:prstGeom prst="rect">
            <a:avLst/>
          </a:prstGeom>
          <a:solidFill>
            <a:schemeClr val="accent3">
              <a:lumMod val="20000"/>
              <a:lumOff val="80000"/>
            </a:schemeClr>
          </a:solidFill>
          <a:ln>
            <a:noFill/>
          </a:ln>
        </p:spPr>
        <p:txBody>
          <a:bodyPr wrap="square">
            <a:spAutoFit/>
          </a:bodyPr>
          <a:lstStyle>
            <a:lvl1pPr>
              <a:spcBef>
                <a:spcPct val="20000"/>
              </a:spcBef>
              <a:buClr>
                <a:srgbClr val="0BD0D9"/>
              </a:buClr>
              <a:buSzPct val="95000"/>
              <a:buFont typeface="Wingdings 2" panose="05020102010507070707" pitchFamily="18" charset="2"/>
              <a:buChar char=""/>
              <a:defRPr sz="19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15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15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15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15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15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15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1500">
                <a:solidFill>
                  <a:schemeClr val="tx1"/>
                </a:solidFill>
                <a:latin typeface="Constantia" panose="02030602050306030303" pitchFamily="18" charset="0"/>
              </a:defRPr>
            </a:lvl9pPr>
          </a:lstStyle>
          <a:p>
            <a:pPr algn="just">
              <a:buFont typeface="Wingdings 2" panose="05020102010507070707" pitchFamily="18" charset="2"/>
              <a:buNone/>
              <a:defRPr/>
            </a:pPr>
            <a:r>
              <a:rPr lang="en-US" sz="2800" b="1" dirty="0">
                <a:latin typeface="+mn-lt"/>
              </a:rPr>
              <a:t>	</a:t>
            </a:r>
            <a:r>
              <a:rPr lang="vi-VN" sz="2800" dirty="0" err="1">
                <a:latin typeface="+mn-lt"/>
              </a:rPr>
              <a:t>Mẹ</a:t>
            </a:r>
            <a:r>
              <a:rPr lang="vi-VN" sz="2800" b="1" dirty="0">
                <a:latin typeface="+mn-lt"/>
              </a:rPr>
              <a:t> </a:t>
            </a:r>
            <a:r>
              <a:rPr lang="vi-VN" sz="2800" b="1" dirty="0" err="1">
                <a:latin typeface="+mn-lt"/>
              </a:rPr>
              <a:t>Trần</a:t>
            </a:r>
            <a:r>
              <a:rPr lang="vi-VN" sz="2800" b="1" dirty="0">
                <a:latin typeface="+mn-lt"/>
              </a:rPr>
              <a:t> </a:t>
            </a:r>
            <a:r>
              <a:rPr lang="vi-VN" sz="2800" b="1" dirty="0" err="1">
                <a:latin typeface="+mn-lt"/>
              </a:rPr>
              <a:t>Thị</a:t>
            </a:r>
            <a:r>
              <a:rPr lang="vi-VN" sz="2800" b="1" dirty="0">
                <a:latin typeface="+mn-lt"/>
              </a:rPr>
              <a:t> </a:t>
            </a:r>
            <a:r>
              <a:rPr lang="vi-VN" sz="2800" b="1" dirty="0" err="1">
                <a:latin typeface="+mn-lt"/>
              </a:rPr>
              <a:t>Mít</a:t>
            </a:r>
            <a:r>
              <a:rPr lang="vi-VN" sz="2800" dirty="0">
                <a:latin typeface="+mn-lt"/>
              </a:rPr>
              <a:t> sinh ra </a:t>
            </a:r>
            <a:r>
              <a:rPr lang="vi-VN" sz="2800" dirty="0" err="1">
                <a:latin typeface="+mn-lt"/>
              </a:rPr>
              <a:t>tại</a:t>
            </a:r>
            <a:r>
              <a:rPr lang="vi-VN" sz="2800" dirty="0">
                <a:latin typeface="+mn-lt"/>
              </a:rPr>
              <a:t> </a:t>
            </a:r>
            <a:r>
              <a:rPr lang="vi-VN" sz="2800" dirty="0" err="1">
                <a:latin typeface="+mn-lt"/>
              </a:rPr>
              <a:t>Hải</a:t>
            </a:r>
            <a:r>
              <a:rPr lang="vi-VN" sz="2800" dirty="0">
                <a:latin typeface="+mn-lt"/>
              </a:rPr>
              <a:t> </a:t>
            </a:r>
            <a:r>
              <a:rPr lang="vi-VN" sz="2800" dirty="0" err="1">
                <a:latin typeface="+mn-lt"/>
              </a:rPr>
              <a:t>Phú</a:t>
            </a:r>
            <a:r>
              <a:rPr lang="vi-VN" sz="2800" dirty="0">
                <a:latin typeface="+mn-lt"/>
              </a:rPr>
              <a:t>, </a:t>
            </a:r>
            <a:r>
              <a:rPr lang="vi-VN" sz="2800" dirty="0" err="1">
                <a:latin typeface="+mn-lt"/>
              </a:rPr>
              <a:t>Hải</a:t>
            </a:r>
            <a:r>
              <a:rPr lang="vi-VN" sz="2800" dirty="0">
                <a:latin typeface="+mn-lt"/>
              </a:rPr>
              <a:t> Lăng, </a:t>
            </a:r>
            <a:r>
              <a:rPr lang="vi-VN" sz="2800" dirty="0" err="1">
                <a:latin typeface="+mn-lt"/>
              </a:rPr>
              <a:t>Quảng</a:t>
            </a:r>
            <a:r>
              <a:rPr lang="vi-VN" sz="2800" dirty="0">
                <a:latin typeface="+mn-lt"/>
              </a:rPr>
              <a:t> </a:t>
            </a:r>
            <a:r>
              <a:rPr lang="vi-VN" sz="2800" dirty="0" err="1">
                <a:latin typeface="+mn-lt"/>
              </a:rPr>
              <a:t>Trị</a:t>
            </a:r>
            <a:r>
              <a:rPr lang="vi-VN" sz="2800" dirty="0">
                <a:latin typeface="+mn-lt"/>
              </a:rPr>
              <a:t>, </a:t>
            </a:r>
            <a:r>
              <a:rPr lang="vi-VN" sz="2800" dirty="0" err="1">
                <a:latin typeface="+mn-lt"/>
              </a:rPr>
              <a:t>có</a:t>
            </a:r>
            <a:r>
              <a:rPr lang="vi-VN" sz="2800" dirty="0">
                <a:latin typeface="+mn-lt"/>
              </a:rPr>
              <a:t> </a:t>
            </a:r>
            <a:r>
              <a:rPr lang="vi-VN" sz="2800" dirty="0" err="1">
                <a:latin typeface="+mn-lt"/>
              </a:rPr>
              <a:t>chồng</a:t>
            </a:r>
            <a:r>
              <a:rPr lang="vi-VN" sz="2800" dirty="0">
                <a:latin typeface="+mn-lt"/>
              </a:rPr>
              <a:t>, 7 </a:t>
            </a:r>
            <a:r>
              <a:rPr lang="vi-VN" sz="2800" dirty="0" err="1">
                <a:latin typeface="+mn-lt"/>
              </a:rPr>
              <a:t>người</a:t>
            </a:r>
            <a:r>
              <a:rPr lang="vi-VN" sz="2800" dirty="0">
                <a:latin typeface="+mn-lt"/>
              </a:rPr>
              <a:t> con </a:t>
            </a:r>
            <a:r>
              <a:rPr lang="vi-VN" sz="2800" dirty="0" err="1">
                <a:latin typeface="+mn-lt"/>
              </a:rPr>
              <a:t>ruột</a:t>
            </a:r>
            <a:r>
              <a:rPr lang="vi-VN" sz="2800" dirty="0">
                <a:latin typeface="+mn-lt"/>
              </a:rPr>
              <a:t>,</a:t>
            </a:r>
            <a:r>
              <a:rPr lang="en-US" sz="2800" dirty="0">
                <a:latin typeface="+mn-lt"/>
              </a:rPr>
              <a:t> </a:t>
            </a:r>
            <a:r>
              <a:rPr lang="vi-VN" sz="2800" dirty="0">
                <a:latin typeface="+mn-lt"/>
              </a:rPr>
              <a:t>1 con dâu </a:t>
            </a:r>
            <a:r>
              <a:rPr lang="vi-VN" sz="2800" dirty="0" err="1">
                <a:latin typeface="+mn-lt"/>
              </a:rPr>
              <a:t>và</a:t>
            </a:r>
            <a:r>
              <a:rPr lang="vi-VN" sz="2800" dirty="0">
                <a:latin typeface="+mn-lt"/>
              </a:rPr>
              <a:t> 1 </a:t>
            </a:r>
            <a:r>
              <a:rPr lang="vi-VN" sz="2800" dirty="0" err="1">
                <a:latin typeface="+mn-lt"/>
              </a:rPr>
              <a:t>cháu</a:t>
            </a:r>
            <a:r>
              <a:rPr lang="vi-VN" sz="2800" dirty="0">
                <a:latin typeface="+mn-lt"/>
              </a:rPr>
              <a:t> </a:t>
            </a:r>
            <a:r>
              <a:rPr lang="vi-VN" sz="2800" dirty="0" err="1">
                <a:latin typeface="+mn-lt"/>
              </a:rPr>
              <a:t>nội</a:t>
            </a:r>
            <a:r>
              <a:rPr lang="vi-VN" sz="2800" dirty="0">
                <a:latin typeface="+mn-lt"/>
              </a:rPr>
              <a:t> </a:t>
            </a:r>
            <a:r>
              <a:rPr lang="vi-VN" sz="2800" dirty="0" err="1">
                <a:latin typeface="+mn-lt"/>
              </a:rPr>
              <a:t>là</a:t>
            </a:r>
            <a:r>
              <a:rPr lang="vi-VN" sz="2800" dirty="0">
                <a:latin typeface="+mn-lt"/>
              </a:rPr>
              <a:t> </a:t>
            </a:r>
            <a:r>
              <a:rPr lang="vi-VN" sz="2800" dirty="0" err="1">
                <a:latin typeface="+mn-lt"/>
              </a:rPr>
              <a:t>liệt</a:t>
            </a:r>
            <a:r>
              <a:rPr lang="vi-VN" sz="2800" dirty="0">
                <a:latin typeface="+mn-lt"/>
              </a:rPr>
              <a:t> </a:t>
            </a:r>
            <a:r>
              <a:rPr lang="vi-VN" sz="2800" dirty="0" err="1">
                <a:latin typeface="+mn-lt"/>
              </a:rPr>
              <a:t>sĩ</a:t>
            </a:r>
            <a:r>
              <a:rPr lang="vi-VN" sz="2800" dirty="0">
                <a:latin typeface="+mn-lt"/>
              </a:rPr>
              <a:t>.</a:t>
            </a:r>
            <a:r>
              <a:rPr lang="en-US" sz="2800" dirty="0">
                <a:latin typeface="+mn-lt"/>
              </a:rPr>
              <a:t> </a:t>
            </a:r>
            <a:r>
              <a:rPr lang="vi-VN" sz="2800" dirty="0">
                <a:latin typeface="+mn-lt"/>
              </a:rPr>
              <a:t>Trong hai </a:t>
            </a:r>
            <a:r>
              <a:rPr lang="vi-VN" sz="2800" dirty="0" err="1">
                <a:latin typeface="+mn-lt"/>
              </a:rPr>
              <a:t>cuộc</a:t>
            </a:r>
            <a:r>
              <a:rPr lang="vi-VN" sz="2800" dirty="0">
                <a:latin typeface="+mn-lt"/>
              </a:rPr>
              <a:t> </a:t>
            </a:r>
            <a:r>
              <a:rPr lang="vi-VN" sz="2800" dirty="0" err="1">
                <a:latin typeface="+mn-lt"/>
              </a:rPr>
              <a:t>kháng</a:t>
            </a:r>
            <a:r>
              <a:rPr lang="vi-VN" sz="2800" dirty="0">
                <a:latin typeface="+mn-lt"/>
              </a:rPr>
              <a:t> </a:t>
            </a:r>
            <a:r>
              <a:rPr lang="vi-VN" sz="2800" dirty="0" err="1">
                <a:latin typeface="+mn-lt"/>
              </a:rPr>
              <a:t>chiến</a:t>
            </a:r>
            <a:r>
              <a:rPr lang="vi-VN" sz="2800" dirty="0">
                <a:latin typeface="+mn-lt"/>
              </a:rPr>
              <a:t> </a:t>
            </a:r>
            <a:r>
              <a:rPr lang="vi-VN" sz="2800" dirty="0" err="1">
                <a:latin typeface="+mn-lt"/>
              </a:rPr>
              <a:t>chống</a:t>
            </a:r>
            <a:r>
              <a:rPr lang="vi-VN" sz="2800" dirty="0">
                <a:latin typeface="+mn-lt"/>
              </a:rPr>
              <a:t> </a:t>
            </a:r>
            <a:r>
              <a:rPr lang="vi-VN" sz="2800" dirty="0" err="1">
                <a:latin typeface="+mn-lt"/>
              </a:rPr>
              <a:t>thực</a:t>
            </a:r>
            <a:r>
              <a:rPr lang="vi-VN" sz="2800" dirty="0">
                <a:latin typeface="+mn-lt"/>
              </a:rPr>
              <a:t> dân </a:t>
            </a:r>
            <a:r>
              <a:rPr lang="vi-VN" sz="2800" dirty="0" err="1">
                <a:latin typeface="+mn-lt"/>
              </a:rPr>
              <a:t>Pháp</a:t>
            </a:r>
            <a:r>
              <a:rPr lang="vi-VN" sz="2800" dirty="0">
                <a:latin typeface="+mn-lt"/>
              </a:rPr>
              <a:t> </a:t>
            </a:r>
            <a:r>
              <a:rPr lang="vi-VN" sz="2800" dirty="0" err="1">
                <a:latin typeface="+mn-lt"/>
              </a:rPr>
              <a:t>và</a:t>
            </a:r>
            <a:r>
              <a:rPr lang="vi-VN" sz="2800" dirty="0">
                <a:latin typeface="+mn-lt"/>
              </a:rPr>
              <a:t> </a:t>
            </a:r>
            <a:r>
              <a:rPr lang="vi-VN" sz="2800" dirty="0" err="1">
                <a:latin typeface="+mn-lt"/>
              </a:rPr>
              <a:t>đế</a:t>
            </a:r>
            <a:r>
              <a:rPr lang="vi-VN" sz="2800" dirty="0">
                <a:latin typeface="+mn-lt"/>
              </a:rPr>
              <a:t> </a:t>
            </a:r>
            <a:r>
              <a:rPr lang="vi-VN" sz="2800" dirty="0" err="1">
                <a:latin typeface="+mn-lt"/>
              </a:rPr>
              <a:t>quốc</a:t>
            </a:r>
            <a:r>
              <a:rPr lang="vi-VN" sz="2800" dirty="0">
                <a:latin typeface="+mn-lt"/>
              </a:rPr>
              <a:t> </a:t>
            </a:r>
            <a:r>
              <a:rPr lang="vi-VN" sz="2800" dirty="0" err="1">
                <a:latin typeface="+mn-lt"/>
              </a:rPr>
              <a:t>Mỹ</a:t>
            </a:r>
            <a:r>
              <a:rPr lang="vi-VN" sz="2800" dirty="0">
                <a:latin typeface="+mn-lt"/>
              </a:rPr>
              <a:t>, </a:t>
            </a:r>
            <a:r>
              <a:rPr lang="vi-VN" sz="2800" b="1" dirty="0" err="1">
                <a:latin typeface="+mn-lt"/>
              </a:rPr>
              <a:t>mẹ</a:t>
            </a:r>
            <a:r>
              <a:rPr lang="vi-VN" sz="2800" b="1" dirty="0">
                <a:latin typeface="+mn-lt"/>
              </a:rPr>
              <a:t> </a:t>
            </a:r>
            <a:r>
              <a:rPr lang="vi-VN" sz="2800" b="1" dirty="0" err="1">
                <a:latin typeface="+mn-lt"/>
              </a:rPr>
              <a:t>Mít</a:t>
            </a:r>
            <a:r>
              <a:rPr lang="vi-VN" sz="2800" dirty="0">
                <a:latin typeface="+mn-lt"/>
              </a:rPr>
              <a:t> </a:t>
            </a:r>
            <a:r>
              <a:rPr lang="vi-VN" sz="2800" dirty="0" err="1">
                <a:latin typeface="+mn-lt"/>
              </a:rPr>
              <a:t>đã</a:t>
            </a:r>
            <a:r>
              <a:rPr lang="vi-VN" sz="2800" dirty="0">
                <a:latin typeface="+mn-lt"/>
              </a:rPr>
              <a:t> </a:t>
            </a:r>
            <a:r>
              <a:rPr lang="vi-VN" sz="2800" dirty="0" err="1">
                <a:latin typeface="+mn-lt"/>
              </a:rPr>
              <a:t>hiến</a:t>
            </a:r>
            <a:r>
              <a:rPr lang="vi-VN" sz="2800" dirty="0">
                <a:latin typeface="+mn-lt"/>
              </a:rPr>
              <a:t> dâng </a:t>
            </a:r>
            <a:r>
              <a:rPr lang="vi-VN" sz="2800" dirty="0" err="1">
                <a:latin typeface="+mn-lt"/>
              </a:rPr>
              <a:t>những</a:t>
            </a:r>
            <a:r>
              <a:rPr lang="vi-VN" sz="2800" dirty="0">
                <a:latin typeface="+mn-lt"/>
              </a:rPr>
              <a:t> </a:t>
            </a:r>
            <a:r>
              <a:rPr lang="vi-VN" sz="2800" dirty="0" err="1">
                <a:latin typeface="+mn-lt"/>
              </a:rPr>
              <a:t>người</a:t>
            </a:r>
            <a:r>
              <a:rPr lang="vi-VN" sz="2800" dirty="0">
                <a:latin typeface="+mn-lt"/>
              </a:rPr>
              <a:t> thân yêu </a:t>
            </a:r>
            <a:r>
              <a:rPr lang="vi-VN" sz="2800" dirty="0" err="1">
                <a:latin typeface="+mn-lt"/>
              </a:rPr>
              <a:t>nhất</a:t>
            </a:r>
            <a:r>
              <a:rPr lang="vi-VN" sz="2800" dirty="0">
                <a:latin typeface="+mn-lt"/>
              </a:rPr>
              <a:t> trong gia </a:t>
            </a:r>
            <a:r>
              <a:rPr lang="vi-VN" sz="2800" dirty="0" err="1">
                <a:latin typeface="+mn-lt"/>
              </a:rPr>
              <a:t>đình</a:t>
            </a:r>
            <a:r>
              <a:rPr lang="vi-VN" sz="2800" dirty="0">
                <a:latin typeface="+mn-lt"/>
              </a:rPr>
              <a:t>, </a:t>
            </a:r>
            <a:r>
              <a:rPr lang="vi-VN" sz="2800" dirty="0" err="1">
                <a:latin typeface="+mn-lt"/>
              </a:rPr>
              <a:t>nước</a:t>
            </a:r>
            <a:r>
              <a:rPr lang="vi-VN" sz="2800" dirty="0">
                <a:latin typeface="+mn-lt"/>
              </a:rPr>
              <a:t> </a:t>
            </a:r>
            <a:r>
              <a:rPr lang="vi-VN" sz="2800" dirty="0" err="1">
                <a:latin typeface="+mn-lt"/>
              </a:rPr>
              <a:t>mắt</a:t>
            </a:r>
            <a:r>
              <a:rPr lang="vi-VN" sz="2800" dirty="0">
                <a:latin typeface="+mn-lt"/>
              </a:rPr>
              <a:t> </a:t>
            </a:r>
            <a:r>
              <a:rPr lang="vi-VN" sz="2800" dirty="0" err="1">
                <a:latin typeface="+mn-lt"/>
              </a:rPr>
              <a:t>mẹ</a:t>
            </a:r>
            <a:r>
              <a:rPr lang="vi-VN" sz="2800" dirty="0">
                <a:latin typeface="+mn-lt"/>
              </a:rPr>
              <a:t> </a:t>
            </a:r>
            <a:r>
              <a:rPr lang="vi-VN" sz="2800" dirty="0" err="1">
                <a:latin typeface="+mn-lt"/>
              </a:rPr>
              <a:t>tưởng</a:t>
            </a:r>
            <a:r>
              <a:rPr lang="vi-VN" sz="2800" dirty="0">
                <a:latin typeface="+mn-lt"/>
              </a:rPr>
              <a:t> </a:t>
            </a:r>
            <a:r>
              <a:rPr lang="vi-VN" sz="2800" dirty="0" err="1">
                <a:latin typeface="+mn-lt"/>
              </a:rPr>
              <a:t>chừng</a:t>
            </a:r>
            <a:r>
              <a:rPr lang="vi-VN" sz="2800" dirty="0">
                <a:latin typeface="+mn-lt"/>
              </a:rPr>
              <a:t> </a:t>
            </a:r>
            <a:r>
              <a:rPr lang="vi-VN" sz="2800" dirty="0" err="1">
                <a:latin typeface="+mn-lt"/>
              </a:rPr>
              <a:t>đã</a:t>
            </a:r>
            <a:r>
              <a:rPr lang="vi-VN" sz="2800" dirty="0">
                <a:latin typeface="+mn-lt"/>
              </a:rPr>
              <a:t> </a:t>
            </a:r>
            <a:r>
              <a:rPr lang="vi-VN" sz="2800" dirty="0" err="1">
                <a:latin typeface="+mn-lt"/>
              </a:rPr>
              <a:t>cạn</a:t>
            </a:r>
            <a:r>
              <a:rPr lang="vi-VN" sz="2800" dirty="0">
                <a:latin typeface="+mn-lt"/>
              </a:rPr>
              <a:t> sau </a:t>
            </a:r>
            <a:r>
              <a:rPr lang="vi-VN" sz="2800" dirty="0" err="1">
                <a:latin typeface="+mn-lt"/>
              </a:rPr>
              <a:t>mỗi</a:t>
            </a:r>
            <a:r>
              <a:rPr lang="vi-VN" sz="2800" dirty="0">
                <a:latin typeface="+mn-lt"/>
              </a:rPr>
              <a:t> </a:t>
            </a:r>
            <a:r>
              <a:rPr lang="vi-VN" sz="2800" dirty="0" err="1">
                <a:latin typeface="+mn-lt"/>
              </a:rPr>
              <a:t>lần</a:t>
            </a:r>
            <a:r>
              <a:rPr lang="vi-VN" sz="2800" dirty="0">
                <a:latin typeface="+mn-lt"/>
              </a:rPr>
              <a:t> </a:t>
            </a:r>
            <a:r>
              <a:rPr lang="vi-VN" sz="2800" dirty="0" err="1">
                <a:latin typeface="+mn-lt"/>
              </a:rPr>
              <a:t>nhận</a:t>
            </a:r>
            <a:r>
              <a:rPr lang="vi-VN" sz="2800" dirty="0">
                <a:latin typeface="+mn-lt"/>
              </a:rPr>
              <a:t> </a:t>
            </a:r>
            <a:r>
              <a:rPr lang="vi-VN" sz="2800" dirty="0" err="1">
                <a:latin typeface="+mn-lt"/>
              </a:rPr>
              <a:t>được</a:t>
            </a:r>
            <a:r>
              <a:rPr lang="vi-VN" sz="2800" dirty="0">
                <a:latin typeface="+mn-lt"/>
              </a:rPr>
              <a:t> </a:t>
            </a:r>
            <a:r>
              <a:rPr lang="vi-VN" sz="2800" dirty="0" err="1">
                <a:latin typeface="+mn-lt"/>
              </a:rPr>
              <a:t>giấy</a:t>
            </a:r>
            <a:r>
              <a:rPr lang="vi-VN" sz="2800" dirty="0">
                <a:latin typeface="+mn-lt"/>
              </a:rPr>
              <a:t> </a:t>
            </a:r>
            <a:r>
              <a:rPr lang="vi-VN" sz="2800" dirty="0" err="1">
                <a:latin typeface="+mn-lt"/>
              </a:rPr>
              <a:t>báo</a:t>
            </a:r>
            <a:r>
              <a:rPr lang="vi-VN" sz="2800" dirty="0">
                <a:latin typeface="+mn-lt"/>
              </a:rPr>
              <a:t> </a:t>
            </a:r>
            <a:r>
              <a:rPr lang="vi-VN" sz="2800" dirty="0" err="1">
                <a:latin typeface="+mn-lt"/>
              </a:rPr>
              <a:t>tử</a:t>
            </a:r>
            <a:r>
              <a:rPr lang="vi-VN" sz="2800" dirty="0">
                <a:latin typeface="+mn-lt"/>
              </a:rPr>
              <a:t> </a:t>
            </a:r>
            <a:r>
              <a:rPr lang="vi-VN" sz="2800" dirty="0" err="1">
                <a:latin typeface="+mn-lt"/>
              </a:rPr>
              <a:t>của</a:t>
            </a:r>
            <a:r>
              <a:rPr lang="vi-VN" sz="2800" dirty="0">
                <a:latin typeface="+mn-lt"/>
              </a:rPr>
              <a:t> </a:t>
            </a:r>
            <a:r>
              <a:rPr lang="vi-VN" sz="2800" dirty="0" err="1">
                <a:latin typeface="+mn-lt"/>
              </a:rPr>
              <a:t>họ</a:t>
            </a:r>
            <a:r>
              <a:rPr lang="vi-VN" sz="2800" dirty="0">
                <a:latin typeface="+mn-lt"/>
              </a:rPr>
              <a:t>.</a:t>
            </a:r>
            <a:r>
              <a:rPr lang="vi-VN" sz="2800" dirty="0">
                <a:latin typeface="Helvetica Neue"/>
              </a:rPr>
              <a:t> </a:t>
            </a:r>
            <a:r>
              <a:rPr lang="vi-VN" sz="2800" dirty="0" err="1">
                <a:latin typeface="+mn-lt"/>
              </a:rPr>
              <a:t>Mẹ</a:t>
            </a:r>
            <a:r>
              <a:rPr lang="vi-VN" sz="2800" dirty="0">
                <a:latin typeface="+mn-lt"/>
              </a:rPr>
              <a:t> </a:t>
            </a:r>
            <a:r>
              <a:rPr lang="vi-VN" sz="2800" dirty="0" err="1">
                <a:latin typeface="+mn-lt"/>
              </a:rPr>
              <a:t>được</a:t>
            </a:r>
            <a:r>
              <a:rPr lang="vi-VN" sz="2800" dirty="0">
                <a:latin typeface="+mn-lt"/>
              </a:rPr>
              <a:t> </a:t>
            </a:r>
            <a:r>
              <a:rPr lang="vi-VN" sz="2800" dirty="0" err="1">
                <a:latin typeface="+mn-lt"/>
              </a:rPr>
              <a:t>Nhà</a:t>
            </a:r>
            <a:r>
              <a:rPr lang="vi-VN" sz="2800" dirty="0">
                <a:latin typeface="+mn-lt"/>
              </a:rPr>
              <a:t> </a:t>
            </a:r>
            <a:r>
              <a:rPr lang="vi-VN" sz="2800" dirty="0" err="1">
                <a:latin typeface="+mn-lt"/>
              </a:rPr>
              <a:t>nước</a:t>
            </a:r>
            <a:r>
              <a:rPr lang="vi-VN" sz="2800" dirty="0">
                <a:latin typeface="+mn-lt"/>
              </a:rPr>
              <a:t> trao </a:t>
            </a:r>
            <a:r>
              <a:rPr lang="vi-VN" sz="2800" dirty="0" err="1">
                <a:latin typeface="+mn-lt"/>
              </a:rPr>
              <a:t>tặng</a:t>
            </a:r>
            <a:r>
              <a:rPr lang="vi-VN" sz="2800" dirty="0">
                <a:latin typeface="+mn-lt"/>
              </a:rPr>
              <a:t> danh </a:t>
            </a:r>
            <a:r>
              <a:rPr lang="vi-VN" sz="2800" dirty="0" err="1">
                <a:latin typeface="+mn-lt"/>
              </a:rPr>
              <a:t>hiệu</a:t>
            </a:r>
            <a:r>
              <a:rPr lang="vi-VN" sz="2800" dirty="0">
                <a:latin typeface="+mn-lt"/>
              </a:rPr>
              <a:t> cao </a:t>
            </a:r>
            <a:r>
              <a:rPr lang="vi-VN" sz="2800" dirty="0" err="1">
                <a:latin typeface="+mn-lt"/>
              </a:rPr>
              <a:t>quý</a:t>
            </a:r>
            <a:r>
              <a:rPr lang="vi-VN" sz="2800" dirty="0">
                <a:latin typeface="+mn-lt"/>
              </a:rPr>
              <a:t> </a:t>
            </a:r>
            <a:r>
              <a:rPr lang="vi-VN" sz="2800" dirty="0" err="1">
                <a:latin typeface="+mn-lt"/>
              </a:rPr>
              <a:t>Bà</a:t>
            </a:r>
            <a:r>
              <a:rPr lang="vi-VN" sz="2800" dirty="0">
                <a:latin typeface="+mn-lt"/>
              </a:rPr>
              <a:t> </a:t>
            </a:r>
            <a:r>
              <a:rPr lang="vi-VN" sz="2800" dirty="0" err="1">
                <a:latin typeface="+mn-lt"/>
              </a:rPr>
              <a:t>mẹ</a:t>
            </a:r>
            <a:r>
              <a:rPr lang="vi-VN" sz="2800" dirty="0">
                <a:latin typeface="+mn-lt"/>
              </a:rPr>
              <a:t> </a:t>
            </a:r>
            <a:r>
              <a:rPr lang="vi-VN" sz="2800" dirty="0" err="1">
                <a:latin typeface="+mn-lt"/>
              </a:rPr>
              <a:t>Việt</a:t>
            </a:r>
            <a:r>
              <a:rPr lang="vi-VN" sz="2800" dirty="0">
                <a:latin typeface="+mn-lt"/>
              </a:rPr>
              <a:t> Nam anh </a:t>
            </a:r>
            <a:r>
              <a:rPr lang="vi-VN" sz="2800" dirty="0" err="1">
                <a:latin typeface="+mn-lt"/>
              </a:rPr>
              <a:t>hùng</a:t>
            </a:r>
            <a:r>
              <a:rPr lang="vi-VN" sz="2800" dirty="0">
                <a:latin typeface="+mn-lt"/>
              </a:rPr>
              <a:t> </a:t>
            </a:r>
            <a:r>
              <a:rPr lang="vi-VN" sz="2800" dirty="0" err="1">
                <a:latin typeface="+mn-lt"/>
              </a:rPr>
              <a:t>và</a:t>
            </a:r>
            <a:r>
              <a:rPr lang="vi-VN" sz="2800" dirty="0">
                <a:latin typeface="+mn-lt"/>
              </a:rPr>
              <a:t> căn </a:t>
            </a:r>
            <a:r>
              <a:rPr lang="vi-VN" sz="2800" dirty="0" err="1">
                <a:latin typeface="+mn-lt"/>
              </a:rPr>
              <a:t>nhà</a:t>
            </a:r>
            <a:r>
              <a:rPr lang="vi-VN" sz="2800" dirty="0">
                <a:latin typeface="+mn-lt"/>
              </a:rPr>
              <a:t> </a:t>
            </a:r>
            <a:r>
              <a:rPr lang="vi-VN" sz="2800" dirty="0" err="1">
                <a:latin typeface="+mn-lt"/>
              </a:rPr>
              <a:t>tình</a:t>
            </a:r>
            <a:r>
              <a:rPr lang="vi-VN" sz="2800" dirty="0">
                <a:latin typeface="+mn-lt"/>
              </a:rPr>
              <a:t> </a:t>
            </a:r>
            <a:r>
              <a:rPr lang="vi-VN" sz="2800" dirty="0" err="1">
                <a:latin typeface="+mn-lt"/>
              </a:rPr>
              <a:t>nghĩa</a:t>
            </a:r>
            <a:r>
              <a:rPr lang="vi-VN" sz="2800" dirty="0">
                <a:latin typeface="+mn-lt"/>
              </a:rPr>
              <a:t>. </a:t>
            </a:r>
          </a:p>
        </p:txBody>
      </p:sp>
    </p:spTree>
    <p:extLst>
      <p:ext uri="{BB962C8B-B14F-4D97-AF65-F5344CB8AC3E}">
        <p14:creationId xmlns:p14="http://schemas.microsoft.com/office/powerpoint/2010/main" val="161668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43A36E-A6AA-EC46-8B51-B459833E1216}"/>
              </a:ext>
            </a:extLst>
          </p:cNvPr>
          <p:cNvSpPr/>
          <p:nvPr/>
        </p:nvSpPr>
        <p:spPr>
          <a:xfrm>
            <a:off x="352268" y="3771047"/>
            <a:ext cx="11487463" cy="3046988"/>
          </a:xfrm>
          <a:prstGeom prst="rect">
            <a:avLst/>
          </a:prstGeom>
          <a:solidFill>
            <a:schemeClr val="accent3">
              <a:lumMod val="20000"/>
              <a:lumOff val="80000"/>
            </a:schemeClr>
          </a:solidFill>
        </p:spPr>
        <p:txBody>
          <a:bodyPr wrap="square">
            <a:spAutoFit/>
          </a:bodyPr>
          <a:lstStyle/>
          <a:p>
            <a:pPr indent="279400" algn="just"/>
            <a:r>
              <a:rPr lang="vi-VN" sz="2400" b="1" dirty="0">
                <a:solidFill>
                  <a:schemeClr val="tx1"/>
                </a:solidFill>
                <a:latin typeface="Helvetica Neue" panose="02000503000000020004" pitchFamily="2" charset="0"/>
              </a:rPr>
              <a:t>Mẹ Nguyễn Thị Rành </a:t>
            </a:r>
            <a:r>
              <a:rPr lang="vi-VN" sz="2400" dirty="0">
                <a:solidFill>
                  <a:schemeClr val="tx1"/>
                </a:solidFill>
                <a:latin typeface="Helvetica Neue" panose="02000503000000020004" pitchFamily="2" charset="0"/>
              </a:rPr>
              <a:t>(1900 – 1979) ở Củ Chi, Hồ Chí Minh, có 8 người con trai và 2 cháu là liệt sĩ. Mẹ Rành có nhiều tên gọi khác nhau như: Má Tám Rành, Bà mẹ Đất Thép, Bà Má Dũng Sĩ,…</a:t>
            </a:r>
          </a:p>
          <a:p>
            <a:pPr indent="279400" algn="just"/>
            <a:r>
              <a:rPr lang="vi-VN" sz="2400" dirty="0">
                <a:solidFill>
                  <a:schemeClr val="tx1"/>
                </a:solidFill>
                <a:latin typeface="Helvetica Neue" panose="02000503000000020004" pitchFamily="2" charset="0"/>
              </a:rPr>
              <a:t>Trong kháng chiến chống Mỹ, mẹ là cơ sở bí mật của Cách mạng, là dân quân của xã, mẹ đã đào hầm nuôi giấu hàng trăm cán bộ, cất giấu vũ khí, tiếp tế cho du kích. Ngày 6 tháng 1 năm 1978, mẹ Rành được Chủ tịch nước phong tặng danh hiệu </a:t>
            </a:r>
            <a:r>
              <a:rPr lang="vi-VN" sz="2400" i="1" dirty="0">
                <a:solidFill>
                  <a:schemeClr val="tx1"/>
                </a:solidFill>
                <a:latin typeface="Helvetica Neue" panose="02000503000000020004" pitchFamily="2" charset="0"/>
              </a:rPr>
              <a:t>Anh hùng lực lượng vũ trang nhân dân</a:t>
            </a:r>
            <a:r>
              <a:rPr lang="vi-VN" sz="2400" dirty="0">
                <a:solidFill>
                  <a:schemeClr val="tx1"/>
                </a:solidFill>
                <a:latin typeface="Helvetica Neue" panose="02000503000000020004" pitchFamily="2" charset="0"/>
              </a:rPr>
              <a:t> và danh hi</a:t>
            </a:r>
            <a:r>
              <a:rPr lang="en-US" sz="2400" dirty="0">
                <a:solidFill>
                  <a:schemeClr val="tx1"/>
                </a:solidFill>
                <a:latin typeface="Helvetica Neue" panose="02000503000000020004" pitchFamily="2" charset="0"/>
              </a:rPr>
              <a:t>ệ</a:t>
            </a:r>
            <a:r>
              <a:rPr lang="vi-VN" sz="2400" dirty="0">
                <a:solidFill>
                  <a:schemeClr val="tx1"/>
                </a:solidFill>
                <a:latin typeface="Helvetica Neue" panose="02000503000000020004" pitchFamily="2" charset="0"/>
              </a:rPr>
              <a:t>u </a:t>
            </a:r>
            <a:r>
              <a:rPr lang="vi-VN" sz="2400" i="1" dirty="0">
                <a:solidFill>
                  <a:schemeClr val="tx1"/>
                </a:solidFill>
                <a:latin typeface="Helvetica Neue" panose="02000503000000020004" pitchFamily="2" charset="0"/>
              </a:rPr>
              <a:t>Bà mẹ Việt Nam anh hùng năm</a:t>
            </a:r>
            <a:r>
              <a:rPr lang="vi-VN" sz="2400" dirty="0">
                <a:solidFill>
                  <a:schemeClr val="tx1"/>
                </a:solidFill>
                <a:latin typeface="Helvetica Neue" panose="02000503000000020004" pitchFamily="2" charset="0"/>
              </a:rPr>
              <a:t> 1994.</a:t>
            </a:r>
          </a:p>
        </p:txBody>
      </p:sp>
      <p:pic>
        <p:nvPicPr>
          <p:cNvPr id="5" name="Picture 4">
            <a:extLst>
              <a:ext uri="{FF2B5EF4-FFF2-40B4-BE49-F238E27FC236}">
                <a16:creationId xmlns:a16="http://schemas.microsoft.com/office/drawing/2014/main" id="{B3F01EE8-D878-FA44-8C27-7FFC53C2EA04}"/>
              </a:ext>
            </a:extLst>
          </p:cNvPr>
          <p:cNvPicPr>
            <a:picLocks noChangeAspect="1"/>
          </p:cNvPicPr>
          <p:nvPr/>
        </p:nvPicPr>
        <p:blipFill rotWithShape="1">
          <a:blip r:embed="rId2"/>
          <a:srcRect l="9966" r="10518"/>
          <a:stretch/>
        </p:blipFill>
        <p:spPr>
          <a:xfrm>
            <a:off x="819462" y="191418"/>
            <a:ext cx="5096146" cy="3597974"/>
          </a:xfrm>
          <a:prstGeom prst="rect">
            <a:avLst/>
          </a:prstGeom>
        </p:spPr>
      </p:pic>
      <p:pic>
        <p:nvPicPr>
          <p:cNvPr id="6" name="Picture 5">
            <a:extLst>
              <a:ext uri="{FF2B5EF4-FFF2-40B4-BE49-F238E27FC236}">
                <a16:creationId xmlns:a16="http://schemas.microsoft.com/office/drawing/2014/main" id="{841BA451-A22B-C94A-AF02-AE1B111EDC63}"/>
              </a:ext>
            </a:extLst>
          </p:cNvPr>
          <p:cNvPicPr>
            <a:picLocks noChangeAspect="1"/>
          </p:cNvPicPr>
          <p:nvPr/>
        </p:nvPicPr>
        <p:blipFill>
          <a:blip r:embed="rId3"/>
          <a:stretch>
            <a:fillRect/>
          </a:stretch>
        </p:blipFill>
        <p:spPr>
          <a:xfrm>
            <a:off x="6262557" y="179883"/>
            <a:ext cx="4935096" cy="3591164"/>
          </a:xfrm>
          <a:prstGeom prst="rect">
            <a:avLst/>
          </a:prstGeom>
        </p:spPr>
      </p:pic>
    </p:spTree>
    <p:extLst>
      <p:ext uri="{BB962C8B-B14F-4D97-AF65-F5344CB8AC3E}">
        <p14:creationId xmlns:p14="http://schemas.microsoft.com/office/powerpoint/2010/main" val="2020173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695"/>
        <p:cNvGrpSpPr/>
        <p:nvPr/>
      </p:nvGrpSpPr>
      <p:grpSpPr>
        <a:xfrm>
          <a:off x="0" y="0"/>
          <a:ext cx="0" cy="0"/>
          <a:chOff x="0" y="0"/>
          <a:chExt cx="0" cy="0"/>
        </a:xfrm>
      </p:grpSpPr>
      <p:sp>
        <p:nvSpPr>
          <p:cNvPr id="696" name="Google Shape;696;p22"/>
          <p:cNvSpPr/>
          <p:nvPr/>
        </p:nvSpPr>
        <p:spPr>
          <a:xfrm>
            <a:off x="0" y="0"/>
            <a:ext cx="12192000" cy="6858000"/>
          </a:xfrm>
          <a:prstGeom prst="rect">
            <a:avLst/>
          </a:prstGeom>
          <a:solidFill>
            <a:srgbClr val="DAF2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697" name="Google Shape;697;p22"/>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698" name="Google Shape;698;p22"/>
          <p:cNvSpPr/>
          <p:nvPr/>
        </p:nvSpPr>
        <p:spPr>
          <a:xfrm>
            <a:off x="2236342" y="102152"/>
            <a:ext cx="2010839" cy="126438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grpSp>
        <p:nvGrpSpPr>
          <p:cNvPr id="699" name="Google Shape;699;p22"/>
          <p:cNvGrpSpPr/>
          <p:nvPr/>
        </p:nvGrpSpPr>
        <p:grpSpPr>
          <a:xfrm>
            <a:off x="3044961" y="206275"/>
            <a:ext cx="7092622" cy="3376567"/>
            <a:chOff x="2421484" y="-1970755"/>
            <a:chExt cx="5282894" cy="3112383"/>
          </a:xfrm>
        </p:grpSpPr>
        <p:sp>
          <p:nvSpPr>
            <p:cNvPr id="700" name="Google Shape;700;p22"/>
            <p:cNvSpPr/>
            <p:nvPr/>
          </p:nvSpPr>
          <p:spPr>
            <a:xfrm>
              <a:off x="2421484" y="-1634340"/>
              <a:ext cx="5282894" cy="27759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rgbClr val="FF6699"/>
                </a:solidFill>
                <a:latin typeface="Oi"/>
                <a:ea typeface="Oi"/>
                <a:cs typeface="Oi"/>
                <a:sym typeface="Oi"/>
              </a:endParaRPr>
            </a:p>
          </p:txBody>
        </p:sp>
        <p:sp>
          <p:nvSpPr>
            <p:cNvPr id="701" name="Google Shape;701;p22"/>
            <p:cNvSpPr txBox="1"/>
            <p:nvPr/>
          </p:nvSpPr>
          <p:spPr>
            <a:xfrm>
              <a:off x="3023337" y="-1970755"/>
              <a:ext cx="3869596" cy="85108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6000" b="1" dirty="0" err="1">
                  <a:solidFill>
                    <a:srgbClr val="FF0000"/>
                  </a:solidFill>
                  <a:latin typeface="UTM Cooper Black" panose="02040603050506020204" pitchFamily="18"/>
                  <a:ea typeface="Calibri"/>
                  <a:cs typeface="Calibri"/>
                  <a:sym typeface="Calibri"/>
                </a:rPr>
                <a:t>Dặn</a:t>
              </a:r>
              <a:r>
                <a:rPr lang="en-SG" sz="6000" b="1" dirty="0">
                  <a:solidFill>
                    <a:srgbClr val="FF0000"/>
                  </a:solidFill>
                  <a:latin typeface="UTM Cooper Black" panose="02040603050506020204" pitchFamily="18"/>
                  <a:ea typeface="Calibri"/>
                  <a:cs typeface="Calibri"/>
                  <a:sym typeface="Calibri"/>
                </a:rPr>
                <a:t> </a:t>
              </a:r>
              <a:r>
                <a:rPr lang="en-SG" sz="6000" b="1" dirty="0" err="1">
                  <a:solidFill>
                    <a:srgbClr val="FF0000"/>
                  </a:solidFill>
                  <a:latin typeface="UTM Cooper Black" panose="02040603050506020204" pitchFamily="18"/>
                  <a:ea typeface="Calibri"/>
                  <a:cs typeface="Calibri"/>
                  <a:sym typeface="Calibri"/>
                </a:rPr>
                <a:t>dò</a:t>
              </a:r>
              <a:endParaRPr sz="6000" b="1" dirty="0">
                <a:solidFill>
                  <a:srgbClr val="FF0000"/>
                </a:solidFill>
                <a:latin typeface="UTM Cooper Black" panose="02040603050506020204" pitchFamily="18"/>
                <a:ea typeface="Calibri"/>
                <a:cs typeface="Calibri"/>
                <a:sym typeface="Calibri"/>
              </a:endParaRPr>
            </a:p>
          </p:txBody>
        </p:sp>
      </p:grpSp>
      <p:sp>
        <p:nvSpPr>
          <p:cNvPr id="702" name="Google Shape;702;p22"/>
          <p:cNvSpPr/>
          <p:nvPr/>
        </p:nvSpPr>
        <p:spPr>
          <a:xfrm>
            <a:off x="11274975" y="2244453"/>
            <a:ext cx="1261228" cy="61106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703" name="Google Shape;703;p22"/>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709" name="Google Shape;709;p22"/>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pic>
        <p:nvPicPr>
          <p:cNvPr id="710" name="Google Shape;710;p22"/>
          <p:cNvPicPr preferRelativeResize="0"/>
          <p:nvPr/>
        </p:nvPicPr>
        <p:blipFill rotWithShape="1">
          <a:blip r:embed="rId3">
            <a:alphaModFix/>
          </a:blip>
          <a:srcRect l="15000" t="51840" r="58689" b="21402"/>
          <a:stretch/>
        </p:blipFill>
        <p:spPr>
          <a:xfrm>
            <a:off x="-149268" y="3008349"/>
            <a:ext cx="4396450" cy="2524867"/>
          </a:xfrm>
          <a:prstGeom prst="rect">
            <a:avLst/>
          </a:prstGeom>
          <a:noFill/>
          <a:ln>
            <a:noFill/>
          </a:ln>
        </p:spPr>
      </p:pic>
      <p:pic>
        <p:nvPicPr>
          <p:cNvPr id="711" name="Google Shape;711;p22"/>
          <p:cNvPicPr preferRelativeResize="0"/>
          <p:nvPr/>
        </p:nvPicPr>
        <p:blipFill rotWithShape="1">
          <a:blip r:embed="rId4">
            <a:alphaModFix/>
          </a:blip>
          <a:srcRect l="40414" t="51840" r="38029" b="21402"/>
          <a:stretch/>
        </p:blipFill>
        <p:spPr>
          <a:xfrm>
            <a:off x="4008474" y="3000795"/>
            <a:ext cx="3601985" cy="2524867"/>
          </a:xfrm>
          <a:prstGeom prst="rect">
            <a:avLst/>
          </a:prstGeom>
          <a:noFill/>
          <a:ln>
            <a:noFill/>
          </a:ln>
        </p:spPr>
      </p:pic>
      <p:pic>
        <p:nvPicPr>
          <p:cNvPr id="712" name="Google Shape;712;p22"/>
          <p:cNvPicPr preferRelativeResize="0"/>
          <p:nvPr/>
        </p:nvPicPr>
        <p:blipFill rotWithShape="1">
          <a:blip r:embed="rId3">
            <a:alphaModFix/>
          </a:blip>
          <a:srcRect l="64101" t="51840" r="7500" b="21402"/>
          <a:stretch/>
        </p:blipFill>
        <p:spPr>
          <a:xfrm>
            <a:off x="7446854" y="3625021"/>
            <a:ext cx="4745146" cy="2524867"/>
          </a:xfrm>
          <a:prstGeom prst="rect">
            <a:avLst/>
          </a:prstGeom>
          <a:noFill/>
          <a:ln>
            <a:noFill/>
          </a:ln>
        </p:spPr>
      </p:pic>
      <p:pic>
        <p:nvPicPr>
          <p:cNvPr id="713" name="Google Shape;713;p22"/>
          <p:cNvPicPr preferRelativeResize="0"/>
          <p:nvPr/>
        </p:nvPicPr>
        <p:blipFill rotWithShape="1">
          <a:blip r:embed="rId5">
            <a:alphaModFix/>
          </a:blip>
          <a:srcRect t="37954" r="90625" b="31467"/>
          <a:stretch/>
        </p:blipFill>
        <p:spPr>
          <a:xfrm>
            <a:off x="160130" y="2905012"/>
            <a:ext cx="979642" cy="1804381"/>
          </a:xfrm>
          <a:prstGeom prst="rect">
            <a:avLst/>
          </a:prstGeom>
          <a:noFill/>
          <a:ln>
            <a:noFill/>
          </a:ln>
        </p:spPr>
      </p:pic>
      <p:pic>
        <p:nvPicPr>
          <p:cNvPr id="714" name="Google Shape;714;p22"/>
          <p:cNvPicPr preferRelativeResize="0"/>
          <p:nvPr/>
        </p:nvPicPr>
        <p:blipFill rotWithShape="1">
          <a:blip r:embed="rId6">
            <a:alphaModFix/>
          </a:blip>
          <a:srcRect l="55533" t="65911" b="392"/>
          <a:stretch/>
        </p:blipFill>
        <p:spPr>
          <a:xfrm>
            <a:off x="6694395" y="4559103"/>
            <a:ext cx="5497605" cy="2352685"/>
          </a:xfrm>
          <a:prstGeom prst="rect">
            <a:avLst/>
          </a:prstGeom>
          <a:noFill/>
          <a:ln>
            <a:noFill/>
          </a:ln>
        </p:spPr>
      </p:pic>
      <p:pic>
        <p:nvPicPr>
          <p:cNvPr id="715" name="Google Shape;715;p22"/>
          <p:cNvPicPr preferRelativeResize="0"/>
          <p:nvPr/>
        </p:nvPicPr>
        <p:blipFill rotWithShape="1">
          <a:blip r:embed="rId7">
            <a:alphaModFix/>
          </a:blip>
          <a:srcRect t="65810" r="26875" b="392"/>
          <a:stretch/>
        </p:blipFill>
        <p:spPr>
          <a:xfrm>
            <a:off x="0" y="4529129"/>
            <a:ext cx="8980582" cy="2343979"/>
          </a:xfrm>
          <a:prstGeom prst="rect">
            <a:avLst/>
          </a:prstGeom>
          <a:noFill/>
          <a:ln>
            <a:noFill/>
          </a:ln>
        </p:spPr>
      </p:pic>
      <p:pic>
        <p:nvPicPr>
          <p:cNvPr id="716" name="Google Shape;716;p22"/>
          <p:cNvPicPr preferRelativeResize="0"/>
          <p:nvPr/>
        </p:nvPicPr>
        <p:blipFill rotWithShape="1">
          <a:blip r:embed="rId8">
            <a:alphaModFix/>
          </a:blip>
          <a:srcRect l="70819" t="55251" r="-1" b="19293"/>
          <a:stretch/>
        </p:blipFill>
        <p:spPr>
          <a:xfrm>
            <a:off x="8327244" y="3824044"/>
            <a:ext cx="3806580" cy="1875120"/>
          </a:xfrm>
          <a:prstGeom prst="rect">
            <a:avLst/>
          </a:prstGeom>
          <a:noFill/>
          <a:ln>
            <a:noFill/>
          </a:ln>
        </p:spPr>
      </p:pic>
      <p:pic>
        <p:nvPicPr>
          <p:cNvPr id="717" name="Google Shape;717;p22"/>
          <p:cNvPicPr preferRelativeResize="0"/>
          <p:nvPr/>
        </p:nvPicPr>
        <p:blipFill rotWithShape="1">
          <a:blip r:embed="rId8">
            <a:alphaModFix/>
          </a:blip>
          <a:srcRect l="58533" t="55251" r="31396" b="19293"/>
          <a:stretch/>
        </p:blipFill>
        <p:spPr>
          <a:xfrm>
            <a:off x="7066016" y="3785364"/>
            <a:ext cx="1261228" cy="1800435"/>
          </a:xfrm>
          <a:prstGeom prst="rect">
            <a:avLst/>
          </a:prstGeom>
          <a:noFill/>
          <a:ln>
            <a:noFill/>
          </a:ln>
        </p:spPr>
      </p:pic>
      <p:sp>
        <p:nvSpPr>
          <p:cNvPr id="720" name="Google Shape;720;p22"/>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721" name="Google Shape;721;p22"/>
          <p:cNvSpPr/>
          <p:nvPr/>
        </p:nvSpPr>
        <p:spPr>
          <a:xfrm>
            <a:off x="-759970" y="2048713"/>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grpSp>
        <p:nvGrpSpPr>
          <p:cNvPr id="723" name="Google Shape;723;p22"/>
          <p:cNvGrpSpPr/>
          <p:nvPr/>
        </p:nvGrpSpPr>
        <p:grpSpPr>
          <a:xfrm>
            <a:off x="-228600" y="3525844"/>
            <a:ext cx="13654110" cy="3408355"/>
            <a:chOff x="-29140" y="3368913"/>
            <a:chExt cx="13654110" cy="3545778"/>
          </a:xfrm>
        </p:grpSpPr>
        <p:pic>
          <p:nvPicPr>
            <p:cNvPr id="724" name="Google Shape;724;p22"/>
            <p:cNvPicPr preferRelativeResize="0"/>
            <p:nvPr/>
          </p:nvPicPr>
          <p:blipFill rotWithShape="1">
            <a:blip r:embed="rId9">
              <a:alphaModFix/>
            </a:blip>
            <a:srcRect b="4810"/>
            <a:stretch/>
          </p:blipFill>
          <p:spPr>
            <a:xfrm>
              <a:off x="-29140" y="3388588"/>
              <a:ext cx="5290565" cy="3526103"/>
            </a:xfrm>
            <a:prstGeom prst="rect">
              <a:avLst/>
            </a:prstGeom>
            <a:noFill/>
            <a:ln>
              <a:noFill/>
            </a:ln>
          </p:spPr>
        </p:pic>
        <p:pic>
          <p:nvPicPr>
            <p:cNvPr id="725" name="Google Shape;725;p22"/>
            <p:cNvPicPr preferRelativeResize="0"/>
            <p:nvPr/>
          </p:nvPicPr>
          <p:blipFill rotWithShape="1">
            <a:blip r:embed="rId9">
              <a:alphaModFix/>
            </a:blip>
            <a:srcRect b="4810"/>
            <a:stretch/>
          </p:blipFill>
          <p:spPr>
            <a:xfrm>
              <a:off x="4704260" y="3368913"/>
              <a:ext cx="5290565" cy="3526103"/>
            </a:xfrm>
            <a:prstGeom prst="rect">
              <a:avLst/>
            </a:prstGeom>
            <a:noFill/>
            <a:ln>
              <a:noFill/>
            </a:ln>
          </p:spPr>
        </p:pic>
        <p:pic>
          <p:nvPicPr>
            <p:cNvPr id="726" name="Google Shape;726;p22"/>
            <p:cNvPicPr preferRelativeResize="0"/>
            <p:nvPr/>
          </p:nvPicPr>
          <p:blipFill rotWithShape="1">
            <a:blip r:embed="rId9">
              <a:alphaModFix/>
            </a:blip>
            <a:srcRect b="4810"/>
            <a:stretch/>
          </p:blipFill>
          <p:spPr>
            <a:xfrm>
              <a:off x="8698865" y="3368913"/>
              <a:ext cx="4926105" cy="3526103"/>
            </a:xfrm>
            <a:prstGeom prst="rect">
              <a:avLst/>
            </a:prstGeom>
            <a:noFill/>
            <a:ln>
              <a:noFill/>
            </a:ln>
          </p:spPr>
        </p:pic>
      </p:grpSp>
      <p:pic>
        <p:nvPicPr>
          <p:cNvPr id="728" name="Google Shape;728;p22"/>
          <p:cNvPicPr preferRelativeResize="0"/>
          <p:nvPr/>
        </p:nvPicPr>
        <p:blipFill rotWithShape="1">
          <a:blip r:embed="rId10">
            <a:alphaModFix/>
          </a:blip>
          <a:srcRect l="35184" t="55183" r="22473" b="-1013"/>
          <a:stretch/>
        </p:blipFill>
        <p:spPr>
          <a:xfrm>
            <a:off x="10251883" y="2495533"/>
            <a:ext cx="1343719" cy="1454336"/>
          </a:xfrm>
          <a:prstGeom prst="rect">
            <a:avLst/>
          </a:prstGeom>
          <a:noFill/>
          <a:ln>
            <a:noFill/>
          </a:ln>
        </p:spPr>
      </p:pic>
      <p:pic>
        <p:nvPicPr>
          <p:cNvPr id="729" name="Google Shape;729;p22"/>
          <p:cNvPicPr preferRelativeResize="0"/>
          <p:nvPr/>
        </p:nvPicPr>
        <p:blipFill rotWithShape="1">
          <a:blip r:embed="rId10">
            <a:alphaModFix/>
          </a:blip>
          <a:srcRect r="57657" b="54170"/>
          <a:stretch/>
        </p:blipFill>
        <p:spPr>
          <a:xfrm rot="6872548">
            <a:off x="2739017" y="3301641"/>
            <a:ext cx="1343719" cy="1454336"/>
          </a:xfrm>
          <a:prstGeom prst="rect">
            <a:avLst/>
          </a:prstGeom>
          <a:noFill/>
          <a:ln>
            <a:noFill/>
          </a:ln>
        </p:spPr>
      </p:pic>
      <p:pic>
        <p:nvPicPr>
          <p:cNvPr id="730" name="Google Shape;730;p22"/>
          <p:cNvPicPr preferRelativeResize="0"/>
          <p:nvPr/>
        </p:nvPicPr>
        <p:blipFill rotWithShape="1">
          <a:blip r:embed="rId10">
            <a:alphaModFix/>
          </a:blip>
          <a:srcRect r="57657" b="54170"/>
          <a:stretch/>
        </p:blipFill>
        <p:spPr>
          <a:xfrm rot="3908138" flipH="1">
            <a:off x="126426" y="304327"/>
            <a:ext cx="1443745" cy="1562596"/>
          </a:xfrm>
          <a:prstGeom prst="rect">
            <a:avLst/>
          </a:prstGeom>
          <a:noFill/>
          <a:ln>
            <a:noFill/>
          </a:ln>
        </p:spPr>
      </p:pic>
      <p:sp>
        <p:nvSpPr>
          <p:cNvPr id="731" name="Google Shape;731;p22"/>
          <p:cNvSpPr txBox="1"/>
          <p:nvPr/>
        </p:nvSpPr>
        <p:spPr>
          <a:xfrm>
            <a:off x="1043533" y="3104157"/>
            <a:ext cx="1029373" cy="615553"/>
          </a:xfrm>
          <a:prstGeom prst="rect">
            <a:avLst/>
          </a:prstGeom>
          <a:noFill/>
          <a:ln>
            <a:noFill/>
          </a:ln>
          <a:effectLst>
            <a:outerShdw blurRad="50800" dist="38100" dir="8100000" algn="tr" rotWithShape="0">
              <a:srgbClr val="000000">
                <a:alpha val="40000"/>
              </a:srgbClr>
            </a:outerShdw>
          </a:effectLst>
        </p:spPr>
        <p:txBody>
          <a:bodyPr spcFirstLastPara="1" wrap="square" lIns="0" tIns="0" rIns="0" bIns="0" anchor="t" anchorCtr="0">
            <a:spAutoFit/>
          </a:bodyPr>
          <a:lstStyle/>
          <a:p>
            <a:pPr marL="0" marR="0" lvl="0" indent="0" algn="ctr" rtl="0">
              <a:spcBef>
                <a:spcPts val="0"/>
              </a:spcBef>
              <a:spcAft>
                <a:spcPts val="0"/>
              </a:spcAft>
              <a:buNone/>
            </a:pPr>
            <a:r>
              <a:rPr lang="en-SG" sz="4000" b="1">
                <a:solidFill>
                  <a:srgbClr val="0C0C0C"/>
                </a:solidFill>
                <a:latin typeface="Arial"/>
                <a:ea typeface="Arial"/>
                <a:cs typeface="Arial"/>
                <a:sym typeface="Arial"/>
              </a:rPr>
              <a:t>.</a:t>
            </a:r>
            <a:endParaRPr/>
          </a:p>
        </p:txBody>
      </p:sp>
      <p:sp>
        <p:nvSpPr>
          <p:cNvPr id="29" name="Google Shape;701;p22">
            <a:extLst>
              <a:ext uri="{FF2B5EF4-FFF2-40B4-BE49-F238E27FC236}">
                <a16:creationId xmlns:a16="http://schemas.microsoft.com/office/drawing/2014/main" id="{943DD690-8B9E-41D1-A078-A60CBCA258CB}"/>
              </a:ext>
            </a:extLst>
          </p:cNvPr>
          <p:cNvSpPr txBox="1"/>
          <p:nvPr/>
        </p:nvSpPr>
        <p:spPr>
          <a:xfrm>
            <a:off x="3615754" y="1192863"/>
            <a:ext cx="5195179" cy="2492990"/>
          </a:xfrm>
          <a:prstGeom prst="rect">
            <a:avLst/>
          </a:prstGeom>
          <a:noFill/>
          <a:ln>
            <a:noFill/>
          </a:ln>
        </p:spPr>
        <p:txBody>
          <a:bodyPr spcFirstLastPara="1" wrap="square" lIns="0" tIns="0" rIns="0" bIns="0" anchor="t" anchorCtr="0">
            <a:spAutoFit/>
          </a:bodyPr>
          <a:lstStyle/>
          <a:p>
            <a:pPr marL="571500" marR="0" lvl="0" indent="-571500" algn="ctr" rtl="0">
              <a:lnSpc>
                <a:spcPct val="150000"/>
              </a:lnSpc>
              <a:spcBef>
                <a:spcPts val="0"/>
              </a:spcBef>
              <a:spcAft>
                <a:spcPts val="0"/>
              </a:spcAft>
              <a:buFontTx/>
              <a:buChar char="-"/>
            </a:pPr>
            <a:r>
              <a:rPr lang="en-SG" sz="3600" dirty="0" err="1">
                <a:solidFill>
                  <a:schemeClr val="tx1"/>
                </a:solidFill>
                <a:latin typeface="UTM Cooper Black" panose="02040603050506020204" pitchFamily="18"/>
                <a:ea typeface="Calibri"/>
                <a:cs typeface="Calibri"/>
                <a:sym typeface="Calibri"/>
              </a:rPr>
              <a:t>Luyện</a:t>
            </a:r>
            <a:r>
              <a:rPr lang="en-SG" sz="3600" dirty="0">
                <a:solidFill>
                  <a:schemeClr val="tx1"/>
                </a:solidFill>
                <a:latin typeface="UTM Cooper Black" panose="02040603050506020204" pitchFamily="18"/>
                <a:ea typeface="Calibri"/>
                <a:cs typeface="Calibri"/>
                <a:sym typeface="Calibri"/>
              </a:rPr>
              <a:t> </a:t>
            </a:r>
            <a:r>
              <a:rPr lang="en-SG" sz="3600" dirty="0" err="1">
                <a:solidFill>
                  <a:schemeClr val="tx1"/>
                </a:solidFill>
                <a:latin typeface="UTM Cooper Black" panose="02040603050506020204" pitchFamily="18"/>
                <a:ea typeface="Calibri"/>
                <a:cs typeface="Calibri"/>
                <a:sym typeface="Calibri"/>
              </a:rPr>
              <a:t>đọc</a:t>
            </a:r>
            <a:r>
              <a:rPr lang="en-SG" sz="3600" dirty="0">
                <a:solidFill>
                  <a:schemeClr val="tx1"/>
                </a:solidFill>
                <a:latin typeface="UTM Cooper Black" panose="02040603050506020204" pitchFamily="18"/>
                <a:ea typeface="Calibri"/>
                <a:cs typeface="Calibri"/>
                <a:sym typeface="Calibri"/>
              </a:rPr>
              <a:t> </a:t>
            </a:r>
            <a:r>
              <a:rPr lang="en-SG" sz="3600" dirty="0" err="1">
                <a:solidFill>
                  <a:schemeClr val="tx1"/>
                </a:solidFill>
                <a:latin typeface="UTM Cooper Black" panose="02040603050506020204" pitchFamily="18"/>
                <a:ea typeface="Calibri"/>
                <a:cs typeface="Calibri"/>
                <a:sym typeface="Calibri"/>
              </a:rPr>
              <a:t>lại</a:t>
            </a:r>
            <a:r>
              <a:rPr lang="en-SG" sz="3600" dirty="0">
                <a:solidFill>
                  <a:schemeClr val="tx1"/>
                </a:solidFill>
                <a:latin typeface="UTM Cooper Black" panose="02040603050506020204" pitchFamily="18"/>
                <a:ea typeface="Calibri"/>
                <a:cs typeface="Calibri"/>
                <a:sym typeface="Calibri"/>
              </a:rPr>
              <a:t> </a:t>
            </a:r>
            <a:r>
              <a:rPr lang="en-SG" sz="3600" dirty="0" err="1">
                <a:solidFill>
                  <a:schemeClr val="tx1"/>
                </a:solidFill>
                <a:latin typeface="UTM Cooper Black" panose="02040603050506020204" pitchFamily="18"/>
                <a:ea typeface="Calibri"/>
                <a:cs typeface="Calibri"/>
                <a:sym typeface="Calibri"/>
              </a:rPr>
              <a:t>bài</a:t>
            </a:r>
            <a:endParaRPr lang="en-SG" sz="3600" dirty="0">
              <a:solidFill>
                <a:schemeClr val="tx1"/>
              </a:solidFill>
              <a:latin typeface="UTM Cooper Black" panose="02040603050506020204" pitchFamily="18"/>
              <a:ea typeface="Calibri"/>
              <a:cs typeface="Calibri"/>
              <a:sym typeface="Calibri"/>
            </a:endParaRPr>
          </a:p>
          <a:p>
            <a:pPr marL="571500" marR="0" lvl="0" indent="-571500" algn="ctr" rtl="0">
              <a:lnSpc>
                <a:spcPct val="150000"/>
              </a:lnSpc>
              <a:spcBef>
                <a:spcPts val="0"/>
              </a:spcBef>
              <a:spcAft>
                <a:spcPts val="0"/>
              </a:spcAft>
              <a:buFontTx/>
              <a:buChar char="-"/>
            </a:pPr>
            <a:r>
              <a:rPr lang="en-SG" sz="3600" dirty="0" err="1">
                <a:solidFill>
                  <a:schemeClr val="tx1"/>
                </a:solidFill>
                <a:latin typeface="UTM Cooper Black" panose="02040603050506020204" pitchFamily="18"/>
                <a:ea typeface="Calibri"/>
                <a:cs typeface="Calibri"/>
                <a:sym typeface="Calibri"/>
              </a:rPr>
              <a:t>Chuẩn</a:t>
            </a:r>
            <a:r>
              <a:rPr lang="en-SG" sz="3600" dirty="0">
                <a:solidFill>
                  <a:schemeClr val="tx1"/>
                </a:solidFill>
                <a:latin typeface="UTM Cooper Black" panose="02040603050506020204" pitchFamily="18"/>
                <a:ea typeface="Calibri"/>
                <a:cs typeface="Calibri"/>
                <a:sym typeface="Calibri"/>
              </a:rPr>
              <a:t> </a:t>
            </a:r>
            <a:r>
              <a:rPr lang="en-SG" sz="3600" dirty="0" err="1">
                <a:solidFill>
                  <a:schemeClr val="tx1"/>
                </a:solidFill>
                <a:latin typeface="UTM Cooper Black" panose="02040603050506020204" pitchFamily="18"/>
                <a:ea typeface="Calibri"/>
                <a:cs typeface="Calibri"/>
                <a:sym typeface="Calibri"/>
              </a:rPr>
              <a:t>bị</a:t>
            </a:r>
            <a:r>
              <a:rPr lang="en-SG" sz="3600" dirty="0">
                <a:solidFill>
                  <a:schemeClr val="tx1"/>
                </a:solidFill>
                <a:latin typeface="UTM Cooper Black" panose="02040603050506020204" pitchFamily="18"/>
                <a:ea typeface="Calibri"/>
                <a:cs typeface="Calibri"/>
                <a:sym typeface="Calibri"/>
              </a:rPr>
              <a:t> </a:t>
            </a:r>
            <a:r>
              <a:rPr lang="en-SG" sz="3600" dirty="0" err="1">
                <a:solidFill>
                  <a:schemeClr val="tx1"/>
                </a:solidFill>
                <a:latin typeface="UTM Cooper Black" panose="02040603050506020204" pitchFamily="18"/>
                <a:ea typeface="Calibri"/>
                <a:cs typeface="Calibri"/>
                <a:sym typeface="Calibri"/>
              </a:rPr>
              <a:t>bài</a:t>
            </a:r>
            <a:r>
              <a:rPr lang="en-SG" sz="3600" dirty="0">
                <a:solidFill>
                  <a:schemeClr val="tx1"/>
                </a:solidFill>
                <a:latin typeface="UTM Cooper Black" panose="02040603050506020204" pitchFamily="18"/>
                <a:ea typeface="Calibri"/>
                <a:cs typeface="Calibri"/>
                <a:sym typeface="Calibri"/>
              </a:rPr>
              <a:t> </a:t>
            </a:r>
            <a:r>
              <a:rPr lang="en-SG" sz="3600" dirty="0" err="1">
                <a:solidFill>
                  <a:schemeClr val="tx1"/>
                </a:solidFill>
                <a:latin typeface="UTM Cooper Black" panose="02040603050506020204" pitchFamily="18"/>
                <a:ea typeface="Calibri"/>
                <a:cs typeface="Calibri"/>
                <a:sym typeface="Calibri"/>
              </a:rPr>
              <a:t>sau</a:t>
            </a:r>
            <a:r>
              <a:rPr lang="en-SG" sz="3600" dirty="0">
                <a:solidFill>
                  <a:schemeClr val="tx1"/>
                </a:solidFill>
                <a:latin typeface="UTM Cooper Black" panose="02040603050506020204" pitchFamily="18"/>
                <a:ea typeface="Calibri"/>
                <a:cs typeface="Calibri"/>
                <a:sym typeface="Calibri"/>
              </a:rPr>
              <a:t>: </a:t>
            </a:r>
            <a:r>
              <a:rPr lang="en-SG" sz="3600" dirty="0" err="1">
                <a:solidFill>
                  <a:schemeClr val="tx1"/>
                </a:solidFill>
                <a:latin typeface="UTM Cooper Black" panose="02040603050506020204" pitchFamily="18"/>
                <a:ea typeface="Calibri"/>
                <a:cs typeface="Calibri"/>
                <a:sym typeface="Calibri"/>
              </a:rPr>
              <a:t>Út</a:t>
            </a:r>
            <a:r>
              <a:rPr lang="en-SG" sz="3600" dirty="0">
                <a:solidFill>
                  <a:schemeClr val="tx1"/>
                </a:solidFill>
                <a:latin typeface="UTM Cooper Black" panose="02040603050506020204" pitchFamily="18"/>
                <a:ea typeface="Calibri"/>
                <a:cs typeface="Calibri"/>
                <a:sym typeface="Calibri"/>
              </a:rPr>
              <a:t> </a:t>
            </a:r>
            <a:r>
              <a:rPr lang="en-SG" sz="3600" dirty="0" err="1">
                <a:solidFill>
                  <a:schemeClr val="tx1"/>
                </a:solidFill>
                <a:latin typeface="UTM Cooper Black" panose="02040603050506020204" pitchFamily="18"/>
                <a:ea typeface="Calibri"/>
                <a:cs typeface="Calibri"/>
                <a:sym typeface="Calibri"/>
              </a:rPr>
              <a:t>Vịnh</a:t>
            </a:r>
            <a:endParaRPr sz="3600" dirty="0">
              <a:solidFill>
                <a:schemeClr val="tx1"/>
              </a:solidFill>
              <a:latin typeface="UTM Cooper Black" panose="02040603050506020204" pitchFamily="18"/>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99"/>
                                        </p:tgtEl>
                                        <p:attrNameLst>
                                          <p:attrName>style.visibility</p:attrName>
                                        </p:attrNameLst>
                                      </p:cBhvr>
                                      <p:to>
                                        <p:strVal val="visible"/>
                                      </p:to>
                                    </p:set>
                                    <p:anim calcmode="lin" valueType="num">
                                      <p:cBhvr additive="base">
                                        <p:cTn id="7" dur="500"/>
                                        <p:tgtEl>
                                          <p:spTgt spid="6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6E89FC-5477-0C4D-B8FF-538F23867CBF}"/>
              </a:ext>
            </a:extLst>
          </p:cNvPr>
          <p:cNvSpPr>
            <a:spLocks noGrp="1"/>
          </p:cNvSpPr>
          <p:nvPr>
            <p:ph type="subTitle" idx="1"/>
          </p:nvPr>
        </p:nvSpPr>
        <p:spPr/>
        <p:txBody>
          <a:bodyPr/>
          <a:lstStyle/>
          <a:p>
            <a:endParaRPr lang="en-VN"/>
          </a:p>
        </p:txBody>
      </p:sp>
      <p:pic>
        <p:nvPicPr>
          <p:cNvPr id="4" name="Picture 2">
            <a:extLst>
              <a:ext uri="{FF2B5EF4-FFF2-40B4-BE49-F238E27FC236}">
                <a16:creationId xmlns:a16="http://schemas.microsoft.com/office/drawing/2014/main" id="{DA4721C1-BD05-4146-98A3-D89A55D98E61}"/>
              </a:ext>
            </a:extLst>
          </p:cNvPr>
          <p:cNvPicPr>
            <a:picLocks noChangeAspect="1"/>
          </p:cNvPicPr>
          <p:nvPr/>
        </p:nvPicPr>
        <p:blipFill>
          <a:blip r:embed="rId2"/>
          <a:srcRect l="595" t="1522" r="676" b="15279"/>
          <a:stretch>
            <a:fillRect/>
          </a:stretch>
        </p:blipFill>
        <p:spPr>
          <a:xfrm>
            <a:off x="-26968" y="0"/>
            <a:ext cx="12218968" cy="6858000"/>
          </a:xfrm>
          <a:prstGeom prst="rect">
            <a:avLst/>
          </a:prstGeom>
        </p:spPr>
      </p:pic>
      <p:pic>
        <p:nvPicPr>
          <p:cNvPr id="5" name="Picture 3">
            <a:extLst>
              <a:ext uri="{FF2B5EF4-FFF2-40B4-BE49-F238E27FC236}">
                <a16:creationId xmlns:a16="http://schemas.microsoft.com/office/drawing/2014/main" id="{6D87DA73-3964-2845-9DD6-9E46B1E345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132756" y="3074452"/>
            <a:ext cx="842944" cy="1160680"/>
          </a:xfrm>
          <a:prstGeom prst="rect">
            <a:avLst/>
          </a:prstGeom>
        </p:spPr>
      </p:pic>
      <p:pic>
        <p:nvPicPr>
          <p:cNvPr id="10" name="Picture 8">
            <a:extLst>
              <a:ext uri="{FF2B5EF4-FFF2-40B4-BE49-F238E27FC236}">
                <a16:creationId xmlns:a16="http://schemas.microsoft.com/office/drawing/2014/main" id="{5678B5C2-00E8-4445-A034-FC624EBE506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r="37844"/>
          <a:stretch>
            <a:fillRect/>
          </a:stretch>
        </p:blipFill>
        <p:spPr>
          <a:xfrm rot="4636369" flipV="1">
            <a:off x="10306328" y="524930"/>
            <a:ext cx="1028141" cy="1213732"/>
          </a:xfrm>
          <a:prstGeom prst="rect">
            <a:avLst/>
          </a:prstGeom>
        </p:spPr>
      </p:pic>
      <p:pic>
        <p:nvPicPr>
          <p:cNvPr id="11" name="Picture 10">
            <a:extLst>
              <a:ext uri="{FF2B5EF4-FFF2-40B4-BE49-F238E27FC236}">
                <a16:creationId xmlns:a16="http://schemas.microsoft.com/office/drawing/2014/main" id="{12B98730-D0F6-3248-AFFE-B4F221EB9E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71556">
            <a:off x="10115817" y="-17865"/>
            <a:ext cx="1071115" cy="1500687"/>
          </a:xfrm>
          <a:prstGeom prst="rect">
            <a:avLst/>
          </a:prstGeom>
        </p:spPr>
      </p:pic>
      <p:sp>
        <p:nvSpPr>
          <p:cNvPr id="14" name="TextBox 16">
            <a:extLst>
              <a:ext uri="{FF2B5EF4-FFF2-40B4-BE49-F238E27FC236}">
                <a16:creationId xmlns:a16="http://schemas.microsoft.com/office/drawing/2014/main" id="{1EA3CD56-2C92-D74D-B3F9-267B39F3F73B}"/>
              </a:ext>
            </a:extLst>
          </p:cNvPr>
          <p:cNvSpPr txBox="1"/>
          <p:nvPr/>
        </p:nvSpPr>
        <p:spPr>
          <a:xfrm>
            <a:off x="1710441" y="1906358"/>
            <a:ext cx="9698726" cy="2119042"/>
          </a:xfrm>
          <a:prstGeom prst="rect">
            <a:avLst/>
          </a:prstGeom>
        </p:spPr>
        <p:txBody>
          <a:bodyPr wrap="square" lIns="0" tIns="0" rIns="0" bIns="0" rtlCol="0" anchor="t">
            <a:spAutoFit/>
          </a:bodyPr>
          <a:lstStyle/>
          <a:p>
            <a:pPr algn="just">
              <a:lnSpc>
                <a:spcPct val="130000"/>
              </a:lnSpc>
            </a:pPr>
            <a:r>
              <a:rPr lang="en-US" sz="3600" b="1" spc="227" dirty="0" err="1">
                <a:solidFill>
                  <a:srgbClr val="F5F5EA"/>
                </a:solidFill>
                <a:latin typeface="Nunito" panose="00000500000000000000" pitchFamily="2" charset="0"/>
              </a:rPr>
              <a:t>Đọc</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lưu</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loát</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diễn</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cảm</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bài</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thơ</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với</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giọng</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trầm</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lắng</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cảm</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xúc</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yêu</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thương</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mẹ</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của</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anh</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chiến</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sĩ</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quốc</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quân</a:t>
            </a:r>
            <a:r>
              <a:rPr lang="en-US" sz="3600" b="1" spc="227" dirty="0">
                <a:solidFill>
                  <a:srgbClr val="F5F5EA"/>
                </a:solidFill>
                <a:latin typeface="Nunito" panose="00000500000000000000" pitchFamily="2" charset="0"/>
              </a:rPr>
              <a:t>.</a:t>
            </a:r>
          </a:p>
        </p:txBody>
      </p:sp>
      <p:sp>
        <p:nvSpPr>
          <p:cNvPr id="16" name="TextBox 18">
            <a:extLst>
              <a:ext uri="{FF2B5EF4-FFF2-40B4-BE49-F238E27FC236}">
                <a16:creationId xmlns:a16="http://schemas.microsoft.com/office/drawing/2014/main" id="{02514012-FBA8-144B-A0C7-0BF1803C9335}"/>
              </a:ext>
            </a:extLst>
          </p:cNvPr>
          <p:cNvSpPr txBox="1"/>
          <p:nvPr/>
        </p:nvSpPr>
        <p:spPr>
          <a:xfrm>
            <a:off x="1761185" y="4580520"/>
            <a:ext cx="9404259" cy="619400"/>
          </a:xfrm>
          <a:prstGeom prst="rect">
            <a:avLst/>
          </a:prstGeom>
        </p:spPr>
        <p:txBody>
          <a:bodyPr wrap="square" lIns="0" tIns="0" rIns="0" bIns="0" rtlCol="0" anchor="t">
            <a:spAutoFit/>
          </a:bodyPr>
          <a:lstStyle/>
          <a:p>
            <a:pPr>
              <a:lnSpc>
                <a:spcPts val="4955"/>
              </a:lnSpc>
            </a:pPr>
            <a:r>
              <a:rPr lang="en-US" sz="3600" b="1" spc="227" dirty="0" err="1">
                <a:solidFill>
                  <a:srgbClr val="F5F5EA"/>
                </a:solidFill>
                <a:latin typeface="Nunito" panose="00000500000000000000" pitchFamily="2" charset="0"/>
              </a:rPr>
              <a:t>Hiểu</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được</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ý</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nghĩa</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của</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bài</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thơ</a:t>
            </a:r>
            <a:r>
              <a:rPr lang="en-US" sz="3600" b="1" spc="227" dirty="0">
                <a:solidFill>
                  <a:srgbClr val="F5F5EA"/>
                </a:solidFill>
                <a:latin typeface="Nunito" panose="00000500000000000000" pitchFamily="2" charset="0"/>
              </a:rPr>
              <a:t>. </a:t>
            </a:r>
          </a:p>
        </p:txBody>
      </p:sp>
      <p:grpSp>
        <p:nvGrpSpPr>
          <p:cNvPr id="18" name="Group 23">
            <a:extLst>
              <a:ext uri="{FF2B5EF4-FFF2-40B4-BE49-F238E27FC236}">
                <a16:creationId xmlns:a16="http://schemas.microsoft.com/office/drawing/2014/main" id="{4ABB5E1C-387F-C441-80EC-565FE1279822}"/>
              </a:ext>
            </a:extLst>
          </p:cNvPr>
          <p:cNvGrpSpPr/>
          <p:nvPr/>
        </p:nvGrpSpPr>
        <p:grpSpPr>
          <a:xfrm>
            <a:off x="346206" y="1607833"/>
            <a:ext cx="9725778" cy="135841"/>
            <a:chOff x="0" y="0"/>
            <a:chExt cx="12967704" cy="181122"/>
          </a:xfrm>
        </p:grpSpPr>
        <p:pic>
          <p:nvPicPr>
            <p:cNvPr id="19" name="Picture 24">
              <a:extLst>
                <a:ext uri="{FF2B5EF4-FFF2-40B4-BE49-F238E27FC236}">
                  <a16:creationId xmlns:a16="http://schemas.microsoft.com/office/drawing/2014/main" id="{2887E5FA-0209-AF43-9639-8B214D3D3A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16217"/>
              <a:ext cx="5073977" cy="164904"/>
            </a:xfrm>
            <a:prstGeom prst="rect">
              <a:avLst/>
            </a:prstGeom>
          </p:spPr>
        </p:pic>
        <p:pic>
          <p:nvPicPr>
            <p:cNvPr id="20" name="Picture 25">
              <a:extLst>
                <a:ext uri="{FF2B5EF4-FFF2-40B4-BE49-F238E27FC236}">
                  <a16:creationId xmlns:a16="http://schemas.microsoft.com/office/drawing/2014/main" id="{2E8E1800-FC67-9145-8508-E7E5E100C8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16200"/>
            <a:stretch>
              <a:fillRect/>
            </a:stretch>
          </p:blipFill>
          <p:spPr>
            <a:xfrm>
              <a:off x="5229230" y="0"/>
              <a:ext cx="4251979" cy="164904"/>
            </a:xfrm>
            <a:prstGeom prst="rect">
              <a:avLst/>
            </a:prstGeom>
          </p:spPr>
        </p:pic>
        <p:pic>
          <p:nvPicPr>
            <p:cNvPr id="21" name="Picture 26">
              <a:extLst>
                <a:ext uri="{FF2B5EF4-FFF2-40B4-BE49-F238E27FC236}">
                  <a16:creationId xmlns:a16="http://schemas.microsoft.com/office/drawing/2014/main" id="{E6388AD0-88FA-DB42-9CD8-9440766B531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34955"/>
            <a:stretch>
              <a:fillRect/>
            </a:stretch>
          </p:blipFill>
          <p:spPr>
            <a:xfrm>
              <a:off x="9667339" y="0"/>
              <a:ext cx="3300365" cy="164904"/>
            </a:xfrm>
            <a:prstGeom prst="rect">
              <a:avLst/>
            </a:prstGeom>
          </p:spPr>
        </p:pic>
      </p:grpSp>
      <p:pic>
        <p:nvPicPr>
          <p:cNvPr id="22" name="Picture 21">
            <a:extLst>
              <a:ext uri="{FF2B5EF4-FFF2-40B4-BE49-F238E27FC236}">
                <a16:creationId xmlns:a16="http://schemas.microsoft.com/office/drawing/2014/main" id="{5B018F4D-0BD6-ED49-AA53-2118A7D61541}"/>
              </a:ext>
            </a:extLst>
          </p:cNvPr>
          <p:cNvPicPr>
            <a:picLocks noChangeAspect="1"/>
          </p:cNvPicPr>
          <p:nvPr/>
        </p:nvPicPr>
        <p:blipFill>
          <a:blip r:embed="rId11"/>
          <a:stretch>
            <a:fillRect/>
          </a:stretch>
        </p:blipFill>
        <p:spPr>
          <a:xfrm>
            <a:off x="-562999" y="-596362"/>
            <a:ext cx="5772094" cy="2666853"/>
          </a:xfrm>
          <a:prstGeom prst="rect">
            <a:avLst/>
          </a:prstGeom>
        </p:spPr>
      </p:pic>
      <p:pic>
        <p:nvPicPr>
          <p:cNvPr id="23" name="Picture 4">
            <a:extLst>
              <a:ext uri="{FF2B5EF4-FFF2-40B4-BE49-F238E27FC236}">
                <a16:creationId xmlns:a16="http://schemas.microsoft.com/office/drawing/2014/main" id="{9405D3B6-86EA-A049-BC88-D4E4D5B9801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89536" y="1848189"/>
            <a:ext cx="1104400" cy="1286055"/>
          </a:xfrm>
          <a:prstGeom prst="rect">
            <a:avLst/>
          </a:prstGeom>
        </p:spPr>
      </p:pic>
      <p:pic>
        <p:nvPicPr>
          <p:cNvPr id="24" name="Picture 8">
            <a:extLst>
              <a:ext uri="{FF2B5EF4-FFF2-40B4-BE49-F238E27FC236}">
                <a16:creationId xmlns:a16="http://schemas.microsoft.com/office/drawing/2014/main" id="{58147AB8-6C03-9B4D-A54E-B8B523AD8EF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98479" y="4217958"/>
            <a:ext cx="1230983" cy="1172511"/>
          </a:xfrm>
          <a:prstGeom prst="rect">
            <a:avLst/>
          </a:prstGeom>
        </p:spPr>
      </p:pic>
      <p:pic>
        <p:nvPicPr>
          <p:cNvPr id="26" name="Google Shape;283;p8">
            <a:extLst>
              <a:ext uri="{FF2B5EF4-FFF2-40B4-BE49-F238E27FC236}">
                <a16:creationId xmlns:a16="http://schemas.microsoft.com/office/drawing/2014/main" id="{641BEBD2-4E1D-EF4F-ACBE-6A117BAE1023}"/>
              </a:ext>
            </a:extLst>
          </p:cNvPr>
          <p:cNvPicPr preferRelativeResize="0"/>
          <p:nvPr/>
        </p:nvPicPr>
        <p:blipFill rotWithShape="1">
          <a:blip r:embed="rId16">
            <a:alphaModFix/>
          </a:blip>
          <a:srcRect/>
          <a:stretch/>
        </p:blipFill>
        <p:spPr>
          <a:xfrm flipH="1">
            <a:off x="8451273" y="2807560"/>
            <a:ext cx="4587063" cy="4542165"/>
          </a:xfrm>
          <a:prstGeom prst="rect">
            <a:avLst/>
          </a:prstGeom>
          <a:noFill/>
          <a:ln>
            <a:noFill/>
          </a:ln>
        </p:spPr>
      </p:pic>
    </p:spTree>
    <p:extLst>
      <p:ext uri="{BB962C8B-B14F-4D97-AF65-F5344CB8AC3E}">
        <p14:creationId xmlns:p14="http://schemas.microsoft.com/office/powerpoint/2010/main" val="2036739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70A9DB-63E2-DB4E-990C-2D46D40AEF36}"/>
              </a:ext>
            </a:extLst>
          </p:cNvPr>
          <p:cNvPicPr>
            <a:picLocks noChangeAspect="1"/>
          </p:cNvPicPr>
          <p:nvPr/>
        </p:nvPicPr>
        <p:blipFill>
          <a:blip r:embed="rId2"/>
          <a:stretch>
            <a:fillRect/>
          </a:stretch>
        </p:blipFill>
        <p:spPr>
          <a:xfrm>
            <a:off x="7388777" y="826020"/>
            <a:ext cx="3921822" cy="5205959"/>
          </a:xfrm>
          <a:prstGeom prst="rect">
            <a:avLst/>
          </a:prstGeom>
        </p:spPr>
      </p:pic>
      <p:sp>
        <p:nvSpPr>
          <p:cNvPr id="5" name="Rectangle 4">
            <a:extLst>
              <a:ext uri="{FF2B5EF4-FFF2-40B4-BE49-F238E27FC236}">
                <a16:creationId xmlns:a16="http://schemas.microsoft.com/office/drawing/2014/main" id="{EDC053BC-6D90-E742-804F-02E139BD6F22}"/>
              </a:ext>
            </a:extLst>
          </p:cNvPr>
          <p:cNvSpPr/>
          <p:nvPr/>
        </p:nvSpPr>
        <p:spPr>
          <a:xfrm>
            <a:off x="769495" y="1108157"/>
            <a:ext cx="6096000" cy="4536755"/>
          </a:xfrm>
          <a:prstGeom prst="rect">
            <a:avLst/>
          </a:prstGeom>
        </p:spPr>
        <p:txBody>
          <a:bodyPr>
            <a:spAutoFit/>
          </a:bodyPr>
          <a:lstStyle/>
          <a:p>
            <a:pPr algn="just">
              <a:lnSpc>
                <a:spcPct val="150000"/>
              </a:lnSpc>
            </a:pPr>
            <a:r>
              <a:rPr lang="en-US" sz="2800" b="1" dirty="0">
                <a:solidFill>
                  <a:srgbClr val="002060"/>
                </a:solidFill>
                <a:latin typeface="Arial" panose="020B0604020202020204" pitchFamily="34" charset="0"/>
              </a:rPr>
              <a:t>	</a:t>
            </a:r>
            <a:r>
              <a:rPr lang="vi-VN" sz="2800" b="1" dirty="0" err="1">
                <a:solidFill>
                  <a:srgbClr val="002060"/>
                </a:solidFill>
                <a:latin typeface="Arial" panose="020B0604020202020204" pitchFamily="34" charset="0"/>
              </a:rPr>
              <a:t>Nhà</a:t>
            </a:r>
            <a:r>
              <a:rPr lang="vi-VN" sz="2800" b="1" dirty="0">
                <a:solidFill>
                  <a:srgbClr val="002060"/>
                </a:solidFill>
                <a:latin typeface="Arial" panose="020B0604020202020204" pitchFamily="34" charset="0"/>
              </a:rPr>
              <a:t> thơ Tố Hữu, tên thật là Nguyễn Kim Thành (1920 - 2002) quê gốc ở làng Phù Lai, nay thuộc xã Quảng Thọ, huyện Quảng Điền, tỉnh Thừa Thiên </a:t>
            </a:r>
            <a:r>
              <a:rPr lang="vi-VN" sz="2800" b="1" dirty="0" err="1">
                <a:solidFill>
                  <a:srgbClr val="002060"/>
                </a:solidFill>
                <a:latin typeface="Arial" panose="020B0604020202020204" pitchFamily="34" charset="0"/>
              </a:rPr>
              <a:t>Huế</a:t>
            </a:r>
            <a:r>
              <a:rPr lang="en-US" sz="2800" b="1" dirty="0">
                <a:solidFill>
                  <a:srgbClr val="002060"/>
                </a:solidFill>
                <a:latin typeface="Arial" panose="020B0604020202020204" pitchFamily="34" charset="0"/>
              </a:rPr>
              <a:t>. </a:t>
            </a:r>
            <a:r>
              <a:rPr lang="en-US" sz="2800" b="1" dirty="0" err="1">
                <a:solidFill>
                  <a:srgbClr val="002060"/>
                </a:solidFill>
                <a:latin typeface="Arial" panose="020B0604020202020204" pitchFamily="34" charset="0"/>
              </a:rPr>
              <a:t>Ông</a:t>
            </a:r>
            <a:r>
              <a:rPr lang="en-US" sz="2800" b="1" dirty="0">
                <a:solidFill>
                  <a:srgbClr val="002060"/>
                </a:solidFill>
                <a:latin typeface="Arial" panose="020B0604020202020204" pitchFamily="34" charset="0"/>
              </a:rPr>
              <a:t> </a:t>
            </a:r>
            <a:r>
              <a:rPr lang="vi-VN" sz="2800" b="1" dirty="0" err="1">
                <a:solidFill>
                  <a:srgbClr val="002060"/>
                </a:solidFill>
                <a:latin typeface="Arial" panose="020B0604020202020204" pitchFamily="34" charset="0"/>
              </a:rPr>
              <a:t>là</a:t>
            </a:r>
            <a:r>
              <a:rPr lang="vi-VN" sz="2800" b="1" dirty="0">
                <a:solidFill>
                  <a:srgbClr val="002060"/>
                </a:solidFill>
                <a:latin typeface="Arial" panose="020B0604020202020204" pitchFamily="34" charset="0"/>
              </a:rPr>
              <a:t> một nhà thơ tiêu biểu của thơ cách mạng Việt Nam.</a:t>
            </a:r>
            <a:endParaRPr lang="en-VN" sz="2800" b="1" dirty="0">
              <a:solidFill>
                <a:srgbClr val="002060"/>
              </a:solidFill>
            </a:endParaRPr>
          </a:p>
        </p:txBody>
      </p:sp>
    </p:spTree>
    <p:extLst>
      <p:ext uri="{BB962C8B-B14F-4D97-AF65-F5344CB8AC3E}">
        <p14:creationId xmlns:p14="http://schemas.microsoft.com/office/powerpoint/2010/main" val="3493640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61"/>
        <p:cNvGrpSpPr/>
        <p:nvPr/>
      </p:nvGrpSpPr>
      <p:grpSpPr>
        <a:xfrm>
          <a:off x="0" y="0"/>
          <a:ext cx="0" cy="0"/>
          <a:chOff x="0" y="0"/>
          <a:chExt cx="0" cy="0"/>
        </a:xfrm>
      </p:grpSpPr>
      <p:sp>
        <p:nvSpPr>
          <p:cNvPr id="163" name="Google Shape;163;p5"/>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b="0" i="0" u="none" strike="noStrike" cap="none">
              <a:solidFill>
                <a:schemeClr val="dk1"/>
              </a:solidFill>
              <a:latin typeface="Oi"/>
              <a:ea typeface="Oi"/>
              <a:cs typeface="Oi"/>
              <a:sym typeface="Oi"/>
            </a:endParaRPr>
          </a:p>
        </p:txBody>
      </p:sp>
      <p:sp>
        <p:nvSpPr>
          <p:cNvPr id="164" name="Google Shape;164;p5"/>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b="0" i="0" u="none" strike="noStrike" cap="none">
              <a:solidFill>
                <a:schemeClr val="dk1"/>
              </a:solidFill>
              <a:latin typeface="Oi"/>
              <a:ea typeface="Oi"/>
              <a:cs typeface="Oi"/>
              <a:sym typeface="Oi"/>
            </a:endParaRPr>
          </a:p>
        </p:txBody>
      </p:sp>
      <p:sp>
        <p:nvSpPr>
          <p:cNvPr id="165" name="Google Shape;165;p5"/>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b="0" i="0" u="none" strike="noStrike" cap="none">
              <a:solidFill>
                <a:schemeClr val="dk1"/>
              </a:solidFill>
              <a:latin typeface="Oi"/>
              <a:ea typeface="Oi"/>
              <a:cs typeface="Oi"/>
              <a:sym typeface="Oi"/>
            </a:endParaRPr>
          </a:p>
        </p:txBody>
      </p:sp>
      <p:sp>
        <p:nvSpPr>
          <p:cNvPr id="167" name="Google Shape;167;p5"/>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i"/>
              <a:ea typeface="Oi"/>
              <a:cs typeface="Oi"/>
              <a:sym typeface="Oi"/>
            </a:endParaRPr>
          </a:p>
        </p:txBody>
      </p:sp>
      <p:sp>
        <p:nvSpPr>
          <p:cNvPr id="168" name="Google Shape;168;p5"/>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i"/>
              <a:ea typeface="Oi"/>
              <a:cs typeface="Oi"/>
              <a:sym typeface="Oi"/>
            </a:endParaRPr>
          </a:p>
        </p:txBody>
      </p:sp>
      <p:pic>
        <p:nvPicPr>
          <p:cNvPr id="169" name="Google Shape;169;p5"/>
          <p:cNvPicPr preferRelativeResize="0"/>
          <p:nvPr/>
        </p:nvPicPr>
        <p:blipFill rotWithShape="1">
          <a:blip r:embed="rId3">
            <a:alphaModFix/>
          </a:blip>
          <a:srcRect l="15000" t="51840" r="58689" b="21402"/>
          <a:stretch/>
        </p:blipFill>
        <p:spPr>
          <a:xfrm>
            <a:off x="-149268" y="3008349"/>
            <a:ext cx="4396450" cy="2524867"/>
          </a:xfrm>
          <a:prstGeom prst="rect">
            <a:avLst/>
          </a:prstGeom>
          <a:noFill/>
          <a:ln>
            <a:noFill/>
          </a:ln>
        </p:spPr>
      </p:pic>
      <p:pic>
        <p:nvPicPr>
          <p:cNvPr id="170" name="Google Shape;170;p5"/>
          <p:cNvPicPr preferRelativeResize="0"/>
          <p:nvPr/>
        </p:nvPicPr>
        <p:blipFill rotWithShape="1">
          <a:blip r:embed="rId4">
            <a:alphaModFix/>
          </a:blip>
          <a:srcRect l="40414" t="51840" r="38029" b="21402"/>
          <a:stretch/>
        </p:blipFill>
        <p:spPr>
          <a:xfrm>
            <a:off x="3982242" y="3075412"/>
            <a:ext cx="3601985" cy="2524867"/>
          </a:xfrm>
          <a:prstGeom prst="rect">
            <a:avLst/>
          </a:prstGeom>
          <a:noFill/>
          <a:ln>
            <a:noFill/>
          </a:ln>
        </p:spPr>
      </p:pic>
      <p:pic>
        <p:nvPicPr>
          <p:cNvPr id="171" name="Google Shape;171;p5"/>
          <p:cNvPicPr preferRelativeResize="0"/>
          <p:nvPr/>
        </p:nvPicPr>
        <p:blipFill rotWithShape="1">
          <a:blip r:embed="rId3">
            <a:alphaModFix/>
          </a:blip>
          <a:srcRect l="64101" t="51840" r="7500" b="21402"/>
          <a:stretch/>
        </p:blipFill>
        <p:spPr>
          <a:xfrm>
            <a:off x="7446854" y="3625021"/>
            <a:ext cx="4745146" cy="2524867"/>
          </a:xfrm>
          <a:prstGeom prst="rect">
            <a:avLst/>
          </a:prstGeom>
          <a:noFill/>
          <a:ln>
            <a:noFill/>
          </a:ln>
        </p:spPr>
      </p:pic>
      <p:pic>
        <p:nvPicPr>
          <p:cNvPr id="172" name="Google Shape;172;p5"/>
          <p:cNvPicPr preferRelativeResize="0"/>
          <p:nvPr/>
        </p:nvPicPr>
        <p:blipFill rotWithShape="1">
          <a:blip r:embed="rId5">
            <a:alphaModFix/>
          </a:blip>
          <a:srcRect t="37954" r="90625" b="31467"/>
          <a:stretch/>
        </p:blipFill>
        <p:spPr>
          <a:xfrm>
            <a:off x="160130" y="2905012"/>
            <a:ext cx="979642" cy="1804381"/>
          </a:xfrm>
          <a:prstGeom prst="rect">
            <a:avLst/>
          </a:prstGeom>
          <a:noFill/>
          <a:ln>
            <a:noFill/>
          </a:ln>
        </p:spPr>
      </p:pic>
      <p:pic>
        <p:nvPicPr>
          <p:cNvPr id="173" name="Google Shape;173;p5"/>
          <p:cNvPicPr preferRelativeResize="0"/>
          <p:nvPr/>
        </p:nvPicPr>
        <p:blipFill rotWithShape="1">
          <a:blip r:embed="rId6">
            <a:alphaModFix/>
          </a:blip>
          <a:srcRect l="55533" t="65911" b="392"/>
          <a:stretch/>
        </p:blipFill>
        <p:spPr>
          <a:xfrm>
            <a:off x="6694395" y="4559103"/>
            <a:ext cx="5497605" cy="2352685"/>
          </a:xfrm>
          <a:prstGeom prst="rect">
            <a:avLst/>
          </a:prstGeom>
          <a:noFill/>
          <a:ln>
            <a:noFill/>
          </a:ln>
        </p:spPr>
      </p:pic>
      <p:pic>
        <p:nvPicPr>
          <p:cNvPr id="174" name="Google Shape;174;p5"/>
          <p:cNvPicPr preferRelativeResize="0"/>
          <p:nvPr/>
        </p:nvPicPr>
        <p:blipFill rotWithShape="1">
          <a:blip r:embed="rId7">
            <a:alphaModFix/>
          </a:blip>
          <a:srcRect t="65810" r="26875" b="392"/>
          <a:stretch/>
        </p:blipFill>
        <p:spPr>
          <a:xfrm>
            <a:off x="0" y="4529129"/>
            <a:ext cx="8980582" cy="2343979"/>
          </a:xfrm>
          <a:prstGeom prst="rect">
            <a:avLst/>
          </a:prstGeom>
          <a:noFill/>
          <a:ln>
            <a:noFill/>
          </a:ln>
        </p:spPr>
      </p:pic>
      <p:pic>
        <p:nvPicPr>
          <p:cNvPr id="175" name="Google Shape;175;p5"/>
          <p:cNvPicPr preferRelativeResize="0"/>
          <p:nvPr/>
        </p:nvPicPr>
        <p:blipFill rotWithShape="1">
          <a:blip r:embed="rId8">
            <a:alphaModFix/>
          </a:blip>
          <a:srcRect l="70819" t="55251" r="-1" b="19293"/>
          <a:stretch/>
        </p:blipFill>
        <p:spPr>
          <a:xfrm>
            <a:off x="8327244" y="3824044"/>
            <a:ext cx="3806580" cy="1875120"/>
          </a:xfrm>
          <a:prstGeom prst="rect">
            <a:avLst/>
          </a:prstGeom>
          <a:noFill/>
          <a:ln>
            <a:noFill/>
          </a:ln>
        </p:spPr>
      </p:pic>
      <p:pic>
        <p:nvPicPr>
          <p:cNvPr id="176" name="Google Shape;176;p5"/>
          <p:cNvPicPr preferRelativeResize="0"/>
          <p:nvPr/>
        </p:nvPicPr>
        <p:blipFill rotWithShape="1">
          <a:blip r:embed="rId8">
            <a:alphaModFix/>
          </a:blip>
          <a:srcRect l="58533" t="55251" r="31396" b="19293"/>
          <a:stretch/>
        </p:blipFill>
        <p:spPr>
          <a:xfrm>
            <a:off x="7066016" y="3785364"/>
            <a:ext cx="1261228" cy="1800435"/>
          </a:xfrm>
          <a:prstGeom prst="rect">
            <a:avLst/>
          </a:prstGeom>
          <a:noFill/>
          <a:ln>
            <a:noFill/>
          </a:ln>
        </p:spPr>
      </p:pic>
      <p:pic>
        <p:nvPicPr>
          <p:cNvPr id="177" name="Google Shape;177;p5"/>
          <p:cNvPicPr preferRelativeResize="0"/>
          <p:nvPr/>
        </p:nvPicPr>
        <p:blipFill rotWithShape="1">
          <a:blip r:embed="rId9">
            <a:alphaModFix/>
          </a:blip>
          <a:srcRect/>
          <a:stretch/>
        </p:blipFill>
        <p:spPr>
          <a:xfrm>
            <a:off x="1750630" y="1188969"/>
            <a:ext cx="4622893" cy="5241823"/>
          </a:xfrm>
          <a:prstGeom prst="rect">
            <a:avLst/>
          </a:prstGeom>
          <a:noFill/>
          <a:ln>
            <a:noFill/>
          </a:ln>
        </p:spPr>
      </p:pic>
      <p:sp>
        <p:nvSpPr>
          <p:cNvPr id="178" name="Google Shape;178;p5"/>
          <p:cNvSpPr txBox="1"/>
          <p:nvPr/>
        </p:nvSpPr>
        <p:spPr>
          <a:xfrm>
            <a:off x="2298955" y="2270028"/>
            <a:ext cx="3383940" cy="1846659"/>
          </a:xfrm>
          <a:prstGeom prst="rect">
            <a:avLst/>
          </a:prstGeom>
          <a:noFill/>
          <a:ln>
            <a:noFill/>
          </a:ln>
          <a:effectLst>
            <a:outerShdw blurRad="50800" dist="38100" dir="8100000" algn="tr" rotWithShape="0">
              <a:srgbClr val="000000">
                <a:alpha val="40000"/>
              </a:srgbClr>
            </a:outerShdw>
          </a:effectLst>
        </p:spPr>
        <p:txBody>
          <a:bodyPr spcFirstLastPara="1" wrap="square" lIns="0" tIns="0" rIns="0" bIns="0" anchor="t" anchorCtr="0">
            <a:spAutoFit/>
          </a:bodyPr>
          <a:lstStyle/>
          <a:p>
            <a:pPr marL="0" marR="0" lvl="0" indent="0" algn="ctr" rtl="0">
              <a:spcBef>
                <a:spcPts val="0"/>
              </a:spcBef>
              <a:spcAft>
                <a:spcPts val="0"/>
              </a:spcAft>
              <a:buNone/>
            </a:pPr>
            <a:r>
              <a:rPr lang="en-SG" sz="6000" b="1" i="0" u="none" strike="noStrike" cap="none" dirty="0">
                <a:solidFill>
                  <a:srgbClr val="0C0C0C"/>
                </a:solidFill>
                <a:latin typeface="Calibri" panose="020F0502020204030204" pitchFamily="34" charset="0"/>
                <a:cs typeface="Calibri" panose="020F0502020204030204" pitchFamily="34" charset="0"/>
                <a:sym typeface="Arial"/>
              </a:rPr>
              <a:t>LUYỆN ĐỌC</a:t>
            </a:r>
            <a:endParaRPr sz="6000" b="1" i="0" u="none" strike="noStrike" cap="none" dirty="0">
              <a:solidFill>
                <a:srgbClr val="0C0C0C"/>
              </a:solidFill>
              <a:latin typeface="Calibri" panose="020F0502020204030204" pitchFamily="34" charset="0"/>
              <a:cs typeface="Calibri" panose="020F0502020204030204" pitchFamily="34" charset="0"/>
              <a:sym typeface="Arial"/>
            </a:endParaRPr>
          </a:p>
        </p:txBody>
      </p:sp>
      <p:pic>
        <p:nvPicPr>
          <p:cNvPr id="179" name="Google Shape;179;p5"/>
          <p:cNvPicPr preferRelativeResize="0"/>
          <p:nvPr/>
        </p:nvPicPr>
        <p:blipFill rotWithShape="1">
          <a:blip r:embed="rId10">
            <a:alphaModFix/>
          </a:blip>
          <a:srcRect l="50181" b="8695"/>
          <a:stretch/>
        </p:blipFill>
        <p:spPr>
          <a:xfrm rot="818977">
            <a:off x="8675888" y="1649568"/>
            <a:ext cx="2486751" cy="4468498"/>
          </a:xfrm>
          <a:prstGeom prst="rect">
            <a:avLst/>
          </a:prstGeom>
          <a:noFill/>
          <a:ln>
            <a:noFill/>
          </a:ln>
        </p:spPr>
      </p:pic>
      <p:sp>
        <p:nvSpPr>
          <p:cNvPr id="181" name="Google Shape;181;p5"/>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i"/>
              <a:ea typeface="Oi"/>
              <a:cs typeface="Oi"/>
              <a:sym typeface="Oi"/>
            </a:endParaRPr>
          </a:p>
        </p:txBody>
      </p:sp>
      <p:grpSp>
        <p:nvGrpSpPr>
          <p:cNvPr id="182" name="Google Shape;182;p5"/>
          <p:cNvGrpSpPr/>
          <p:nvPr/>
        </p:nvGrpSpPr>
        <p:grpSpPr>
          <a:xfrm>
            <a:off x="-381083" y="3941048"/>
            <a:ext cx="12819327" cy="2938532"/>
            <a:chOff x="-29140" y="3368913"/>
            <a:chExt cx="13654110" cy="3545778"/>
          </a:xfrm>
        </p:grpSpPr>
        <p:pic>
          <p:nvPicPr>
            <p:cNvPr id="183" name="Google Shape;183;p5"/>
            <p:cNvPicPr preferRelativeResize="0"/>
            <p:nvPr/>
          </p:nvPicPr>
          <p:blipFill rotWithShape="1">
            <a:blip r:embed="rId11">
              <a:alphaModFix/>
            </a:blip>
            <a:srcRect b="4810"/>
            <a:stretch/>
          </p:blipFill>
          <p:spPr>
            <a:xfrm>
              <a:off x="-29140" y="3388588"/>
              <a:ext cx="5290565" cy="3526103"/>
            </a:xfrm>
            <a:prstGeom prst="rect">
              <a:avLst/>
            </a:prstGeom>
            <a:noFill/>
            <a:ln>
              <a:noFill/>
            </a:ln>
          </p:spPr>
        </p:pic>
        <p:pic>
          <p:nvPicPr>
            <p:cNvPr id="184" name="Google Shape;184;p5"/>
            <p:cNvPicPr preferRelativeResize="0"/>
            <p:nvPr/>
          </p:nvPicPr>
          <p:blipFill rotWithShape="1">
            <a:blip r:embed="rId11">
              <a:alphaModFix/>
            </a:blip>
            <a:srcRect b="4810"/>
            <a:stretch/>
          </p:blipFill>
          <p:spPr>
            <a:xfrm>
              <a:off x="4704260" y="3368913"/>
              <a:ext cx="5290565" cy="3526103"/>
            </a:xfrm>
            <a:prstGeom prst="rect">
              <a:avLst/>
            </a:prstGeom>
            <a:noFill/>
            <a:ln>
              <a:noFill/>
            </a:ln>
          </p:spPr>
        </p:pic>
        <p:pic>
          <p:nvPicPr>
            <p:cNvPr id="185" name="Google Shape;185;p5"/>
            <p:cNvPicPr preferRelativeResize="0"/>
            <p:nvPr/>
          </p:nvPicPr>
          <p:blipFill rotWithShape="1">
            <a:blip r:embed="rId11">
              <a:alphaModFix/>
            </a:blip>
            <a:srcRect b="4810"/>
            <a:stretch/>
          </p:blipFill>
          <p:spPr>
            <a:xfrm>
              <a:off x="8698865" y="3368913"/>
              <a:ext cx="4926105" cy="3526103"/>
            </a:xfrm>
            <a:prstGeom prst="rect">
              <a:avLst/>
            </a:prstGeom>
            <a:noFill/>
            <a:ln>
              <a:noFill/>
            </a:ln>
          </p:spPr>
        </p:pic>
      </p:grpSp>
      <p:pic>
        <p:nvPicPr>
          <p:cNvPr id="186" name="Google Shape;186;p5"/>
          <p:cNvPicPr preferRelativeResize="0"/>
          <p:nvPr/>
        </p:nvPicPr>
        <p:blipFill rotWithShape="1">
          <a:blip r:embed="rId12">
            <a:alphaModFix/>
          </a:blip>
          <a:srcRect l="35184" t="55183" r="22473" b="-1013"/>
          <a:stretch/>
        </p:blipFill>
        <p:spPr>
          <a:xfrm>
            <a:off x="7146961" y="46671"/>
            <a:ext cx="1343719" cy="1454336"/>
          </a:xfrm>
          <a:prstGeom prst="rect">
            <a:avLst/>
          </a:prstGeom>
          <a:noFill/>
          <a:ln>
            <a:noFill/>
          </a:ln>
        </p:spPr>
      </p:pic>
      <p:pic>
        <p:nvPicPr>
          <p:cNvPr id="187" name="Google Shape;187;p5"/>
          <p:cNvPicPr preferRelativeResize="0"/>
          <p:nvPr/>
        </p:nvPicPr>
        <p:blipFill rotWithShape="1">
          <a:blip r:embed="rId12">
            <a:alphaModFix/>
          </a:blip>
          <a:srcRect r="57657" b="54170"/>
          <a:stretch/>
        </p:blipFill>
        <p:spPr>
          <a:xfrm rot="6872548">
            <a:off x="7480640" y="3526826"/>
            <a:ext cx="1343719" cy="1454336"/>
          </a:xfrm>
          <a:prstGeom prst="rect">
            <a:avLst/>
          </a:prstGeom>
          <a:noFill/>
          <a:ln>
            <a:noFill/>
          </a:ln>
        </p:spPr>
      </p:pic>
      <p:pic>
        <p:nvPicPr>
          <p:cNvPr id="188" name="Google Shape;188;p5"/>
          <p:cNvPicPr preferRelativeResize="0"/>
          <p:nvPr/>
        </p:nvPicPr>
        <p:blipFill rotWithShape="1">
          <a:blip r:embed="rId12">
            <a:alphaModFix/>
          </a:blip>
          <a:srcRect r="57657" b="54170"/>
          <a:stretch/>
        </p:blipFill>
        <p:spPr>
          <a:xfrm rot="3908138" flipH="1">
            <a:off x="-30599" y="505257"/>
            <a:ext cx="1443745" cy="15625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96"/>
        <p:cNvGrpSpPr/>
        <p:nvPr/>
      </p:nvGrpSpPr>
      <p:grpSpPr>
        <a:xfrm>
          <a:off x="0" y="0"/>
          <a:ext cx="0" cy="0"/>
          <a:chOff x="0" y="0"/>
          <a:chExt cx="0" cy="0"/>
        </a:xfrm>
      </p:grpSpPr>
      <p:sp>
        <p:nvSpPr>
          <p:cNvPr id="198" name="Google Shape;198;p6"/>
          <p:cNvSpPr/>
          <p:nvPr/>
        </p:nvSpPr>
        <p:spPr>
          <a:xfrm>
            <a:off x="10904846" y="297038"/>
            <a:ext cx="1249679" cy="7213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b="0" i="0" u="none" strike="noStrike" cap="none">
              <a:solidFill>
                <a:schemeClr val="dk1"/>
              </a:solidFill>
              <a:latin typeface="Oi"/>
              <a:ea typeface="Oi"/>
              <a:cs typeface="Oi"/>
              <a:sym typeface="Oi"/>
            </a:endParaRPr>
          </a:p>
        </p:txBody>
      </p:sp>
      <p:sp>
        <p:nvSpPr>
          <p:cNvPr id="199" name="Google Shape;199;p6"/>
          <p:cNvSpPr/>
          <p:nvPr/>
        </p:nvSpPr>
        <p:spPr>
          <a:xfrm>
            <a:off x="260401" y="216351"/>
            <a:ext cx="1794313" cy="108943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b="0" i="0" u="none" strike="noStrike" cap="none">
              <a:solidFill>
                <a:schemeClr val="dk1"/>
              </a:solidFill>
              <a:latin typeface="Oi"/>
              <a:ea typeface="Oi"/>
              <a:cs typeface="Oi"/>
              <a:sym typeface="Oi"/>
            </a:endParaRPr>
          </a:p>
        </p:txBody>
      </p:sp>
      <p:sp>
        <p:nvSpPr>
          <p:cNvPr id="200" name="Google Shape;200;p6"/>
          <p:cNvSpPr txBox="1"/>
          <p:nvPr/>
        </p:nvSpPr>
        <p:spPr>
          <a:xfrm>
            <a:off x="2823082" y="241041"/>
            <a:ext cx="7476047" cy="67710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4400" b="1" i="0" u="none" strike="noStrike" cap="none" dirty="0" err="1">
                <a:solidFill>
                  <a:srgbClr val="FF6699"/>
                </a:solidFill>
                <a:latin typeface="Arial"/>
                <a:ea typeface="Arial"/>
                <a:cs typeface="Arial"/>
                <a:sym typeface="Arial"/>
              </a:rPr>
              <a:t>Tiêu</a:t>
            </a:r>
            <a:r>
              <a:rPr lang="en-SG" sz="4400" b="1" i="0" u="none" strike="noStrike" cap="none" dirty="0">
                <a:solidFill>
                  <a:srgbClr val="FF6699"/>
                </a:solidFill>
                <a:latin typeface="Arial"/>
                <a:ea typeface="Arial"/>
                <a:cs typeface="Arial"/>
                <a:sym typeface="Arial"/>
              </a:rPr>
              <a:t> </a:t>
            </a:r>
            <a:r>
              <a:rPr lang="en-SG" sz="4400" b="1" i="0" u="none" strike="noStrike" cap="none" dirty="0" err="1">
                <a:solidFill>
                  <a:srgbClr val="FF6699"/>
                </a:solidFill>
                <a:latin typeface="Arial"/>
                <a:ea typeface="Arial"/>
                <a:cs typeface="Arial"/>
                <a:sym typeface="Arial"/>
              </a:rPr>
              <a:t>chí</a:t>
            </a:r>
            <a:r>
              <a:rPr lang="en-SG" sz="4400" b="1" i="0" u="none" strike="noStrike" cap="none" dirty="0">
                <a:solidFill>
                  <a:srgbClr val="FF6699"/>
                </a:solidFill>
                <a:latin typeface="Arial"/>
                <a:ea typeface="Arial"/>
                <a:cs typeface="Arial"/>
                <a:sym typeface="Arial"/>
              </a:rPr>
              <a:t> </a:t>
            </a:r>
            <a:r>
              <a:rPr lang="en-SG" sz="4400" b="1" i="0" u="none" strike="noStrike" cap="none" dirty="0" err="1">
                <a:solidFill>
                  <a:srgbClr val="FF6699"/>
                </a:solidFill>
                <a:latin typeface="Arial"/>
                <a:ea typeface="Arial"/>
                <a:cs typeface="Arial"/>
                <a:sym typeface="Arial"/>
              </a:rPr>
              <a:t>đọc</a:t>
            </a:r>
            <a:r>
              <a:rPr lang="en-SG" sz="4400" b="1" i="0" u="none" strike="noStrike" cap="none" dirty="0">
                <a:solidFill>
                  <a:srgbClr val="FF6699"/>
                </a:solidFill>
                <a:latin typeface="Arial"/>
                <a:ea typeface="Arial"/>
                <a:cs typeface="Arial"/>
                <a:sym typeface="Arial"/>
              </a:rPr>
              <a:t> </a:t>
            </a:r>
            <a:r>
              <a:rPr lang="en-SG" sz="4400" b="1" i="0" u="none" strike="noStrike" cap="none" dirty="0" err="1">
                <a:solidFill>
                  <a:srgbClr val="FF6699"/>
                </a:solidFill>
                <a:latin typeface="Arial"/>
                <a:ea typeface="Arial"/>
                <a:cs typeface="Arial"/>
                <a:sym typeface="Arial"/>
              </a:rPr>
              <a:t>và</a:t>
            </a:r>
            <a:r>
              <a:rPr lang="en-SG" sz="4400" b="1" i="0" u="none" strike="noStrike" cap="none" dirty="0">
                <a:solidFill>
                  <a:srgbClr val="FF6699"/>
                </a:solidFill>
                <a:latin typeface="Arial"/>
                <a:ea typeface="Arial"/>
                <a:cs typeface="Arial"/>
                <a:sym typeface="Arial"/>
              </a:rPr>
              <a:t> </a:t>
            </a:r>
            <a:r>
              <a:rPr lang="en-SG" sz="4400" b="1" i="0" u="none" strike="noStrike" cap="none" dirty="0" err="1">
                <a:solidFill>
                  <a:srgbClr val="FF6699"/>
                </a:solidFill>
                <a:latin typeface="Arial"/>
                <a:ea typeface="Arial"/>
                <a:cs typeface="Arial"/>
                <a:sym typeface="Arial"/>
              </a:rPr>
              <a:t>nhận</a:t>
            </a:r>
            <a:r>
              <a:rPr lang="en-SG" sz="4400" b="1" i="0" u="none" strike="noStrike" cap="none" dirty="0">
                <a:solidFill>
                  <a:srgbClr val="FF6699"/>
                </a:solidFill>
                <a:latin typeface="Arial"/>
                <a:ea typeface="Arial"/>
                <a:cs typeface="Arial"/>
                <a:sym typeface="Arial"/>
              </a:rPr>
              <a:t> </a:t>
            </a:r>
            <a:r>
              <a:rPr lang="en-SG" sz="4400" b="1" i="0" u="none" strike="noStrike" cap="none" dirty="0" err="1">
                <a:solidFill>
                  <a:srgbClr val="FF6699"/>
                </a:solidFill>
                <a:latin typeface="Arial"/>
                <a:ea typeface="Arial"/>
                <a:cs typeface="Arial"/>
                <a:sym typeface="Arial"/>
              </a:rPr>
              <a:t>xét</a:t>
            </a:r>
            <a:endParaRPr sz="4400" b="1" i="0" u="none" strike="noStrike" cap="none" dirty="0">
              <a:solidFill>
                <a:srgbClr val="FF6699"/>
              </a:solidFill>
              <a:latin typeface="Arial"/>
              <a:ea typeface="Arial"/>
              <a:cs typeface="Arial"/>
              <a:sym typeface="Arial"/>
            </a:endParaRPr>
          </a:p>
        </p:txBody>
      </p:sp>
      <p:sp>
        <p:nvSpPr>
          <p:cNvPr id="201" name="Google Shape;201;p6"/>
          <p:cNvSpPr/>
          <p:nvPr/>
        </p:nvSpPr>
        <p:spPr>
          <a:xfrm>
            <a:off x="568394" y="2155597"/>
            <a:ext cx="5299006" cy="1089438"/>
          </a:xfrm>
          <a:prstGeom prst="roundRect">
            <a:avLst>
              <a:gd name="adj" fmla="val 50000"/>
            </a:avLst>
          </a:prstGeom>
          <a:solidFill>
            <a:schemeClr val="lt1"/>
          </a:solidFill>
          <a:ln w="38100" cap="flat" cmpd="sng">
            <a:solidFill>
              <a:srgbClr val="F39C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i="0" u="none" strike="noStrike" cap="none">
                <a:solidFill>
                  <a:srgbClr val="2BA586"/>
                </a:solidFill>
                <a:latin typeface="Calibri"/>
                <a:ea typeface="Calibri"/>
                <a:cs typeface="Calibri"/>
                <a:sym typeface="Calibri"/>
              </a:rPr>
              <a:t>Đọc đúng tiếng, đúng từ, </a:t>
            </a:r>
            <a:endParaRPr/>
          </a:p>
          <a:p>
            <a:pPr marL="0" marR="0" lvl="0" indent="0" algn="ctr" rtl="0">
              <a:spcBef>
                <a:spcPts val="0"/>
              </a:spcBef>
              <a:spcAft>
                <a:spcPts val="0"/>
              </a:spcAft>
              <a:buNone/>
            </a:pPr>
            <a:r>
              <a:rPr lang="en-SG" sz="2800" b="1" i="0" u="none" strike="noStrike" cap="none">
                <a:solidFill>
                  <a:srgbClr val="2BA586"/>
                </a:solidFill>
                <a:latin typeface="Calibri"/>
                <a:ea typeface="Calibri"/>
                <a:cs typeface="Calibri"/>
                <a:sym typeface="Calibri"/>
              </a:rPr>
              <a:t>lưu loát, mạch lạc</a:t>
            </a:r>
            <a:endParaRPr sz="2800" b="1" i="0" u="none" strike="noStrike" cap="none">
              <a:solidFill>
                <a:srgbClr val="2BA586"/>
              </a:solidFill>
              <a:latin typeface="Calibri"/>
              <a:ea typeface="Calibri"/>
              <a:cs typeface="Calibri"/>
              <a:sym typeface="Calibri"/>
            </a:endParaRPr>
          </a:p>
        </p:txBody>
      </p:sp>
      <p:sp>
        <p:nvSpPr>
          <p:cNvPr id="202" name="Google Shape;202;p6"/>
          <p:cNvSpPr/>
          <p:nvPr/>
        </p:nvSpPr>
        <p:spPr>
          <a:xfrm>
            <a:off x="568394" y="3711857"/>
            <a:ext cx="5299006" cy="1089438"/>
          </a:xfrm>
          <a:prstGeom prst="roundRect">
            <a:avLst>
              <a:gd name="adj" fmla="val 50000"/>
            </a:avLst>
          </a:prstGeom>
          <a:solidFill>
            <a:schemeClr val="lt1"/>
          </a:solidFill>
          <a:ln w="38100" cap="flat" cmpd="sng">
            <a:solidFill>
              <a:srgbClr val="F39C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i="0" u="none" strike="noStrike" cap="none">
                <a:solidFill>
                  <a:srgbClr val="2BA586"/>
                </a:solidFill>
                <a:latin typeface="Calibri"/>
                <a:ea typeface="Calibri"/>
                <a:cs typeface="Calibri"/>
                <a:sym typeface="Calibri"/>
              </a:rPr>
              <a:t>Ngắt, nghỉ hơi đúng ở các dấu câu, cụm từ rõ nghĩa</a:t>
            </a:r>
            <a:endParaRPr sz="2800" b="1" i="0" u="none" strike="noStrike" cap="none">
              <a:solidFill>
                <a:srgbClr val="2BA586"/>
              </a:solidFill>
              <a:latin typeface="Calibri"/>
              <a:ea typeface="Calibri"/>
              <a:cs typeface="Calibri"/>
              <a:sym typeface="Calibri"/>
            </a:endParaRPr>
          </a:p>
        </p:txBody>
      </p:sp>
      <p:sp>
        <p:nvSpPr>
          <p:cNvPr id="203" name="Google Shape;203;p6"/>
          <p:cNvSpPr/>
          <p:nvPr/>
        </p:nvSpPr>
        <p:spPr>
          <a:xfrm>
            <a:off x="568394" y="5268116"/>
            <a:ext cx="5299006" cy="1089438"/>
          </a:xfrm>
          <a:prstGeom prst="roundRect">
            <a:avLst>
              <a:gd name="adj" fmla="val 50000"/>
            </a:avLst>
          </a:prstGeom>
          <a:solidFill>
            <a:schemeClr val="lt1"/>
          </a:solidFill>
          <a:ln w="38100" cap="flat" cmpd="sng">
            <a:solidFill>
              <a:srgbClr val="F39C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i="0" u="none" strike="noStrike" cap="none">
                <a:solidFill>
                  <a:srgbClr val="2BA586"/>
                </a:solidFill>
                <a:latin typeface="Calibri"/>
                <a:ea typeface="Calibri"/>
                <a:cs typeface="Calibri"/>
                <a:sym typeface="Calibri"/>
              </a:rPr>
              <a:t>Cường độ đọc, tốc độ đọc đạt yêu cầu</a:t>
            </a:r>
            <a:endParaRPr/>
          </a:p>
        </p:txBody>
      </p:sp>
      <p:sp>
        <p:nvSpPr>
          <p:cNvPr id="204" name="Google Shape;204;p6"/>
          <p:cNvSpPr txBox="1"/>
          <p:nvPr/>
        </p:nvSpPr>
        <p:spPr>
          <a:xfrm>
            <a:off x="1651283" y="1227892"/>
            <a:ext cx="2819399"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4400" b="1" i="0" u="none" strike="noStrike" cap="none">
                <a:solidFill>
                  <a:srgbClr val="257997"/>
                </a:solidFill>
                <a:latin typeface="Calibri"/>
                <a:ea typeface="Calibri"/>
                <a:cs typeface="Calibri"/>
                <a:sym typeface="Calibri"/>
              </a:rPr>
              <a:t>TIÊU CHÍ</a:t>
            </a:r>
            <a:endParaRPr sz="4400" b="1" i="0" u="none" strike="noStrike" cap="none">
              <a:solidFill>
                <a:srgbClr val="257997"/>
              </a:solidFill>
              <a:latin typeface="Calibri"/>
              <a:ea typeface="Calibri"/>
              <a:cs typeface="Calibri"/>
              <a:sym typeface="Calibri"/>
            </a:endParaRPr>
          </a:p>
        </p:txBody>
      </p:sp>
      <p:sp>
        <p:nvSpPr>
          <p:cNvPr id="205" name="Google Shape;205;p6"/>
          <p:cNvSpPr txBox="1"/>
          <p:nvPr/>
        </p:nvSpPr>
        <p:spPr>
          <a:xfrm>
            <a:off x="5562601" y="1273070"/>
            <a:ext cx="2819399"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rgbClr val="116B8B"/>
                </a:solidFill>
                <a:latin typeface="Calibri"/>
                <a:ea typeface="Calibri"/>
                <a:cs typeface="Calibri"/>
                <a:sym typeface="Calibri"/>
              </a:rPr>
              <a:t>Bình thường</a:t>
            </a:r>
            <a:endParaRPr sz="2800" b="1" i="0" u="none" strike="noStrike" cap="none">
              <a:solidFill>
                <a:srgbClr val="116B8B"/>
              </a:solidFill>
              <a:latin typeface="Calibri"/>
              <a:ea typeface="Calibri"/>
              <a:cs typeface="Calibri"/>
              <a:sym typeface="Calibri"/>
            </a:endParaRPr>
          </a:p>
        </p:txBody>
      </p:sp>
      <p:grpSp>
        <p:nvGrpSpPr>
          <p:cNvPr id="206" name="Google Shape;206;p6"/>
          <p:cNvGrpSpPr/>
          <p:nvPr/>
        </p:nvGrpSpPr>
        <p:grpSpPr>
          <a:xfrm>
            <a:off x="6324601" y="1702564"/>
            <a:ext cx="1499680" cy="1345436"/>
            <a:chOff x="6019800" y="1605683"/>
            <a:chExt cx="1634458" cy="1687908"/>
          </a:xfrm>
        </p:grpSpPr>
        <p:pic>
          <p:nvPicPr>
            <p:cNvPr id="207" name="Google Shape;207;p6" descr="Rice Cartoon Images, Stock Photos &amp;amp; Vectors | Shutterstock"/>
            <p:cNvPicPr preferRelativeResize="0"/>
            <p:nvPr/>
          </p:nvPicPr>
          <p:blipFill rotWithShape="1">
            <a:blip r:embed="rId3">
              <a:alphaModFix/>
            </a:blip>
            <a:srcRect t="14486" r="60898" b="18888"/>
            <a:stretch/>
          </p:blipFill>
          <p:spPr>
            <a:xfrm>
              <a:off x="6019800" y="1605683"/>
              <a:ext cx="1634458" cy="1687908"/>
            </a:xfrm>
            <a:prstGeom prst="rect">
              <a:avLst/>
            </a:prstGeom>
            <a:noFill/>
            <a:ln>
              <a:noFill/>
            </a:ln>
            <a:effectLst>
              <a:outerShdw blurRad="50800" dist="38100" dir="18900000" algn="bl" rotWithShape="0">
                <a:srgbClr val="000000">
                  <a:alpha val="40000"/>
                </a:srgbClr>
              </a:outerShdw>
            </a:effectLst>
          </p:spPr>
        </p:pic>
        <p:sp>
          <p:nvSpPr>
            <p:cNvPr id="208" name="Google Shape;208;p6"/>
            <p:cNvSpPr txBox="1"/>
            <p:nvPr/>
          </p:nvSpPr>
          <p:spPr>
            <a:xfrm>
              <a:off x="6582616" y="1978939"/>
              <a:ext cx="355036" cy="49244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chemeClr val="dk1"/>
                  </a:solidFill>
                  <a:latin typeface="Calibri"/>
                  <a:ea typeface="Calibri"/>
                  <a:cs typeface="Calibri"/>
                  <a:sym typeface="Calibri"/>
                </a:rPr>
                <a:t>1</a:t>
              </a:r>
              <a:endParaRPr sz="2800" b="1" i="0" u="none" strike="noStrike" cap="none">
                <a:solidFill>
                  <a:schemeClr val="dk1"/>
                </a:solidFill>
                <a:latin typeface="Calibri"/>
                <a:ea typeface="Calibri"/>
                <a:cs typeface="Calibri"/>
                <a:sym typeface="Calibri"/>
              </a:endParaRPr>
            </a:p>
          </p:txBody>
        </p:sp>
      </p:grpSp>
      <p:sp>
        <p:nvSpPr>
          <p:cNvPr id="209" name="Google Shape;209;p6"/>
          <p:cNvSpPr txBox="1"/>
          <p:nvPr/>
        </p:nvSpPr>
        <p:spPr>
          <a:xfrm>
            <a:off x="8229600" y="1305805"/>
            <a:ext cx="1249679"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rgbClr val="116B8B"/>
                </a:solidFill>
                <a:latin typeface="Calibri"/>
                <a:ea typeface="Calibri"/>
                <a:cs typeface="Calibri"/>
                <a:sym typeface="Calibri"/>
              </a:rPr>
              <a:t>Tốt</a:t>
            </a:r>
            <a:endParaRPr sz="2800" b="1" i="0" u="none" strike="noStrike" cap="none">
              <a:solidFill>
                <a:srgbClr val="116B8B"/>
              </a:solidFill>
              <a:latin typeface="Calibri"/>
              <a:ea typeface="Calibri"/>
              <a:cs typeface="Calibri"/>
              <a:sym typeface="Calibri"/>
            </a:endParaRPr>
          </a:p>
        </p:txBody>
      </p:sp>
      <p:grpSp>
        <p:nvGrpSpPr>
          <p:cNvPr id="210" name="Google Shape;210;p6"/>
          <p:cNvGrpSpPr/>
          <p:nvPr/>
        </p:nvGrpSpPr>
        <p:grpSpPr>
          <a:xfrm>
            <a:off x="8466134" y="1921835"/>
            <a:ext cx="906466" cy="1139782"/>
            <a:chOff x="8135466" y="1709897"/>
            <a:chExt cx="1243575" cy="1563657"/>
          </a:xfrm>
        </p:grpSpPr>
        <p:pic>
          <p:nvPicPr>
            <p:cNvPr id="211" name="Google Shape;211;p6" descr="Wheat Cartoon Character Images, Stock Photos &amp;amp; Vectors | Shutterstock"/>
            <p:cNvPicPr preferRelativeResize="0"/>
            <p:nvPr/>
          </p:nvPicPr>
          <p:blipFill rotWithShape="1">
            <a:blip r:embed="rId4">
              <a:alphaModFix/>
            </a:blip>
            <a:srcRect l="38012" t="34963" r="36070" b="11148"/>
            <a:stretch/>
          </p:blipFill>
          <p:spPr>
            <a:xfrm>
              <a:off x="8135466" y="1709897"/>
              <a:ext cx="1243575" cy="1563657"/>
            </a:xfrm>
            <a:prstGeom prst="rect">
              <a:avLst/>
            </a:prstGeom>
            <a:noFill/>
            <a:ln>
              <a:noFill/>
            </a:ln>
            <a:effectLst>
              <a:outerShdw blurRad="50800" dist="38100" dir="16200000" rotWithShape="0">
                <a:srgbClr val="000000">
                  <a:alpha val="40000"/>
                </a:srgbClr>
              </a:outerShdw>
            </a:effectLst>
          </p:spPr>
        </p:pic>
        <p:sp>
          <p:nvSpPr>
            <p:cNvPr id="212" name="Google Shape;212;p6"/>
            <p:cNvSpPr txBox="1"/>
            <p:nvPr/>
          </p:nvSpPr>
          <p:spPr>
            <a:xfrm rot="1672841">
              <a:off x="8726279" y="2226233"/>
              <a:ext cx="355036" cy="53098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chemeClr val="dk1"/>
                  </a:solidFill>
                  <a:latin typeface="Calibri"/>
                  <a:ea typeface="Calibri"/>
                  <a:cs typeface="Calibri"/>
                  <a:sym typeface="Calibri"/>
                </a:rPr>
                <a:t>2</a:t>
              </a:r>
              <a:endParaRPr sz="2800" b="1" i="0" u="none" strike="noStrike" cap="none">
                <a:solidFill>
                  <a:schemeClr val="dk1"/>
                </a:solidFill>
                <a:latin typeface="Calibri"/>
                <a:ea typeface="Calibri"/>
                <a:cs typeface="Calibri"/>
                <a:sym typeface="Calibri"/>
              </a:endParaRPr>
            </a:p>
          </p:txBody>
        </p:sp>
      </p:grpSp>
      <p:sp>
        <p:nvSpPr>
          <p:cNvPr id="213" name="Google Shape;213;p6"/>
          <p:cNvSpPr txBox="1"/>
          <p:nvPr/>
        </p:nvSpPr>
        <p:spPr>
          <a:xfrm>
            <a:off x="9601200" y="1273070"/>
            <a:ext cx="1946204"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rgbClr val="116B8B"/>
                </a:solidFill>
                <a:latin typeface="Calibri"/>
                <a:ea typeface="Calibri"/>
                <a:cs typeface="Calibri"/>
                <a:sym typeface="Calibri"/>
              </a:rPr>
              <a:t>Rất tốt</a:t>
            </a:r>
            <a:endParaRPr sz="2800" b="1" i="0" u="none" strike="noStrike" cap="none">
              <a:solidFill>
                <a:srgbClr val="116B8B"/>
              </a:solidFill>
              <a:latin typeface="Calibri"/>
              <a:ea typeface="Calibri"/>
              <a:cs typeface="Calibri"/>
              <a:sym typeface="Calibri"/>
            </a:endParaRPr>
          </a:p>
        </p:txBody>
      </p:sp>
      <p:grpSp>
        <p:nvGrpSpPr>
          <p:cNvPr id="214" name="Google Shape;214;p6"/>
          <p:cNvGrpSpPr/>
          <p:nvPr/>
        </p:nvGrpSpPr>
        <p:grpSpPr>
          <a:xfrm>
            <a:off x="9923194" y="1946930"/>
            <a:ext cx="1430606" cy="1130640"/>
            <a:chOff x="9747624" y="1736692"/>
            <a:chExt cx="1962636" cy="1551116"/>
          </a:xfrm>
        </p:grpSpPr>
        <p:pic>
          <p:nvPicPr>
            <p:cNvPr id="215" name="Google Shape;215;p6" descr="Rice Cartoon Images, Stock Photos &amp;amp; Vectors | Shutterstock"/>
            <p:cNvPicPr preferRelativeResize="0"/>
            <p:nvPr/>
          </p:nvPicPr>
          <p:blipFill rotWithShape="1">
            <a:blip r:embed="rId5">
              <a:alphaModFix/>
            </a:blip>
            <a:srcRect l="28720" t="25569" r="28158" b="18198"/>
            <a:stretch/>
          </p:blipFill>
          <p:spPr>
            <a:xfrm>
              <a:off x="9747624" y="1736692"/>
              <a:ext cx="1962636" cy="1551116"/>
            </a:xfrm>
            <a:prstGeom prst="rect">
              <a:avLst/>
            </a:prstGeom>
            <a:noFill/>
            <a:ln>
              <a:noFill/>
            </a:ln>
            <a:effectLst>
              <a:outerShdw blurRad="50800" dist="38100" dir="16200000" rotWithShape="0">
                <a:srgbClr val="000000">
                  <a:alpha val="40000"/>
                </a:srgbClr>
              </a:outerShdw>
            </a:effectLst>
          </p:spPr>
        </p:pic>
        <p:sp>
          <p:nvSpPr>
            <p:cNvPr id="216" name="Google Shape;216;p6"/>
            <p:cNvSpPr txBox="1"/>
            <p:nvPr/>
          </p:nvSpPr>
          <p:spPr>
            <a:xfrm>
              <a:off x="10551422" y="1836678"/>
              <a:ext cx="355036" cy="53098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chemeClr val="dk1"/>
                  </a:solidFill>
                  <a:latin typeface="Calibri"/>
                  <a:ea typeface="Calibri"/>
                  <a:cs typeface="Calibri"/>
                  <a:sym typeface="Calibri"/>
                </a:rPr>
                <a:t>3</a:t>
              </a:r>
              <a:endParaRPr sz="2800" b="1" i="0" u="none" strike="noStrike" cap="none">
                <a:solidFill>
                  <a:schemeClr val="dk1"/>
                </a:solidFill>
                <a:latin typeface="Calibri"/>
                <a:ea typeface="Calibri"/>
                <a:cs typeface="Calibri"/>
                <a:sym typeface="Calibri"/>
              </a:endParaRPr>
            </a:p>
          </p:txBody>
        </p:sp>
      </p:grpSp>
      <p:grpSp>
        <p:nvGrpSpPr>
          <p:cNvPr id="217" name="Google Shape;217;p6"/>
          <p:cNvGrpSpPr/>
          <p:nvPr/>
        </p:nvGrpSpPr>
        <p:grpSpPr>
          <a:xfrm>
            <a:off x="6324601" y="3429000"/>
            <a:ext cx="1499680" cy="1345436"/>
            <a:chOff x="6019800" y="1605683"/>
            <a:chExt cx="1634458" cy="1687908"/>
          </a:xfrm>
        </p:grpSpPr>
        <p:pic>
          <p:nvPicPr>
            <p:cNvPr id="218" name="Google Shape;218;p6" descr="Rice Cartoon Images, Stock Photos &amp;amp; Vectors | Shutterstock"/>
            <p:cNvPicPr preferRelativeResize="0"/>
            <p:nvPr/>
          </p:nvPicPr>
          <p:blipFill rotWithShape="1">
            <a:blip r:embed="rId3">
              <a:alphaModFix/>
            </a:blip>
            <a:srcRect t="14486" r="60898" b="18888"/>
            <a:stretch/>
          </p:blipFill>
          <p:spPr>
            <a:xfrm>
              <a:off x="6019800" y="1605683"/>
              <a:ext cx="1634458" cy="1687908"/>
            </a:xfrm>
            <a:prstGeom prst="rect">
              <a:avLst/>
            </a:prstGeom>
            <a:noFill/>
            <a:ln>
              <a:noFill/>
            </a:ln>
            <a:effectLst>
              <a:outerShdw blurRad="50800" dist="38100" dir="18900000" algn="bl" rotWithShape="0">
                <a:srgbClr val="000000">
                  <a:alpha val="40000"/>
                </a:srgbClr>
              </a:outerShdw>
            </a:effectLst>
          </p:spPr>
        </p:pic>
        <p:sp>
          <p:nvSpPr>
            <p:cNvPr id="219" name="Google Shape;219;p6"/>
            <p:cNvSpPr txBox="1"/>
            <p:nvPr/>
          </p:nvSpPr>
          <p:spPr>
            <a:xfrm>
              <a:off x="6527349" y="1935861"/>
              <a:ext cx="355036" cy="49244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chemeClr val="dk1"/>
                  </a:solidFill>
                  <a:latin typeface="Calibri"/>
                  <a:ea typeface="Calibri"/>
                  <a:cs typeface="Calibri"/>
                  <a:sym typeface="Calibri"/>
                </a:rPr>
                <a:t>1</a:t>
              </a:r>
              <a:endParaRPr sz="2800" b="1" i="0" u="none" strike="noStrike" cap="none">
                <a:solidFill>
                  <a:schemeClr val="dk1"/>
                </a:solidFill>
                <a:latin typeface="Calibri"/>
                <a:ea typeface="Calibri"/>
                <a:cs typeface="Calibri"/>
                <a:sym typeface="Calibri"/>
              </a:endParaRPr>
            </a:p>
          </p:txBody>
        </p:sp>
      </p:grpSp>
      <p:grpSp>
        <p:nvGrpSpPr>
          <p:cNvPr id="220" name="Google Shape;220;p6"/>
          <p:cNvGrpSpPr/>
          <p:nvPr/>
        </p:nvGrpSpPr>
        <p:grpSpPr>
          <a:xfrm>
            <a:off x="8466134" y="3648271"/>
            <a:ext cx="906466" cy="1139782"/>
            <a:chOff x="8135466" y="1709897"/>
            <a:chExt cx="1243575" cy="1563657"/>
          </a:xfrm>
        </p:grpSpPr>
        <p:pic>
          <p:nvPicPr>
            <p:cNvPr id="221" name="Google Shape;221;p6" descr="Wheat Cartoon Character Images, Stock Photos &amp;amp; Vectors | Shutterstock"/>
            <p:cNvPicPr preferRelativeResize="0"/>
            <p:nvPr/>
          </p:nvPicPr>
          <p:blipFill rotWithShape="1">
            <a:blip r:embed="rId4">
              <a:alphaModFix/>
            </a:blip>
            <a:srcRect l="38012" t="34963" r="36070" b="11148"/>
            <a:stretch/>
          </p:blipFill>
          <p:spPr>
            <a:xfrm>
              <a:off x="8135466" y="1709897"/>
              <a:ext cx="1243575" cy="1563657"/>
            </a:xfrm>
            <a:prstGeom prst="rect">
              <a:avLst/>
            </a:prstGeom>
            <a:noFill/>
            <a:ln>
              <a:noFill/>
            </a:ln>
            <a:effectLst>
              <a:outerShdw blurRad="50800" dist="38100" dir="16200000" rotWithShape="0">
                <a:srgbClr val="000000">
                  <a:alpha val="40000"/>
                </a:srgbClr>
              </a:outerShdw>
            </a:effectLst>
          </p:spPr>
        </p:pic>
        <p:sp>
          <p:nvSpPr>
            <p:cNvPr id="222" name="Google Shape;222;p6"/>
            <p:cNvSpPr txBox="1"/>
            <p:nvPr/>
          </p:nvSpPr>
          <p:spPr>
            <a:xfrm rot="1502911">
              <a:off x="8696203" y="2278933"/>
              <a:ext cx="355036" cy="53098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chemeClr val="dk1"/>
                  </a:solidFill>
                  <a:latin typeface="Calibri"/>
                  <a:ea typeface="Calibri"/>
                  <a:cs typeface="Calibri"/>
                  <a:sym typeface="Calibri"/>
                </a:rPr>
                <a:t>2</a:t>
              </a:r>
              <a:endParaRPr sz="2800" b="1" i="0" u="none" strike="noStrike" cap="none">
                <a:solidFill>
                  <a:schemeClr val="dk1"/>
                </a:solidFill>
                <a:latin typeface="Calibri"/>
                <a:ea typeface="Calibri"/>
                <a:cs typeface="Calibri"/>
                <a:sym typeface="Calibri"/>
              </a:endParaRPr>
            </a:p>
          </p:txBody>
        </p:sp>
      </p:grpSp>
      <p:grpSp>
        <p:nvGrpSpPr>
          <p:cNvPr id="223" name="Google Shape;223;p6"/>
          <p:cNvGrpSpPr/>
          <p:nvPr/>
        </p:nvGrpSpPr>
        <p:grpSpPr>
          <a:xfrm>
            <a:off x="9923194" y="3673366"/>
            <a:ext cx="1430606" cy="1130640"/>
            <a:chOff x="9747624" y="1736692"/>
            <a:chExt cx="1962636" cy="1551116"/>
          </a:xfrm>
        </p:grpSpPr>
        <p:pic>
          <p:nvPicPr>
            <p:cNvPr id="224" name="Google Shape;224;p6" descr="Rice Cartoon Images, Stock Photos &amp;amp; Vectors | Shutterstock"/>
            <p:cNvPicPr preferRelativeResize="0"/>
            <p:nvPr/>
          </p:nvPicPr>
          <p:blipFill rotWithShape="1">
            <a:blip r:embed="rId5">
              <a:alphaModFix/>
            </a:blip>
            <a:srcRect l="28720" t="25569" r="28158" b="18198"/>
            <a:stretch/>
          </p:blipFill>
          <p:spPr>
            <a:xfrm>
              <a:off x="9747624" y="1736692"/>
              <a:ext cx="1962636" cy="1551116"/>
            </a:xfrm>
            <a:prstGeom prst="rect">
              <a:avLst/>
            </a:prstGeom>
            <a:noFill/>
            <a:ln>
              <a:noFill/>
            </a:ln>
            <a:effectLst>
              <a:outerShdw blurRad="50800" dist="38100" dir="16200000" rotWithShape="0">
                <a:srgbClr val="000000">
                  <a:alpha val="40000"/>
                </a:srgbClr>
              </a:outerShdw>
            </a:effectLst>
          </p:spPr>
        </p:pic>
        <p:sp>
          <p:nvSpPr>
            <p:cNvPr id="225" name="Google Shape;225;p6"/>
            <p:cNvSpPr txBox="1"/>
            <p:nvPr/>
          </p:nvSpPr>
          <p:spPr>
            <a:xfrm>
              <a:off x="10551421" y="1822446"/>
              <a:ext cx="355036" cy="53098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chemeClr val="dk1"/>
                  </a:solidFill>
                  <a:latin typeface="Calibri"/>
                  <a:ea typeface="Calibri"/>
                  <a:cs typeface="Calibri"/>
                  <a:sym typeface="Calibri"/>
                </a:rPr>
                <a:t>3</a:t>
              </a:r>
              <a:endParaRPr sz="2800" b="1" i="0" u="none" strike="noStrike" cap="none">
                <a:solidFill>
                  <a:schemeClr val="dk1"/>
                </a:solidFill>
                <a:latin typeface="Calibri"/>
                <a:ea typeface="Calibri"/>
                <a:cs typeface="Calibri"/>
                <a:sym typeface="Calibri"/>
              </a:endParaRPr>
            </a:p>
          </p:txBody>
        </p:sp>
      </p:grpSp>
      <p:grpSp>
        <p:nvGrpSpPr>
          <p:cNvPr id="226" name="Google Shape;226;p6"/>
          <p:cNvGrpSpPr/>
          <p:nvPr/>
        </p:nvGrpSpPr>
        <p:grpSpPr>
          <a:xfrm>
            <a:off x="6324601" y="5069018"/>
            <a:ext cx="1499680" cy="1345436"/>
            <a:chOff x="6019800" y="1605683"/>
            <a:chExt cx="1634458" cy="1687908"/>
          </a:xfrm>
        </p:grpSpPr>
        <p:pic>
          <p:nvPicPr>
            <p:cNvPr id="227" name="Google Shape;227;p6" descr="Rice Cartoon Images, Stock Photos &amp;amp; Vectors | Shutterstock"/>
            <p:cNvPicPr preferRelativeResize="0"/>
            <p:nvPr/>
          </p:nvPicPr>
          <p:blipFill rotWithShape="1">
            <a:blip r:embed="rId3">
              <a:alphaModFix/>
            </a:blip>
            <a:srcRect t="14486" r="60898" b="18888"/>
            <a:stretch/>
          </p:blipFill>
          <p:spPr>
            <a:xfrm>
              <a:off x="6019800" y="1605683"/>
              <a:ext cx="1634458" cy="1687908"/>
            </a:xfrm>
            <a:prstGeom prst="rect">
              <a:avLst/>
            </a:prstGeom>
            <a:noFill/>
            <a:ln>
              <a:noFill/>
            </a:ln>
            <a:effectLst>
              <a:outerShdw blurRad="50800" dist="38100" dir="18900000" algn="bl" rotWithShape="0">
                <a:srgbClr val="000000">
                  <a:alpha val="40000"/>
                </a:srgbClr>
              </a:outerShdw>
            </a:effectLst>
          </p:spPr>
        </p:pic>
        <p:sp>
          <p:nvSpPr>
            <p:cNvPr id="228" name="Google Shape;228;p6"/>
            <p:cNvSpPr txBox="1"/>
            <p:nvPr/>
          </p:nvSpPr>
          <p:spPr>
            <a:xfrm>
              <a:off x="6582616" y="1948226"/>
              <a:ext cx="355036" cy="49244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chemeClr val="dk1"/>
                  </a:solidFill>
                  <a:latin typeface="Calibri"/>
                  <a:ea typeface="Calibri"/>
                  <a:cs typeface="Calibri"/>
                  <a:sym typeface="Calibri"/>
                </a:rPr>
                <a:t>1</a:t>
              </a:r>
              <a:endParaRPr sz="2800" b="1" i="0" u="none" strike="noStrike" cap="none">
                <a:solidFill>
                  <a:schemeClr val="dk1"/>
                </a:solidFill>
                <a:latin typeface="Calibri"/>
                <a:ea typeface="Calibri"/>
                <a:cs typeface="Calibri"/>
                <a:sym typeface="Calibri"/>
              </a:endParaRPr>
            </a:p>
          </p:txBody>
        </p:sp>
      </p:grpSp>
      <p:grpSp>
        <p:nvGrpSpPr>
          <p:cNvPr id="229" name="Google Shape;229;p6"/>
          <p:cNvGrpSpPr/>
          <p:nvPr/>
        </p:nvGrpSpPr>
        <p:grpSpPr>
          <a:xfrm>
            <a:off x="8466134" y="5288289"/>
            <a:ext cx="906466" cy="1139782"/>
            <a:chOff x="8135466" y="1709897"/>
            <a:chExt cx="1243575" cy="1563657"/>
          </a:xfrm>
        </p:grpSpPr>
        <p:pic>
          <p:nvPicPr>
            <p:cNvPr id="230" name="Google Shape;230;p6" descr="Wheat Cartoon Character Images, Stock Photos &amp;amp; Vectors | Shutterstock"/>
            <p:cNvPicPr preferRelativeResize="0"/>
            <p:nvPr/>
          </p:nvPicPr>
          <p:blipFill rotWithShape="1">
            <a:blip r:embed="rId4">
              <a:alphaModFix/>
            </a:blip>
            <a:srcRect l="38012" t="34963" r="36070" b="11148"/>
            <a:stretch/>
          </p:blipFill>
          <p:spPr>
            <a:xfrm>
              <a:off x="8135466" y="1709897"/>
              <a:ext cx="1243575" cy="1563657"/>
            </a:xfrm>
            <a:prstGeom prst="rect">
              <a:avLst/>
            </a:prstGeom>
            <a:noFill/>
            <a:ln>
              <a:noFill/>
            </a:ln>
            <a:effectLst>
              <a:outerShdw blurRad="50800" dist="38100" dir="16200000" rotWithShape="0">
                <a:srgbClr val="000000">
                  <a:alpha val="40000"/>
                </a:srgbClr>
              </a:outerShdw>
            </a:effectLst>
          </p:spPr>
        </p:pic>
        <p:sp>
          <p:nvSpPr>
            <p:cNvPr id="231" name="Google Shape;231;p6"/>
            <p:cNvSpPr txBox="1"/>
            <p:nvPr/>
          </p:nvSpPr>
          <p:spPr>
            <a:xfrm rot="1717843">
              <a:off x="8735204" y="2254390"/>
              <a:ext cx="355036" cy="53098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chemeClr val="dk1"/>
                  </a:solidFill>
                  <a:latin typeface="Calibri"/>
                  <a:ea typeface="Calibri"/>
                  <a:cs typeface="Calibri"/>
                  <a:sym typeface="Calibri"/>
                </a:rPr>
                <a:t>2</a:t>
              </a:r>
              <a:endParaRPr sz="2800" b="1" i="0" u="none" strike="noStrike" cap="none">
                <a:solidFill>
                  <a:schemeClr val="dk1"/>
                </a:solidFill>
                <a:latin typeface="Calibri"/>
                <a:ea typeface="Calibri"/>
                <a:cs typeface="Calibri"/>
                <a:sym typeface="Calibri"/>
              </a:endParaRPr>
            </a:p>
          </p:txBody>
        </p:sp>
      </p:grpSp>
      <p:grpSp>
        <p:nvGrpSpPr>
          <p:cNvPr id="232" name="Google Shape;232;p6"/>
          <p:cNvGrpSpPr/>
          <p:nvPr/>
        </p:nvGrpSpPr>
        <p:grpSpPr>
          <a:xfrm>
            <a:off x="9923194" y="5313384"/>
            <a:ext cx="1430606" cy="1130640"/>
            <a:chOff x="9747624" y="1736692"/>
            <a:chExt cx="1962636" cy="1551116"/>
          </a:xfrm>
        </p:grpSpPr>
        <p:pic>
          <p:nvPicPr>
            <p:cNvPr id="233" name="Google Shape;233;p6" descr="Rice Cartoon Images, Stock Photos &amp;amp; Vectors | Shutterstock"/>
            <p:cNvPicPr preferRelativeResize="0"/>
            <p:nvPr/>
          </p:nvPicPr>
          <p:blipFill rotWithShape="1">
            <a:blip r:embed="rId5">
              <a:alphaModFix/>
            </a:blip>
            <a:srcRect l="28720" t="25569" r="28158" b="18198"/>
            <a:stretch/>
          </p:blipFill>
          <p:spPr>
            <a:xfrm>
              <a:off x="9747624" y="1736692"/>
              <a:ext cx="1962636" cy="1551116"/>
            </a:xfrm>
            <a:prstGeom prst="rect">
              <a:avLst/>
            </a:prstGeom>
            <a:noFill/>
            <a:ln>
              <a:noFill/>
            </a:ln>
            <a:effectLst>
              <a:outerShdw blurRad="50800" dist="38100" dir="16200000" rotWithShape="0">
                <a:srgbClr val="000000">
                  <a:alpha val="40000"/>
                </a:srgbClr>
              </a:outerShdw>
            </a:effectLst>
          </p:spPr>
        </p:pic>
        <p:sp>
          <p:nvSpPr>
            <p:cNvPr id="234" name="Google Shape;234;p6"/>
            <p:cNvSpPr txBox="1"/>
            <p:nvPr/>
          </p:nvSpPr>
          <p:spPr>
            <a:xfrm>
              <a:off x="10530709" y="1843731"/>
              <a:ext cx="355036" cy="53098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chemeClr val="dk1"/>
                  </a:solidFill>
                  <a:latin typeface="Calibri"/>
                  <a:ea typeface="Calibri"/>
                  <a:cs typeface="Calibri"/>
                  <a:sym typeface="Calibri"/>
                </a:rPr>
                <a:t>3</a:t>
              </a:r>
              <a:endParaRPr sz="2800" b="1" i="0" u="none" strike="noStrike" cap="none">
                <a:solidFill>
                  <a:schemeClr val="dk1"/>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9"/>
                                        </p:tgtEl>
                                        <p:attrNameLst>
                                          <p:attrName>style.visibility</p:attrName>
                                        </p:attrNameLst>
                                      </p:cBhvr>
                                      <p:to>
                                        <p:strVal val="visible"/>
                                      </p:to>
                                    </p:set>
                                    <p:anim calcmode="lin" valueType="num">
                                      <p:cBhvr additive="base">
                                        <p:cTn id="7" dur="2000"/>
                                        <p:tgtEl>
                                          <p:spTgt spid="199"/>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300"/>
                                  </p:stCondLst>
                                  <p:childTnLst>
                                    <p:set>
                                      <p:cBhvr>
                                        <p:cTn id="9" dur="1" fill="hold">
                                          <p:stCondLst>
                                            <p:cond delay="0"/>
                                          </p:stCondLst>
                                        </p:cTn>
                                        <p:tgtEl>
                                          <p:spTgt spid="198"/>
                                        </p:tgtEl>
                                        <p:attrNameLst>
                                          <p:attrName>style.visibility</p:attrName>
                                        </p:attrNameLst>
                                      </p:cBhvr>
                                      <p:to>
                                        <p:strVal val="visible"/>
                                      </p:to>
                                    </p:set>
                                    <p:anim calcmode="lin" valueType="num">
                                      <p:cBhvr additive="base">
                                        <p:cTn id="10" dur="1900"/>
                                        <p:tgtEl>
                                          <p:spTgt spid="198"/>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300"/>
                                  </p:stCondLst>
                                  <p:childTnLst>
                                    <p:set>
                                      <p:cBhvr>
                                        <p:cTn id="12" dur="1" fill="hold">
                                          <p:stCondLst>
                                            <p:cond delay="0"/>
                                          </p:stCondLst>
                                        </p:cTn>
                                        <p:tgtEl>
                                          <p:spTgt spid="200"/>
                                        </p:tgtEl>
                                        <p:attrNameLst>
                                          <p:attrName>style.visibility</p:attrName>
                                        </p:attrNameLst>
                                      </p:cBhvr>
                                      <p:to>
                                        <p:strVal val="visible"/>
                                      </p:to>
                                    </p:set>
                                    <p:animEffect transition="in" filter="fade">
                                      <p:cBhvr>
                                        <p:cTn id="13" dur="1000"/>
                                        <p:tgtEl>
                                          <p:spTgt spid="200"/>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204"/>
                                        </p:tgtEl>
                                        <p:attrNameLst>
                                          <p:attrName>style.visibility</p:attrName>
                                        </p:attrNameLst>
                                      </p:cBhvr>
                                      <p:to>
                                        <p:strVal val="visible"/>
                                      </p:to>
                                    </p:set>
                                    <p:animEffect transition="in" filter="fade">
                                      <p:cBhvr>
                                        <p:cTn id="17" dur="500"/>
                                        <p:tgtEl>
                                          <p:spTgt spid="20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1"/>
                                        </p:tgtEl>
                                        <p:attrNameLst>
                                          <p:attrName>style.visibility</p:attrName>
                                        </p:attrNameLst>
                                      </p:cBhvr>
                                      <p:to>
                                        <p:strVal val="visible"/>
                                      </p:to>
                                    </p:set>
                                    <p:animEffect transition="in" filter="fade">
                                      <p:cBhvr>
                                        <p:cTn id="22" dur="1822"/>
                                        <p:tgtEl>
                                          <p:spTgt spid="201"/>
                                        </p:tgtEl>
                                      </p:cBhvr>
                                    </p:animEffect>
                                  </p:childTnLst>
                                </p:cTn>
                              </p:par>
                              <p:par>
                                <p:cTn id="23" presetID="10" presetClass="entr" presetSubtype="0" fill="hold" nodeType="withEffect">
                                  <p:stCondLst>
                                    <p:cond delay="0"/>
                                  </p:stCondLst>
                                  <p:childTnLst>
                                    <p:set>
                                      <p:cBhvr>
                                        <p:cTn id="24" dur="1" fill="hold">
                                          <p:stCondLst>
                                            <p:cond delay="0"/>
                                          </p:stCondLst>
                                        </p:cTn>
                                        <p:tgtEl>
                                          <p:spTgt spid="202"/>
                                        </p:tgtEl>
                                        <p:attrNameLst>
                                          <p:attrName>style.visibility</p:attrName>
                                        </p:attrNameLst>
                                      </p:cBhvr>
                                      <p:to>
                                        <p:strVal val="visible"/>
                                      </p:to>
                                    </p:set>
                                    <p:animEffect transition="in" filter="fade">
                                      <p:cBhvr>
                                        <p:cTn id="25" dur="1822"/>
                                        <p:tgtEl>
                                          <p:spTgt spid="202"/>
                                        </p:tgtEl>
                                      </p:cBhvr>
                                    </p:animEffect>
                                  </p:childTnLst>
                                </p:cTn>
                              </p:par>
                              <p:par>
                                <p:cTn id="26" presetID="10" presetClass="entr" presetSubtype="0" fill="hold" nodeType="withEffect">
                                  <p:stCondLst>
                                    <p:cond delay="0"/>
                                  </p:stCondLst>
                                  <p:childTnLst>
                                    <p:set>
                                      <p:cBhvr>
                                        <p:cTn id="27" dur="1" fill="hold">
                                          <p:stCondLst>
                                            <p:cond delay="0"/>
                                          </p:stCondLst>
                                        </p:cTn>
                                        <p:tgtEl>
                                          <p:spTgt spid="203"/>
                                        </p:tgtEl>
                                        <p:attrNameLst>
                                          <p:attrName>style.visibility</p:attrName>
                                        </p:attrNameLst>
                                      </p:cBhvr>
                                      <p:to>
                                        <p:strVal val="visible"/>
                                      </p:to>
                                    </p:set>
                                    <p:animEffect transition="in" filter="fade">
                                      <p:cBhvr>
                                        <p:cTn id="28" dur="1822"/>
                                        <p:tgtEl>
                                          <p:spTgt spid="20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5"/>
                                        </p:tgtEl>
                                        <p:attrNameLst>
                                          <p:attrName>style.visibility</p:attrName>
                                        </p:attrNameLst>
                                      </p:cBhvr>
                                      <p:to>
                                        <p:strVal val="visible"/>
                                      </p:to>
                                    </p:set>
                                    <p:animEffect transition="in" filter="fade">
                                      <p:cBhvr>
                                        <p:cTn id="33" dur="1000"/>
                                        <p:tgtEl>
                                          <p:spTgt spid="205"/>
                                        </p:tgtEl>
                                      </p:cBhvr>
                                    </p:animEffect>
                                  </p:childTnLst>
                                </p:cTn>
                              </p:par>
                              <p:par>
                                <p:cTn id="34" presetID="10" presetClass="entr" presetSubtype="0" fill="hold" nodeType="withEffect">
                                  <p:stCondLst>
                                    <p:cond delay="0"/>
                                  </p:stCondLst>
                                  <p:childTnLst>
                                    <p:set>
                                      <p:cBhvr>
                                        <p:cTn id="35" dur="1" fill="hold">
                                          <p:stCondLst>
                                            <p:cond delay="0"/>
                                          </p:stCondLst>
                                        </p:cTn>
                                        <p:tgtEl>
                                          <p:spTgt spid="209"/>
                                        </p:tgtEl>
                                        <p:attrNameLst>
                                          <p:attrName>style.visibility</p:attrName>
                                        </p:attrNameLst>
                                      </p:cBhvr>
                                      <p:to>
                                        <p:strVal val="visible"/>
                                      </p:to>
                                    </p:set>
                                    <p:animEffect transition="in" filter="fade">
                                      <p:cBhvr>
                                        <p:cTn id="36" dur="1000"/>
                                        <p:tgtEl>
                                          <p:spTgt spid="209"/>
                                        </p:tgtEl>
                                      </p:cBhvr>
                                    </p:animEffect>
                                  </p:childTnLst>
                                </p:cTn>
                              </p:par>
                              <p:par>
                                <p:cTn id="37" presetID="10" presetClass="entr" presetSubtype="0" fill="hold" nodeType="withEffect">
                                  <p:stCondLst>
                                    <p:cond delay="0"/>
                                  </p:stCondLst>
                                  <p:childTnLst>
                                    <p:set>
                                      <p:cBhvr>
                                        <p:cTn id="38" dur="1" fill="hold">
                                          <p:stCondLst>
                                            <p:cond delay="0"/>
                                          </p:stCondLst>
                                        </p:cTn>
                                        <p:tgtEl>
                                          <p:spTgt spid="213"/>
                                        </p:tgtEl>
                                        <p:attrNameLst>
                                          <p:attrName>style.visibility</p:attrName>
                                        </p:attrNameLst>
                                      </p:cBhvr>
                                      <p:to>
                                        <p:strVal val="visible"/>
                                      </p:to>
                                    </p:set>
                                    <p:animEffect transition="in" filter="fade">
                                      <p:cBhvr>
                                        <p:cTn id="39" dur="1000"/>
                                        <p:tgtEl>
                                          <p:spTgt spid="213"/>
                                        </p:tgtEl>
                                      </p:cBhvr>
                                    </p:animEffect>
                                  </p:childTnLst>
                                </p:cTn>
                              </p:par>
                            </p:childTnLst>
                          </p:cTn>
                        </p:par>
                        <p:par>
                          <p:cTn id="40" fill="hold">
                            <p:stCondLst>
                              <p:cond delay="1000"/>
                            </p:stCondLst>
                            <p:childTnLst>
                              <p:par>
                                <p:cTn id="41" presetID="23" presetClass="entr" presetSubtype="16" fill="hold" nodeType="afterEffect">
                                  <p:stCondLst>
                                    <p:cond delay="0"/>
                                  </p:stCondLst>
                                  <p:childTnLst>
                                    <p:set>
                                      <p:cBhvr>
                                        <p:cTn id="42" dur="1" fill="hold">
                                          <p:stCondLst>
                                            <p:cond delay="0"/>
                                          </p:stCondLst>
                                        </p:cTn>
                                        <p:tgtEl>
                                          <p:spTgt spid="206"/>
                                        </p:tgtEl>
                                        <p:attrNameLst>
                                          <p:attrName>style.visibility</p:attrName>
                                        </p:attrNameLst>
                                      </p:cBhvr>
                                      <p:to>
                                        <p:strVal val="visible"/>
                                      </p:to>
                                    </p:set>
                                    <p:anim calcmode="lin" valueType="num">
                                      <p:cBhvr additive="base">
                                        <p:cTn id="43" dur="500"/>
                                        <p:tgtEl>
                                          <p:spTgt spid="206"/>
                                        </p:tgtEl>
                                        <p:attrNameLst>
                                          <p:attrName>ppt_w</p:attrName>
                                        </p:attrNameLst>
                                      </p:cBhvr>
                                      <p:tavLst>
                                        <p:tav tm="0">
                                          <p:val>
                                            <p:strVal val="0"/>
                                          </p:val>
                                        </p:tav>
                                        <p:tav tm="100000">
                                          <p:val>
                                            <p:strVal val="#ppt_w"/>
                                          </p:val>
                                        </p:tav>
                                      </p:tavLst>
                                    </p:anim>
                                    <p:anim calcmode="lin" valueType="num">
                                      <p:cBhvr additive="base">
                                        <p:cTn id="44" dur="500"/>
                                        <p:tgtEl>
                                          <p:spTgt spid="20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210"/>
                                        </p:tgtEl>
                                        <p:attrNameLst>
                                          <p:attrName>style.visibility</p:attrName>
                                        </p:attrNameLst>
                                      </p:cBhvr>
                                      <p:to>
                                        <p:strVal val="visible"/>
                                      </p:to>
                                    </p:set>
                                    <p:anim calcmode="lin" valueType="num">
                                      <p:cBhvr additive="base">
                                        <p:cTn id="47" dur="500"/>
                                        <p:tgtEl>
                                          <p:spTgt spid="210"/>
                                        </p:tgtEl>
                                        <p:attrNameLst>
                                          <p:attrName>ppt_w</p:attrName>
                                        </p:attrNameLst>
                                      </p:cBhvr>
                                      <p:tavLst>
                                        <p:tav tm="0">
                                          <p:val>
                                            <p:strVal val="0"/>
                                          </p:val>
                                        </p:tav>
                                        <p:tav tm="100000">
                                          <p:val>
                                            <p:strVal val="#ppt_w"/>
                                          </p:val>
                                        </p:tav>
                                      </p:tavLst>
                                    </p:anim>
                                    <p:anim calcmode="lin" valueType="num">
                                      <p:cBhvr additive="base">
                                        <p:cTn id="48" dur="500"/>
                                        <p:tgtEl>
                                          <p:spTgt spid="210"/>
                                        </p:tgtEl>
                                        <p:attrNameLst>
                                          <p:attrName>ppt_h</p:attrName>
                                        </p:attrNameLst>
                                      </p:cBhvr>
                                      <p:tavLst>
                                        <p:tav tm="0">
                                          <p:val>
                                            <p:str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214"/>
                                        </p:tgtEl>
                                        <p:attrNameLst>
                                          <p:attrName>style.visibility</p:attrName>
                                        </p:attrNameLst>
                                      </p:cBhvr>
                                      <p:to>
                                        <p:strVal val="visible"/>
                                      </p:to>
                                    </p:set>
                                    <p:anim calcmode="lin" valueType="num">
                                      <p:cBhvr additive="base">
                                        <p:cTn id="51" dur="500"/>
                                        <p:tgtEl>
                                          <p:spTgt spid="214"/>
                                        </p:tgtEl>
                                        <p:attrNameLst>
                                          <p:attrName>ppt_w</p:attrName>
                                        </p:attrNameLst>
                                      </p:cBhvr>
                                      <p:tavLst>
                                        <p:tav tm="0">
                                          <p:val>
                                            <p:strVal val="0"/>
                                          </p:val>
                                        </p:tav>
                                        <p:tav tm="100000">
                                          <p:val>
                                            <p:strVal val="#ppt_w"/>
                                          </p:val>
                                        </p:tav>
                                      </p:tavLst>
                                    </p:anim>
                                    <p:anim calcmode="lin" valueType="num">
                                      <p:cBhvr additive="base">
                                        <p:cTn id="52" dur="500"/>
                                        <p:tgtEl>
                                          <p:spTgt spid="214"/>
                                        </p:tgtEl>
                                        <p:attrNameLst>
                                          <p:attrName>ppt_h</p:attrName>
                                        </p:attrNameLst>
                                      </p:cBhvr>
                                      <p:tavLst>
                                        <p:tav tm="0">
                                          <p:val>
                                            <p:str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217"/>
                                        </p:tgtEl>
                                        <p:attrNameLst>
                                          <p:attrName>style.visibility</p:attrName>
                                        </p:attrNameLst>
                                      </p:cBhvr>
                                      <p:to>
                                        <p:strVal val="visible"/>
                                      </p:to>
                                    </p:set>
                                    <p:anim calcmode="lin" valueType="num">
                                      <p:cBhvr additive="base">
                                        <p:cTn id="55" dur="500"/>
                                        <p:tgtEl>
                                          <p:spTgt spid="217"/>
                                        </p:tgtEl>
                                        <p:attrNameLst>
                                          <p:attrName>ppt_w</p:attrName>
                                        </p:attrNameLst>
                                      </p:cBhvr>
                                      <p:tavLst>
                                        <p:tav tm="0">
                                          <p:val>
                                            <p:strVal val="0"/>
                                          </p:val>
                                        </p:tav>
                                        <p:tav tm="100000">
                                          <p:val>
                                            <p:strVal val="#ppt_w"/>
                                          </p:val>
                                        </p:tav>
                                      </p:tavLst>
                                    </p:anim>
                                    <p:anim calcmode="lin" valueType="num">
                                      <p:cBhvr additive="base">
                                        <p:cTn id="56" dur="500"/>
                                        <p:tgtEl>
                                          <p:spTgt spid="217"/>
                                        </p:tgtEl>
                                        <p:attrNameLst>
                                          <p:attrName>ppt_h</p:attrName>
                                        </p:attrNameLst>
                                      </p:cBhvr>
                                      <p:tavLst>
                                        <p:tav tm="0">
                                          <p:val>
                                            <p:strVal val="0"/>
                                          </p:val>
                                        </p:tav>
                                        <p:tav tm="100000">
                                          <p:val>
                                            <p:strVal val="#ppt_h"/>
                                          </p:val>
                                        </p:tav>
                                      </p:tavLst>
                                    </p:anim>
                                  </p:childTnLst>
                                </p:cTn>
                              </p:par>
                              <p:par>
                                <p:cTn id="57" presetID="23" presetClass="entr" presetSubtype="16" fill="hold" nodeType="withEffect">
                                  <p:stCondLst>
                                    <p:cond delay="0"/>
                                  </p:stCondLst>
                                  <p:childTnLst>
                                    <p:set>
                                      <p:cBhvr>
                                        <p:cTn id="58" dur="1" fill="hold">
                                          <p:stCondLst>
                                            <p:cond delay="0"/>
                                          </p:stCondLst>
                                        </p:cTn>
                                        <p:tgtEl>
                                          <p:spTgt spid="220"/>
                                        </p:tgtEl>
                                        <p:attrNameLst>
                                          <p:attrName>style.visibility</p:attrName>
                                        </p:attrNameLst>
                                      </p:cBhvr>
                                      <p:to>
                                        <p:strVal val="visible"/>
                                      </p:to>
                                    </p:set>
                                    <p:anim calcmode="lin" valueType="num">
                                      <p:cBhvr additive="base">
                                        <p:cTn id="59" dur="500"/>
                                        <p:tgtEl>
                                          <p:spTgt spid="220"/>
                                        </p:tgtEl>
                                        <p:attrNameLst>
                                          <p:attrName>ppt_w</p:attrName>
                                        </p:attrNameLst>
                                      </p:cBhvr>
                                      <p:tavLst>
                                        <p:tav tm="0">
                                          <p:val>
                                            <p:strVal val="0"/>
                                          </p:val>
                                        </p:tav>
                                        <p:tav tm="100000">
                                          <p:val>
                                            <p:strVal val="#ppt_w"/>
                                          </p:val>
                                        </p:tav>
                                      </p:tavLst>
                                    </p:anim>
                                    <p:anim calcmode="lin" valueType="num">
                                      <p:cBhvr additive="base">
                                        <p:cTn id="60" dur="500"/>
                                        <p:tgtEl>
                                          <p:spTgt spid="220"/>
                                        </p:tgtEl>
                                        <p:attrNameLst>
                                          <p:attrName>ppt_h</p:attrName>
                                        </p:attrNameLst>
                                      </p:cBhvr>
                                      <p:tavLst>
                                        <p:tav tm="0">
                                          <p:val>
                                            <p:strVal val="0"/>
                                          </p:val>
                                        </p:tav>
                                        <p:tav tm="100000">
                                          <p:val>
                                            <p:strVal val="#ppt_h"/>
                                          </p:val>
                                        </p:tav>
                                      </p:tavLst>
                                    </p:anim>
                                  </p:childTnLst>
                                </p:cTn>
                              </p:par>
                              <p:par>
                                <p:cTn id="61" presetID="23" presetClass="entr" presetSubtype="16" fill="hold" nodeType="withEffect">
                                  <p:stCondLst>
                                    <p:cond delay="0"/>
                                  </p:stCondLst>
                                  <p:childTnLst>
                                    <p:set>
                                      <p:cBhvr>
                                        <p:cTn id="62" dur="1" fill="hold">
                                          <p:stCondLst>
                                            <p:cond delay="0"/>
                                          </p:stCondLst>
                                        </p:cTn>
                                        <p:tgtEl>
                                          <p:spTgt spid="223"/>
                                        </p:tgtEl>
                                        <p:attrNameLst>
                                          <p:attrName>style.visibility</p:attrName>
                                        </p:attrNameLst>
                                      </p:cBhvr>
                                      <p:to>
                                        <p:strVal val="visible"/>
                                      </p:to>
                                    </p:set>
                                    <p:anim calcmode="lin" valueType="num">
                                      <p:cBhvr additive="base">
                                        <p:cTn id="63" dur="500"/>
                                        <p:tgtEl>
                                          <p:spTgt spid="223"/>
                                        </p:tgtEl>
                                        <p:attrNameLst>
                                          <p:attrName>ppt_w</p:attrName>
                                        </p:attrNameLst>
                                      </p:cBhvr>
                                      <p:tavLst>
                                        <p:tav tm="0">
                                          <p:val>
                                            <p:strVal val="0"/>
                                          </p:val>
                                        </p:tav>
                                        <p:tav tm="100000">
                                          <p:val>
                                            <p:strVal val="#ppt_w"/>
                                          </p:val>
                                        </p:tav>
                                      </p:tavLst>
                                    </p:anim>
                                    <p:anim calcmode="lin" valueType="num">
                                      <p:cBhvr additive="base">
                                        <p:cTn id="64" dur="500"/>
                                        <p:tgtEl>
                                          <p:spTgt spid="223"/>
                                        </p:tgtEl>
                                        <p:attrNameLst>
                                          <p:attrName>ppt_h</p:attrName>
                                        </p:attrNameLst>
                                      </p:cBhvr>
                                      <p:tavLst>
                                        <p:tav tm="0">
                                          <p:val>
                                            <p:strVal val="0"/>
                                          </p:val>
                                        </p:tav>
                                        <p:tav tm="100000">
                                          <p:val>
                                            <p:strVal val="#ppt_h"/>
                                          </p:val>
                                        </p:tav>
                                      </p:tavLst>
                                    </p:anim>
                                  </p:childTnLst>
                                </p:cTn>
                              </p:par>
                              <p:par>
                                <p:cTn id="65" presetID="23" presetClass="entr" presetSubtype="16" fill="hold" nodeType="withEffect">
                                  <p:stCondLst>
                                    <p:cond delay="0"/>
                                  </p:stCondLst>
                                  <p:childTnLst>
                                    <p:set>
                                      <p:cBhvr>
                                        <p:cTn id="66" dur="1" fill="hold">
                                          <p:stCondLst>
                                            <p:cond delay="0"/>
                                          </p:stCondLst>
                                        </p:cTn>
                                        <p:tgtEl>
                                          <p:spTgt spid="226"/>
                                        </p:tgtEl>
                                        <p:attrNameLst>
                                          <p:attrName>style.visibility</p:attrName>
                                        </p:attrNameLst>
                                      </p:cBhvr>
                                      <p:to>
                                        <p:strVal val="visible"/>
                                      </p:to>
                                    </p:set>
                                    <p:anim calcmode="lin" valueType="num">
                                      <p:cBhvr additive="base">
                                        <p:cTn id="67" dur="500"/>
                                        <p:tgtEl>
                                          <p:spTgt spid="226"/>
                                        </p:tgtEl>
                                        <p:attrNameLst>
                                          <p:attrName>ppt_w</p:attrName>
                                        </p:attrNameLst>
                                      </p:cBhvr>
                                      <p:tavLst>
                                        <p:tav tm="0">
                                          <p:val>
                                            <p:strVal val="0"/>
                                          </p:val>
                                        </p:tav>
                                        <p:tav tm="100000">
                                          <p:val>
                                            <p:strVal val="#ppt_w"/>
                                          </p:val>
                                        </p:tav>
                                      </p:tavLst>
                                    </p:anim>
                                    <p:anim calcmode="lin" valueType="num">
                                      <p:cBhvr additive="base">
                                        <p:cTn id="68" dur="500"/>
                                        <p:tgtEl>
                                          <p:spTgt spid="226"/>
                                        </p:tgtEl>
                                        <p:attrNameLst>
                                          <p:attrName>ppt_h</p:attrName>
                                        </p:attrNameLst>
                                      </p:cBhvr>
                                      <p:tavLst>
                                        <p:tav tm="0">
                                          <p:val>
                                            <p:strVal val="0"/>
                                          </p:val>
                                        </p:tav>
                                        <p:tav tm="100000">
                                          <p:val>
                                            <p:strVal val="#ppt_h"/>
                                          </p:val>
                                        </p:tav>
                                      </p:tavLst>
                                    </p:anim>
                                  </p:childTnLst>
                                </p:cTn>
                              </p:par>
                              <p:par>
                                <p:cTn id="69" presetID="23" presetClass="entr" presetSubtype="16" fill="hold" nodeType="withEffect">
                                  <p:stCondLst>
                                    <p:cond delay="0"/>
                                  </p:stCondLst>
                                  <p:childTnLst>
                                    <p:set>
                                      <p:cBhvr>
                                        <p:cTn id="70" dur="1" fill="hold">
                                          <p:stCondLst>
                                            <p:cond delay="0"/>
                                          </p:stCondLst>
                                        </p:cTn>
                                        <p:tgtEl>
                                          <p:spTgt spid="229"/>
                                        </p:tgtEl>
                                        <p:attrNameLst>
                                          <p:attrName>style.visibility</p:attrName>
                                        </p:attrNameLst>
                                      </p:cBhvr>
                                      <p:to>
                                        <p:strVal val="visible"/>
                                      </p:to>
                                    </p:set>
                                    <p:anim calcmode="lin" valueType="num">
                                      <p:cBhvr additive="base">
                                        <p:cTn id="71" dur="500"/>
                                        <p:tgtEl>
                                          <p:spTgt spid="229"/>
                                        </p:tgtEl>
                                        <p:attrNameLst>
                                          <p:attrName>ppt_w</p:attrName>
                                        </p:attrNameLst>
                                      </p:cBhvr>
                                      <p:tavLst>
                                        <p:tav tm="0">
                                          <p:val>
                                            <p:strVal val="0"/>
                                          </p:val>
                                        </p:tav>
                                        <p:tav tm="100000">
                                          <p:val>
                                            <p:strVal val="#ppt_w"/>
                                          </p:val>
                                        </p:tav>
                                      </p:tavLst>
                                    </p:anim>
                                    <p:anim calcmode="lin" valueType="num">
                                      <p:cBhvr additive="base">
                                        <p:cTn id="72" dur="500"/>
                                        <p:tgtEl>
                                          <p:spTgt spid="229"/>
                                        </p:tgtEl>
                                        <p:attrNameLst>
                                          <p:attrName>ppt_h</p:attrName>
                                        </p:attrNameLst>
                                      </p:cBhvr>
                                      <p:tavLst>
                                        <p:tav tm="0">
                                          <p:val>
                                            <p:strVal val="0"/>
                                          </p:val>
                                        </p:tav>
                                        <p:tav tm="100000">
                                          <p:val>
                                            <p:strVal val="#ppt_h"/>
                                          </p:val>
                                        </p:tav>
                                      </p:tavLst>
                                    </p:anim>
                                  </p:childTnLst>
                                </p:cTn>
                              </p:par>
                              <p:par>
                                <p:cTn id="73" presetID="23" presetClass="entr" presetSubtype="16" fill="hold" nodeType="withEffect">
                                  <p:stCondLst>
                                    <p:cond delay="0"/>
                                  </p:stCondLst>
                                  <p:childTnLst>
                                    <p:set>
                                      <p:cBhvr>
                                        <p:cTn id="74" dur="1" fill="hold">
                                          <p:stCondLst>
                                            <p:cond delay="0"/>
                                          </p:stCondLst>
                                        </p:cTn>
                                        <p:tgtEl>
                                          <p:spTgt spid="232"/>
                                        </p:tgtEl>
                                        <p:attrNameLst>
                                          <p:attrName>style.visibility</p:attrName>
                                        </p:attrNameLst>
                                      </p:cBhvr>
                                      <p:to>
                                        <p:strVal val="visible"/>
                                      </p:to>
                                    </p:set>
                                    <p:anim calcmode="lin" valueType="num">
                                      <p:cBhvr additive="base">
                                        <p:cTn id="75" dur="500"/>
                                        <p:tgtEl>
                                          <p:spTgt spid="232"/>
                                        </p:tgtEl>
                                        <p:attrNameLst>
                                          <p:attrName>ppt_w</p:attrName>
                                        </p:attrNameLst>
                                      </p:cBhvr>
                                      <p:tavLst>
                                        <p:tav tm="0">
                                          <p:val>
                                            <p:strVal val="0"/>
                                          </p:val>
                                        </p:tav>
                                        <p:tav tm="100000">
                                          <p:val>
                                            <p:strVal val="#ppt_w"/>
                                          </p:val>
                                        </p:tav>
                                      </p:tavLst>
                                    </p:anim>
                                    <p:anim calcmode="lin" valueType="num">
                                      <p:cBhvr additive="base">
                                        <p:cTn id="76" dur="500"/>
                                        <p:tgtEl>
                                          <p:spTgt spid="23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73"/>
        <p:cNvGrpSpPr/>
        <p:nvPr/>
      </p:nvGrpSpPr>
      <p:grpSpPr>
        <a:xfrm>
          <a:off x="0" y="0"/>
          <a:ext cx="0" cy="0"/>
          <a:chOff x="0" y="0"/>
          <a:chExt cx="0" cy="0"/>
        </a:xfrm>
      </p:grpSpPr>
      <p:sp>
        <p:nvSpPr>
          <p:cNvPr id="277" name="Google Shape;277;p8"/>
          <p:cNvSpPr/>
          <p:nvPr/>
        </p:nvSpPr>
        <p:spPr>
          <a:xfrm>
            <a:off x="-440603" y="1600628"/>
            <a:ext cx="1706029" cy="9353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278" name="Google Shape;278;p8"/>
          <p:cNvSpPr/>
          <p:nvPr/>
        </p:nvSpPr>
        <p:spPr>
          <a:xfrm>
            <a:off x="9932830" y="1252819"/>
            <a:ext cx="1903538" cy="110191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pic>
        <p:nvPicPr>
          <p:cNvPr id="279" name="Google Shape;279;p8"/>
          <p:cNvPicPr preferRelativeResize="0"/>
          <p:nvPr/>
        </p:nvPicPr>
        <p:blipFill rotWithShape="1">
          <a:blip r:embed="rId3">
            <a:alphaModFix/>
          </a:blip>
          <a:srcRect t="26667"/>
          <a:stretch/>
        </p:blipFill>
        <p:spPr>
          <a:xfrm>
            <a:off x="-27709" y="3429000"/>
            <a:ext cx="5895109" cy="3428999"/>
          </a:xfrm>
          <a:prstGeom prst="rect">
            <a:avLst/>
          </a:prstGeom>
          <a:noFill/>
          <a:ln>
            <a:noFill/>
          </a:ln>
        </p:spPr>
      </p:pic>
      <p:pic>
        <p:nvPicPr>
          <p:cNvPr id="280" name="Google Shape;280;p8"/>
          <p:cNvPicPr preferRelativeResize="0"/>
          <p:nvPr/>
        </p:nvPicPr>
        <p:blipFill rotWithShape="1">
          <a:blip r:embed="rId3">
            <a:alphaModFix/>
          </a:blip>
          <a:srcRect t="26667"/>
          <a:stretch/>
        </p:blipFill>
        <p:spPr>
          <a:xfrm flipH="1">
            <a:off x="5867397" y="3429000"/>
            <a:ext cx="6324601" cy="3428999"/>
          </a:xfrm>
          <a:prstGeom prst="rect">
            <a:avLst/>
          </a:prstGeom>
          <a:noFill/>
          <a:ln>
            <a:noFill/>
          </a:ln>
        </p:spPr>
      </p:pic>
      <p:sp>
        <p:nvSpPr>
          <p:cNvPr id="284" name="Google Shape;284;p8"/>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285" name="Google Shape;285;p8"/>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286" name="Google Shape;286;p8"/>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16" name="Rectangle: Rounded Corners 4">
            <a:extLst>
              <a:ext uri="{FF2B5EF4-FFF2-40B4-BE49-F238E27FC236}">
                <a16:creationId xmlns:a16="http://schemas.microsoft.com/office/drawing/2014/main" id="{3865FC3E-0834-D341-80BF-6FBDB1760FDC}"/>
              </a:ext>
            </a:extLst>
          </p:cNvPr>
          <p:cNvSpPr/>
          <p:nvPr/>
        </p:nvSpPr>
        <p:spPr>
          <a:xfrm>
            <a:off x="266700" y="304800"/>
            <a:ext cx="11658600" cy="6248400"/>
          </a:xfrm>
          <a:custGeom>
            <a:avLst/>
            <a:gdLst>
              <a:gd name="connsiteX0" fmla="*/ 0 w 11658600"/>
              <a:gd name="connsiteY0" fmla="*/ 729188 h 6248400"/>
              <a:gd name="connsiteX1" fmla="*/ 729188 w 11658600"/>
              <a:gd name="connsiteY1" fmla="*/ 0 h 6248400"/>
              <a:gd name="connsiteX2" fmla="*/ 10929412 w 11658600"/>
              <a:gd name="connsiteY2" fmla="*/ 0 h 6248400"/>
              <a:gd name="connsiteX3" fmla="*/ 11658600 w 11658600"/>
              <a:gd name="connsiteY3" fmla="*/ 729188 h 6248400"/>
              <a:gd name="connsiteX4" fmla="*/ 11658600 w 11658600"/>
              <a:gd name="connsiteY4" fmla="*/ 5519212 h 6248400"/>
              <a:gd name="connsiteX5" fmla="*/ 10929412 w 11658600"/>
              <a:gd name="connsiteY5" fmla="*/ 6248400 h 6248400"/>
              <a:gd name="connsiteX6" fmla="*/ 729188 w 11658600"/>
              <a:gd name="connsiteY6" fmla="*/ 6248400 h 6248400"/>
              <a:gd name="connsiteX7" fmla="*/ 0 w 11658600"/>
              <a:gd name="connsiteY7" fmla="*/ 5519212 h 6248400"/>
              <a:gd name="connsiteX8" fmla="*/ 0 w 11658600"/>
              <a:gd name="connsiteY8" fmla="*/ 729188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248400" fill="none" extrusionOk="0">
                <a:moveTo>
                  <a:pt x="0" y="729188"/>
                </a:moveTo>
                <a:cubicBezTo>
                  <a:pt x="4942" y="329243"/>
                  <a:pt x="278472" y="6284"/>
                  <a:pt x="729188" y="0"/>
                </a:cubicBezTo>
                <a:cubicBezTo>
                  <a:pt x="3270187" y="-38090"/>
                  <a:pt x="6756187" y="-157618"/>
                  <a:pt x="10929412" y="0"/>
                </a:cubicBezTo>
                <a:cubicBezTo>
                  <a:pt x="11338187" y="2608"/>
                  <a:pt x="11642711" y="248927"/>
                  <a:pt x="11658600" y="729188"/>
                </a:cubicBezTo>
                <a:cubicBezTo>
                  <a:pt x="11824767" y="2058838"/>
                  <a:pt x="11615870" y="4447883"/>
                  <a:pt x="11658600" y="5519212"/>
                </a:cubicBezTo>
                <a:cubicBezTo>
                  <a:pt x="11658631" y="5969041"/>
                  <a:pt x="11300790" y="6282520"/>
                  <a:pt x="10929412" y="6248400"/>
                </a:cubicBezTo>
                <a:cubicBezTo>
                  <a:pt x="8594248" y="6230294"/>
                  <a:pt x="2095008" y="6111493"/>
                  <a:pt x="729188" y="6248400"/>
                </a:cubicBezTo>
                <a:cubicBezTo>
                  <a:pt x="290324" y="6188514"/>
                  <a:pt x="37851" y="5859135"/>
                  <a:pt x="0" y="5519212"/>
                </a:cubicBezTo>
                <a:cubicBezTo>
                  <a:pt x="12442" y="4268650"/>
                  <a:pt x="-82064" y="1435577"/>
                  <a:pt x="0" y="729188"/>
                </a:cubicBezTo>
                <a:close/>
              </a:path>
              <a:path w="11658600" h="6248400" stroke="0" extrusionOk="0">
                <a:moveTo>
                  <a:pt x="0" y="729188"/>
                </a:moveTo>
                <a:cubicBezTo>
                  <a:pt x="11901" y="318870"/>
                  <a:pt x="371327" y="-19924"/>
                  <a:pt x="729188" y="0"/>
                </a:cubicBezTo>
                <a:cubicBezTo>
                  <a:pt x="3401655" y="-24565"/>
                  <a:pt x="7977806" y="-36763"/>
                  <a:pt x="10929412" y="0"/>
                </a:cubicBezTo>
                <a:cubicBezTo>
                  <a:pt x="11373821" y="-55962"/>
                  <a:pt x="11709061" y="268021"/>
                  <a:pt x="11658600" y="729188"/>
                </a:cubicBezTo>
                <a:cubicBezTo>
                  <a:pt x="11536061" y="1953149"/>
                  <a:pt x="11492085" y="4709061"/>
                  <a:pt x="11658600" y="5519212"/>
                </a:cubicBezTo>
                <a:cubicBezTo>
                  <a:pt x="11597807" y="5965323"/>
                  <a:pt x="11384582" y="6199836"/>
                  <a:pt x="10929412" y="6248400"/>
                </a:cubicBezTo>
                <a:cubicBezTo>
                  <a:pt x="9660763" y="6264295"/>
                  <a:pt x="4198189" y="6118944"/>
                  <a:pt x="729188" y="6248400"/>
                </a:cubicBezTo>
                <a:cubicBezTo>
                  <a:pt x="329365" y="6242666"/>
                  <a:pt x="-14836" y="5971943"/>
                  <a:pt x="0" y="5519212"/>
                </a:cubicBezTo>
                <a:cubicBezTo>
                  <a:pt x="168240" y="4742346"/>
                  <a:pt x="37931" y="2957047"/>
                  <a:pt x="0" y="72918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xmln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50D1DE0-1212-8148-B059-57EF2C7DD62F}"/>
              </a:ext>
            </a:extLst>
          </p:cNvPr>
          <p:cNvSpPr/>
          <p:nvPr/>
        </p:nvSpPr>
        <p:spPr>
          <a:xfrm>
            <a:off x="3567816" y="541218"/>
            <a:ext cx="4849405"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chemeClr val="accent1">
                    <a:lumMod val="50000"/>
                  </a:schemeClr>
                </a:solidFill>
                <a:effectLst>
                  <a:outerShdw blurRad="50800" dist="38100" dir="5400000" algn="t" rotWithShape="0">
                    <a:prstClr val="black">
                      <a:alpha val="40000"/>
                    </a:prstClr>
                  </a:outerShdw>
                </a:effectLst>
                <a:latin typeface="UTM Cooper Black" panose="02040603050506020204" pitchFamily="18"/>
              </a:rPr>
              <a:t>GIẢI NGHĨA TỪ</a:t>
            </a:r>
          </a:p>
        </p:txBody>
      </p:sp>
      <p:sp>
        <p:nvSpPr>
          <p:cNvPr id="22" name="TextBox 21">
            <a:extLst>
              <a:ext uri="{FF2B5EF4-FFF2-40B4-BE49-F238E27FC236}">
                <a16:creationId xmlns:a16="http://schemas.microsoft.com/office/drawing/2014/main" id="{6162E2A0-56F0-7E42-82AC-67025DC0312B}"/>
              </a:ext>
            </a:extLst>
          </p:cNvPr>
          <p:cNvSpPr txBox="1"/>
          <p:nvPr/>
        </p:nvSpPr>
        <p:spPr>
          <a:xfrm>
            <a:off x="1109053" y="1399047"/>
            <a:ext cx="2325956" cy="707886"/>
          </a:xfrm>
          <a:prstGeom prst="rect">
            <a:avLst/>
          </a:prstGeom>
          <a:noFill/>
        </p:spPr>
        <p:txBody>
          <a:bodyPr wrap="square">
            <a:spAutoFit/>
          </a:bodyPr>
          <a:lstStyle/>
          <a:p>
            <a:pPr algn="just"/>
            <a:r>
              <a:rPr lang="en-SG" sz="4000" b="1" kern="1200" dirty="0" err="1">
                <a:solidFill>
                  <a:srgbClr val="7030A0"/>
                </a:solidFill>
                <a:latin typeface="Calibri" panose="020F0502020204030204" pitchFamily="34" charset="0"/>
                <a:cs typeface="Calibri" panose="020F0502020204030204" pitchFamily="34" charset="0"/>
              </a:rPr>
              <a:t>đon</a:t>
            </a:r>
            <a:r>
              <a:rPr lang="en-SG" sz="4000" b="1" kern="1200" dirty="0">
                <a:solidFill>
                  <a:srgbClr val="7030A0"/>
                </a:solidFill>
                <a:latin typeface="Calibri" panose="020F0502020204030204" pitchFamily="34" charset="0"/>
                <a:cs typeface="Calibri" panose="020F0502020204030204" pitchFamily="34" charset="0"/>
              </a:rPr>
              <a:t>:</a:t>
            </a:r>
            <a:endParaRPr lang="en-US" sz="3600" b="1" dirty="0">
              <a:solidFill>
                <a:srgbClr val="7030A0"/>
              </a:solidFill>
            </a:endParaRPr>
          </a:p>
        </p:txBody>
      </p:sp>
      <p:sp>
        <p:nvSpPr>
          <p:cNvPr id="23" name="TextBox 22">
            <a:extLst>
              <a:ext uri="{FF2B5EF4-FFF2-40B4-BE49-F238E27FC236}">
                <a16:creationId xmlns:a16="http://schemas.microsoft.com/office/drawing/2014/main" id="{19918B10-753B-DF47-93A2-2C7B487B4681}"/>
              </a:ext>
            </a:extLst>
          </p:cNvPr>
          <p:cNvSpPr txBox="1"/>
          <p:nvPr/>
        </p:nvSpPr>
        <p:spPr>
          <a:xfrm>
            <a:off x="2538729" y="1401667"/>
            <a:ext cx="8419528" cy="1200329"/>
          </a:xfrm>
          <a:prstGeom prst="rect">
            <a:avLst/>
          </a:prstGeom>
          <a:noFill/>
        </p:spPr>
        <p:txBody>
          <a:bodyPr wrap="square">
            <a:spAutoFit/>
          </a:bodyPr>
          <a:lstStyle/>
          <a:p>
            <a:pPr algn="just"/>
            <a:r>
              <a:rPr lang="en-US" sz="3600" kern="1200" dirty="0">
                <a:latin typeface="Calibri" panose="020F0502020204030204" pitchFamily="34" charset="0"/>
                <a:cs typeface="Calibri" panose="020F0502020204030204" pitchFamily="34" charset="0"/>
              </a:rPr>
              <a:t>b</a:t>
            </a:r>
            <a:r>
              <a:rPr kumimoji="0" lang="en-US" sz="360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ó</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dùng</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trong</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các</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trường</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hợp</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đon</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mạ</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đon</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lúa</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đon</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củi</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a:t>
            </a:r>
            <a:endParaRPr kumimoji="0" lang="vi-VN" sz="360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381683AE-F522-794A-9FAC-7B932DBACBC6}"/>
              </a:ext>
            </a:extLst>
          </p:cNvPr>
          <p:cNvSpPr txBox="1"/>
          <p:nvPr/>
        </p:nvSpPr>
        <p:spPr>
          <a:xfrm>
            <a:off x="1124064" y="2474698"/>
            <a:ext cx="2325956" cy="707886"/>
          </a:xfrm>
          <a:prstGeom prst="rect">
            <a:avLst/>
          </a:prstGeom>
          <a:noFill/>
        </p:spPr>
        <p:txBody>
          <a:bodyPr wrap="square">
            <a:spAutoFit/>
          </a:bodyPr>
          <a:lstStyle/>
          <a:p>
            <a:pPr algn="just"/>
            <a:r>
              <a:rPr lang="en-SG" sz="4000" b="1" kern="1200" dirty="0">
                <a:solidFill>
                  <a:srgbClr val="7030A0"/>
                </a:solidFill>
                <a:latin typeface="Calibri" panose="020F0502020204030204" pitchFamily="34" charset="0"/>
                <a:cs typeface="Calibri" panose="020F0502020204030204" pitchFamily="34" charset="0"/>
              </a:rPr>
              <a:t>k</a:t>
            </a:r>
            <a:r>
              <a:rPr kumimoji="0" lang="en-SG" sz="40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he:</a:t>
            </a:r>
            <a:endParaRPr lang="en-US" sz="3600" b="1" dirty="0">
              <a:solidFill>
                <a:srgbClr val="7030A0"/>
              </a:solidFill>
            </a:endParaRPr>
          </a:p>
        </p:txBody>
      </p:sp>
      <p:sp>
        <p:nvSpPr>
          <p:cNvPr id="25" name="TextBox 24">
            <a:extLst>
              <a:ext uri="{FF2B5EF4-FFF2-40B4-BE49-F238E27FC236}">
                <a16:creationId xmlns:a16="http://schemas.microsoft.com/office/drawing/2014/main" id="{64150293-E451-8346-BA56-CBDC30B3BF65}"/>
              </a:ext>
            </a:extLst>
          </p:cNvPr>
          <p:cNvSpPr txBox="1"/>
          <p:nvPr/>
        </p:nvSpPr>
        <p:spPr>
          <a:xfrm>
            <a:off x="2538729" y="2555409"/>
            <a:ext cx="8320878" cy="1200329"/>
          </a:xfrm>
          <a:prstGeom prst="rect">
            <a:avLst/>
          </a:prstGeom>
          <a:noFill/>
        </p:spPr>
        <p:txBody>
          <a:bodyPr wrap="square">
            <a:spAutoFit/>
          </a:bodyPr>
          <a:lstStyle/>
          <a:p>
            <a:pPr algn="just"/>
            <a:r>
              <a:rPr lang="en-SG" sz="3600" kern="1200" dirty="0" err="1">
                <a:latin typeface="Calibri" panose="020F0502020204030204" pitchFamily="34" charset="0"/>
                <a:cs typeface="Calibri" panose="020F0502020204030204" pitchFamily="34" charset="0"/>
              </a:rPr>
              <a:t>đường</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nước</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chảy</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hẹp</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giữa</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hai</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vách</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núi</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hoặc</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sườn</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dốc</a:t>
            </a:r>
            <a:r>
              <a:rPr lang="en-SG" sz="3600" kern="1200" dirty="0">
                <a:latin typeface="Calibri" panose="020F0502020204030204" pitchFamily="34" charset="0"/>
                <a:cs typeface="Calibri" panose="020F0502020204030204" pitchFamily="34" charset="0"/>
              </a:rPr>
              <a:t>.</a:t>
            </a:r>
            <a:endParaRPr kumimoji="0" lang="vi-VN" sz="360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98C768B-847C-924D-83AC-6214B6E03B5A}"/>
              </a:ext>
            </a:extLst>
          </p:cNvPr>
          <p:cNvPicPr>
            <a:picLocks noChangeAspect="1"/>
          </p:cNvPicPr>
          <p:nvPr/>
        </p:nvPicPr>
        <p:blipFill>
          <a:blip r:embed="rId4"/>
          <a:stretch>
            <a:fillRect/>
          </a:stretch>
        </p:blipFill>
        <p:spPr>
          <a:xfrm>
            <a:off x="3688282" y="2745679"/>
            <a:ext cx="4983336" cy="3328868"/>
          </a:xfrm>
          <a:prstGeom prst="rect">
            <a:avLst/>
          </a:prstGeom>
        </p:spPr>
      </p:pic>
      <p:pic>
        <p:nvPicPr>
          <p:cNvPr id="4" name="Picture 3">
            <a:extLst>
              <a:ext uri="{FF2B5EF4-FFF2-40B4-BE49-F238E27FC236}">
                <a16:creationId xmlns:a16="http://schemas.microsoft.com/office/drawing/2014/main" id="{E4368314-3C37-A34B-8819-6E38AFE3C9C2}"/>
              </a:ext>
            </a:extLst>
          </p:cNvPr>
          <p:cNvPicPr>
            <a:picLocks noChangeAspect="1"/>
          </p:cNvPicPr>
          <p:nvPr/>
        </p:nvPicPr>
        <p:blipFill rotWithShape="1">
          <a:blip r:embed="rId5"/>
          <a:srcRect t="6262" b="18984"/>
          <a:stretch/>
        </p:blipFill>
        <p:spPr>
          <a:xfrm>
            <a:off x="4146260" y="3695778"/>
            <a:ext cx="4128309" cy="27963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5" presetClass="entr" presetSubtype="1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dissolv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359"/>
        <p:cNvGrpSpPr/>
        <p:nvPr/>
      </p:nvGrpSpPr>
      <p:grpSpPr>
        <a:xfrm>
          <a:off x="0" y="0"/>
          <a:ext cx="0" cy="0"/>
          <a:chOff x="0" y="0"/>
          <a:chExt cx="0" cy="0"/>
        </a:xfrm>
      </p:grpSpPr>
      <p:sp>
        <p:nvSpPr>
          <p:cNvPr id="361" name="Google Shape;361;p11"/>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362" name="Google Shape;362;p11"/>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363" name="Google Shape;363;p11"/>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364" name="Google Shape;364;p11"/>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365" name="Google Shape;365;p11"/>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366" name="Google Shape;366;p11"/>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pic>
        <p:nvPicPr>
          <p:cNvPr id="367" name="Google Shape;367;p11"/>
          <p:cNvPicPr preferRelativeResize="0"/>
          <p:nvPr/>
        </p:nvPicPr>
        <p:blipFill rotWithShape="1">
          <a:blip r:embed="rId3">
            <a:alphaModFix/>
          </a:blip>
          <a:srcRect l="15000" t="51840" r="58689" b="21402"/>
          <a:stretch/>
        </p:blipFill>
        <p:spPr>
          <a:xfrm>
            <a:off x="-149268" y="3008349"/>
            <a:ext cx="4396450" cy="2524867"/>
          </a:xfrm>
          <a:prstGeom prst="rect">
            <a:avLst/>
          </a:prstGeom>
          <a:noFill/>
          <a:ln>
            <a:noFill/>
          </a:ln>
        </p:spPr>
      </p:pic>
      <p:pic>
        <p:nvPicPr>
          <p:cNvPr id="368" name="Google Shape;368;p11"/>
          <p:cNvPicPr preferRelativeResize="0"/>
          <p:nvPr/>
        </p:nvPicPr>
        <p:blipFill rotWithShape="1">
          <a:blip r:embed="rId4">
            <a:alphaModFix/>
          </a:blip>
          <a:srcRect l="40414" t="51840" r="38029" b="21402"/>
          <a:stretch/>
        </p:blipFill>
        <p:spPr>
          <a:xfrm>
            <a:off x="4008474" y="3000795"/>
            <a:ext cx="3601985" cy="2524867"/>
          </a:xfrm>
          <a:prstGeom prst="rect">
            <a:avLst/>
          </a:prstGeom>
          <a:noFill/>
          <a:ln>
            <a:noFill/>
          </a:ln>
        </p:spPr>
      </p:pic>
      <p:pic>
        <p:nvPicPr>
          <p:cNvPr id="369" name="Google Shape;369;p11"/>
          <p:cNvPicPr preferRelativeResize="0"/>
          <p:nvPr/>
        </p:nvPicPr>
        <p:blipFill rotWithShape="1">
          <a:blip r:embed="rId3">
            <a:alphaModFix/>
          </a:blip>
          <a:srcRect l="64101" t="51840" r="7500" b="21402"/>
          <a:stretch/>
        </p:blipFill>
        <p:spPr>
          <a:xfrm>
            <a:off x="7446854" y="3625021"/>
            <a:ext cx="4745146" cy="2524867"/>
          </a:xfrm>
          <a:prstGeom prst="rect">
            <a:avLst/>
          </a:prstGeom>
          <a:noFill/>
          <a:ln>
            <a:noFill/>
          </a:ln>
        </p:spPr>
      </p:pic>
      <p:pic>
        <p:nvPicPr>
          <p:cNvPr id="370" name="Google Shape;370;p11"/>
          <p:cNvPicPr preferRelativeResize="0"/>
          <p:nvPr/>
        </p:nvPicPr>
        <p:blipFill rotWithShape="1">
          <a:blip r:embed="rId5">
            <a:alphaModFix/>
          </a:blip>
          <a:srcRect t="37954" r="90625" b="31467"/>
          <a:stretch/>
        </p:blipFill>
        <p:spPr>
          <a:xfrm>
            <a:off x="160130" y="2905012"/>
            <a:ext cx="979642" cy="1804381"/>
          </a:xfrm>
          <a:prstGeom prst="rect">
            <a:avLst/>
          </a:prstGeom>
          <a:noFill/>
          <a:ln>
            <a:noFill/>
          </a:ln>
        </p:spPr>
      </p:pic>
      <p:pic>
        <p:nvPicPr>
          <p:cNvPr id="371" name="Google Shape;371;p11"/>
          <p:cNvPicPr preferRelativeResize="0"/>
          <p:nvPr/>
        </p:nvPicPr>
        <p:blipFill rotWithShape="1">
          <a:blip r:embed="rId6">
            <a:alphaModFix/>
          </a:blip>
          <a:srcRect l="55533" t="65911" b="392"/>
          <a:stretch/>
        </p:blipFill>
        <p:spPr>
          <a:xfrm>
            <a:off x="6694395" y="4559103"/>
            <a:ext cx="5497605" cy="2352685"/>
          </a:xfrm>
          <a:prstGeom prst="rect">
            <a:avLst/>
          </a:prstGeom>
          <a:noFill/>
          <a:ln>
            <a:noFill/>
          </a:ln>
        </p:spPr>
      </p:pic>
      <p:pic>
        <p:nvPicPr>
          <p:cNvPr id="372" name="Google Shape;372;p11"/>
          <p:cNvPicPr preferRelativeResize="0"/>
          <p:nvPr/>
        </p:nvPicPr>
        <p:blipFill rotWithShape="1">
          <a:blip r:embed="rId7">
            <a:alphaModFix/>
          </a:blip>
          <a:srcRect t="65810" r="26875" b="392"/>
          <a:stretch/>
        </p:blipFill>
        <p:spPr>
          <a:xfrm>
            <a:off x="0" y="4529129"/>
            <a:ext cx="8980582" cy="2343979"/>
          </a:xfrm>
          <a:prstGeom prst="rect">
            <a:avLst/>
          </a:prstGeom>
          <a:noFill/>
          <a:ln>
            <a:noFill/>
          </a:ln>
        </p:spPr>
      </p:pic>
      <p:pic>
        <p:nvPicPr>
          <p:cNvPr id="373" name="Google Shape;373;p11"/>
          <p:cNvPicPr preferRelativeResize="0"/>
          <p:nvPr/>
        </p:nvPicPr>
        <p:blipFill rotWithShape="1">
          <a:blip r:embed="rId8">
            <a:alphaModFix/>
          </a:blip>
          <a:srcRect l="70819" t="55251" r="-1" b="19293"/>
          <a:stretch/>
        </p:blipFill>
        <p:spPr>
          <a:xfrm>
            <a:off x="8327244" y="3824044"/>
            <a:ext cx="3806580" cy="1875120"/>
          </a:xfrm>
          <a:prstGeom prst="rect">
            <a:avLst/>
          </a:prstGeom>
          <a:noFill/>
          <a:ln>
            <a:noFill/>
          </a:ln>
        </p:spPr>
      </p:pic>
      <p:pic>
        <p:nvPicPr>
          <p:cNvPr id="374" name="Google Shape;374;p11"/>
          <p:cNvPicPr preferRelativeResize="0"/>
          <p:nvPr/>
        </p:nvPicPr>
        <p:blipFill rotWithShape="1">
          <a:blip r:embed="rId8">
            <a:alphaModFix/>
          </a:blip>
          <a:srcRect l="58533" t="55251" r="31396" b="19293"/>
          <a:stretch/>
        </p:blipFill>
        <p:spPr>
          <a:xfrm>
            <a:off x="7066016" y="3785364"/>
            <a:ext cx="1261228" cy="1800435"/>
          </a:xfrm>
          <a:prstGeom prst="rect">
            <a:avLst/>
          </a:prstGeom>
          <a:noFill/>
          <a:ln>
            <a:noFill/>
          </a:ln>
        </p:spPr>
      </p:pic>
      <p:sp>
        <p:nvSpPr>
          <p:cNvPr id="376" name="Google Shape;376;p11"/>
          <p:cNvSpPr txBox="1"/>
          <p:nvPr/>
        </p:nvSpPr>
        <p:spPr>
          <a:xfrm>
            <a:off x="2619077" y="2339304"/>
            <a:ext cx="7059482" cy="1015663"/>
          </a:xfrm>
          <a:prstGeom prst="rect">
            <a:avLst/>
          </a:prstGeom>
          <a:noFill/>
          <a:ln>
            <a:noFill/>
          </a:ln>
          <a:effectLst>
            <a:outerShdw blurRad="50800" dist="38100" dir="8100000" algn="tr" rotWithShape="0">
              <a:srgbClr val="000000">
                <a:alpha val="40000"/>
              </a:srgbClr>
            </a:outerShdw>
          </a:effectLst>
        </p:spPr>
        <p:txBody>
          <a:bodyPr spcFirstLastPara="1" wrap="square" lIns="0" tIns="0" rIns="0" bIns="0" anchor="t" anchorCtr="0">
            <a:spAutoFit/>
          </a:bodyPr>
          <a:lstStyle/>
          <a:p>
            <a:pPr marL="0" marR="0" lvl="0" indent="0" algn="ctr" rtl="0">
              <a:spcBef>
                <a:spcPts val="0"/>
              </a:spcBef>
              <a:spcAft>
                <a:spcPts val="0"/>
              </a:spcAft>
              <a:buNone/>
            </a:pPr>
            <a:r>
              <a:rPr lang="en-SG" sz="6600" b="1" dirty="0">
                <a:solidFill>
                  <a:srgbClr val="0C0C0C"/>
                </a:solidFill>
                <a:latin typeface="Arial"/>
                <a:ea typeface="Arial"/>
                <a:cs typeface="Arial"/>
                <a:sym typeface="Arial"/>
              </a:rPr>
              <a:t>TÌM HIỂU BÀI</a:t>
            </a:r>
            <a:endParaRPr sz="6600" b="1" dirty="0">
              <a:solidFill>
                <a:srgbClr val="0C0C0C"/>
              </a:solidFill>
              <a:latin typeface="Arial"/>
              <a:ea typeface="Arial"/>
              <a:cs typeface="Arial"/>
              <a:sym typeface="Arial"/>
            </a:endParaRPr>
          </a:p>
        </p:txBody>
      </p:sp>
      <p:sp>
        <p:nvSpPr>
          <p:cNvPr id="379" name="Google Shape;379;p11"/>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grpSp>
        <p:nvGrpSpPr>
          <p:cNvPr id="380" name="Google Shape;380;p11"/>
          <p:cNvGrpSpPr/>
          <p:nvPr/>
        </p:nvGrpSpPr>
        <p:grpSpPr>
          <a:xfrm>
            <a:off x="-291871" y="3525845"/>
            <a:ext cx="13654110" cy="3408355"/>
            <a:chOff x="-29140" y="3368913"/>
            <a:chExt cx="13654110" cy="3545778"/>
          </a:xfrm>
        </p:grpSpPr>
        <p:pic>
          <p:nvPicPr>
            <p:cNvPr id="381" name="Google Shape;381;p11"/>
            <p:cNvPicPr preferRelativeResize="0"/>
            <p:nvPr/>
          </p:nvPicPr>
          <p:blipFill rotWithShape="1">
            <a:blip r:embed="rId9">
              <a:alphaModFix/>
            </a:blip>
            <a:srcRect b="4810"/>
            <a:stretch/>
          </p:blipFill>
          <p:spPr>
            <a:xfrm>
              <a:off x="-29140" y="3388588"/>
              <a:ext cx="5290565" cy="3526103"/>
            </a:xfrm>
            <a:prstGeom prst="rect">
              <a:avLst/>
            </a:prstGeom>
            <a:noFill/>
            <a:ln>
              <a:noFill/>
            </a:ln>
          </p:spPr>
        </p:pic>
        <p:pic>
          <p:nvPicPr>
            <p:cNvPr id="382" name="Google Shape;382;p11"/>
            <p:cNvPicPr preferRelativeResize="0"/>
            <p:nvPr/>
          </p:nvPicPr>
          <p:blipFill rotWithShape="1">
            <a:blip r:embed="rId9">
              <a:alphaModFix/>
            </a:blip>
            <a:srcRect b="4810"/>
            <a:stretch/>
          </p:blipFill>
          <p:spPr>
            <a:xfrm>
              <a:off x="4704260" y="3368913"/>
              <a:ext cx="5290565" cy="3526103"/>
            </a:xfrm>
            <a:prstGeom prst="rect">
              <a:avLst/>
            </a:prstGeom>
            <a:noFill/>
            <a:ln>
              <a:noFill/>
            </a:ln>
          </p:spPr>
        </p:pic>
        <p:pic>
          <p:nvPicPr>
            <p:cNvPr id="383" name="Google Shape;383;p11"/>
            <p:cNvPicPr preferRelativeResize="0"/>
            <p:nvPr/>
          </p:nvPicPr>
          <p:blipFill rotWithShape="1">
            <a:blip r:embed="rId9">
              <a:alphaModFix/>
            </a:blip>
            <a:srcRect b="4810"/>
            <a:stretch/>
          </p:blipFill>
          <p:spPr>
            <a:xfrm>
              <a:off x="8698865" y="3368913"/>
              <a:ext cx="4926105" cy="3526103"/>
            </a:xfrm>
            <a:prstGeom prst="rect">
              <a:avLst/>
            </a:prstGeom>
            <a:noFill/>
            <a:ln>
              <a:noFill/>
            </a:ln>
          </p:spPr>
        </p:pic>
      </p:grpSp>
      <p:pic>
        <p:nvPicPr>
          <p:cNvPr id="384" name="Google Shape;384;p11"/>
          <p:cNvPicPr preferRelativeResize="0"/>
          <p:nvPr/>
        </p:nvPicPr>
        <p:blipFill rotWithShape="1">
          <a:blip r:embed="rId10">
            <a:alphaModFix/>
          </a:blip>
          <a:srcRect l="35184" t="55183" r="22473" b="-1013"/>
          <a:stretch/>
        </p:blipFill>
        <p:spPr>
          <a:xfrm>
            <a:off x="7146961" y="46671"/>
            <a:ext cx="1343719" cy="1454336"/>
          </a:xfrm>
          <a:prstGeom prst="rect">
            <a:avLst/>
          </a:prstGeom>
          <a:noFill/>
          <a:ln>
            <a:noFill/>
          </a:ln>
        </p:spPr>
      </p:pic>
      <p:pic>
        <p:nvPicPr>
          <p:cNvPr id="385" name="Google Shape;385;p11"/>
          <p:cNvPicPr preferRelativeResize="0"/>
          <p:nvPr/>
        </p:nvPicPr>
        <p:blipFill rotWithShape="1">
          <a:blip r:embed="rId10">
            <a:alphaModFix/>
          </a:blip>
          <a:srcRect r="57657" b="54170"/>
          <a:stretch/>
        </p:blipFill>
        <p:spPr>
          <a:xfrm rot="6872548">
            <a:off x="1813957" y="3182790"/>
            <a:ext cx="1343719" cy="1454336"/>
          </a:xfrm>
          <a:prstGeom prst="rect">
            <a:avLst/>
          </a:prstGeom>
          <a:noFill/>
          <a:ln>
            <a:noFill/>
          </a:ln>
        </p:spPr>
      </p:pic>
      <p:pic>
        <p:nvPicPr>
          <p:cNvPr id="386" name="Google Shape;386;p11"/>
          <p:cNvPicPr preferRelativeResize="0"/>
          <p:nvPr/>
        </p:nvPicPr>
        <p:blipFill rotWithShape="1">
          <a:blip r:embed="rId10">
            <a:alphaModFix/>
          </a:blip>
          <a:srcRect r="57657" b="54170"/>
          <a:stretch/>
        </p:blipFill>
        <p:spPr>
          <a:xfrm rot="3908138" flipH="1">
            <a:off x="-30599" y="505257"/>
            <a:ext cx="1443745" cy="15625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432"/>
        <p:cNvGrpSpPr/>
        <p:nvPr/>
      </p:nvGrpSpPr>
      <p:grpSpPr>
        <a:xfrm>
          <a:off x="0" y="0"/>
          <a:ext cx="0" cy="0"/>
          <a:chOff x="0" y="0"/>
          <a:chExt cx="0" cy="0"/>
        </a:xfrm>
      </p:grpSpPr>
      <p:sp>
        <p:nvSpPr>
          <p:cNvPr id="435" name="Google Shape;435;p13"/>
          <p:cNvSpPr/>
          <p:nvPr/>
        </p:nvSpPr>
        <p:spPr>
          <a:xfrm>
            <a:off x="1295400" y="646677"/>
            <a:ext cx="9601200" cy="1089438"/>
          </a:xfrm>
          <a:custGeom>
            <a:avLst/>
            <a:gdLst/>
            <a:ahLst/>
            <a:cxnLst/>
            <a:rect l="l" t="t" r="r" b="b"/>
            <a:pathLst>
              <a:path w="9601200" h="1089438" fill="none" extrusionOk="0">
                <a:moveTo>
                  <a:pt x="0" y="544719"/>
                </a:moveTo>
                <a:cubicBezTo>
                  <a:pt x="15496" y="280197"/>
                  <a:pt x="264687" y="-64683"/>
                  <a:pt x="544719" y="0"/>
                </a:cubicBezTo>
                <a:cubicBezTo>
                  <a:pt x="739657" y="-14088"/>
                  <a:pt x="950486" y="17433"/>
                  <a:pt x="1112170" y="0"/>
                </a:cubicBezTo>
                <a:cubicBezTo>
                  <a:pt x="1273854" y="-17433"/>
                  <a:pt x="1324620" y="46302"/>
                  <a:pt x="1509385" y="0"/>
                </a:cubicBezTo>
                <a:cubicBezTo>
                  <a:pt x="1694150" y="-46302"/>
                  <a:pt x="1913416" y="25727"/>
                  <a:pt x="2076836" y="0"/>
                </a:cubicBezTo>
                <a:cubicBezTo>
                  <a:pt x="2240256" y="-25727"/>
                  <a:pt x="2301713" y="26075"/>
                  <a:pt x="2388934" y="0"/>
                </a:cubicBezTo>
                <a:cubicBezTo>
                  <a:pt x="2476155" y="-26075"/>
                  <a:pt x="2749727" y="54894"/>
                  <a:pt x="2871267" y="0"/>
                </a:cubicBezTo>
                <a:cubicBezTo>
                  <a:pt x="2992807" y="-54894"/>
                  <a:pt x="3235115" y="61335"/>
                  <a:pt x="3438718" y="0"/>
                </a:cubicBezTo>
                <a:cubicBezTo>
                  <a:pt x="3642321" y="-61335"/>
                  <a:pt x="3775517" y="64065"/>
                  <a:pt x="4091286" y="0"/>
                </a:cubicBezTo>
                <a:cubicBezTo>
                  <a:pt x="4407055" y="-64065"/>
                  <a:pt x="4497241" y="55320"/>
                  <a:pt x="4743855" y="0"/>
                </a:cubicBezTo>
                <a:cubicBezTo>
                  <a:pt x="4990469" y="-55320"/>
                  <a:pt x="5022039" y="131"/>
                  <a:pt x="5226188" y="0"/>
                </a:cubicBezTo>
                <a:cubicBezTo>
                  <a:pt x="5430337" y="-131"/>
                  <a:pt x="5731788" y="39890"/>
                  <a:pt x="5963874" y="0"/>
                </a:cubicBezTo>
                <a:cubicBezTo>
                  <a:pt x="6195960" y="-39890"/>
                  <a:pt x="6262104" y="42333"/>
                  <a:pt x="6446207" y="0"/>
                </a:cubicBezTo>
                <a:cubicBezTo>
                  <a:pt x="6630310" y="-42333"/>
                  <a:pt x="6895066" y="51339"/>
                  <a:pt x="7183893" y="0"/>
                </a:cubicBezTo>
                <a:cubicBezTo>
                  <a:pt x="7472720" y="-51339"/>
                  <a:pt x="7555595" y="48093"/>
                  <a:pt x="7751344" y="0"/>
                </a:cubicBezTo>
                <a:cubicBezTo>
                  <a:pt x="7947093" y="-48093"/>
                  <a:pt x="8119744" y="15053"/>
                  <a:pt x="8403913" y="0"/>
                </a:cubicBezTo>
                <a:cubicBezTo>
                  <a:pt x="8688082" y="-15053"/>
                  <a:pt x="8873263" y="62335"/>
                  <a:pt x="9056481" y="0"/>
                </a:cubicBezTo>
                <a:cubicBezTo>
                  <a:pt x="9275644" y="-33972"/>
                  <a:pt x="9592510" y="246461"/>
                  <a:pt x="9601200" y="544719"/>
                </a:cubicBezTo>
                <a:lnTo>
                  <a:pt x="9601200" y="544719"/>
                </a:lnTo>
                <a:cubicBezTo>
                  <a:pt x="9559951" y="872819"/>
                  <a:pt x="9385849" y="1066056"/>
                  <a:pt x="9056481" y="1089438"/>
                </a:cubicBezTo>
                <a:cubicBezTo>
                  <a:pt x="8905446" y="1102571"/>
                  <a:pt x="8631403" y="1048279"/>
                  <a:pt x="8403913" y="1089438"/>
                </a:cubicBezTo>
                <a:cubicBezTo>
                  <a:pt x="8176423" y="1130597"/>
                  <a:pt x="8005882" y="1085824"/>
                  <a:pt x="7666227" y="1089438"/>
                </a:cubicBezTo>
                <a:cubicBezTo>
                  <a:pt x="7326572" y="1093052"/>
                  <a:pt x="7291218" y="1034616"/>
                  <a:pt x="6928541" y="1089438"/>
                </a:cubicBezTo>
                <a:cubicBezTo>
                  <a:pt x="6565864" y="1144260"/>
                  <a:pt x="6493482" y="1023909"/>
                  <a:pt x="6275972" y="1089438"/>
                </a:cubicBezTo>
                <a:cubicBezTo>
                  <a:pt x="6058462" y="1154967"/>
                  <a:pt x="5914050" y="1040667"/>
                  <a:pt x="5708521" y="1089438"/>
                </a:cubicBezTo>
                <a:cubicBezTo>
                  <a:pt x="5502992" y="1138209"/>
                  <a:pt x="5436042" y="1054314"/>
                  <a:pt x="5311306" y="1089438"/>
                </a:cubicBezTo>
                <a:cubicBezTo>
                  <a:pt x="5186571" y="1124562"/>
                  <a:pt x="4936588" y="1088905"/>
                  <a:pt x="4658737" y="1089438"/>
                </a:cubicBezTo>
                <a:cubicBezTo>
                  <a:pt x="4380886" y="1089971"/>
                  <a:pt x="4270141" y="1057800"/>
                  <a:pt x="4006169" y="1089438"/>
                </a:cubicBezTo>
                <a:cubicBezTo>
                  <a:pt x="3742197" y="1121076"/>
                  <a:pt x="3761424" y="1071894"/>
                  <a:pt x="3694071" y="1089438"/>
                </a:cubicBezTo>
                <a:cubicBezTo>
                  <a:pt x="3626718" y="1106982"/>
                  <a:pt x="3248459" y="1063299"/>
                  <a:pt x="3126620" y="1089438"/>
                </a:cubicBezTo>
                <a:cubicBezTo>
                  <a:pt x="3004781" y="1115577"/>
                  <a:pt x="2888140" y="1084687"/>
                  <a:pt x="2814522" y="1089438"/>
                </a:cubicBezTo>
                <a:cubicBezTo>
                  <a:pt x="2740904" y="1094189"/>
                  <a:pt x="2472351" y="1022425"/>
                  <a:pt x="2247071" y="1089438"/>
                </a:cubicBezTo>
                <a:cubicBezTo>
                  <a:pt x="2021791" y="1156451"/>
                  <a:pt x="1868513" y="1059806"/>
                  <a:pt x="1764738" y="1089438"/>
                </a:cubicBezTo>
                <a:cubicBezTo>
                  <a:pt x="1660963" y="1119070"/>
                  <a:pt x="1555498" y="1059915"/>
                  <a:pt x="1367523" y="1089438"/>
                </a:cubicBezTo>
                <a:cubicBezTo>
                  <a:pt x="1179548" y="1118961"/>
                  <a:pt x="894007" y="991589"/>
                  <a:pt x="544719" y="1089438"/>
                </a:cubicBezTo>
                <a:cubicBezTo>
                  <a:pt x="272644" y="1016921"/>
                  <a:pt x="-67753" y="903271"/>
                  <a:pt x="0" y="544719"/>
                </a:cubicBezTo>
                <a:close/>
              </a:path>
              <a:path w="9601200" h="1089438" extrusionOk="0">
                <a:moveTo>
                  <a:pt x="0" y="544719"/>
                </a:moveTo>
                <a:cubicBezTo>
                  <a:pt x="23174" y="218099"/>
                  <a:pt x="189536" y="-20504"/>
                  <a:pt x="544719" y="0"/>
                </a:cubicBezTo>
                <a:cubicBezTo>
                  <a:pt x="689685" y="-31361"/>
                  <a:pt x="766304" y="47175"/>
                  <a:pt x="941935" y="0"/>
                </a:cubicBezTo>
                <a:cubicBezTo>
                  <a:pt x="1117566" y="-47175"/>
                  <a:pt x="1384208" y="51685"/>
                  <a:pt x="1509385" y="0"/>
                </a:cubicBezTo>
                <a:cubicBezTo>
                  <a:pt x="1634562" y="-51685"/>
                  <a:pt x="1950319" y="48405"/>
                  <a:pt x="2161954" y="0"/>
                </a:cubicBezTo>
                <a:cubicBezTo>
                  <a:pt x="2373589" y="-48405"/>
                  <a:pt x="2416750" y="29451"/>
                  <a:pt x="2559169" y="0"/>
                </a:cubicBezTo>
                <a:cubicBezTo>
                  <a:pt x="2701589" y="-29451"/>
                  <a:pt x="2763382" y="36936"/>
                  <a:pt x="2956385" y="0"/>
                </a:cubicBezTo>
                <a:cubicBezTo>
                  <a:pt x="3149388" y="-36936"/>
                  <a:pt x="3290104" y="44985"/>
                  <a:pt x="3438718" y="0"/>
                </a:cubicBezTo>
                <a:cubicBezTo>
                  <a:pt x="3587332" y="-44985"/>
                  <a:pt x="3686797" y="31931"/>
                  <a:pt x="3750816" y="0"/>
                </a:cubicBezTo>
                <a:cubicBezTo>
                  <a:pt x="3814835" y="-31931"/>
                  <a:pt x="4188890" y="19924"/>
                  <a:pt x="4488502" y="0"/>
                </a:cubicBezTo>
                <a:cubicBezTo>
                  <a:pt x="4788114" y="-19924"/>
                  <a:pt x="4743100" y="13492"/>
                  <a:pt x="4970835" y="0"/>
                </a:cubicBezTo>
                <a:cubicBezTo>
                  <a:pt x="5198570" y="-13492"/>
                  <a:pt x="5424507" y="45882"/>
                  <a:pt x="5538286" y="0"/>
                </a:cubicBezTo>
                <a:cubicBezTo>
                  <a:pt x="5652065" y="-45882"/>
                  <a:pt x="5737655" y="28877"/>
                  <a:pt x="5850384" y="0"/>
                </a:cubicBezTo>
                <a:cubicBezTo>
                  <a:pt x="5963113" y="-28877"/>
                  <a:pt x="6017913" y="8070"/>
                  <a:pt x="6162482" y="0"/>
                </a:cubicBezTo>
                <a:cubicBezTo>
                  <a:pt x="6307051" y="-8070"/>
                  <a:pt x="6499103" y="61076"/>
                  <a:pt x="6815050" y="0"/>
                </a:cubicBezTo>
                <a:cubicBezTo>
                  <a:pt x="7130997" y="-61076"/>
                  <a:pt x="7391438" y="19524"/>
                  <a:pt x="7552736" y="0"/>
                </a:cubicBezTo>
                <a:cubicBezTo>
                  <a:pt x="7714034" y="-19524"/>
                  <a:pt x="7933593" y="10863"/>
                  <a:pt x="8035070" y="0"/>
                </a:cubicBezTo>
                <a:cubicBezTo>
                  <a:pt x="8136547" y="-10863"/>
                  <a:pt x="8771135" y="115195"/>
                  <a:pt x="9056481" y="0"/>
                </a:cubicBezTo>
                <a:cubicBezTo>
                  <a:pt x="9329593" y="34808"/>
                  <a:pt x="9602546" y="285726"/>
                  <a:pt x="9601200" y="544719"/>
                </a:cubicBezTo>
                <a:lnTo>
                  <a:pt x="9601200" y="544719"/>
                </a:lnTo>
                <a:cubicBezTo>
                  <a:pt x="9602848" y="837417"/>
                  <a:pt x="9350081" y="1113230"/>
                  <a:pt x="9056481" y="1089438"/>
                </a:cubicBezTo>
                <a:cubicBezTo>
                  <a:pt x="8897112" y="1113522"/>
                  <a:pt x="8620300" y="1083469"/>
                  <a:pt x="8403913" y="1089438"/>
                </a:cubicBezTo>
                <a:cubicBezTo>
                  <a:pt x="8187526" y="1095407"/>
                  <a:pt x="7976252" y="1048215"/>
                  <a:pt x="7751344" y="1089438"/>
                </a:cubicBezTo>
                <a:cubicBezTo>
                  <a:pt x="7526436" y="1130661"/>
                  <a:pt x="7247134" y="1060505"/>
                  <a:pt x="7013658" y="1089438"/>
                </a:cubicBezTo>
                <a:cubicBezTo>
                  <a:pt x="6780182" y="1118371"/>
                  <a:pt x="6583500" y="1084782"/>
                  <a:pt x="6446207" y="1089438"/>
                </a:cubicBezTo>
                <a:cubicBezTo>
                  <a:pt x="6308914" y="1094094"/>
                  <a:pt x="6014994" y="1048140"/>
                  <a:pt x="5878757" y="1089438"/>
                </a:cubicBezTo>
                <a:cubicBezTo>
                  <a:pt x="5742520" y="1130736"/>
                  <a:pt x="5648440" y="1073080"/>
                  <a:pt x="5566659" y="1089438"/>
                </a:cubicBezTo>
                <a:cubicBezTo>
                  <a:pt x="5484878" y="1105796"/>
                  <a:pt x="5028379" y="1046419"/>
                  <a:pt x="4828973" y="1089438"/>
                </a:cubicBezTo>
                <a:cubicBezTo>
                  <a:pt x="4629567" y="1132457"/>
                  <a:pt x="4562711" y="1036988"/>
                  <a:pt x="4346639" y="1089438"/>
                </a:cubicBezTo>
                <a:cubicBezTo>
                  <a:pt x="4130567" y="1141888"/>
                  <a:pt x="3911271" y="1076715"/>
                  <a:pt x="3779189" y="1089438"/>
                </a:cubicBezTo>
                <a:cubicBezTo>
                  <a:pt x="3647107" y="1102161"/>
                  <a:pt x="3389288" y="1030246"/>
                  <a:pt x="3211738" y="1089438"/>
                </a:cubicBezTo>
                <a:cubicBezTo>
                  <a:pt x="3034188" y="1148630"/>
                  <a:pt x="2816598" y="1057672"/>
                  <a:pt x="2644287" y="1089438"/>
                </a:cubicBezTo>
                <a:cubicBezTo>
                  <a:pt x="2471976" y="1121204"/>
                  <a:pt x="2190640" y="1037408"/>
                  <a:pt x="2076836" y="1089438"/>
                </a:cubicBezTo>
                <a:cubicBezTo>
                  <a:pt x="1963032" y="1141468"/>
                  <a:pt x="1559263" y="1047510"/>
                  <a:pt x="1339150" y="1089438"/>
                </a:cubicBezTo>
                <a:cubicBezTo>
                  <a:pt x="1119037" y="1131366"/>
                  <a:pt x="762861" y="1065437"/>
                  <a:pt x="544719" y="1089438"/>
                </a:cubicBezTo>
                <a:cubicBezTo>
                  <a:pt x="239404" y="1008255"/>
                  <a:pt x="-59884" y="858926"/>
                  <a:pt x="0" y="544719"/>
                </a:cubicBezTo>
                <a:close/>
              </a:path>
            </a:pathLst>
          </a:custGeom>
          <a:solidFill>
            <a:schemeClr val="lt1"/>
          </a:solidFill>
          <a:ln w="38100" cap="flat" cmpd="sng">
            <a:solidFill>
              <a:srgbClr val="F39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r>
              <a:rPr lang="en-US" sz="3200" b="1" dirty="0" err="1">
                <a:solidFill>
                  <a:schemeClr val="accent2">
                    <a:lumMod val="50000"/>
                  </a:schemeClr>
                </a:solidFill>
                <a:latin typeface="Calibri" panose="020F0502020204030204" pitchFamily="34" charset="0"/>
                <a:cs typeface="Calibri" panose="020F0502020204030204" pitchFamily="34" charset="0"/>
              </a:rPr>
              <a:t>Điều</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gì</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gợi</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cho</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anh</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chiến</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sĩ</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nhớ</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tới</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mẹ</a:t>
            </a:r>
            <a:r>
              <a:rPr lang="en-US" sz="3200" b="1" dirty="0">
                <a:solidFill>
                  <a:schemeClr val="accent2">
                    <a:lumMod val="50000"/>
                  </a:schemeClr>
                </a:solidFill>
                <a:latin typeface="Calibri" panose="020F0502020204030204" pitchFamily="34" charset="0"/>
                <a:cs typeface="Calibri" panose="020F0502020204030204" pitchFamily="34" charset="0"/>
              </a:rPr>
              <a:t>?</a:t>
            </a:r>
          </a:p>
          <a:p>
            <a:pPr lvl="0" algn="ctr"/>
            <a:r>
              <a:rPr lang="en-US" sz="3200" b="1" dirty="0">
                <a:solidFill>
                  <a:schemeClr val="accent2">
                    <a:lumMod val="50000"/>
                  </a:schemeClr>
                </a:solidFill>
                <a:latin typeface="Calibri" panose="020F0502020204030204" pitchFamily="34" charset="0"/>
                <a:cs typeface="Calibri" panose="020F0502020204030204" pitchFamily="34" charset="0"/>
              </a:rPr>
              <a:t>Anh </a:t>
            </a:r>
            <a:r>
              <a:rPr lang="en-US" sz="3200" b="1" dirty="0" err="1">
                <a:solidFill>
                  <a:schemeClr val="accent2">
                    <a:lumMod val="50000"/>
                  </a:schemeClr>
                </a:solidFill>
                <a:latin typeface="Calibri" panose="020F0502020204030204" pitchFamily="34" charset="0"/>
                <a:cs typeface="Calibri" panose="020F0502020204030204" pitchFamily="34" charset="0"/>
              </a:rPr>
              <a:t>nhớ</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hình</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ảnh</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nào</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của</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mẹ</a:t>
            </a:r>
            <a:r>
              <a:rPr lang="en-US" sz="3200" b="1" dirty="0">
                <a:solidFill>
                  <a:schemeClr val="accent2">
                    <a:lumMod val="50000"/>
                  </a:schemeClr>
                </a:solidFill>
                <a:latin typeface="Calibri" panose="020F0502020204030204" pitchFamily="34" charset="0"/>
                <a:cs typeface="Calibri" panose="020F0502020204030204" pitchFamily="34" charset="0"/>
              </a:rPr>
              <a:t>?</a:t>
            </a:r>
            <a:endParaRPr sz="5400" b="1" dirty="0">
              <a:solidFill>
                <a:schemeClr val="accent2">
                  <a:lumMod val="50000"/>
                </a:schemeClr>
              </a:solidFill>
              <a:latin typeface="Calibri" panose="020F0502020204030204" pitchFamily="34" charset="0"/>
              <a:ea typeface="Calibri"/>
              <a:cs typeface="Calibri" panose="020F0502020204030204" pitchFamily="34" charset="0"/>
              <a:sym typeface="Calibri"/>
            </a:endParaRPr>
          </a:p>
        </p:txBody>
      </p:sp>
      <p:pic>
        <p:nvPicPr>
          <p:cNvPr id="438" name="Google Shape;438;p13"/>
          <p:cNvPicPr preferRelativeResize="0"/>
          <p:nvPr/>
        </p:nvPicPr>
        <p:blipFill rotWithShape="1">
          <a:blip r:embed="rId3">
            <a:alphaModFix/>
          </a:blip>
          <a:srcRect l="35184" t="55183" r="22473" b="-1013"/>
          <a:stretch/>
        </p:blipFill>
        <p:spPr>
          <a:xfrm rot="8461115">
            <a:off x="304009" y="1191156"/>
            <a:ext cx="1343719" cy="1454336"/>
          </a:xfrm>
          <a:prstGeom prst="rect">
            <a:avLst/>
          </a:prstGeom>
          <a:noFill/>
          <a:ln>
            <a:noFill/>
          </a:ln>
        </p:spPr>
      </p:pic>
      <p:sp>
        <p:nvSpPr>
          <p:cNvPr id="441" name="Google Shape;441;p13"/>
          <p:cNvSpPr txBox="1"/>
          <p:nvPr/>
        </p:nvSpPr>
        <p:spPr>
          <a:xfrm>
            <a:off x="4479697" y="2235914"/>
            <a:ext cx="7160301" cy="3970277"/>
          </a:xfrm>
          <a:prstGeom prst="rect">
            <a:avLst/>
          </a:prstGeom>
          <a:solidFill>
            <a:schemeClr val="accent1">
              <a:lumMod val="40000"/>
              <a:lumOff val="60000"/>
            </a:schemeClr>
          </a:solidFill>
          <a:ln>
            <a:noFill/>
          </a:ln>
        </p:spPr>
        <p:txBody>
          <a:bodyPr spcFirstLastPara="1" wrap="square" lIns="91425" tIns="45700" rIns="91425" bIns="45700" anchor="t" anchorCtr="0">
            <a:spAutoFit/>
          </a:bodyPr>
          <a:lstStyle/>
          <a:p>
            <a:pPr lvl="0" algn="just">
              <a:buClr>
                <a:srgbClr val="0C0C0C"/>
              </a:buClr>
              <a:buSzPts val="2800"/>
            </a:pPr>
            <a:r>
              <a:rPr lang="en-US" sz="3600" b="1" dirty="0">
                <a:solidFill>
                  <a:srgbClr val="002060"/>
                </a:solidFill>
              </a:rPr>
              <a:t>	</a:t>
            </a:r>
            <a:r>
              <a:rPr lang="vi-VN" sz="3600" b="1" dirty="0" err="1">
                <a:solidFill>
                  <a:srgbClr val="002060"/>
                </a:solidFill>
              </a:rPr>
              <a:t>Cảnh</a:t>
            </a:r>
            <a:r>
              <a:rPr lang="vi-VN" sz="3600" b="1" dirty="0">
                <a:solidFill>
                  <a:srgbClr val="002060"/>
                </a:solidFill>
              </a:rPr>
              <a:t> chiều đông gió bấc như mưa phùn, lúc này các làng quê vào vụ </a:t>
            </a:r>
            <a:r>
              <a:rPr lang="vi-VN" sz="3600" b="1" dirty="0" err="1">
                <a:solidFill>
                  <a:srgbClr val="002060"/>
                </a:solidFill>
              </a:rPr>
              <a:t>cấy</a:t>
            </a:r>
            <a:r>
              <a:rPr lang="vi-VN" sz="3600" b="1" dirty="0">
                <a:solidFill>
                  <a:srgbClr val="002060"/>
                </a:solidFill>
              </a:rPr>
              <a:t> đông làm anh chiến </a:t>
            </a:r>
            <a:r>
              <a:rPr lang="vi-VN" sz="3600" b="1" dirty="0" err="1">
                <a:solidFill>
                  <a:srgbClr val="002060"/>
                </a:solidFill>
              </a:rPr>
              <a:t>sĩ</a:t>
            </a:r>
            <a:r>
              <a:rPr lang="vi-VN" sz="3600" b="1" dirty="0">
                <a:solidFill>
                  <a:srgbClr val="002060"/>
                </a:solidFill>
              </a:rPr>
              <a:t> </a:t>
            </a:r>
            <a:r>
              <a:rPr lang="vi-VN" sz="3600" b="1" dirty="0" err="1">
                <a:solidFill>
                  <a:srgbClr val="002060"/>
                </a:solidFill>
              </a:rPr>
              <a:t>chạnh</a:t>
            </a:r>
            <a:r>
              <a:rPr lang="en-US" sz="3600" b="1" dirty="0">
                <a:solidFill>
                  <a:srgbClr val="002060"/>
                </a:solidFill>
              </a:rPr>
              <a:t> </a:t>
            </a:r>
            <a:r>
              <a:rPr lang="en-US" sz="3600" b="1" dirty="0" err="1">
                <a:solidFill>
                  <a:srgbClr val="002060"/>
                </a:solidFill>
              </a:rPr>
              <a:t>lòng</a:t>
            </a:r>
            <a:r>
              <a:rPr lang="vi-VN" sz="3600" b="1" dirty="0">
                <a:solidFill>
                  <a:srgbClr val="002060"/>
                </a:solidFill>
              </a:rPr>
              <a:t> nhớ </a:t>
            </a:r>
            <a:r>
              <a:rPr lang="vi-VN" sz="3600" b="1" dirty="0" err="1">
                <a:solidFill>
                  <a:srgbClr val="002060"/>
                </a:solidFill>
              </a:rPr>
              <a:t>tới</a:t>
            </a:r>
            <a:r>
              <a:rPr lang="vi-VN" sz="3600" b="1" dirty="0">
                <a:solidFill>
                  <a:srgbClr val="002060"/>
                </a:solidFill>
              </a:rPr>
              <a:t> </a:t>
            </a:r>
            <a:r>
              <a:rPr lang="vi-VN" sz="3600" b="1" dirty="0" err="1">
                <a:solidFill>
                  <a:srgbClr val="002060"/>
                </a:solidFill>
              </a:rPr>
              <a:t>mẹ</a:t>
            </a:r>
            <a:r>
              <a:rPr lang="en-US" sz="3600" b="1" dirty="0">
                <a:solidFill>
                  <a:srgbClr val="002060"/>
                </a:solidFill>
              </a:rPr>
              <a:t>,</a:t>
            </a:r>
            <a:r>
              <a:rPr lang="vi-VN" sz="3600" b="1" dirty="0">
                <a:solidFill>
                  <a:srgbClr val="002060"/>
                </a:solidFill>
              </a:rPr>
              <a:t> thương mẹ phải vất vả lội ruộng bùn trong mưa gió rét buốt.</a:t>
            </a:r>
            <a:endParaRPr sz="3600" b="1" dirty="0">
              <a:solidFill>
                <a:srgbClr val="002060"/>
              </a:solidFill>
            </a:endParaRPr>
          </a:p>
        </p:txBody>
      </p:sp>
      <p:pic>
        <p:nvPicPr>
          <p:cNvPr id="442" name="Google Shape;442;p13"/>
          <p:cNvPicPr preferRelativeResize="0"/>
          <p:nvPr/>
        </p:nvPicPr>
        <p:blipFill rotWithShape="1">
          <a:blip r:embed="rId4">
            <a:alphaModFix/>
          </a:blip>
          <a:srcRect/>
          <a:stretch/>
        </p:blipFill>
        <p:spPr>
          <a:xfrm flipH="1">
            <a:off x="12709" y="2558515"/>
            <a:ext cx="4119445" cy="4299485"/>
          </a:xfrm>
          <a:prstGeom prst="rect">
            <a:avLst/>
          </a:prstGeom>
          <a:noFill/>
          <a:ln>
            <a:noFill/>
          </a:ln>
        </p:spPr>
      </p:pic>
      <p:sp>
        <p:nvSpPr>
          <p:cNvPr id="15" name="Google Shape;366;p11">
            <a:extLst>
              <a:ext uri="{FF2B5EF4-FFF2-40B4-BE49-F238E27FC236}">
                <a16:creationId xmlns:a16="http://schemas.microsoft.com/office/drawing/2014/main" id="{7E489576-536F-3842-B655-30421995DCC3}"/>
              </a:ext>
            </a:extLst>
          </p:cNvPr>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16" name="Google Shape;379;p11">
            <a:extLst>
              <a:ext uri="{FF2B5EF4-FFF2-40B4-BE49-F238E27FC236}">
                <a16:creationId xmlns:a16="http://schemas.microsoft.com/office/drawing/2014/main" id="{0E8AD990-1FEC-1642-B7A5-7E920DFDCDE5}"/>
              </a:ext>
            </a:extLst>
          </p:cNvPr>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5"/>
                                        </p:tgtEl>
                                        <p:attrNameLst>
                                          <p:attrName>style.visibility</p:attrName>
                                        </p:attrNameLst>
                                      </p:cBhvr>
                                      <p:to>
                                        <p:strVal val="visible"/>
                                      </p:to>
                                    </p:set>
                                    <p:animEffect transition="in" filter="dissolve">
                                      <p:cBhvr>
                                        <p:cTn id="7" dur="500"/>
                                        <p:tgtEl>
                                          <p:spTgt spid="435"/>
                                        </p:tgtEl>
                                      </p:cBhvr>
                                    </p:animEffect>
                                  </p:childTnLst>
                                </p:cTn>
                              </p:par>
                              <p:par>
                                <p:cTn id="8" presetID="37" presetClass="entr" presetSubtype="0" fill="hold" nodeType="withEffect">
                                  <p:stCondLst>
                                    <p:cond delay="0"/>
                                  </p:stCondLst>
                                  <p:childTnLst>
                                    <p:set>
                                      <p:cBhvr>
                                        <p:cTn id="9" dur="1" fill="hold">
                                          <p:stCondLst>
                                            <p:cond delay="0"/>
                                          </p:stCondLst>
                                        </p:cTn>
                                        <p:tgtEl>
                                          <p:spTgt spid="442"/>
                                        </p:tgtEl>
                                        <p:attrNameLst>
                                          <p:attrName>style.visibility</p:attrName>
                                        </p:attrNameLst>
                                      </p:cBhvr>
                                      <p:to>
                                        <p:strVal val="visible"/>
                                      </p:to>
                                    </p:set>
                                    <p:animEffect transition="in" filter="fade">
                                      <p:cBhvr>
                                        <p:cTn id="10" dur="1000"/>
                                        <p:tgtEl>
                                          <p:spTgt spid="442"/>
                                        </p:tgtEl>
                                      </p:cBhvr>
                                    </p:animEffect>
                                    <p:anim calcmode="lin" valueType="num">
                                      <p:cBhvr>
                                        <p:cTn id="11" dur="1000" fill="hold"/>
                                        <p:tgtEl>
                                          <p:spTgt spid="442"/>
                                        </p:tgtEl>
                                        <p:attrNameLst>
                                          <p:attrName>ppt_x</p:attrName>
                                        </p:attrNameLst>
                                      </p:cBhvr>
                                      <p:tavLst>
                                        <p:tav tm="0">
                                          <p:val>
                                            <p:strVal val="#ppt_x"/>
                                          </p:val>
                                        </p:tav>
                                        <p:tav tm="100000">
                                          <p:val>
                                            <p:strVal val="#ppt_x"/>
                                          </p:val>
                                        </p:tav>
                                      </p:tavLst>
                                    </p:anim>
                                    <p:anim calcmode="lin" valueType="num">
                                      <p:cBhvr>
                                        <p:cTn id="12" dur="900" decel="100000" fill="hold"/>
                                        <p:tgtEl>
                                          <p:spTgt spid="442"/>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442"/>
                                        </p:tgtEl>
                                        <p:attrNameLst>
                                          <p:attrName>ppt_y</p:attrName>
                                        </p:attrNameLst>
                                      </p:cBhvr>
                                      <p:tavLst>
                                        <p:tav tm="0">
                                          <p:val>
                                            <p:strVal val="#ppt_y-.03"/>
                                          </p:val>
                                        </p:tav>
                                        <p:tav tm="100000">
                                          <p:val>
                                            <p:strVal val="#ppt_y"/>
                                          </p:val>
                                        </p:tav>
                                      </p:tavLst>
                                    </p:anim>
                                  </p:childTnLst>
                                </p:cTn>
                              </p:par>
                            </p:childTnLst>
                          </p:cTn>
                        </p:par>
                        <p:par>
                          <p:cTn id="14" fill="hold">
                            <p:stCondLst>
                              <p:cond delay="10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438"/>
                                        </p:tgtEl>
                                        <p:attrNameLst>
                                          <p:attrName>r</p:attrName>
                                        </p:attrNameLst>
                                      </p:cBhvr>
                                    </p:animRot>
                                    <p:animRot by="-240000">
                                      <p:cBhvr>
                                        <p:cTn id="17" dur="200" fill="hold">
                                          <p:stCondLst>
                                            <p:cond delay="200"/>
                                          </p:stCondLst>
                                        </p:cTn>
                                        <p:tgtEl>
                                          <p:spTgt spid="438"/>
                                        </p:tgtEl>
                                        <p:attrNameLst>
                                          <p:attrName>r</p:attrName>
                                        </p:attrNameLst>
                                      </p:cBhvr>
                                    </p:animRot>
                                    <p:animRot by="240000">
                                      <p:cBhvr>
                                        <p:cTn id="18" dur="200" fill="hold">
                                          <p:stCondLst>
                                            <p:cond delay="400"/>
                                          </p:stCondLst>
                                        </p:cTn>
                                        <p:tgtEl>
                                          <p:spTgt spid="438"/>
                                        </p:tgtEl>
                                        <p:attrNameLst>
                                          <p:attrName>r</p:attrName>
                                        </p:attrNameLst>
                                      </p:cBhvr>
                                    </p:animRot>
                                    <p:animRot by="-240000">
                                      <p:cBhvr>
                                        <p:cTn id="19" dur="200" fill="hold">
                                          <p:stCondLst>
                                            <p:cond delay="600"/>
                                          </p:stCondLst>
                                        </p:cTn>
                                        <p:tgtEl>
                                          <p:spTgt spid="438"/>
                                        </p:tgtEl>
                                        <p:attrNameLst>
                                          <p:attrName>r</p:attrName>
                                        </p:attrNameLst>
                                      </p:cBhvr>
                                    </p:animRot>
                                    <p:animRot by="120000">
                                      <p:cBhvr>
                                        <p:cTn id="20" dur="200" fill="hold">
                                          <p:stCondLst>
                                            <p:cond delay="800"/>
                                          </p:stCondLst>
                                        </p:cTn>
                                        <p:tgtEl>
                                          <p:spTgt spid="438"/>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41"/>
                                        </p:tgtEl>
                                        <p:attrNameLst>
                                          <p:attrName>style.visibility</p:attrName>
                                        </p:attrNameLst>
                                      </p:cBhvr>
                                      <p:to>
                                        <p:strVal val="visible"/>
                                      </p:to>
                                    </p:set>
                                    <p:animEffect transition="in" filter="fade">
                                      <p:cBhvr>
                                        <p:cTn id="25" dur="500"/>
                                        <p:tgtEl>
                                          <p:spTgt spid="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481"/>
        <p:cNvGrpSpPr/>
        <p:nvPr/>
      </p:nvGrpSpPr>
      <p:grpSpPr>
        <a:xfrm>
          <a:off x="0" y="0"/>
          <a:ext cx="0" cy="0"/>
          <a:chOff x="0" y="0"/>
          <a:chExt cx="0" cy="0"/>
        </a:xfrm>
      </p:grpSpPr>
      <p:pic>
        <p:nvPicPr>
          <p:cNvPr id="483" name="Google Shape;483;p15"/>
          <p:cNvPicPr preferRelativeResize="0"/>
          <p:nvPr/>
        </p:nvPicPr>
        <p:blipFill rotWithShape="1">
          <a:blip r:embed="rId3">
            <a:alphaModFix/>
          </a:blip>
          <a:srcRect/>
          <a:stretch/>
        </p:blipFill>
        <p:spPr>
          <a:xfrm rot="469607">
            <a:off x="51016" y="4449597"/>
            <a:ext cx="2306572" cy="3051545"/>
          </a:xfrm>
          <a:prstGeom prst="rect">
            <a:avLst/>
          </a:prstGeom>
          <a:noFill/>
          <a:ln>
            <a:noFill/>
          </a:ln>
        </p:spPr>
      </p:pic>
      <p:pic>
        <p:nvPicPr>
          <p:cNvPr id="484" name="Google Shape;484;p15"/>
          <p:cNvPicPr preferRelativeResize="0"/>
          <p:nvPr/>
        </p:nvPicPr>
        <p:blipFill rotWithShape="1">
          <a:blip r:embed="rId4">
            <a:alphaModFix/>
          </a:blip>
          <a:srcRect l="32700" t="26629" r="36276" b="50000"/>
          <a:stretch/>
        </p:blipFill>
        <p:spPr>
          <a:xfrm>
            <a:off x="8704695" y="-85648"/>
            <a:ext cx="3657598" cy="2755320"/>
          </a:xfrm>
          <a:prstGeom prst="rect">
            <a:avLst/>
          </a:prstGeom>
          <a:noFill/>
          <a:ln>
            <a:noFill/>
          </a:ln>
        </p:spPr>
      </p:pic>
      <p:pic>
        <p:nvPicPr>
          <p:cNvPr id="486" name="Google Shape;486;p15"/>
          <p:cNvPicPr preferRelativeResize="0"/>
          <p:nvPr/>
        </p:nvPicPr>
        <p:blipFill rotWithShape="1">
          <a:blip r:embed="rId5">
            <a:alphaModFix/>
          </a:blip>
          <a:srcRect l="35184" t="55183" r="22473" b="-1013"/>
          <a:stretch/>
        </p:blipFill>
        <p:spPr>
          <a:xfrm>
            <a:off x="10819252" y="5381424"/>
            <a:ext cx="1343719" cy="1454336"/>
          </a:xfrm>
          <a:prstGeom prst="rect">
            <a:avLst/>
          </a:prstGeom>
          <a:noFill/>
          <a:ln>
            <a:noFill/>
          </a:ln>
        </p:spPr>
      </p:pic>
      <p:pic>
        <p:nvPicPr>
          <p:cNvPr id="489" name="Google Shape;489;p15"/>
          <p:cNvPicPr preferRelativeResize="0"/>
          <p:nvPr/>
        </p:nvPicPr>
        <p:blipFill rotWithShape="1">
          <a:blip r:embed="rId4">
            <a:alphaModFix/>
          </a:blip>
          <a:srcRect t="26629" r="67078" b="50000"/>
          <a:stretch/>
        </p:blipFill>
        <p:spPr>
          <a:xfrm>
            <a:off x="2432682" y="975127"/>
            <a:ext cx="3909387" cy="2755320"/>
          </a:xfrm>
          <a:prstGeom prst="rect">
            <a:avLst/>
          </a:prstGeom>
          <a:noFill/>
          <a:ln>
            <a:noFill/>
          </a:ln>
        </p:spPr>
      </p:pic>
      <p:pic>
        <p:nvPicPr>
          <p:cNvPr id="490" name="Google Shape;490;p15"/>
          <p:cNvPicPr preferRelativeResize="0"/>
          <p:nvPr/>
        </p:nvPicPr>
        <p:blipFill rotWithShape="1">
          <a:blip r:embed="rId3">
            <a:alphaModFix/>
          </a:blip>
          <a:srcRect/>
          <a:stretch/>
        </p:blipFill>
        <p:spPr>
          <a:xfrm rot="-649360">
            <a:off x="-882636" y="1737445"/>
            <a:ext cx="2630100" cy="5562847"/>
          </a:xfrm>
          <a:prstGeom prst="rect">
            <a:avLst/>
          </a:prstGeom>
          <a:noFill/>
          <a:ln>
            <a:noFill/>
          </a:ln>
        </p:spPr>
      </p:pic>
      <p:pic>
        <p:nvPicPr>
          <p:cNvPr id="491" name="Google Shape;491;p15"/>
          <p:cNvPicPr preferRelativeResize="0"/>
          <p:nvPr/>
        </p:nvPicPr>
        <p:blipFill rotWithShape="1">
          <a:blip r:embed="rId6">
            <a:alphaModFix/>
          </a:blip>
          <a:srcRect l="67078" t="26629" b="50000"/>
          <a:stretch/>
        </p:blipFill>
        <p:spPr>
          <a:xfrm>
            <a:off x="2989807" y="-212512"/>
            <a:ext cx="2991893" cy="2123892"/>
          </a:xfrm>
          <a:prstGeom prst="rect">
            <a:avLst/>
          </a:prstGeom>
          <a:noFill/>
          <a:ln>
            <a:noFill/>
          </a:ln>
        </p:spPr>
      </p:pic>
      <p:sp>
        <p:nvSpPr>
          <p:cNvPr id="492" name="Google Shape;492;p15"/>
          <p:cNvSpPr/>
          <p:nvPr/>
        </p:nvSpPr>
        <p:spPr>
          <a:xfrm>
            <a:off x="1502875" y="365784"/>
            <a:ext cx="10336220" cy="1174206"/>
          </a:xfrm>
          <a:custGeom>
            <a:avLst/>
            <a:gdLst/>
            <a:ahLst/>
            <a:cxnLst/>
            <a:rect l="l" t="t" r="r" b="b"/>
            <a:pathLst>
              <a:path w="10336220" h="900728" fill="none" extrusionOk="0">
                <a:moveTo>
                  <a:pt x="0" y="450364"/>
                </a:moveTo>
                <a:cubicBezTo>
                  <a:pt x="-49735" y="224538"/>
                  <a:pt x="153658" y="-22611"/>
                  <a:pt x="450364" y="0"/>
                </a:cubicBezTo>
                <a:cubicBezTo>
                  <a:pt x="739539" y="-84621"/>
                  <a:pt x="989525" y="51262"/>
                  <a:pt x="1228792" y="0"/>
                </a:cubicBezTo>
                <a:cubicBezTo>
                  <a:pt x="1468059" y="-51262"/>
                  <a:pt x="1508590" y="18811"/>
                  <a:pt x="1724155" y="0"/>
                </a:cubicBezTo>
                <a:cubicBezTo>
                  <a:pt x="1939720" y="-18811"/>
                  <a:pt x="2045191" y="39512"/>
                  <a:pt x="2313874" y="0"/>
                </a:cubicBezTo>
                <a:cubicBezTo>
                  <a:pt x="2582557" y="-39512"/>
                  <a:pt x="2745663" y="6357"/>
                  <a:pt x="2997947" y="0"/>
                </a:cubicBezTo>
                <a:cubicBezTo>
                  <a:pt x="3250231" y="-6357"/>
                  <a:pt x="3430947" y="5812"/>
                  <a:pt x="3682020" y="0"/>
                </a:cubicBezTo>
                <a:cubicBezTo>
                  <a:pt x="3933093" y="-5812"/>
                  <a:pt x="4027527" y="40790"/>
                  <a:pt x="4177383" y="0"/>
                </a:cubicBezTo>
                <a:cubicBezTo>
                  <a:pt x="4327239" y="-40790"/>
                  <a:pt x="4669639" y="56770"/>
                  <a:pt x="4955811" y="0"/>
                </a:cubicBezTo>
                <a:cubicBezTo>
                  <a:pt x="5241983" y="-56770"/>
                  <a:pt x="5247582" y="21956"/>
                  <a:pt x="5451175" y="0"/>
                </a:cubicBezTo>
                <a:cubicBezTo>
                  <a:pt x="5654768" y="-21956"/>
                  <a:pt x="5895778" y="14902"/>
                  <a:pt x="6229603" y="0"/>
                </a:cubicBezTo>
                <a:cubicBezTo>
                  <a:pt x="6563428" y="-14902"/>
                  <a:pt x="6615340" y="51500"/>
                  <a:pt x="6819321" y="0"/>
                </a:cubicBezTo>
                <a:cubicBezTo>
                  <a:pt x="7023302" y="-51500"/>
                  <a:pt x="7276232" y="70247"/>
                  <a:pt x="7503394" y="0"/>
                </a:cubicBezTo>
                <a:cubicBezTo>
                  <a:pt x="7730556" y="-70247"/>
                  <a:pt x="7850009" y="19296"/>
                  <a:pt x="7998758" y="0"/>
                </a:cubicBezTo>
                <a:cubicBezTo>
                  <a:pt x="8147507" y="-19296"/>
                  <a:pt x="8487170" y="54298"/>
                  <a:pt x="8682831" y="0"/>
                </a:cubicBezTo>
                <a:cubicBezTo>
                  <a:pt x="8878492" y="-54298"/>
                  <a:pt x="9077624" y="49873"/>
                  <a:pt x="9178194" y="0"/>
                </a:cubicBezTo>
                <a:cubicBezTo>
                  <a:pt x="9278764" y="-49873"/>
                  <a:pt x="9727370" y="54166"/>
                  <a:pt x="9885856" y="0"/>
                </a:cubicBezTo>
                <a:cubicBezTo>
                  <a:pt x="10193873" y="43"/>
                  <a:pt x="10329506" y="200594"/>
                  <a:pt x="10336220" y="450364"/>
                </a:cubicBezTo>
                <a:lnTo>
                  <a:pt x="10336220" y="450364"/>
                </a:lnTo>
                <a:cubicBezTo>
                  <a:pt x="10319959" y="699781"/>
                  <a:pt x="10133749" y="892764"/>
                  <a:pt x="9885856" y="900728"/>
                </a:cubicBezTo>
                <a:cubicBezTo>
                  <a:pt x="9619294" y="945743"/>
                  <a:pt x="9455324" y="873702"/>
                  <a:pt x="9296138" y="900728"/>
                </a:cubicBezTo>
                <a:cubicBezTo>
                  <a:pt x="9136952" y="927754"/>
                  <a:pt x="8830411" y="872383"/>
                  <a:pt x="8706420" y="900728"/>
                </a:cubicBezTo>
                <a:cubicBezTo>
                  <a:pt x="8582429" y="929073"/>
                  <a:pt x="8502977" y="898164"/>
                  <a:pt x="8305411" y="900728"/>
                </a:cubicBezTo>
                <a:cubicBezTo>
                  <a:pt x="8107845" y="903292"/>
                  <a:pt x="7888642" y="860625"/>
                  <a:pt x="7621338" y="900728"/>
                </a:cubicBezTo>
                <a:cubicBezTo>
                  <a:pt x="7354034" y="940831"/>
                  <a:pt x="7148252" y="861290"/>
                  <a:pt x="6937265" y="900728"/>
                </a:cubicBezTo>
                <a:cubicBezTo>
                  <a:pt x="6726278" y="940166"/>
                  <a:pt x="6722739" y="871911"/>
                  <a:pt x="6630611" y="900728"/>
                </a:cubicBezTo>
                <a:cubicBezTo>
                  <a:pt x="6538483" y="929545"/>
                  <a:pt x="6318610" y="889739"/>
                  <a:pt x="6040893" y="900728"/>
                </a:cubicBezTo>
                <a:cubicBezTo>
                  <a:pt x="5763176" y="911717"/>
                  <a:pt x="5844305" y="893259"/>
                  <a:pt x="5734240" y="900728"/>
                </a:cubicBezTo>
                <a:cubicBezTo>
                  <a:pt x="5624175" y="908197"/>
                  <a:pt x="5434378" y="895111"/>
                  <a:pt x="5144521" y="900728"/>
                </a:cubicBezTo>
                <a:cubicBezTo>
                  <a:pt x="4854664" y="906345"/>
                  <a:pt x="4783638" y="872205"/>
                  <a:pt x="4649158" y="900728"/>
                </a:cubicBezTo>
                <a:cubicBezTo>
                  <a:pt x="4514678" y="929251"/>
                  <a:pt x="4376093" y="893828"/>
                  <a:pt x="4248150" y="900728"/>
                </a:cubicBezTo>
                <a:cubicBezTo>
                  <a:pt x="4120207" y="907628"/>
                  <a:pt x="3892816" y="844714"/>
                  <a:pt x="3752786" y="900728"/>
                </a:cubicBezTo>
                <a:cubicBezTo>
                  <a:pt x="3612756" y="956742"/>
                  <a:pt x="3310991" y="875823"/>
                  <a:pt x="3068713" y="900728"/>
                </a:cubicBezTo>
                <a:cubicBezTo>
                  <a:pt x="2826435" y="925633"/>
                  <a:pt x="2607142" y="866253"/>
                  <a:pt x="2384640" y="900728"/>
                </a:cubicBezTo>
                <a:cubicBezTo>
                  <a:pt x="2162138" y="935203"/>
                  <a:pt x="2230609" y="865694"/>
                  <a:pt x="2077986" y="900728"/>
                </a:cubicBezTo>
                <a:cubicBezTo>
                  <a:pt x="1925363" y="935762"/>
                  <a:pt x="1676943" y="877772"/>
                  <a:pt x="1488268" y="900728"/>
                </a:cubicBezTo>
                <a:cubicBezTo>
                  <a:pt x="1299593" y="923684"/>
                  <a:pt x="675248" y="837942"/>
                  <a:pt x="450364" y="900728"/>
                </a:cubicBezTo>
                <a:cubicBezTo>
                  <a:pt x="218818" y="842543"/>
                  <a:pt x="-38689" y="660384"/>
                  <a:pt x="0" y="450364"/>
                </a:cubicBezTo>
                <a:close/>
              </a:path>
              <a:path w="10336220" h="900728" extrusionOk="0">
                <a:moveTo>
                  <a:pt x="0" y="450364"/>
                </a:moveTo>
                <a:cubicBezTo>
                  <a:pt x="15753" y="184111"/>
                  <a:pt x="186742" y="-5619"/>
                  <a:pt x="450364" y="0"/>
                </a:cubicBezTo>
                <a:cubicBezTo>
                  <a:pt x="576247" y="-41437"/>
                  <a:pt x="767745" y="16036"/>
                  <a:pt x="851372" y="0"/>
                </a:cubicBezTo>
                <a:cubicBezTo>
                  <a:pt x="934999" y="-16036"/>
                  <a:pt x="1210468" y="15888"/>
                  <a:pt x="1441091" y="0"/>
                </a:cubicBezTo>
                <a:cubicBezTo>
                  <a:pt x="1671714" y="-15888"/>
                  <a:pt x="1799471" y="73901"/>
                  <a:pt x="2125164" y="0"/>
                </a:cubicBezTo>
                <a:cubicBezTo>
                  <a:pt x="2450857" y="-73901"/>
                  <a:pt x="2334064" y="18207"/>
                  <a:pt x="2526172" y="0"/>
                </a:cubicBezTo>
                <a:cubicBezTo>
                  <a:pt x="2718280" y="-18207"/>
                  <a:pt x="2741869" y="40297"/>
                  <a:pt x="2927181" y="0"/>
                </a:cubicBezTo>
                <a:cubicBezTo>
                  <a:pt x="3112493" y="-40297"/>
                  <a:pt x="3220187" y="28634"/>
                  <a:pt x="3422544" y="0"/>
                </a:cubicBezTo>
                <a:cubicBezTo>
                  <a:pt x="3624901" y="-28634"/>
                  <a:pt x="3581664" y="12149"/>
                  <a:pt x="3729197" y="0"/>
                </a:cubicBezTo>
                <a:cubicBezTo>
                  <a:pt x="3876730" y="-12149"/>
                  <a:pt x="4256197" y="89005"/>
                  <a:pt x="4507626" y="0"/>
                </a:cubicBezTo>
                <a:cubicBezTo>
                  <a:pt x="4759055" y="-89005"/>
                  <a:pt x="4892324" y="13075"/>
                  <a:pt x="5002989" y="0"/>
                </a:cubicBezTo>
                <a:cubicBezTo>
                  <a:pt x="5113654" y="-13075"/>
                  <a:pt x="5350851" y="19032"/>
                  <a:pt x="5592707" y="0"/>
                </a:cubicBezTo>
                <a:cubicBezTo>
                  <a:pt x="5834563" y="-19032"/>
                  <a:pt x="5751999" y="5590"/>
                  <a:pt x="5899361" y="0"/>
                </a:cubicBezTo>
                <a:cubicBezTo>
                  <a:pt x="6046723" y="-5590"/>
                  <a:pt x="6126438" y="680"/>
                  <a:pt x="6206014" y="0"/>
                </a:cubicBezTo>
                <a:cubicBezTo>
                  <a:pt x="6285590" y="-680"/>
                  <a:pt x="6705010" y="68105"/>
                  <a:pt x="6890087" y="0"/>
                </a:cubicBezTo>
                <a:cubicBezTo>
                  <a:pt x="7075164" y="-68105"/>
                  <a:pt x="7283851" y="22154"/>
                  <a:pt x="7668515" y="0"/>
                </a:cubicBezTo>
                <a:cubicBezTo>
                  <a:pt x="8053179" y="-22154"/>
                  <a:pt x="7936323" y="51816"/>
                  <a:pt x="8163879" y="0"/>
                </a:cubicBezTo>
                <a:cubicBezTo>
                  <a:pt x="8391435" y="-51816"/>
                  <a:pt x="8571992" y="35763"/>
                  <a:pt x="8753597" y="0"/>
                </a:cubicBezTo>
                <a:cubicBezTo>
                  <a:pt x="8935202" y="-35763"/>
                  <a:pt x="9552906" y="47482"/>
                  <a:pt x="9885856" y="0"/>
                </a:cubicBezTo>
                <a:cubicBezTo>
                  <a:pt x="10182164" y="-49964"/>
                  <a:pt x="10351127" y="137924"/>
                  <a:pt x="10336220" y="450364"/>
                </a:cubicBezTo>
                <a:lnTo>
                  <a:pt x="10336220" y="450364"/>
                </a:lnTo>
                <a:cubicBezTo>
                  <a:pt x="10350486" y="713118"/>
                  <a:pt x="10127382" y="895961"/>
                  <a:pt x="9885856" y="900728"/>
                </a:cubicBezTo>
                <a:cubicBezTo>
                  <a:pt x="9799585" y="918852"/>
                  <a:pt x="9693795" y="864758"/>
                  <a:pt x="9579203" y="900728"/>
                </a:cubicBezTo>
                <a:cubicBezTo>
                  <a:pt x="9464611" y="936698"/>
                  <a:pt x="9103210" y="885230"/>
                  <a:pt x="8800774" y="900728"/>
                </a:cubicBezTo>
                <a:cubicBezTo>
                  <a:pt x="8498338" y="916226"/>
                  <a:pt x="8339736" y="880911"/>
                  <a:pt x="8211056" y="900728"/>
                </a:cubicBezTo>
                <a:cubicBezTo>
                  <a:pt x="8082376" y="920545"/>
                  <a:pt x="7827092" y="867539"/>
                  <a:pt x="7621338" y="900728"/>
                </a:cubicBezTo>
                <a:cubicBezTo>
                  <a:pt x="7415584" y="933917"/>
                  <a:pt x="7459341" y="870112"/>
                  <a:pt x="7314684" y="900728"/>
                </a:cubicBezTo>
                <a:cubicBezTo>
                  <a:pt x="7170027" y="931344"/>
                  <a:pt x="6856955" y="888221"/>
                  <a:pt x="6536256" y="900728"/>
                </a:cubicBezTo>
                <a:cubicBezTo>
                  <a:pt x="6215557" y="913235"/>
                  <a:pt x="6258066" y="889316"/>
                  <a:pt x="6040893" y="900728"/>
                </a:cubicBezTo>
                <a:cubicBezTo>
                  <a:pt x="5823720" y="912140"/>
                  <a:pt x="5712642" y="830342"/>
                  <a:pt x="5451175" y="900728"/>
                </a:cubicBezTo>
                <a:cubicBezTo>
                  <a:pt x="5189708" y="971114"/>
                  <a:pt x="4991681" y="872449"/>
                  <a:pt x="4861457" y="900728"/>
                </a:cubicBezTo>
                <a:cubicBezTo>
                  <a:pt x="4731233" y="929007"/>
                  <a:pt x="4419111" y="852984"/>
                  <a:pt x="4271738" y="900728"/>
                </a:cubicBezTo>
                <a:cubicBezTo>
                  <a:pt x="4124365" y="948472"/>
                  <a:pt x="3892884" y="899246"/>
                  <a:pt x="3682020" y="900728"/>
                </a:cubicBezTo>
                <a:cubicBezTo>
                  <a:pt x="3471156" y="902210"/>
                  <a:pt x="3281777" y="865117"/>
                  <a:pt x="2903592" y="900728"/>
                </a:cubicBezTo>
                <a:cubicBezTo>
                  <a:pt x="2525407" y="936339"/>
                  <a:pt x="2566762" y="856233"/>
                  <a:pt x="2408229" y="900728"/>
                </a:cubicBezTo>
                <a:cubicBezTo>
                  <a:pt x="2249696" y="945223"/>
                  <a:pt x="2053692" y="855383"/>
                  <a:pt x="1912865" y="900728"/>
                </a:cubicBezTo>
                <a:cubicBezTo>
                  <a:pt x="1772038" y="946073"/>
                  <a:pt x="1583746" y="848846"/>
                  <a:pt x="1417502" y="900728"/>
                </a:cubicBezTo>
                <a:cubicBezTo>
                  <a:pt x="1251258" y="952610"/>
                  <a:pt x="694958" y="815666"/>
                  <a:pt x="450364" y="900728"/>
                </a:cubicBezTo>
                <a:cubicBezTo>
                  <a:pt x="233418" y="901357"/>
                  <a:pt x="-6478" y="748458"/>
                  <a:pt x="0" y="450364"/>
                </a:cubicBezTo>
                <a:close/>
              </a:path>
            </a:pathLst>
          </a:custGeom>
          <a:solidFill>
            <a:schemeClr val="lt1"/>
          </a:solidFill>
          <a:ln w="38100" cap="flat" cmpd="sng">
            <a:solidFill>
              <a:srgbClr val="F39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r>
              <a:rPr lang="en-US" sz="3600" b="1" dirty="0" err="1">
                <a:solidFill>
                  <a:schemeClr val="accent2">
                    <a:lumMod val="50000"/>
                  </a:schemeClr>
                </a:solidFill>
                <a:latin typeface="Calibri" panose="020F0502020204030204" pitchFamily="34" charset="0"/>
                <a:cs typeface="Calibri" panose="020F0502020204030204" pitchFamily="34" charset="0"/>
              </a:rPr>
              <a:t>Tìm</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những</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hình</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ảnh</a:t>
            </a:r>
            <a:r>
              <a:rPr lang="en-US" sz="3600" b="1" dirty="0">
                <a:solidFill>
                  <a:schemeClr val="accent2">
                    <a:lumMod val="50000"/>
                  </a:schemeClr>
                </a:solidFill>
                <a:latin typeface="Calibri" panose="020F0502020204030204" pitchFamily="34" charset="0"/>
                <a:cs typeface="Calibri" panose="020F0502020204030204" pitchFamily="34" charset="0"/>
              </a:rPr>
              <a:t> so </a:t>
            </a:r>
            <a:r>
              <a:rPr lang="en-US" sz="3600" b="1" dirty="0" err="1">
                <a:solidFill>
                  <a:schemeClr val="accent2">
                    <a:lumMod val="50000"/>
                  </a:schemeClr>
                </a:solidFill>
                <a:latin typeface="Calibri" panose="020F0502020204030204" pitchFamily="34" charset="0"/>
                <a:cs typeface="Calibri" panose="020F0502020204030204" pitchFamily="34" charset="0"/>
              </a:rPr>
              <a:t>sánh</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thể</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hiện</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tình</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cảm</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mẹ</a:t>
            </a:r>
            <a:r>
              <a:rPr lang="en-US" sz="3600" b="1" dirty="0">
                <a:solidFill>
                  <a:schemeClr val="accent2">
                    <a:lumMod val="50000"/>
                  </a:schemeClr>
                </a:solidFill>
                <a:latin typeface="Calibri" panose="020F0502020204030204" pitchFamily="34" charset="0"/>
                <a:cs typeface="Calibri" panose="020F0502020204030204" pitchFamily="34" charset="0"/>
              </a:rPr>
              <a:t> con </a:t>
            </a:r>
            <a:r>
              <a:rPr lang="en-US" sz="3600" b="1" dirty="0" err="1">
                <a:solidFill>
                  <a:schemeClr val="accent2">
                    <a:lumMod val="50000"/>
                  </a:schemeClr>
                </a:solidFill>
                <a:latin typeface="Calibri" panose="020F0502020204030204" pitchFamily="34" charset="0"/>
                <a:cs typeface="Calibri" panose="020F0502020204030204" pitchFamily="34" charset="0"/>
              </a:rPr>
              <a:t>thắm</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thiết</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sâu</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nặng</a:t>
            </a:r>
            <a:r>
              <a:rPr lang="en-US" sz="3600" b="1" dirty="0">
                <a:solidFill>
                  <a:schemeClr val="accent2">
                    <a:lumMod val="50000"/>
                  </a:schemeClr>
                </a:solidFill>
                <a:latin typeface="Calibri" panose="020F0502020204030204" pitchFamily="34" charset="0"/>
                <a:cs typeface="Calibri" panose="020F0502020204030204" pitchFamily="34" charset="0"/>
              </a:rPr>
              <a:t>.</a:t>
            </a:r>
            <a:endParaRPr sz="6000" b="1" dirty="0">
              <a:solidFill>
                <a:schemeClr val="accent2">
                  <a:lumMod val="50000"/>
                </a:schemeClr>
              </a:solidFill>
              <a:latin typeface="Calibri" panose="020F0502020204030204" pitchFamily="34" charset="0"/>
              <a:ea typeface="Calibri"/>
              <a:cs typeface="Calibri" panose="020F0502020204030204" pitchFamily="34" charset="0"/>
              <a:sym typeface="Calibri"/>
            </a:endParaRPr>
          </a:p>
        </p:txBody>
      </p:sp>
      <p:sp>
        <p:nvSpPr>
          <p:cNvPr id="494" name="Google Shape;494;p15"/>
          <p:cNvSpPr txBox="1"/>
          <p:nvPr/>
        </p:nvSpPr>
        <p:spPr>
          <a:xfrm>
            <a:off x="1620747" y="2298344"/>
            <a:ext cx="6815528" cy="954067"/>
          </a:xfrm>
          <a:prstGeom prst="rect">
            <a:avLst/>
          </a:prstGeom>
          <a:solidFill>
            <a:schemeClr val="accent4">
              <a:lumMod val="40000"/>
              <a:lumOff val="60000"/>
            </a:schemeClr>
          </a:solidFill>
          <a:ln>
            <a:noFill/>
          </a:ln>
        </p:spPr>
        <p:txBody>
          <a:bodyPr spcFirstLastPara="1" wrap="square" lIns="91425" tIns="45700" rIns="91425" bIns="45700" anchor="t" anchorCtr="0">
            <a:spAutoFit/>
          </a:bodyPr>
          <a:lstStyle/>
          <a:p>
            <a:pPr algn="ctr"/>
            <a:r>
              <a:rPr lang="vi-VN" sz="2800" b="1" dirty="0">
                <a:latin typeface="Calibri" panose="020F0502020204030204" pitchFamily="34" charset="0"/>
                <a:cs typeface="Calibri" panose="020F0502020204030204" pitchFamily="34" charset="0"/>
              </a:rPr>
              <a:t>Mạ non bầm cấy mấy đon</a:t>
            </a:r>
          </a:p>
          <a:p>
            <a:pPr algn="ctr"/>
            <a:r>
              <a:rPr lang="vi-VN" sz="2800" b="1" dirty="0">
                <a:latin typeface="Calibri" panose="020F0502020204030204" pitchFamily="34" charset="0"/>
                <a:cs typeface="Calibri" panose="020F0502020204030204" pitchFamily="34" charset="0"/>
              </a:rPr>
              <a:t>Ruột gan bầm lại thương con mấy lần.</a:t>
            </a:r>
          </a:p>
        </p:txBody>
      </p:sp>
      <p:sp>
        <p:nvSpPr>
          <p:cNvPr id="2" name="Rectangle 1">
            <a:extLst>
              <a:ext uri="{FF2B5EF4-FFF2-40B4-BE49-F238E27FC236}">
                <a16:creationId xmlns:a16="http://schemas.microsoft.com/office/drawing/2014/main" id="{D3ABB4F8-2E2F-9E43-B8EE-90B029C8C4FB}"/>
              </a:ext>
            </a:extLst>
          </p:cNvPr>
          <p:cNvSpPr/>
          <p:nvPr/>
        </p:nvSpPr>
        <p:spPr>
          <a:xfrm>
            <a:off x="8561210" y="2298323"/>
            <a:ext cx="2747737" cy="954107"/>
          </a:xfrm>
          <a:prstGeom prst="rect">
            <a:avLst/>
          </a:prstGeom>
          <a:solidFill>
            <a:schemeClr val="accent3"/>
          </a:solidFill>
        </p:spPr>
        <p:txBody>
          <a:bodyPr wrap="square">
            <a:spAutoFit/>
          </a:bodyPr>
          <a:lstStyle/>
          <a:p>
            <a:pPr algn="ctr"/>
            <a:r>
              <a:rPr lang="vi-VN" sz="2800" b="1" dirty="0">
                <a:solidFill>
                  <a:schemeClr val="bg2"/>
                </a:solidFill>
                <a:latin typeface="Calibri" panose="020F0502020204030204" pitchFamily="34" charset="0"/>
                <a:cs typeface="Calibri" panose="020F0502020204030204" pitchFamily="34" charset="0"/>
              </a:rPr>
              <a:t>(Tình cảm của mẹ đối với con)</a:t>
            </a:r>
          </a:p>
        </p:txBody>
      </p:sp>
      <p:sp>
        <p:nvSpPr>
          <p:cNvPr id="3" name="Rectangle 2">
            <a:extLst>
              <a:ext uri="{FF2B5EF4-FFF2-40B4-BE49-F238E27FC236}">
                <a16:creationId xmlns:a16="http://schemas.microsoft.com/office/drawing/2014/main" id="{F56CD0F6-22FA-3647-B461-5E699D51D1AC}"/>
              </a:ext>
            </a:extLst>
          </p:cNvPr>
          <p:cNvSpPr/>
          <p:nvPr/>
        </p:nvSpPr>
        <p:spPr>
          <a:xfrm>
            <a:off x="1620747" y="3545431"/>
            <a:ext cx="6815528" cy="954107"/>
          </a:xfrm>
          <a:prstGeom prst="rect">
            <a:avLst/>
          </a:prstGeom>
          <a:solidFill>
            <a:schemeClr val="accent6">
              <a:lumMod val="20000"/>
              <a:lumOff val="80000"/>
            </a:schemeClr>
          </a:solidFill>
        </p:spPr>
        <p:txBody>
          <a:bodyPr wrap="square">
            <a:spAutoFit/>
          </a:bodyPr>
          <a:lstStyle/>
          <a:p>
            <a:pPr algn="ctr"/>
            <a:r>
              <a:rPr lang="vi-VN" sz="2800" b="1" dirty="0">
                <a:latin typeface="Calibri" panose="020F0502020204030204" pitchFamily="34" charset="0"/>
                <a:cs typeface="Calibri" panose="020F0502020204030204" pitchFamily="34" charset="0"/>
              </a:rPr>
              <a:t>Mưa phùn ướt áo tứ thân</a:t>
            </a:r>
          </a:p>
          <a:p>
            <a:pPr algn="ctr"/>
            <a:r>
              <a:rPr lang="vi-VN" sz="2800" b="1" dirty="0">
                <a:latin typeface="Calibri" panose="020F0502020204030204" pitchFamily="34" charset="0"/>
                <a:cs typeface="Calibri" panose="020F0502020204030204" pitchFamily="34" charset="0"/>
              </a:rPr>
              <a:t>Mưa bao nhiêu hạt thương bầm bấy nhiêu</a:t>
            </a:r>
          </a:p>
        </p:txBody>
      </p:sp>
      <p:sp>
        <p:nvSpPr>
          <p:cNvPr id="5" name="Rectangle 4">
            <a:extLst>
              <a:ext uri="{FF2B5EF4-FFF2-40B4-BE49-F238E27FC236}">
                <a16:creationId xmlns:a16="http://schemas.microsoft.com/office/drawing/2014/main" id="{46D7743A-068C-F741-9829-B712A532D654}"/>
              </a:ext>
            </a:extLst>
          </p:cNvPr>
          <p:cNvSpPr/>
          <p:nvPr/>
        </p:nvSpPr>
        <p:spPr>
          <a:xfrm>
            <a:off x="2246341" y="4959384"/>
            <a:ext cx="8765133" cy="954107"/>
          </a:xfrm>
          <a:prstGeom prst="rect">
            <a:avLst/>
          </a:prstGeom>
        </p:spPr>
        <p:txBody>
          <a:bodyPr wrap="square">
            <a:spAutoFit/>
          </a:bodyPr>
          <a:lstStyle/>
          <a:p>
            <a:pPr algn="ctr"/>
            <a:r>
              <a:rPr lang="vi-VN" sz="2800" b="1" dirty="0">
                <a:solidFill>
                  <a:srgbClr val="FF0000"/>
                </a:solidFill>
                <a:latin typeface="Calibri" panose="020F0502020204030204" pitchFamily="34" charset="0"/>
                <a:cs typeface="Calibri" panose="020F0502020204030204" pitchFamily="34" charset="0"/>
              </a:rPr>
              <a:t>Những hình ảnh so sánh trên thể hiện tình cảm mẹ con thắm thiết, sâu nặng: mẹ thương con, con thương mẹ.</a:t>
            </a:r>
          </a:p>
        </p:txBody>
      </p:sp>
      <p:sp>
        <p:nvSpPr>
          <p:cNvPr id="19" name="Rectangle 18">
            <a:extLst>
              <a:ext uri="{FF2B5EF4-FFF2-40B4-BE49-F238E27FC236}">
                <a16:creationId xmlns:a16="http://schemas.microsoft.com/office/drawing/2014/main" id="{101742E6-2768-6B4D-BB27-644054D5BA7B}"/>
              </a:ext>
            </a:extLst>
          </p:cNvPr>
          <p:cNvSpPr/>
          <p:nvPr/>
        </p:nvSpPr>
        <p:spPr>
          <a:xfrm>
            <a:off x="8561209" y="3545430"/>
            <a:ext cx="2747737" cy="954107"/>
          </a:xfrm>
          <a:prstGeom prst="rect">
            <a:avLst/>
          </a:prstGeom>
          <a:solidFill>
            <a:schemeClr val="accent3"/>
          </a:solidFill>
        </p:spPr>
        <p:txBody>
          <a:bodyPr wrap="square">
            <a:spAutoFit/>
          </a:bodyPr>
          <a:lstStyle/>
          <a:p>
            <a:pPr algn="ctr"/>
            <a:r>
              <a:rPr lang="vi-VN" sz="2800" b="1" dirty="0">
                <a:solidFill>
                  <a:schemeClr val="bg2"/>
                </a:solidFill>
                <a:latin typeface="Calibri" panose="020F0502020204030204" pitchFamily="34" charset="0"/>
                <a:cs typeface="Calibri" panose="020F0502020204030204" pitchFamily="34" charset="0"/>
              </a:rPr>
              <a:t>(Tình cảm của con đối với mẹ)</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4"/>
                                        </p:tgtEl>
                                        <p:attrNameLst>
                                          <p:attrName>style.visibility</p:attrName>
                                        </p:attrNameLst>
                                      </p:cBhvr>
                                      <p:to>
                                        <p:strVal val="visible"/>
                                      </p:to>
                                    </p:set>
                                    <p:animEffect transition="in" filter="fade">
                                      <p:cBhvr>
                                        <p:cTn id="7" dur="1822"/>
                                        <p:tgtEl>
                                          <p:spTgt spid="49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dissolv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19" grpId="0" animBg="1"/>
    </p:bldLst>
  </p:timing>
</p:sld>
</file>

<file path=ppt/theme/theme1.xml><?xml version="1.0" encoding="utf-8"?>
<a:theme xmlns:a="http://schemas.openxmlformats.org/drawingml/2006/main" name="Office Theme">
  <a:themeElements>
    <a:clrScheme name="9Slide - 2021">
      <a:dk1>
        <a:srgbClr val="000000"/>
      </a:dk1>
      <a:lt1>
        <a:srgbClr val="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453</Words>
  <Application>Microsoft Office PowerPoint</Application>
  <PresentationFormat>Widescreen</PresentationFormat>
  <Paragraphs>69</Paragraphs>
  <Slides>19</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Nunito</vt:lpstr>
      <vt:lpstr>UTM Cooper Black</vt:lpstr>
      <vt:lpstr>Arial</vt:lpstr>
      <vt:lpstr>Helvetica Neue</vt:lpstr>
      <vt:lpstr>Wingdings 2</vt:lpstr>
      <vt:lpstr>Times New Roman</vt:lpstr>
      <vt:lpstr>Oi</vt:lpstr>
      <vt:lpstr>Noto Sans Masaram Gondi</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dc:creator>
  <cp:lastModifiedBy>THIS_PC</cp:lastModifiedBy>
  <cp:revision>4</cp:revision>
  <dcterms:created xsi:type="dcterms:W3CDTF">2021-12-12T00:14:00Z</dcterms:created>
  <dcterms:modified xsi:type="dcterms:W3CDTF">2024-04-16T07:33:14Z</dcterms:modified>
</cp:coreProperties>
</file>