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83" r:id="rId3"/>
    <p:sldId id="261" r:id="rId4"/>
    <p:sldId id="262" r:id="rId5"/>
    <p:sldId id="257" r:id="rId6"/>
    <p:sldId id="265" r:id="rId7"/>
    <p:sldId id="266" r:id="rId8"/>
    <p:sldId id="267" r:id="rId9"/>
    <p:sldId id="260" r:id="rId10"/>
    <p:sldId id="258" r:id="rId11"/>
    <p:sldId id="268" r:id="rId12"/>
    <p:sldId id="269" r:id="rId13"/>
    <p:sldId id="259" r:id="rId14"/>
    <p:sldId id="264" r:id="rId15"/>
    <p:sldId id="272" r:id="rId16"/>
    <p:sldId id="263" r:id="rId17"/>
    <p:sldId id="273" r:id="rId18"/>
    <p:sldId id="274" r:id="rId19"/>
    <p:sldId id="275" r:id="rId20"/>
    <p:sldId id="270" r:id="rId21"/>
    <p:sldId id="271" r:id="rId22"/>
    <p:sldId id="281" r:id="rId23"/>
    <p:sldId id="280" r:id="rId24"/>
  </p:sldIdLst>
  <p:sldSz cx="9144000" cy="6858000" type="screen4x3"/>
  <p:notesSz cx="6858000" cy="9144000"/>
  <p:defaultTextStyle>
    <a:defPPr>
      <a:defRPr lang="en-US"/>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9900"/>
    <a:srgbClr val="FF6600"/>
    <a:srgbClr val="0000FF"/>
    <a:srgbClr val="0066FF"/>
    <a:srgbClr val="FF3300"/>
    <a:srgbClr val="FF99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94660"/>
  </p:normalViewPr>
  <p:slideViewPr>
    <p:cSldViewPr>
      <p:cViewPr varScale="1">
        <p:scale>
          <a:sx n="69" d="100"/>
          <a:sy n="69" d="100"/>
        </p:scale>
        <p:origin x="5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5B1771-4CE7-4256-AAA1-B35063DE4A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D71327-3076-43EE-B165-035B345D84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9C6AD-8B83-44EF-9F0F-BD344024D6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60C93-195B-472C-95FF-8FF6E3E11F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C4CE6-EAF7-459A-9480-B06CB7B252E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8E6556-23C3-49C7-8A66-8FBA76A02D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E0F308-5486-434C-9868-2E3CC8A83F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817EC6-40BA-438B-AF04-15087AE1C2F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0BDCF5-B61E-40E9-9DF7-D7972F79D1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3F9B08-88A6-42AA-A5B9-FFBFCEB87D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BB11C7-C380-463E-BB40-6A5E77F05E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CDED1C48-588E-4E0C-848F-138BE70469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gif"/><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4.jpeg"/><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25.jpeg"/><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3.wm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jpeg"/><Relationship Id="rId4" Type="http://schemas.openxmlformats.org/officeDocument/2006/relationships/image" Target="../media/image23.wmf"/></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32.jpeg"/><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4.png"/><Relationship Id="rId4" Type="http://schemas.openxmlformats.org/officeDocument/2006/relationships/image" Target="../media/image7.jpe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slide" Target="slide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2667000" y="-76200"/>
            <a:ext cx="3590925" cy="762000"/>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KIỂM TRA BÀI CŨ</a:t>
            </a:r>
          </a:p>
        </p:txBody>
      </p:sp>
      <p:sp>
        <p:nvSpPr>
          <p:cNvPr id="26629" name="Text Box 5"/>
          <p:cNvSpPr txBox="1">
            <a:spLocks noChangeArrowheads="1"/>
          </p:cNvSpPr>
          <p:nvPr/>
        </p:nvSpPr>
        <p:spPr bwMode="auto">
          <a:xfrm>
            <a:off x="2209800" y="609600"/>
            <a:ext cx="4343400" cy="519113"/>
          </a:xfrm>
          <a:prstGeom prst="rect">
            <a:avLst/>
          </a:prstGeom>
          <a:noFill/>
          <a:ln w="9525" algn="ctr">
            <a:noFill/>
            <a:miter lim="800000"/>
            <a:headEnd/>
            <a:tailEnd/>
          </a:ln>
        </p:spPr>
        <p:txBody>
          <a:bodyPr>
            <a:spAutoFit/>
          </a:bodyPr>
          <a:lstStyle/>
          <a:p>
            <a:r>
              <a:rPr lang="en-US" sz="2800">
                <a:solidFill>
                  <a:srgbClr val="0000FF"/>
                </a:solidFill>
              </a:rPr>
              <a:t>Môi trường là gì ?</a:t>
            </a:r>
          </a:p>
        </p:txBody>
      </p:sp>
      <p:sp>
        <p:nvSpPr>
          <p:cNvPr id="26630" name="Text Box 6"/>
          <p:cNvSpPr txBox="1">
            <a:spLocks noChangeArrowheads="1"/>
          </p:cNvSpPr>
          <p:nvPr/>
        </p:nvSpPr>
        <p:spPr bwMode="auto">
          <a:xfrm>
            <a:off x="1219200" y="1066800"/>
            <a:ext cx="6934200" cy="519113"/>
          </a:xfrm>
          <a:prstGeom prst="rect">
            <a:avLst/>
          </a:prstGeom>
          <a:noFill/>
          <a:ln w="9525" algn="ctr">
            <a:noFill/>
            <a:miter lim="800000"/>
            <a:headEnd/>
            <a:tailEnd/>
          </a:ln>
        </p:spPr>
        <p:txBody>
          <a:bodyPr>
            <a:spAutoFit/>
          </a:bodyPr>
          <a:lstStyle/>
          <a:p>
            <a:r>
              <a:rPr lang="en-US" sz="2800">
                <a:solidFill>
                  <a:srgbClr val="0000FF"/>
                </a:solidFill>
              </a:rPr>
              <a:t>Nối cột A với cột B để có kết quả hợp lí:</a:t>
            </a:r>
          </a:p>
        </p:txBody>
      </p:sp>
      <p:sp>
        <p:nvSpPr>
          <p:cNvPr id="26635" name="Text Box 11"/>
          <p:cNvSpPr txBox="1">
            <a:spLocks noChangeArrowheads="1"/>
          </p:cNvSpPr>
          <p:nvPr/>
        </p:nvSpPr>
        <p:spPr bwMode="auto">
          <a:xfrm>
            <a:off x="5638800" y="2771775"/>
            <a:ext cx="1828800" cy="519113"/>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a:spAutoFit/>
          </a:bodyPr>
          <a:lstStyle/>
          <a:p>
            <a:pPr>
              <a:defRPr/>
            </a:pPr>
            <a:r>
              <a:rPr lang="en-US" sz="2800">
                <a:latin typeface="Arial"/>
              </a:rPr>
              <a:t>Rừng, núi</a:t>
            </a:r>
          </a:p>
        </p:txBody>
      </p:sp>
      <p:sp>
        <p:nvSpPr>
          <p:cNvPr id="26636" name="Text Box 12"/>
          <p:cNvSpPr txBox="1">
            <a:spLocks noChangeArrowheads="1"/>
          </p:cNvSpPr>
          <p:nvPr/>
        </p:nvSpPr>
        <p:spPr bwMode="auto">
          <a:xfrm>
            <a:off x="5486400" y="5119688"/>
            <a:ext cx="2057400" cy="519112"/>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a:spAutoFit/>
          </a:bodyPr>
          <a:lstStyle/>
          <a:p>
            <a:pPr>
              <a:defRPr/>
            </a:pPr>
            <a:r>
              <a:rPr lang="en-US" sz="2800">
                <a:latin typeface="Arial"/>
              </a:rPr>
              <a:t>Sông, biển</a:t>
            </a:r>
          </a:p>
        </p:txBody>
      </p:sp>
      <p:sp>
        <p:nvSpPr>
          <p:cNvPr id="26637" name="Text Box 13"/>
          <p:cNvSpPr txBox="1">
            <a:spLocks noChangeArrowheads="1"/>
          </p:cNvSpPr>
          <p:nvPr/>
        </p:nvSpPr>
        <p:spPr bwMode="auto">
          <a:xfrm>
            <a:off x="5638800" y="4510088"/>
            <a:ext cx="1752600" cy="519112"/>
          </a:xfrm>
          <a:prstGeom prst="rect">
            <a:avLst/>
          </a:prstGeom>
          <a:gradFill rotWithShape="1">
            <a:gsLst>
              <a:gs pos="0">
                <a:srgbClr val="FF99FF"/>
              </a:gs>
              <a:gs pos="50000">
                <a:schemeClr val="bg1"/>
              </a:gs>
              <a:gs pos="100000">
                <a:srgbClr val="FF99FF"/>
              </a:gs>
            </a:gsLst>
            <a:lin ang="5400000" scaled="1"/>
          </a:gradFill>
          <a:ln>
            <a:noFill/>
          </a:ln>
          <a:effectLst/>
          <a:extLst/>
        </p:spPr>
        <p:txBody>
          <a:bodyPr>
            <a:spAutoFit/>
          </a:bodyPr>
          <a:lstStyle/>
          <a:p>
            <a:pPr>
              <a:defRPr/>
            </a:pPr>
            <a:r>
              <a:rPr lang="en-US" sz="2800">
                <a:latin typeface="Arial"/>
              </a:rPr>
              <a:t>Làng quê</a:t>
            </a:r>
          </a:p>
        </p:txBody>
      </p:sp>
      <p:sp>
        <p:nvSpPr>
          <p:cNvPr id="26638" name="Text Box 14"/>
          <p:cNvSpPr txBox="1">
            <a:spLocks noChangeArrowheads="1"/>
          </p:cNvSpPr>
          <p:nvPr/>
        </p:nvSpPr>
        <p:spPr bwMode="auto">
          <a:xfrm>
            <a:off x="5638800" y="3367088"/>
            <a:ext cx="1752600" cy="519112"/>
          </a:xfrm>
          <a:prstGeom prst="rect">
            <a:avLst/>
          </a:prstGeom>
          <a:gradFill rotWithShape="1">
            <a:gsLst>
              <a:gs pos="0">
                <a:srgbClr val="FF99FF"/>
              </a:gs>
              <a:gs pos="50000">
                <a:schemeClr val="bg1"/>
              </a:gs>
              <a:gs pos="100000">
                <a:srgbClr val="FF99FF"/>
              </a:gs>
            </a:gsLst>
            <a:lin ang="5400000" scaled="1"/>
          </a:gradFill>
          <a:ln>
            <a:noFill/>
          </a:ln>
          <a:effectLst/>
          <a:extLst/>
        </p:spPr>
        <p:txBody>
          <a:bodyPr>
            <a:spAutoFit/>
          </a:bodyPr>
          <a:lstStyle/>
          <a:p>
            <a:pPr>
              <a:defRPr/>
            </a:pPr>
            <a:r>
              <a:rPr lang="en-US" sz="2800">
                <a:latin typeface="Arial"/>
              </a:rPr>
              <a:t>Đô thị</a:t>
            </a:r>
          </a:p>
        </p:txBody>
      </p:sp>
      <p:sp>
        <p:nvSpPr>
          <p:cNvPr id="26639" name="Text Box 15"/>
          <p:cNvSpPr txBox="1">
            <a:spLocks noChangeArrowheads="1"/>
          </p:cNvSpPr>
          <p:nvPr/>
        </p:nvSpPr>
        <p:spPr bwMode="auto">
          <a:xfrm>
            <a:off x="5410200" y="3900488"/>
            <a:ext cx="2209800" cy="519112"/>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a:spAutoFit/>
          </a:bodyPr>
          <a:lstStyle/>
          <a:p>
            <a:pPr>
              <a:defRPr/>
            </a:pPr>
            <a:r>
              <a:rPr lang="en-US" sz="2800">
                <a:latin typeface="Arial"/>
              </a:rPr>
              <a:t>Trường học</a:t>
            </a:r>
          </a:p>
        </p:txBody>
      </p:sp>
      <p:sp>
        <p:nvSpPr>
          <p:cNvPr id="26640" name="Text Box 16"/>
          <p:cNvSpPr txBox="1">
            <a:spLocks noChangeArrowheads="1"/>
          </p:cNvSpPr>
          <p:nvPr/>
        </p:nvSpPr>
        <p:spPr bwMode="auto">
          <a:xfrm>
            <a:off x="5562600" y="5729288"/>
            <a:ext cx="1981200" cy="519112"/>
          </a:xfrm>
          <a:prstGeom prst="rect">
            <a:avLst/>
          </a:prstGeom>
          <a:gradFill rotWithShape="1">
            <a:gsLst>
              <a:gs pos="0">
                <a:srgbClr val="FF99FF"/>
              </a:gs>
              <a:gs pos="50000">
                <a:schemeClr val="bg1"/>
              </a:gs>
              <a:gs pos="100000">
                <a:srgbClr val="FF99FF"/>
              </a:gs>
            </a:gsLst>
            <a:lin ang="5400000" scaled="1"/>
          </a:gradFill>
          <a:ln>
            <a:noFill/>
          </a:ln>
          <a:effectLst/>
          <a:extLst/>
        </p:spPr>
        <p:txBody>
          <a:bodyPr>
            <a:spAutoFit/>
          </a:bodyPr>
          <a:lstStyle/>
          <a:p>
            <a:pPr>
              <a:defRPr/>
            </a:pPr>
            <a:r>
              <a:rPr lang="en-US" sz="2800">
                <a:latin typeface="Arial"/>
              </a:rPr>
              <a:t>Công viên</a:t>
            </a:r>
          </a:p>
        </p:txBody>
      </p:sp>
      <p:sp>
        <p:nvSpPr>
          <p:cNvPr id="26641" name="Text Box 17"/>
          <p:cNvSpPr txBox="1">
            <a:spLocks noChangeArrowheads="1"/>
          </p:cNvSpPr>
          <p:nvPr/>
        </p:nvSpPr>
        <p:spPr bwMode="auto">
          <a:xfrm>
            <a:off x="914400" y="3367088"/>
            <a:ext cx="3505200" cy="519112"/>
          </a:xfrm>
          <a:prstGeom prst="rect">
            <a:avLst/>
          </a:prstGeom>
          <a:gradFill rotWithShape="1">
            <a:gsLst>
              <a:gs pos="0">
                <a:srgbClr val="0066FF"/>
              </a:gs>
              <a:gs pos="50000">
                <a:schemeClr val="bg1"/>
              </a:gs>
              <a:gs pos="100000">
                <a:srgbClr val="0066FF"/>
              </a:gs>
            </a:gsLst>
            <a:lin ang="5400000" scaled="1"/>
          </a:gradFill>
          <a:ln>
            <a:noFill/>
          </a:ln>
          <a:effectLst/>
          <a:extLst/>
        </p:spPr>
        <p:txBody>
          <a:bodyPr>
            <a:spAutoFit/>
          </a:bodyPr>
          <a:lstStyle/>
          <a:p>
            <a:pPr>
              <a:defRPr/>
            </a:pPr>
            <a:r>
              <a:rPr lang="en-US" sz="2800">
                <a:latin typeface="Arial"/>
              </a:rPr>
              <a:t>Môi trường tự nhiên</a:t>
            </a:r>
          </a:p>
        </p:txBody>
      </p:sp>
      <p:sp>
        <p:nvSpPr>
          <p:cNvPr id="26642" name="Text Box 18"/>
          <p:cNvSpPr txBox="1">
            <a:spLocks noChangeArrowheads="1"/>
          </p:cNvSpPr>
          <p:nvPr/>
        </p:nvSpPr>
        <p:spPr bwMode="auto">
          <a:xfrm>
            <a:off x="1066800" y="4738688"/>
            <a:ext cx="3429000" cy="519112"/>
          </a:xfrm>
          <a:prstGeom prst="rect">
            <a:avLst/>
          </a:prstGeom>
          <a:gradFill rotWithShape="1">
            <a:gsLst>
              <a:gs pos="0">
                <a:srgbClr val="00FF99"/>
              </a:gs>
              <a:gs pos="50000">
                <a:schemeClr val="bg1"/>
              </a:gs>
              <a:gs pos="100000">
                <a:srgbClr val="00FF99"/>
              </a:gs>
            </a:gsLst>
            <a:lin ang="5400000" scaled="1"/>
          </a:gradFill>
          <a:ln>
            <a:noFill/>
          </a:ln>
          <a:effectLst/>
          <a:extLst/>
        </p:spPr>
        <p:txBody>
          <a:bodyPr>
            <a:spAutoFit/>
          </a:bodyPr>
          <a:lstStyle/>
          <a:p>
            <a:pPr>
              <a:defRPr/>
            </a:pPr>
            <a:r>
              <a:rPr lang="en-US" sz="2800">
                <a:latin typeface="Arial"/>
              </a:rPr>
              <a:t>Môi trường nhân tạo</a:t>
            </a:r>
          </a:p>
        </p:txBody>
      </p:sp>
      <p:sp>
        <p:nvSpPr>
          <p:cNvPr id="26643" name="WordArt 19"/>
          <p:cNvSpPr>
            <a:spLocks noChangeArrowheads="1" noChangeShapeType="1" noTextEdit="1"/>
          </p:cNvSpPr>
          <p:nvPr/>
        </p:nvSpPr>
        <p:spPr bwMode="auto">
          <a:xfrm rot="5400000">
            <a:off x="2247900" y="1790700"/>
            <a:ext cx="685800" cy="762000"/>
          </a:xfrm>
          <a:prstGeom prst="rect">
            <a:avLst/>
          </a:prstGeom>
        </p:spPr>
        <p:txBody>
          <a:bodyPr vert="wordArtVert" wrap="none" fromWordArt="1">
            <a:prstTxWarp prst="textWave4">
              <a:avLst>
                <a:gd name="adj1" fmla="val 13005"/>
                <a:gd name="adj2" fmla="val 0"/>
              </a:avLst>
            </a:prstTxWarp>
          </a:bodyPr>
          <a:lstStyle/>
          <a:p>
            <a:pPr algn="ctr" fontAlgn="auto"/>
            <a:r>
              <a:rPr lang="en-US" sz="3600" kern="10">
                <a:ln w="9525">
                  <a:noFill/>
                  <a:round/>
                  <a:headEnd/>
                  <a:tailEnd/>
                </a:ln>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a:cs typeface="Arial"/>
              </a:rPr>
              <a:t>A</a:t>
            </a:r>
          </a:p>
        </p:txBody>
      </p:sp>
      <p:sp>
        <p:nvSpPr>
          <p:cNvPr id="26644" name="WordArt 20"/>
          <p:cNvSpPr>
            <a:spLocks noChangeArrowheads="1" noChangeShapeType="1" noTextEdit="1"/>
          </p:cNvSpPr>
          <p:nvPr/>
        </p:nvSpPr>
        <p:spPr bwMode="auto">
          <a:xfrm rot="5400000">
            <a:off x="6210300" y="1866900"/>
            <a:ext cx="685800" cy="762000"/>
          </a:xfrm>
          <a:prstGeom prst="rect">
            <a:avLst/>
          </a:prstGeom>
        </p:spPr>
        <p:txBody>
          <a:bodyPr vert="wordArtVert" wrap="none" fromWordArt="1">
            <a:prstTxWarp prst="textWave4">
              <a:avLst>
                <a:gd name="adj1" fmla="val 13005"/>
                <a:gd name="adj2" fmla="val 0"/>
              </a:avLst>
            </a:prstTxWarp>
          </a:bodyPr>
          <a:lstStyle/>
          <a:p>
            <a:pPr algn="ctr" fontAlgn="auto"/>
            <a:r>
              <a:rPr lang="en-US" sz="3600" kern="10">
                <a:ln w="9525">
                  <a:noFill/>
                  <a:round/>
                  <a:headEnd/>
                  <a:tailEnd/>
                </a:ln>
                <a:gradFill rotWithShape="1">
                  <a:gsLst>
                    <a:gs pos="0">
                      <a:srgbClr val="00FF00"/>
                    </a:gs>
                    <a:gs pos="100000">
                      <a:srgbClr val="00CCFF"/>
                    </a:gs>
                  </a:gsLst>
                  <a:lin ang="0" scaled="1"/>
                </a:gradFill>
                <a:effectLst>
                  <a:outerShdw dist="99190" dir="7788334" algn="ctr" rotWithShape="0">
                    <a:srgbClr val="000080">
                      <a:alpha val="79999"/>
                    </a:srgbClr>
                  </a:outerShdw>
                </a:effectLst>
                <a:latin typeface="Arial"/>
                <a:cs typeface="Arial"/>
              </a:rPr>
              <a:t>B</a:t>
            </a:r>
          </a:p>
        </p:txBody>
      </p:sp>
      <p:sp>
        <p:nvSpPr>
          <p:cNvPr id="26645" name="Line 21"/>
          <p:cNvSpPr>
            <a:spLocks noChangeShapeType="1"/>
          </p:cNvSpPr>
          <p:nvPr/>
        </p:nvSpPr>
        <p:spPr bwMode="auto">
          <a:xfrm flipV="1">
            <a:off x="4419600" y="2971800"/>
            <a:ext cx="1295400" cy="533400"/>
          </a:xfrm>
          <a:prstGeom prst="line">
            <a:avLst/>
          </a:prstGeom>
          <a:noFill/>
          <a:ln w="9525">
            <a:solidFill>
              <a:srgbClr val="FF6699"/>
            </a:solidFill>
            <a:round/>
            <a:headEnd/>
            <a:tailEnd type="triangle" w="med" len="med"/>
          </a:ln>
        </p:spPr>
        <p:txBody>
          <a:bodyPr>
            <a:spAutoFit/>
          </a:bodyPr>
          <a:lstStyle/>
          <a:p>
            <a:endParaRPr lang="en-US"/>
          </a:p>
        </p:txBody>
      </p:sp>
      <p:sp>
        <p:nvSpPr>
          <p:cNvPr id="26646" name="Line 22"/>
          <p:cNvSpPr>
            <a:spLocks noChangeShapeType="1"/>
          </p:cNvSpPr>
          <p:nvPr/>
        </p:nvSpPr>
        <p:spPr bwMode="auto">
          <a:xfrm>
            <a:off x="4419600" y="3505200"/>
            <a:ext cx="1066800" cy="1905000"/>
          </a:xfrm>
          <a:prstGeom prst="line">
            <a:avLst/>
          </a:prstGeom>
          <a:noFill/>
          <a:ln w="9525">
            <a:solidFill>
              <a:srgbClr val="FF6699"/>
            </a:solidFill>
            <a:round/>
            <a:headEnd/>
            <a:tailEnd type="triangle" w="med" len="med"/>
          </a:ln>
        </p:spPr>
        <p:txBody>
          <a:bodyPr>
            <a:spAutoFit/>
          </a:bodyPr>
          <a:lstStyle/>
          <a:p>
            <a:endParaRPr lang="en-US"/>
          </a:p>
        </p:txBody>
      </p:sp>
      <p:sp>
        <p:nvSpPr>
          <p:cNvPr id="26647" name="Line 23"/>
          <p:cNvSpPr>
            <a:spLocks noChangeShapeType="1"/>
          </p:cNvSpPr>
          <p:nvPr/>
        </p:nvSpPr>
        <p:spPr bwMode="auto">
          <a:xfrm flipV="1">
            <a:off x="4495800" y="4191000"/>
            <a:ext cx="914400" cy="914400"/>
          </a:xfrm>
          <a:prstGeom prst="line">
            <a:avLst/>
          </a:prstGeom>
          <a:noFill/>
          <a:ln w="9525">
            <a:solidFill>
              <a:srgbClr val="0000FF"/>
            </a:solidFill>
            <a:round/>
            <a:headEnd/>
            <a:tailEnd type="triangle" w="med" len="med"/>
          </a:ln>
        </p:spPr>
        <p:txBody>
          <a:bodyPr>
            <a:spAutoFit/>
          </a:bodyPr>
          <a:lstStyle/>
          <a:p>
            <a:endParaRPr lang="en-US"/>
          </a:p>
        </p:txBody>
      </p:sp>
      <p:sp>
        <p:nvSpPr>
          <p:cNvPr id="26648" name="Line 24"/>
          <p:cNvSpPr>
            <a:spLocks noChangeShapeType="1"/>
          </p:cNvSpPr>
          <p:nvPr/>
        </p:nvSpPr>
        <p:spPr bwMode="auto">
          <a:xfrm>
            <a:off x="4495800" y="5181600"/>
            <a:ext cx="1066800" cy="838200"/>
          </a:xfrm>
          <a:prstGeom prst="line">
            <a:avLst/>
          </a:prstGeom>
          <a:noFill/>
          <a:ln w="9525">
            <a:solidFill>
              <a:srgbClr val="0000FF"/>
            </a:solidFill>
            <a:round/>
            <a:headEnd/>
            <a:tailEnd type="triangle" w="med" len="med"/>
          </a:ln>
        </p:spPr>
        <p:txBody>
          <a:bodyPr>
            <a:spAutoFit/>
          </a:bodyPr>
          <a:lstStyle/>
          <a:p>
            <a:endParaRPr lang="en-US"/>
          </a:p>
        </p:txBody>
      </p:sp>
      <p:sp>
        <p:nvSpPr>
          <p:cNvPr id="26649" name="Line 25"/>
          <p:cNvSpPr>
            <a:spLocks noChangeShapeType="1"/>
          </p:cNvSpPr>
          <p:nvPr/>
        </p:nvSpPr>
        <p:spPr bwMode="auto">
          <a:xfrm flipV="1">
            <a:off x="4495800" y="3505200"/>
            <a:ext cx="1143000" cy="1447800"/>
          </a:xfrm>
          <a:prstGeom prst="line">
            <a:avLst/>
          </a:prstGeom>
          <a:noFill/>
          <a:ln w="9525">
            <a:solidFill>
              <a:srgbClr val="0000FF"/>
            </a:solidFill>
            <a:round/>
            <a:headEnd/>
            <a:tailEnd type="triangle" w="med" len="med"/>
          </a:ln>
        </p:spPr>
        <p:txBody>
          <a:bodyPr>
            <a:spAutoFit/>
          </a:bodyPr>
          <a:lstStyle/>
          <a:p>
            <a:endParaRPr lang="en-US"/>
          </a:p>
        </p:txBody>
      </p:sp>
      <p:sp>
        <p:nvSpPr>
          <p:cNvPr id="26650" name="Line 26"/>
          <p:cNvSpPr>
            <a:spLocks noChangeShapeType="1"/>
          </p:cNvSpPr>
          <p:nvPr/>
        </p:nvSpPr>
        <p:spPr bwMode="auto">
          <a:xfrm flipV="1">
            <a:off x="4495800" y="4724400"/>
            <a:ext cx="1219200" cy="304800"/>
          </a:xfrm>
          <a:prstGeom prst="line">
            <a:avLst/>
          </a:prstGeom>
          <a:noFill/>
          <a:ln w="9525">
            <a:solidFill>
              <a:srgbClr val="0000FF"/>
            </a:solidFill>
            <a:round/>
            <a:headEnd/>
            <a:tailEnd type="triangle" w="med" len="med"/>
          </a:ln>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linds(horizontal)">
                                      <p:cBhvr>
                                        <p:cTn id="7" dur="500"/>
                                        <p:tgtEl>
                                          <p:spTgt spid="266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6629"/>
                                        </p:tgtEl>
                                      </p:cBhvr>
                                    </p:animEffect>
                                    <p:set>
                                      <p:cBhvr>
                                        <p:cTn id="12" dur="1" fill="hold">
                                          <p:stCondLst>
                                            <p:cond delay="499"/>
                                          </p:stCondLst>
                                        </p:cTn>
                                        <p:tgtEl>
                                          <p:spTgt spid="2662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box(in)">
                                      <p:cBhvr>
                                        <p:cTn id="17" dur="500"/>
                                        <p:tgtEl>
                                          <p:spTgt spid="26630"/>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6641"/>
                                        </p:tgtEl>
                                        <p:attrNameLst>
                                          <p:attrName>style.visibility</p:attrName>
                                        </p:attrNameLst>
                                      </p:cBhvr>
                                      <p:to>
                                        <p:strVal val="visible"/>
                                      </p:to>
                                    </p:set>
                                    <p:animEffect transition="in" filter="box(in)">
                                      <p:cBhvr>
                                        <p:cTn id="20" dur="500"/>
                                        <p:tgtEl>
                                          <p:spTgt spid="2664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6642"/>
                                        </p:tgtEl>
                                        <p:attrNameLst>
                                          <p:attrName>style.visibility</p:attrName>
                                        </p:attrNameLst>
                                      </p:cBhvr>
                                      <p:to>
                                        <p:strVal val="visible"/>
                                      </p:to>
                                    </p:set>
                                    <p:animEffect transition="in" filter="box(in)">
                                      <p:cBhvr>
                                        <p:cTn id="23" dur="500"/>
                                        <p:tgtEl>
                                          <p:spTgt spid="2664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6638"/>
                                        </p:tgtEl>
                                        <p:attrNameLst>
                                          <p:attrName>style.visibility</p:attrName>
                                        </p:attrNameLst>
                                      </p:cBhvr>
                                      <p:to>
                                        <p:strVal val="visible"/>
                                      </p:to>
                                    </p:set>
                                    <p:animEffect transition="in" filter="box(in)">
                                      <p:cBhvr>
                                        <p:cTn id="26" dur="500"/>
                                        <p:tgtEl>
                                          <p:spTgt spid="26638"/>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6639"/>
                                        </p:tgtEl>
                                        <p:attrNameLst>
                                          <p:attrName>style.visibility</p:attrName>
                                        </p:attrNameLst>
                                      </p:cBhvr>
                                      <p:to>
                                        <p:strVal val="visible"/>
                                      </p:to>
                                    </p:set>
                                    <p:animEffect transition="in" filter="box(in)">
                                      <p:cBhvr>
                                        <p:cTn id="29" dur="500"/>
                                        <p:tgtEl>
                                          <p:spTgt spid="2663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26637"/>
                                        </p:tgtEl>
                                        <p:attrNameLst>
                                          <p:attrName>style.visibility</p:attrName>
                                        </p:attrNameLst>
                                      </p:cBhvr>
                                      <p:to>
                                        <p:strVal val="visible"/>
                                      </p:to>
                                    </p:set>
                                    <p:animEffect transition="in" filter="box(in)">
                                      <p:cBhvr>
                                        <p:cTn id="32" dur="500"/>
                                        <p:tgtEl>
                                          <p:spTgt spid="26637"/>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26636"/>
                                        </p:tgtEl>
                                        <p:attrNameLst>
                                          <p:attrName>style.visibility</p:attrName>
                                        </p:attrNameLst>
                                      </p:cBhvr>
                                      <p:to>
                                        <p:strVal val="visible"/>
                                      </p:to>
                                    </p:set>
                                    <p:animEffect transition="in" filter="box(in)">
                                      <p:cBhvr>
                                        <p:cTn id="35" dur="500"/>
                                        <p:tgtEl>
                                          <p:spTgt spid="2663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6640"/>
                                        </p:tgtEl>
                                        <p:attrNameLst>
                                          <p:attrName>style.visibility</p:attrName>
                                        </p:attrNameLst>
                                      </p:cBhvr>
                                      <p:to>
                                        <p:strVal val="visible"/>
                                      </p:to>
                                    </p:set>
                                    <p:animEffect transition="in" filter="box(in)">
                                      <p:cBhvr>
                                        <p:cTn id="38" dur="500"/>
                                        <p:tgtEl>
                                          <p:spTgt spid="26640"/>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6635"/>
                                        </p:tgtEl>
                                        <p:attrNameLst>
                                          <p:attrName>style.visibility</p:attrName>
                                        </p:attrNameLst>
                                      </p:cBhvr>
                                      <p:to>
                                        <p:strVal val="visible"/>
                                      </p:to>
                                    </p:set>
                                    <p:animEffect transition="in" filter="box(in)">
                                      <p:cBhvr>
                                        <p:cTn id="41" dur="500"/>
                                        <p:tgtEl>
                                          <p:spTgt spid="2663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6644"/>
                                        </p:tgtEl>
                                        <p:attrNameLst>
                                          <p:attrName>style.visibility</p:attrName>
                                        </p:attrNameLst>
                                      </p:cBhvr>
                                      <p:to>
                                        <p:strVal val="visible"/>
                                      </p:to>
                                    </p:set>
                                    <p:animEffect transition="in" filter="box(in)">
                                      <p:cBhvr>
                                        <p:cTn id="44" dur="500"/>
                                        <p:tgtEl>
                                          <p:spTgt spid="2664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6643"/>
                                        </p:tgtEl>
                                        <p:attrNameLst>
                                          <p:attrName>style.visibility</p:attrName>
                                        </p:attrNameLst>
                                      </p:cBhvr>
                                      <p:to>
                                        <p:strVal val="visible"/>
                                      </p:to>
                                    </p:set>
                                    <p:animEffect transition="in" filter="box(in)">
                                      <p:cBhvr>
                                        <p:cTn id="47" dur="500"/>
                                        <p:tgtEl>
                                          <p:spTgt spid="2664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6645"/>
                                        </p:tgtEl>
                                        <p:attrNameLst>
                                          <p:attrName>style.visibility</p:attrName>
                                        </p:attrNameLst>
                                      </p:cBhvr>
                                      <p:to>
                                        <p:strVal val="visible"/>
                                      </p:to>
                                    </p:set>
                                    <p:animEffect transition="in" filter="box(in)">
                                      <p:cBhvr>
                                        <p:cTn id="52" dur="500"/>
                                        <p:tgtEl>
                                          <p:spTgt spid="2664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6646"/>
                                        </p:tgtEl>
                                        <p:attrNameLst>
                                          <p:attrName>style.visibility</p:attrName>
                                        </p:attrNameLst>
                                      </p:cBhvr>
                                      <p:to>
                                        <p:strVal val="visible"/>
                                      </p:to>
                                    </p:set>
                                    <p:animEffect transition="in" filter="blinds(horizontal)">
                                      <p:cBhvr>
                                        <p:cTn id="57" dur="500"/>
                                        <p:tgtEl>
                                          <p:spTgt spid="266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6649"/>
                                        </p:tgtEl>
                                        <p:attrNameLst>
                                          <p:attrName>style.visibility</p:attrName>
                                        </p:attrNameLst>
                                      </p:cBhvr>
                                      <p:to>
                                        <p:strVal val="visible"/>
                                      </p:to>
                                    </p:set>
                                    <p:animEffect transition="in" filter="blinds(horizontal)">
                                      <p:cBhvr>
                                        <p:cTn id="62" dur="500"/>
                                        <p:tgtEl>
                                          <p:spTgt spid="2664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26647"/>
                                        </p:tgtEl>
                                        <p:attrNameLst>
                                          <p:attrName>style.visibility</p:attrName>
                                        </p:attrNameLst>
                                      </p:cBhvr>
                                      <p:to>
                                        <p:strVal val="visible"/>
                                      </p:to>
                                    </p:set>
                                    <p:animEffect transition="in" filter="box(in)">
                                      <p:cBhvr>
                                        <p:cTn id="67" dur="500"/>
                                        <p:tgtEl>
                                          <p:spTgt spid="2664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6650"/>
                                        </p:tgtEl>
                                        <p:attrNameLst>
                                          <p:attrName>style.visibility</p:attrName>
                                        </p:attrNameLst>
                                      </p:cBhvr>
                                      <p:to>
                                        <p:strVal val="visible"/>
                                      </p:to>
                                    </p:set>
                                    <p:animEffect transition="in" filter="box(in)">
                                      <p:cBhvr>
                                        <p:cTn id="72" dur="500"/>
                                        <p:tgtEl>
                                          <p:spTgt spid="2665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6648"/>
                                        </p:tgtEl>
                                        <p:attrNameLst>
                                          <p:attrName>style.visibility</p:attrName>
                                        </p:attrNameLst>
                                      </p:cBhvr>
                                      <p:to>
                                        <p:strVal val="visible"/>
                                      </p:to>
                                    </p:set>
                                    <p:animEffect transition="in" filter="box(in)">
                                      <p:cBhvr>
                                        <p:cTn id="77" dur="500"/>
                                        <p:tgtEl>
                                          <p:spTgt spid="26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29" grpId="1"/>
      <p:bldP spid="26630" grpId="0"/>
      <p:bldP spid="26635" grpId="0" animBg="1"/>
      <p:bldP spid="26636" grpId="0" animBg="1"/>
      <p:bldP spid="26637" grpId="0" animBg="1"/>
      <p:bldP spid="26638" grpId="0" animBg="1"/>
      <p:bldP spid="26639" grpId="0" animBg="1"/>
      <p:bldP spid="26640" grpId="0" animBg="1"/>
      <p:bldP spid="26641" grpId="0" animBg="1"/>
      <p:bldP spid="26642" grpId="0" animBg="1"/>
      <p:bldP spid="26643" grpId="0" animBg="1"/>
      <p:bldP spid="26644" grpId="0" animBg="1"/>
      <p:bldP spid="26645" grpId="0" animBg="1"/>
      <p:bldP spid="26646" grpId="0" animBg="1"/>
      <p:bldP spid="26647" grpId="0" animBg="1"/>
      <p:bldP spid="26648" grpId="0" animBg="1"/>
      <p:bldP spid="26649" grpId="0" animBg="1"/>
      <p:bldP spid="266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32"/>
          <p:cNvPicPr>
            <a:picLocks noChangeAspect="1" noChangeArrowheads="1"/>
          </p:cNvPicPr>
          <p:nvPr/>
        </p:nvPicPr>
        <p:blipFill>
          <a:blip r:embed="rId2"/>
          <a:srcRect/>
          <a:stretch>
            <a:fillRect/>
          </a:stretch>
        </p:blipFill>
        <p:spPr bwMode="auto">
          <a:xfrm>
            <a:off x="2667000" y="914400"/>
            <a:ext cx="3733800" cy="3355975"/>
          </a:xfrm>
          <a:prstGeom prst="rect">
            <a:avLst/>
          </a:prstGeom>
          <a:noFill/>
          <a:ln w="9525">
            <a:noFill/>
            <a:miter lim="800000"/>
            <a:headEnd/>
            <a:tailEnd/>
          </a:ln>
        </p:spPr>
      </p:pic>
      <p:sp>
        <p:nvSpPr>
          <p:cNvPr id="5127" name="Rectangle 7"/>
          <p:cNvSpPr>
            <a:spLocks noChangeArrowheads="1"/>
          </p:cNvSpPr>
          <p:nvPr/>
        </p:nvSpPr>
        <p:spPr bwMode="auto">
          <a:xfrm>
            <a:off x="3048000" y="4724400"/>
            <a:ext cx="2971800" cy="457200"/>
          </a:xfrm>
          <a:prstGeom prst="rect">
            <a:avLst/>
          </a:prstGeom>
          <a:noFill/>
          <a:ln w="9525">
            <a:noFill/>
            <a:miter lim="800000"/>
            <a:headEnd/>
            <a:tailEnd/>
          </a:ln>
        </p:spPr>
        <p:txBody>
          <a:bodyPr>
            <a:spAutoFit/>
          </a:bodyPr>
          <a:lstStyle/>
          <a:p>
            <a:r>
              <a:rPr lang="en-US" sz="2400">
                <a:solidFill>
                  <a:srgbClr val="0000FF"/>
                </a:solidFill>
              </a:rPr>
              <a:t>Tài nguyên dầu mỏ</a:t>
            </a:r>
          </a:p>
        </p:txBody>
      </p:sp>
      <p:sp>
        <p:nvSpPr>
          <p:cNvPr id="13316" name="AutoShape 10" descr="6832">
            <a:hlinkClick r:id="rId3" action="ppaction://hlinksldjump" highlightClick="1"/>
          </p:cNvPr>
          <p:cNvSpPr>
            <a:spLocks noChangeArrowheads="1"/>
          </p:cNvSpPr>
          <p:nvPr/>
        </p:nvSpPr>
        <p:spPr bwMode="auto">
          <a:xfrm>
            <a:off x="4419600" y="6292850"/>
            <a:ext cx="184150" cy="368300"/>
          </a:xfrm>
          <a:prstGeom prst="actionButtonHome">
            <a:avLst/>
          </a:prstGeom>
          <a:blipFill dpi="0" rotWithShape="0">
            <a:blip r:embed="rId4"/>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ox(in)">
                                      <p:cBhvr>
                                        <p:cTn id="7"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33"/>
          <p:cNvPicPr>
            <a:picLocks noChangeAspect="1" noChangeArrowheads="1"/>
          </p:cNvPicPr>
          <p:nvPr/>
        </p:nvPicPr>
        <p:blipFill>
          <a:blip r:embed="rId2"/>
          <a:srcRect/>
          <a:stretch>
            <a:fillRect/>
          </a:stretch>
        </p:blipFill>
        <p:spPr bwMode="auto">
          <a:xfrm>
            <a:off x="533400" y="533400"/>
            <a:ext cx="2514600" cy="2624138"/>
          </a:xfrm>
          <a:prstGeom prst="rect">
            <a:avLst/>
          </a:prstGeom>
          <a:solidFill>
            <a:srgbClr val="0000FF"/>
          </a:solidFill>
          <a:ln w="9525">
            <a:solidFill>
              <a:srgbClr val="0000FF"/>
            </a:solidFill>
            <a:miter lim="800000"/>
            <a:headEnd/>
            <a:tailEnd/>
          </a:ln>
        </p:spPr>
      </p:pic>
      <p:sp>
        <p:nvSpPr>
          <p:cNvPr id="16389" name="Text Box 5"/>
          <p:cNvSpPr txBox="1">
            <a:spLocks noChangeArrowheads="1"/>
          </p:cNvSpPr>
          <p:nvPr/>
        </p:nvSpPr>
        <p:spPr bwMode="auto">
          <a:xfrm>
            <a:off x="304800" y="3200400"/>
            <a:ext cx="2590800" cy="457200"/>
          </a:xfrm>
          <a:prstGeom prst="rect">
            <a:avLst/>
          </a:prstGeom>
          <a:noFill/>
          <a:ln w="9525">
            <a:noFill/>
            <a:miter lim="800000"/>
            <a:headEnd/>
            <a:tailEnd/>
          </a:ln>
        </p:spPr>
        <p:txBody>
          <a:bodyPr>
            <a:spAutoFit/>
          </a:bodyPr>
          <a:lstStyle/>
          <a:p>
            <a:r>
              <a:rPr lang="en-US" sz="2400" b="1">
                <a:solidFill>
                  <a:srgbClr val="FF6600"/>
                </a:solidFill>
              </a:rPr>
              <a:t>Tài nguyên vàng</a:t>
            </a:r>
          </a:p>
        </p:txBody>
      </p:sp>
      <p:pic>
        <p:nvPicPr>
          <p:cNvPr id="16390" name="Picture 6" descr="vang tnag long"/>
          <p:cNvPicPr>
            <a:picLocks noChangeAspect="1" noChangeArrowheads="1"/>
          </p:cNvPicPr>
          <p:nvPr/>
        </p:nvPicPr>
        <p:blipFill>
          <a:blip r:embed="rId3"/>
          <a:srcRect/>
          <a:stretch>
            <a:fillRect/>
          </a:stretch>
        </p:blipFill>
        <p:spPr bwMode="auto">
          <a:xfrm>
            <a:off x="304800" y="3886200"/>
            <a:ext cx="2438400" cy="2590800"/>
          </a:xfrm>
          <a:prstGeom prst="rect">
            <a:avLst/>
          </a:prstGeom>
          <a:noFill/>
          <a:ln w="9525">
            <a:noFill/>
            <a:miter lim="800000"/>
            <a:headEnd/>
            <a:tailEnd/>
          </a:ln>
        </p:spPr>
      </p:pic>
      <p:sp>
        <p:nvSpPr>
          <p:cNvPr id="16392" name="Text Box 8"/>
          <p:cNvSpPr txBox="1">
            <a:spLocks noChangeArrowheads="1"/>
          </p:cNvSpPr>
          <p:nvPr/>
        </p:nvSpPr>
        <p:spPr bwMode="auto">
          <a:xfrm>
            <a:off x="3352800" y="1143000"/>
            <a:ext cx="5486400" cy="1200150"/>
          </a:xfrm>
          <a:prstGeom prst="rect">
            <a:avLst/>
          </a:prstGeom>
          <a:noFill/>
          <a:ln w="9525" algn="ctr">
            <a:noFill/>
            <a:miter lim="800000"/>
            <a:headEnd/>
            <a:tailEnd/>
          </a:ln>
        </p:spPr>
        <p:txBody>
          <a:bodyPr>
            <a:spAutoFit/>
          </a:bodyPr>
          <a:lstStyle/>
          <a:p>
            <a:r>
              <a:rPr lang="en-US" sz="2400" b="1">
                <a:solidFill>
                  <a:srgbClr val="FF6600"/>
                </a:solidFill>
              </a:rPr>
              <a:t>Là nguồn dự trữ cho ngân sách nhà nước, làm đồ trang sức, đúc tượng trong các đền chùa…</a:t>
            </a:r>
          </a:p>
        </p:txBody>
      </p:sp>
      <p:pic>
        <p:nvPicPr>
          <p:cNvPr id="16393" name="Picture 9" descr="201122111353"/>
          <p:cNvPicPr>
            <a:picLocks noChangeAspect="1" noChangeArrowheads="1"/>
          </p:cNvPicPr>
          <p:nvPr/>
        </p:nvPicPr>
        <p:blipFill>
          <a:blip r:embed="rId4"/>
          <a:srcRect/>
          <a:stretch>
            <a:fillRect/>
          </a:stretch>
        </p:blipFill>
        <p:spPr bwMode="auto">
          <a:xfrm>
            <a:off x="2971800" y="3810000"/>
            <a:ext cx="2514600" cy="2590800"/>
          </a:xfrm>
          <a:prstGeom prst="rect">
            <a:avLst/>
          </a:prstGeom>
          <a:noFill/>
          <a:ln w="9525">
            <a:noFill/>
            <a:miter lim="800000"/>
            <a:headEnd/>
            <a:tailEnd/>
          </a:ln>
        </p:spPr>
      </p:pic>
      <p:pic>
        <p:nvPicPr>
          <p:cNvPr id="16394" name="Picture 10" descr="vang"/>
          <p:cNvPicPr>
            <a:picLocks noChangeAspect="1" noChangeArrowheads="1"/>
          </p:cNvPicPr>
          <p:nvPr/>
        </p:nvPicPr>
        <p:blipFill>
          <a:blip r:embed="rId5"/>
          <a:srcRect/>
          <a:stretch>
            <a:fillRect/>
          </a:stretch>
        </p:blipFill>
        <p:spPr bwMode="auto">
          <a:xfrm>
            <a:off x="5715000" y="3810000"/>
            <a:ext cx="3429000" cy="2590800"/>
          </a:xfrm>
          <a:prstGeom prst="rect">
            <a:avLst/>
          </a:prstGeom>
          <a:noFill/>
          <a:ln w="9525">
            <a:noFill/>
            <a:miter lim="800000"/>
            <a:headEnd/>
            <a:tailEnd/>
          </a:ln>
        </p:spPr>
      </p:pic>
      <p:sp>
        <p:nvSpPr>
          <p:cNvPr id="14344" name="AutoShape 11" descr="6832">
            <a:hlinkClick r:id="rId6" action="ppaction://hlinksldjump" highlightClick="1"/>
          </p:cNvPr>
          <p:cNvSpPr>
            <a:spLocks noChangeArrowheads="1"/>
          </p:cNvSpPr>
          <p:nvPr/>
        </p:nvSpPr>
        <p:spPr bwMode="auto">
          <a:xfrm>
            <a:off x="4419600" y="6477000"/>
            <a:ext cx="685800" cy="381000"/>
          </a:xfrm>
          <a:prstGeom prst="actionButtonHome">
            <a:avLst/>
          </a:prstGeom>
          <a:blipFill dpi="0" rotWithShape="0">
            <a:blip r:embed="rId7"/>
            <a:srcRect/>
            <a:stretch>
              <a:fillRect/>
            </a:stretch>
          </a:blipFill>
          <a:ln w="9525">
            <a:noFill/>
            <a:miter lim="800000"/>
            <a:headEnd/>
            <a:tailEn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ox(in)">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ox(in)">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392"/>
                                        </p:tgtEl>
                                        <p:attrNameLst>
                                          <p:attrName>style.visibility</p:attrName>
                                        </p:attrNameLst>
                                      </p:cBhvr>
                                      <p:to>
                                        <p:strVal val="visible"/>
                                      </p:to>
                                    </p:set>
                                    <p:animEffect transition="in" filter="box(in)">
                                      <p:cBhvr>
                                        <p:cTn id="17" dur="500"/>
                                        <p:tgtEl>
                                          <p:spTgt spid="163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390"/>
                                        </p:tgtEl>
                                        <p:attrNameLst>
                                          <p:attrName>style.visibility</p:attrName>
                                        </p:attrNameLst>
                                      </p:cBhvr>
                                      <p:to>
                                        <p:strVal val="visible"/>
                                      </p:to>
                                    </p:set>
                                    <p:animEffect transition="in" filter="box(in)">
                                      <p:cBhvr>
                                        <p:cTn id="22" dur="500"/>
                                        <p:tgtEl>
                                          <p:spTgt spid="163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6393"/>
                                        </p:tgtEl>
                                        <p:attrNameLst>
                                          <p:attrName>style.visibility</p:attrName>
                                        </p:attrNameLst>
                                      </p:cBhvr>
                                      <p:to>
                                        <p:strVal val="visible"/>
                                      </p:to>
                                    </p:set>
                                    <p:animEffect transition="in" filter="box(in)">
                                      <p:cBhvr>
                                        <p:cTn id="27" dur="500"/>
                                        <p:tgtEl>
                                          <p:spTgt spid="1639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6394"/>
                                        </p:tgtEl>
                                        <p:attrNameLst>
                                          <p:attrName>style.visibility</p:attrName>
                                        </p:attrNameLst>
                                      </p:cBhvr>
                                      <p:to>
                                        <p:strVal val="visible"/>
                                      </p:to>
                                    </p:set>
                                    <p:animEffect transition="in" filter="checkerboard(across)">
                                      <p:cBhvr>
                                        <p:cTn id="32"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29"/>
          <p:cNvPicPr>
            <a:picLocks noChangeAspect="1" noChangeArrowheads="1"/>
          </p:cNvPicPr>
          <p:nvPr/>
        </p:nvPicPr>
        <p:blipFill>
          <a:blip r:embed="rId2"/>
          <a:srcRect/>
          <a:stretch>
            <a:fillRect/>
          </a:stretch>
        </p:blipFill>
        <p:spPr bwMode="auto">
          <a:xfrm>
            <a:off x="1158875" y="442913"/>
            <a:ext cx="1508125" cy="1614487"/>
          </a:xfrm>
          <a:prstGeom prst="rect">
            <a:avLst/>
          </a:prstGeom>
          <a:noFill/>
          <a:ln w="9525">
            <a:noFill/>
            <a:miter lim="800000"/>
            <a:headEnd/>
            <a:tailEnd/>
          </a:ln>
        </p:spPr>
      </p:pic>
      <p:sp>
        <p:nvSpPr>
          <p:cNvPr id="17413" name="Text Box 5"/>
          <p:cNvSpPr txBox="1">
            <a:spLocks noChangeArrowheads="1"/>
          </p:cNvSpPr>
          <p:nvPr/>
        </p:nvSpPr>
        <p:spPr bwMode="auto">
          <a:xfrm>
            <a:off x="685800" y="2133600"/>
            <a:ext cx="2971800" cy="457200"/>
          </a:xfrm>
          <a:prstGeom prst="rect">
            <a:avLst/>
          </a:prstGeom>
          <a:noFill/>
          <a:ln w="9525">
            <a:noFill/>
            <a:miter lim="800000"/>
            <a:headEnd/>
            <a:tailEnd/>
          </a:ln>
        </p:spPr>
        <p:txBody>
          <a:bodyPr>
            <a:spAutoFit/>
          </a:bodyPr>
          <a:lstStyle/>
          <a:p>
            <a:r>
              <a:rPr lang="en-US" sz="2400">
                <a:solidFill>
                  <a:srgbClr val="0000FF"/>
                </a:solidFill>
              </a:rPr>
              <a:t>Tài nguyên than đá</a:t>
            </a:r>
          </a:p>
        </p:txBody>
      </p:sp>
      <p:sp>
        <p:nvSpPr>
          <p:cNvPr id="17414" name="Text Box 6"/>
          <p:cNvSpPr txBox="1">
            <a:spLocks noChangeArrowheads="1"/>
          </p:cNvSpPr>
          <p:nvPr/>
        </p:nvSpPr>
        <p:spPr bwMode="auto">
          <a:xfrm>
            <a:off x="4114800" y="444500"/>
            <a:ext cx="4800600" cy="1938338"/>
          </a:xfrm>
          <a:prstGeom prst="rect">
            <a:avLst/>
          </a:prstGeom>
          <a:noFill/>
          <a:ln w="9525" algn="ctr">
            <a:noFill/>
            <a:miter lim="800000"/>
            <a:headEnd/>
            <a:tailEnd/>
          </a:ln>
        </p:spPr>
        <p:txBody>
          <a:bodyPr>
            <a:spAutoFit/>
          </a:bodyPr>
          <a:lstStyle/>
          <a:p>
            <a:r>
              <a:rPr lang="en-US" sz="2400">
                <a:solidFill>
                  <a:srgbClr val="0066FF"/>
                </a:solidFill>
              </a:rPr>
              <a:t>Than đá cung cấp nhiên liệu cho đời sống và sản xuất điện trong các nhà máy nhiệt điện, chế tạo than cốc, khí than, nhựa đường, nước hoa…</a:t>
            </a:r>
          </a:p>
        </p:txBody>
      </p:sp>
      <p:pic>
        <p:nvPicPr>
          <p:cNvPr id="17415" name="Picture 7" descr="mo than"/>
          <p:cNvPicPr>
            <a:picLocks noChangeAspect="1" noChangeArrowheads="1"/>
          </p:cNvPicPr>
          <p:nvPr/>
        </p:nvPicPr>
        <p:blipFill>
          <a:blip r:embed="rId3"/>
          <a:srcRect/>
          <a:stretch>
            <a:fillRect/>
          </a:stretch>
        </p:blipFill>
        <p:spPr bwMode="auto">
          <a:xfrm>
            <a:off x="2743200" y="2819400"/>
            <a:ext cx="4572000" cy="3332163"/>
          </a:xfrm>
          <a:prstGeom prst="rect">
            <a:avLst/>
          </a:prstGeom>
          <a:noFill/>
          <a:ln w="9525">
            <a:noFill/>
            <a:miter lim="800000"/>
            <a:headEnd/>
            <a:tailEnd/>
          </a:ln>
        </p:spPr>
      </p:pic>
      <p:sp>
        <p:nvSpPr>
          <p:cNvPr id="17417" name="Text Box 9"/>
          <p:cNvSpPr txBox="1">
            <a:spLocks noChangeArrowheads="1"/>
          </p:cNvSpPr>
          <p:nvPr/>
        </p:nvSpPr>
        <p:spPr bwMode="auto">
          <a:xfrm>
            <a:off x="3200400" y="6248400"/>
            <a:ext cx="3733800" cy="457200"/>
          </a:xfrm>
          <a:prstGeom prst="rect">
            <a:avLst/>
          </a:prstGeom>
          <a:noFill/>
          <a:ln w="9525" algn="ctr">
            <a:noFill/>
            <a:miter lim="800000"/>
            <a:headEnd/>
            <a:tailEnd/>
          </a:ln>
        </p:spPr>
        <p:txBody>
          <a:bodyPr>
            <a:spAutoFit/>
          </a:bodyPr>
          <a:lstStyle/>
          <a:p>
            <a:r>
              <a:rPr lang="en-US" sz="2400">
                <a:solidFill>
                  <a:srgbClr val="0000FF"/>
                </a:solidFill>
              </a:rPr>
              <a:t>Làm việc trong mỏ than</a:t>
            </a:r>
          </a:p>
        </p:txBody>
      </p:sp>
      <p:sp>
        <p:nvSpPr>
          <p:cNvPr id="15367" name="AutoShape 11" descr="6832">
            <a:hlinkClick r:id="rId4" action="ppaction://hlinksldjump" highlightClick="1"/>
          </p:cNvPr>
          <p:cNvSpPr>
            <a:spLocks noChangeArrowheads="1"/>
          </p:cNvSpPr>
          <p:nvPr/>
        </p:nvSpPr>
        <p:spPr bwMode="auto">
          <a:xfrm>
            <a:off x="228600" y="349250"/>
            <a:ext cx="184150" cy="368300"/>
          </a:xfrm>
          <a:prstGeom prst="actionButtonHome">
            <a:avLst/>
          </a:prstGeom>
          <a:blipFill dpi="0" rotWithShape="0">
            <a:blip r:embed="rId5"/>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ox(in)">
                                      <p:cBhvr>
                                        <p:cTn id="7" dur="500"/>
                                        <p:tgtEl>
                                          <p:spTgt spid="17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ox(in)">
                                      <p:cBhvr>
                                        <p:cTn id="12" dur="500"/>
                                        <p:tgtEl>
                                          <p:spTgt spid="174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blinds(horizontal)">
                                      <p:cBhvr>
                                        <p:cTn id="17" dur="500"/>
                                        <p:tgtEl>
                                          <p:spTgt spid="1741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7417"/>
                                        </p:tgtEl>
                                        <p:attrNameLst>
                                          <p:attrName>style.visibility</p:attrName>
                                        </p:attrNameLst>
                                      </p:cBhvr>
                                      <p:to>
                                        <p:strVal val="visible"/>
                                      </p:to>
                                    </p:set>
                                    <p:animEffect transition="in" filter="blinds(horizontal)">
                                      <p:cBhvr>
                                        <p:cTn id="20"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P spid="174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28"/>
          <p:cNvPicPr>
            <a:picLocks noChangeAspect="1" noChangeArrowheads="1"/>
          </p:cNvPicPr>
          <p:nvPr/>
        </p:nvPicPr>
        <p:blipFill>
          <a:blip r:embed="rId2"/>
          <a:srcRect/>
          <a:stretch>
            <a:fillRect/>
          </a:stretch>
        </p:blipFill>
        <p:spPr bwMode="auto">
          <a:xfrm>
            <a:off x="533400" y="76200"/>
            <a:ext cx="3508375" cy="5791200"/>
          </a:xfrm>
          <a:prstGeom prst="rect">
            <a:avLst/>
          </a:prstGeom>
          <a:noFill/>
          <a:ln w="9525">
            <a:noFill/>
            <a:miter lim="800000"/>
            <a:headEnd/>
            <a:tailEnd/>
          </a:ln>
        </p:spPr>
      </p:pic>
      <p:sp>
        <p:nvSpPr>
          <p:cNvPr id="6151" name="Text Box 7"/>
          <p:cNvSpPr txBox="1">
            <a:spLocks noChangeArrowheads="1"/>
          </p:cNvSpPr>
          <p:nvPr/>
        </p:nvSpPr>
        <p:spPr bwMode="auto">
          <a:xfrm>
            <a:off x="914400" y="5943600"/>
            <a:ext cx="2362200" cy="457200"/>
          </a:xfrm>
          <a:prstGeom prst="rect">
            <a:avLst/>
          </a:prstGeom>
          <a:noFill/>
          <a:ln w="9525">
            <a:noFill/>
            <a:miter lim="800000"/>
            <a:headEnd/>
            <a:tailEnd/>
          </a:ln>
        </p:spPr>
        <p:txBody>
          <a:bodyPr>
            <a:spAutoFit/>
          </a:bodyPr>
          <a:lstStyle/>
          <a:p>
            <a:r>
              <a:rPr lang="en-US" sz="2400">
                <a:solidFill>
                  <a:srgbClr val="0000FF"/>
                </a:solidFill>
              </a:rPr>
              <a:t>Tài nguyên đất</a:t>
            </a:r>
          </a:p>
        </p:txBody>
      </p:sp>
      <p:sp>
        <p:nvSpPr>
          <p:cNvPr id="6152" name="Text Box 8"/>
          <p:cNvSpPr txBox="1">
            <a:spLocks noChangeArrowheads="1"/>
          </p:cNvSpPr>
          <p:nvPr/>
        </p:nvSpPr>
        <p:spPr bwMode="auto">
          <a:xfrm>
            <a:off x="4495800" y="2590800"/>
            <a:ext cx="3810000" cy="1373188"/>
          </a:xfrm>
          <a:prstGeom prst="rect">
            <a:avLst/>
          </a:prstGeom>
          <a:noFill/>
          <a:ln w="9525" algn="ctr">
            <a:noFill/>
            <a:miter lim="800000"/>
            <a:headEnd/>
            <a:tailEnd/>
          </a:ln>
        </p:spPr>
        <p:txBody>
          <a:bodyPr>
            <a:spAutoFit/>
          </a:bodyPr>
          <a:lstStyle/>
          <a:p>
            <a:r>
              <a:rPr lang="en-US" sz="2800">
                <a:solidFill>
                  <a:srgbClr val="0000FF"/>
                </a:solidFill>
              </a:rPr>
              <a:t>Đất là môi trường sống của thực vật, động vật, con người.</a:t>
            </a:r>
          </a:p>
        </p:txBody>
      </p:sp>
      <p:sp>
        <p:nvSpPr>
          <p:cNvPr id="16389" name="AutoShape 9" descr="6832">
            <a:hlinkClick r:id="rId3" action="ppaction://hlinksldjump" highlightClick="1"/>
          </p:cNvPr>
          <p:cNvSpPr>
            <a:spLocks noChangeArrowheads="1"/>
          </p:cNvSpPr>
          <p:nvPr/>
        </p:nvSpPr>
        <p:spPr bwMode="auto">
          <a:xfrm>
            <a:off x="4419600" y="6292850"/>
            <a:ext cx="184150" cy="368300"/>
          </a:xfrm>
          <a:prstGeom prst="actionButtonHome">
            <a:avLst/>
          </a:prstGeom>
          <a:blipFill dpi="0" rotWithShape="0">
            <a:blip r:embed="rId4"/>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checkerboard(across)">
                                      <p:cBhvr>
                                        <p:cTn id="12"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27"/>
          <p:cNvPicPr>
            <a:picLocks noChangeAspect="1" noChangeArrowheads="1"/>
          </p:cNvPicPr>
          <p:nvPr/>
        </p:nvPicPr>
        <p:blipFill>
          <a:blip r:embed="rId2"/>
          <a:srcRect/>
          <a:stretch>
            <a:fillRect/>
          </a:stretch>
        </p:blipFill>
        <p:spPr bwMode="auto">
          <a:xfrm>
            <a:off x="1524000" y="838200"/>
            <a:ext cx="6248400" cy="3790950"/>
          </a:xfrm>
          <a:prstGeom prst="rect">
            <a:avLst/>
          </a:prstGeom>
          <a:noFill/>
          <a:ln w="9525">
            <a:noFill/>
            <a:miter lim="800000"/>
            <a:headEnd/>
            <a:tailEnd/>
          </a:ln>
        </p:spPr>
      </p:pic>
      <p:sp>
        <p:nvSpPr>
          <p:cNvPr id="11269" name="Text Box 5"/>
          <p:cNvSpPr txBox="1">
            <a:spLocks noChangeArrowheads="1"/>
          </p:cNvSpPr>
          <p:nvPr/>
        </p:nvSpPr>
        <p:spPr bwMode="auto">
          <a:xfrm>
            <a:off x="2438400" y="4738688"/>
            <a:ext cx="4419600" cy="457200"/>
          </a:xfrm>
          <a:prstGeom prst="rect">
            <a:avLst/>
          </a:prstGeom>
          <a:noFill/>
          <a:ln w="9525">
            <a:noFill/>
            <a:miter lim="800000"/>
            <a:headEnd/>
            <a:tailEnd/>
          </a:ln>
        </p:spPr>
        <p:txBody>
          <a:bodyPr>
            <a:spAutoFit/>
          </a:bodyPr>
          <a:lstStyle/>
          <a:p>
            <a:pPr algn="ctr"/>
            <a:r>
              <a:rPr lang="en-US" sz="2400">
                <a:solidFill>
                  <a:srgbClr val="0000FF"/>
                </a:solidFill>
              </a:rPr>
              <a:t>Tài nguyên nước</a:t>
            </a:r>
          </a:p>
        </p:txBody>
      </p:sp>
      <p:sp>
        <p:nvSpPr>
          <p:cNvPr id="17412" name="AutoShape 6" descr="6832">
            <a:hlinkClick r:id="rId3" action="ppaction://hlinksldjump" highlightClick="1"/>
          </p:cNvPr>
          <p:cNvSpPr>
            <a:spLocks noChangeArrowheads="1"/>
          </p:cNvSpPr>
          <p:nvPr/>
        </p:nvSpPr>
        <p:spPr bwMode="auto">
          <a:xfrm>
            <a:off x="4419600" y="6292850"/>
            <a:ext cx="184150" cy="368300"/>
          </a:xfrm>
          <a:prstGeom prst="actionButtonHome">
            <a:avLst/>
          </a:prstGeom>
          <a:blipFill dpi="0" rotWithShape="0">
            <a:blip r:embed="rId4"/>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box(in)">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066800" y="1246188"/>
            <a:ext cx="7086600" cy="3540125"/>
          </a:xfrm>
          <a:prstGeom prst="rect">
            <a:avLst/>
          </a:prstGeom>
          <a:noFill/>
          <a:ln w="9525" algn="ctr">
            <a:noFill/>
            <a:miter lim="800000"/>
            <a:headEnd/>
            <a:tailEnd/>
          </a:ln>
        </p:spPr>
        <p:txBody>
          <a:bodyPr>
            <a:spAutoFit/>
          </a:bodyPr>
          <a:lstStyle/>
          <a:p>
            <a:r>
              <a:rPr lang="en-US" sz="2800">
                <a:solidFill>
                  <a:srgbClr val="0000CC"/>
                </a:solidFill>
              </a:rPr>
              <a:t>Tài nguyên thiên nhiên là những của cải có sẵn trong tự nhiên. Con người khai thác, sử dụng chúng cho lợi ích của bản thân và cộng đồng. Tuy nhiên nguồn tài nguyên thiên nhiên trong tự nhiên không phải là vô tận. Do vậy con người phải biết cách khai thác hợp lý để chúng phục vụ cho lợi ích của con người một cách hiệu quả.</a:t>
            </a:r>
          </a:p>
        </p:txBody>
      </p:sp>
      <p:sp>
        <p:nvSpPr>
          <p:cNvPr id="18435" name="AutoShape 5" descr="6832">
            <a:hlinkClick r:id="rId2" action="ppaction://hlinksldjump" highlightClick="1"/>
          </p:cNvPr>
          <p:cNvSpPr>
            <a:spLocks noChangeArrowheads="1"/>
          </p:cNvSpPr>
          <p:nvPr/>
        </p:nvSpPr>
        <p:spPr bwMode="auto">
          <a:xfrm>
            <a:off x="4419600" y="6292850"/>
            <a:ext cx="184150" cy="368300"/>
          </a:xfrm>
          <a:prstGeom prst="actionButtonHome">
            <a:avLst/>
          </a:prstGeom>
          <a:blipFill dpi="0" rotWithShape="0">
            <a:blip r:embed="rId3"/>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90600"/>
            <a:ext cx="8229600" cy="1143000"/>
          </a:xfrm>
        </p:spPr>
        <p:txBody>
          <a:bodyPr/>
          <a:lstStyle/>
          <a:p>
            <a:pPr eaLnBrk="1" hangingPunct="1"/>
            <a:r>
              <a:rPr lang="en-US" sz="3600" u="sng" smtClean="0">
                <a:solidFill>
                  <a:srgbClr val="CC3300"/>
                </a:solidFill>
              </a:rPr>
              <a:t>Hoạt động 2</a:t>
            </a:r>
            <a:r>
              <a:rPr lang="en-US" sz="3600" smtClean="0">
                <a:solidFill>
                  <a:srgbClr val="CC3300"/>
                </a:solidFill>
              </a:rPr>
              <a:t>:</a:t>
            </a:r>
            <a:r>
              <a:rPr lang="en-US" sz="3600" smtClean="0"/>
              <a:t> </a:t>
            </a:r>
            <a:r>
              <a:rPr lang="en-US" sz="3600" smtClean="0">
                <a:solidFill>
                  <a:schemeClr val="accent2"/>
                </a:solidFill>
              </a:rPr>
              <a:t>Trò chơi “ </a:t>
            </a:r>
            <a:r>
              <a:rPr lang="en-US" sz="3600" smtClean="0">
                <a:solidFill>
                  <a:srgbClr val="FF6600"/>
                </a:solidFill>
              </a:rPr>
              <a:t>T</a:t>
            </a:r>
            <a:r>
              <a:rPr lang="en-US" smtClean="0">
                <a:solidFill>
                  <a:srgbClr val="FF6600"/>
                </a:solidFill>
              </a:rPr>
              <a:t>ôi là ai?  tôi có lợi ích gì ?”</a:t>
            </a:r>
            <a:endParaRPr lang="en-US" sz="3600" b="1" smtClean="0">
              <a:solidFill>
                <a:srgbClr val="FF6600"/>
              </a:solidFill>
            </a:endParaRPr>
          </a:p>
        </p:txBody>
      </p:sp>
      <p:sp>
        <p:nvSpPr>
          <p:cNvPr id="10243" name="Rectangle 3"/>
          <p:cNvSpPr>
            <a:spLocks noGrp="1" noChangeArrowheads="1"/>
          </p:cNvSpPr>
          <p:nvPr>
            <p:ph type="body" idx="1"/>
          </p:nvPr>
        </p:nvSpPr>
        <p:spPr>
          <a:xfrm>
            <a:off x="838200" y="2332038"/>
            <a:ext cx="7772400" cy="4525962"/>
          </a:xfrm>
        </p:spPr>
        <p:txBody>
          <a:bodyPr/>
          <a:lstStyle/>
          <a:p>
            <a:pPr marL="65088" indent="457200" eaLnBrk="1" hangingPunct="1">
              <a:lnSpc>
                <a:spcPct val="110000"/>
              </a:lnSpc>
              <a:buFontTx/>
              <a:buNone/>
            </a:pPr>
            <a:r>
              <a:rPr lang="en-US" sz="2400" b="1" i="1" u="sng" smtClean="0">
                <a:solidFill>
                  <a:srgbClr val="FF6600"/>
                </a:solidFill>
              </a:rPr>
              <a:t>Cách chơi</a:t>
            </a:r>
            <a:r>
              <a:rPr lang="en-US" sz="2400" smtClean="0">
                <a:solidFill>
                  <a:srgbClr val="FF6600"/>
                </a:solidFill>
              </a:rPr>
              <a:t>:</a:t>
            </a:r>
            <a:r>
              <a:rPr lang="en-US" sz="2400" smtClean="0">
                <a:solidFill>
                  <a:srgbClr val="0000CC"/>
                </a:solidFill>
              </a:rPr>
              <a:t> Lớp chia làm 2 đội.Co sẽ chiếu lần lượt các bức tranh lên màn hình. Hai đội sẽ bốc thăm xem đội nào được chơi trước. Mỗi đội sẽ có 15 giây để phát hiện tài nguyên thiên nhiên có trong hình và lợi ích của nó. Đội nào trả lời đúng sẽ được 1 ngôi sao. Đội nào không trả lời kịp thời gian sẽ mất lượt và nhường quyền trả lời cho đội kia. Sau khi chơi xong đội nào được nhiều sao hơn sẽ dành chiến thắng.</a:t>
            </a:r>
          </a:p>
        </p:txBody>
      </p:sp>
      <p:sp>
        <p:nvSpPr>
          <p:cNvPr id="19460" name="AutoShape 4" descr="6832">
            <a:hlinkClick r:id="rId2" action="ppaction://hlinksldjump" highlightClick="1"/>
          </p:cNvPr>
          <p:cNvSpPr>
            <a:spLocks noChangeArrowheads="1"/>
          </p:cNvSpPr>
          <p:nvPr/>
        </p:nvSpPr>
        <p:spPr bwMode="auto">
          <a:xfrm>
            <a:off x="4419600" y="6292850"/>
            <a:ext cx="184150" cy="368300"/>
          </a:xfrm>
          <a:prstGeom prst="actionButtonHome">
            <a:avLst/>
          </a:prstGeom>
          <a:blipFill dpi="0" rotWithShape="0">
            <a:blip r:embed="rId3"/>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8" descr="j0234131"/>
          <p:cNvPicPr>
            <a:picLocks noChangeAspect="1" noChangeArrowheads="1"/>
          </p:cNvPicPr>
          <p:nvPr/>
        </p:nvPicPr>
        <p:blipFill>
          <a:blip r:embed="rId4"/>
          <a:srcRect/>
          <a:stretch>
            <a:fillRect/>
          </a:stretch>
        </p:blipFill>
        <p:spPr bwMode="auto">
          <a:xfrm>
            <a:off x="7621588" y="0"/>
            <a:ext cx="1522412" cy="1619250"/>
          </a:xfrm>
          <a:prstGeom prst="rect">
            <a:avLst/>
          </a:prstGeom>
          <a:noFill/>
          <a:ln w="9525">
            <a:noFill/>
            <a:miter lim="800000"/>
            <a:headEnd/>
            <a:tailEnd/>
          </a:ln>
        </p:spPr>
      </p:pic>
      <p:pic>
        <p:nvPicPr>
          <p:cNvPr id="20483" name="Picture 4" descr="thuy dien plile kong"/>
          <p:cNvPicPr>
            <a:picLocks noChangeAspect="1" noChangeArrowheads="1"/>
          </p:cNvPicPr>
          <p:nvPr/>
        </p:nvPicPr>
        <p:blipFill>
          <a:blip r:embed="rId5"/>
          <a:srcRect/>
          <a:stretch>
            <a:fillRect/>
          </a:stretch>
        </p:blipFill>
        <p:spPr bwMode="auto">
          <a:xfrm>
            <a:off x="1600200" y="838200"/>
            <a:ext cx="5715000" cy="4286250"/>
          </a:xfrm>
          <a:prstGeom prst="rect">
            <a:avLst/>
          </a:prstGeom>
          <a:noFill/>
          <a:ln w="9525">
            <a:noFill/>
            <a:miter lim="800000"/>
            <a:headEnd/>
            <a:tailEnd/>
          </a:ln>
        </p:spPr>
      </p:pic>
      <p:sp>
        <p:nvSpPr>
          <p:cNvPr id="21509" name="Text Box 5"/>
          <p:cNvSpPr txBox="1">
            <a:spLocks noChangeArrowheads="1"/>
          </p:cNvSpPr>
          <p:nvPr/>
        </p:nvSpPr>
        <p:spPr bwMode="auto">
          <a:xfrm>
            <a:off x="1143000" y="5153025"/>
            <a:ext cx="7696200" cy="1570038"/>
          </a:xfrm>
          <a:prstGeom prst="rect">
            <a:avLst/>
          </a:prstGeom>
          <a:noFill/>
          <a:ln w="9525" algn="ctr">
            <a:noFill/>
            <a:miter lim="800000"/>
            <a:headEnd/>
            <a:tailEnd/>
          </a:ln>
        </p:spPr>
        <p:txBody>
          <a:bodyPr>
            <a:spAutoFit/>
          </a:bodyPr>
          <a:lstStyle/>
          <a:p>
            <a:r>
              <a:rPr lang="en-US" sz="2400">
                <a:solidFill>
                  <a:srgbClr val="0066FF"/>
                </a:solidFill>
              </a:rPr>
              <a:t>Tôi là tài nguyên nước Tôi dùng sức chảy của mình để  làm chạy máy phát điện, quay bánh xe nước.Ngoài ra tôi còn là yếu tố không thể thiếu trong hoạt động sống của con người, thực vật, động vật. </a:t>
            </a:r>
          </a:p>
        </p:txBody>
      </p:sp>
      <p:sp>
        <p:nvSpPr>
          <p:cNvPr id="20485" name="Oval 22"/>
          <p:cNvSpPr>
            <a:spLocks noChangeArrowheads="1"/>
          </p:cNvSpPr>
          <p:nvPr/>
        </p:nvSpPr>
        <p:spPr bwMode="auto">
          <a:xfrm>
            <a:off x="8458200" y="2520950"/>
            <a:ext cx="260350" cy="520700"/>
          </a:xfrm>
          <a:prstGeom prst="ellipse">
            <a:avLst/>
          </a:prstGeom>
          <a:noFill/>
          <a:ln w="9525" algn="ctr">
            <a:solidFill>
              <a:srgbClr val="FF6699"/>
            </a:solidFill>
            <a:round/>
            <a:headEnd/>
            <a:tailEnd/>
          </a:ln>
        </p:spPr>
        <p:txBody>
          <a:bodyPr wrap="none" anchor="ctr">
            <a:spAutoFit/>
          </a:bodyPr>
          <a:lstStyle/>
          <a:p>
            <a:endParaRPr lang="en-US"/>
          </a:p>
        </p:txBody>
      </p:sp>
      <p:sp>
        <p:nvSpPr>
          <p:cNvPr id="21528" name="WordArt 24"/>
          <p:cNvSpPr>
            <a:spLocks noChangeArrowheads="1" noChangeShapeType="1" noTextEdit="1"/>
          </p:cNvSpPr>
          <p:nvPr/>
        </p:nvSpPr>
        <p:spPr bwMode="auto">
          <a:xfrm>
            <a:off x="1981200" y="130175"/>
            <a:ext cx="4953000" cy="7080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Tôi là ai? Tôi có lợi ích gì ?</a:t>
            </a:r>
          </a:p>
        </p:txBody>
      </p:sp>
      <p:sp>
        <p:nvSpPr>
          <p:cNvPr id="21532" name="Oval 28"/>
          <p:cNvSpPr>
            <a:spLocks noChangeArrowheads="1"/>
          </p:cNvSpPr>
          <p:nvPr/>
        </p:nvSpPr>
        <p:spPr bwMode="auto">
          <a:xfrm>
            <a:off x="80772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11</a:t>
            </a:r>
          </a:p>
        </p:txBody>
      </p:sp>
      <p:sp>
        <p:nvSpPr>
          <p:cNvPr id="21533" name="Oval 29"/>
          <p:cNvSpPr>
            <a:spLocks noChangeArrowheads="1"/>
          </p:cNvSpPr>
          <p:nvPr/>
        </p:nvSpPr>
        <p:spPr bwMode="auto">
          <a:xfrm>
            <a:off x="79248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12</a:t>
            </a:r>
          </a:p>
        </p:txBody>
      </p:sp>
      <p:sp>
        <p:nvSpPr>
          <p:cNvPr id="21534" name="Oval 30"/>
          <p:cNvSpPr>
            <a:spLocks noChangeArrowheads="1"/>
          </p:cNvSpPr>
          <p:nvPr/>
        </p:nvSpPr>
        <p:spPr bwMode="auto">
          <a:xfrm>
            <a:off x="80772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13</a:t>
            </a:r>
          </a:p>
        </p:txBody>
      </p:sp>
      <p:sp>
        <p:nvSpPr>
          <p:cNvPr id="21535" name="Oval 31"/>
          <p:cNvSpPr>
            <a:spLocks noChangeArrowheads="1"/>
          </p:cNvSpPr>
          <p:nvPr/>
        </p:nvSpPr>
        <p:spPr bwMode="auto">
          <a:xfrm>
            <a:off x="8077200" y="101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14</a:t>
            </a:r>
          </a:p>
        </p:txBody>
      </p:sp>
      <p:sp>
        <p:nvSpPr>
          <p:cNvPr id="21536" name="Oval 32"/>
          <p:cNvSpPr>
            <a:spLocks noChangeArrowheads="1"/>
          </p:cNvSpPr>
          <p:nvPr/>
        </p:nvSpPr>
        <p:spPr bwMode="auto">
          <a:xfrm>
            <a:off x="7848600" y="0"/>
            <a:ext cx="1066800" cy="12954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5</a:t>
            </a:r>
          </a:p>
        </p:txBody>
      </p:sp>
      <p:sp>
        <p:nvSpPr>
          <p:cNvPr id="21537" name="Oval 33"/>
          <p:cNvSpPr>
            <a:spLocks noChangeArrowheads="1"/>
          </p:cNvSpPr>
          <p:nvPr/>
        </p:nvSpPr>
        <p:spPr bwMode="auto">
          <a:xfrm>
            <a:off x="7924800" y="254000"/>
            <a:ext cx="1066800" cy="11430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a:t>
            </a:r>
          </a:p>
        </p:txBody>
      </p:sp>
      <p:sp>
        <p:nvSpPr>
          <p:cNvPr id="21538" name="Oval 34"/>
          <p:cNvSpPr>
            <a:spLocks noChangeArrowheads="1"/>
          </p:cNvSpPr>
          <p:nvPr/>
        </p:nvSpPr>
        <p:spPr bwMode="auto">
          <a:xfrm>
            <a:off x="79248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a:t>
            </a:r>
          </a:p>
        </p:txBody>
      </p:sp>
      <p:sp>
        <p:nvSpPr>
          <p:cNvPr id="21539" name="Oval 35"/>
          <p:cNvSpPr>
            <a:spLocks noChangeArrowheads="1"/>
          </p:cNvSpPr>
          <p:nvPr/>
        </p:nvSpPr>
        <p:spPr bwMode="auto">
          <a:xfrm>
            <a:off x="8077200" y="330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8</a:t>
            </a:r>
          </a:p>
        </p:txBody>
      </p:sp>
      <p:sp>
        <p:nvSpPr>
          <p:cNvPr id="21540" name="Oval 36"/>
          <p:cNvSpPr>
            <a:spLocks noChangeArrowheads="1"/>
          </p:cNvSpPr>
          <p:nvPr/>
        </p:nvSpPr>
        <p:spPr bwMode="auto">
          <a:xfrm>
            <a:off x="7848600" y="381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9</a:t>
            </a:r>
          </a:p>
        </p:txBody>
      </p:sp>
      <p:sp>
        <p:nvSpPr>
          <p:cNvPr id="21541" name="Oval 37"/>
          <p:cNvSpPr>
            <a:spLocks noChangeArrowheads="1"/>
          </p:cNvSpPr>
          <p:nvPr/>
        </p:nvSpPr>
        <p:spPr bwMode="auto">
          <a:xfrm>
            <a:off x="8077200" y="254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6</a:t>
            </a:r>
          </a:p>
        </p:txBody>
      </p:sp>
      <p:sp>
        <p:nvSpPr>
          <p:cNvPr id="21542" name="Oval 38"/>
          <p:cNvSpPr>
            <a:spLocks noChangeArrowheads="1"/>
          </p:cNvSpPr>
          <p:nvPr/>
        </p:nvSpPr>
        <p:spPr bwMode="auto">
          <a:xfrm>
            <a:off x="7924800" y="381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4</a:t>
            </a:r>
          </a:p>
        </p:txBody>
      </p:sp>
      <p:sp>
        <p:nvSpPr>
          <p:cNvPr id="21543" name="Oval 39"/>
          <p:cNvSpPr>
            <a:spLocks noChangeArrowheads="1"/>
          </p:cNvSpPr>
          <p:nvPr/>
        </p:nvSpPr>
        <p:spPr bwMode="auto">
          <a:xfrm>
            <a:off x="8001000" y="76200"/>
            <a:ext cx="10668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a:t>
            </a:r>
          </a:p>
        </p:txBody>
      </p:sp>
      <p:sp>
        <p:nvSpPr>
          <p:cNvPr id="21544" name="Oval 40"/>
          <p:cNvSpPr>
            <a:spLocks noChangeArrowheads="1"/>
          </p:cNvSpPr>
          <p:nvPr/>
        </p:nvSpPr>
        <p:spPr bwMode="auto">
          <a:xfrm>
            <a:off x="80772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7</a:t>
            </a:r>
          </a:p>
        </p:txBody>
      </p:sp>
      <p:sp>
        <p:nvSpPr>
          <p:cNvPr id="21545" name="Oval 41"/>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10</a:t>
            </a:r>
          </a:p>
        </p:txBody>
      </p:sp>
      <p:sp>
        <p:nvSpPr>
          <p:cNvPr id="21546" name="Oval 42"/>
          <p:cNvSpPr>
            <a:spLocks noChangeArrowheads="1"/>
          </p:cNvSpPr>
          <p:nvPr/>
        </p:nvSpPr>
        <p:spPr bwMode="auto">
          <a:xfrm>
            <a:off x="80772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15</a:t>
            </a:r>
          </a:p>
        </p:txBody>
      </p:sp>
      <p:sp>
        <p:nvSpPr>
          <p:cNvPr id="21547" name="Oval 43"/>
          <p:cNvSpPr>
            <a:spLocks noChangeArrowheads="1"/>
          </p:cNvSpPr>
          <p:nvPr/>
        </p:nvSpPr>
        <p:spPr bwMode="auto">
          <a:xfrm>
            <a:off x="8077200" y="254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16</a:t>
            </a:r>
          </a:p>
        </p:txBody>
      </p:sp>
      <p:sp>
        <p:nvSpPr>
          <p:cNvPr id="21548" name="Oval 44"/>
          <p:cNvSpPr>
            <a:spLocks noChangeArrowheads="1"/>
          </p:cNvSpPr>
          <p:nvPr/>
        </p:nvSpPr>
        <p:spPr bwMode="auto">
          <a:xfrm>
            <a:off x="8077200" y="101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17</a:t>
            </a:r>
          </a:p>
        </p:txBody>
      </p:sp>
      <p:sp>
        <p:nvSpPr>
          <p:cNvPr id="21549" name="Oval 45"/>
          <p:cNvSpPr>
            <a:spLocks noChangeArrowheads="1"/>
          </p:cNvSpPr>
          <p:nvPr/>
        </p:nvSpPr>
        <p:spPr bwMode="auto">
          <a:xfrm>
            <a:off x="8077200" y="101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18</a:t>
            </a:r>
          </a:p>
        </p:txBody>
      </p:sp>
      <p:sp>
        <p:nvSpPr>
          <p:cNvPr id="21550" name="Oval 46"/>
          <p:cNvSpPr>
            <a:spLocks noChangeArrowheads="1"/>
          </p:cNvSpPr>
          <p:nvPr/>
        </p:nvSpPr>
        <p:spPr bwMode="auto">
          <a:xfrm>
            <a:off x="80772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19</a:t>
            </a:r>
          </a:p>
        </p:txBody>
      </p:sp>
      <p:sp>
        <p:nvSpPr>
          <p:cNvPr id="21551" name="Oval 47"/>
          <p:cNvSpPr>
            <a:spLocks noChangeArrowheads="1"/>
          </p:cNvSpPr>
          <p:nvPr/>
        </p:nvSpPr>
        <p:spPr bwMode="auto">
          <a:xfrm>
            <a:off x="8077200" y="177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20</a:t>
            </a:r>
          </a:p>
        </p:txBody>
      </p:sp>
      <p:sp>
        <p:nvSpPr>
          <p:cNvPr id="21552" name="Oval 48"/>
          <p:cNvSpPr>
            <a:spLocks noChangeArrowheads="1"/>
          </p:cNvSpPr>
          <p:nvPr/>
        </p:nvSpPr>
        <p:spPr bwMode="auto">
          <a:xfrm>
            <a:off x="78486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21</a:t>
            </a:r>
          </a:p>
        </p:txBody>
      </p:sp>
      <p:sp>
        <p:nvSpPr>
          <p:cNvPr id="21553" name="Oval 49"/>
          <p:cNvSpPr>
            <a:spLocks noChangeArrowheads="1"/>
          </p:cNvSpPr>
          <p:nvPr/>
        </p:nvSpPr>
        <p:spPr bwMode="auto">
          <a:xfrm>
            <a:off x="8001000" y="101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22</a:t>
            </a:r>
          </a:p>
        </p:txBody>
      </p:sp>
      <p:sp>
        <p:nvSpPr>
          <p:cNvPr id="21554" name="Oval 50"/>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23</a:t>
            </a:r>
          </a:p>
        </p:txBody>
      </p:sp>
      <p:sp>
        <p:nvSpPr>
          <p:cNvPr id="21555" name="Oval 51"/>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24</a:t>
            </a:r>
          </a:p>
        </p:txBody>
      </p:sp>
      <p:sp>
        <p:nvSpPr>
          <p:cNvPr id="21556" name="Oval 52"/>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25</a:t>
            </a:r>
          </a:p>
        </p:txBody>
      </p:sp>
      <p:sp>
        <p:nvSpPr>
          <p:cNvPr id="21557" name="Oval 53"/>
          <p:cNvSpPr>
            <a:spLocks noChangeArrowheads="1"/>
          </p:cNvSpPr>
          <p:nvPr/>
        </p:nvSpPr>
        <p:spPr bwMode="auto">
          <a:xfrm>
            <a:off x="8077200" y="254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26</a:t>
            </a:r>
          </a:p>
        </p:txBody>
      </p:sp>
      <p:sp>
        <p:nvSpPr>
          <p:cNvPr id="21558" name="Oval 54"/>
          <p:cNvSpPr>
            <a:spLocks noChangeArrowheads="1"/>
          </p:cNvSpPr>
          <p:nvPr/>
        </p:nvSpPr>
        <p:spPr bwMode="auto">
          <a:xfrm>
            <a:off x="78486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27</a:t>
            </a:r>
          </a:p>
        </p:txBody>
      </p:sp>
      <p:sp>
        <p:nvSpPr>
          <p:cNvPr id="21559" name="Oval 55"/>
          <p:cNvSpPr>
            <a:spLocks noChangeArrowheads="1"/>
          </p:cNvSpPr>
          <p:nvPr/>
        </p:nvSpPr>
        <p:spPr bwMode="auto">
          <a:xfrm>
            <a:off x="7848600" y="381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28</a:t>
            </a:r>
          </a:p>
        </p:txBody>
      </p:sp>
      <p:sp>
        <p:nvSpPr>
          <p:cNvPr id="21560" name="Oval 56"/>
          <p:cNvSpPr>
            <a:spLocks noChangeArrowheads="1"/>
          </p:cNvSpPr>
          <p:nvPr/>
        </p:nvSpPr>
        <p:spPr bwMode="auto">
          <a:xfrm>
            <a:off x="8077200" y="254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29</a:t>
            </a:r>
          </a:p>
        </p:txBody>
      </p:sp>
      <p:sp>
        <p:nvSpPr>
          <p:cNvPr id="21561" name="Oval 57"/>
          <p:cNvSpPr>
            <a:spLocks noChangeArrowheads="1"/>
          </p:cNvSpPr>
          <p:nvPr/>
        </p:nvSpPr>
        <p:spPr bwMode="auto">
          <a:xfrm>
            <a:off x="7924800" y="254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30</a:t>
            </a:r>
          </a:p>
        </p:txBody>
      </p:sp>
      <p:sp>
        <p:nvSpPr>
          <p:cNvPr id="20517" name="AutoShape 59" descr="6832">
            <a:hlinkClick r:id="rId6" action="ppaction://hlinksldjump" highlightClick="1"/>
          </p:cNvPr>
          <p:cNvSpPr>
            <a:spLocks noChangeArrowheads="1"/>
          </p:cNvSpPr>
          <p:nvPr/>
        </p:nvSpPr>
        <p:spPr bwMode="auto">
          <a:xfrm>
            <a:off x="228600" y="425450"/>
            <a:ext cx="184150" cy="368300"/>
          </a:xfrm>
          <a:prstGeom prst="actionButtonHome">
            <a:avLst/>
          </a:prstGeom>
          <a:blipFill dpi="0" rotWithShape="0">
            <a:blip r:embed="rId7"/>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repeatCount="indefinite" fill="hold" grpId="0" nodeType="clickEffect">
                                  <p:stCondLst>
                                    <p:cond delay="0"/>
                                  </p:stCondLst>
                                  <p:childTnLst>
                                    <p:animClr clrSpc="rgb" dir="cw">
                                      <p:cBhvr>
                                        <p:cTn id="6" dur="2000" fill="hold"/>
                                        <p:tgtEl>
                                          <p:spTgt spid="21528"/>
                                        </p:tgtEl>
                                        <p:attrNameLst>
                                          <p:attrName>style.color</p:attrName>
                                        </p:attrNameLst>
                                      </p:cBhvr>
                                      <p:to>
                                        <a:srgbClr val="FF33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21561"/>
                                        </p:tgtEl>
                                        <p:attrNameLst>
                                          <p:attrName>style.visibility</p:attrName>
                                        </p:attrNameLst>
                                      </p:cBhvr>
                                      <p:to>
                                        <p:strVal val="visible"/>
                                      </p:to>
                                    </p:set>
                                    <p:anim calcmode="lin" valueType="num">
                                      <p:cBhvr>
                                        <p:cTn id="11" dur="500" fill="hold"/>
                                        <p:tgtEl>
                                          <p:spTgt spid="21561"/>
                                        </p:tgtEl>
                                        <p:attrNameLst>
                                          <p:attrName>ppt_w</p:attrName>
                                        </p:attrNameLst>
                                      </p:cBhvr>
                                      <p:tavLst>
                                        <p:tav tm="0">
                                          <p:val>
                                            <p:fltVal val="0"/>
                                          </p:val>
                                        </p:tav>
                                        <p:tav tm="100000">
                                          <p:val>
                                            <p:strVal val="#ppt_w"/>
                                          </p:val>
                                        </p:tav>
                                      </p:tavLst>
                                    </p:anim>
                                    <p:anim calcmode="lin" valueType="num">
                                      <p:cBhvr>
                                        <p:cTn id="12" dur="500" fill="hold"/>
                                        <p:tgtEl>
                                          <p:spTgt spid="21561"/>
                                        </p:tgtEl>
                                        <p:attrNameLst>
                                          <p:attrName>ppt_h</p:attrName>
                                        </p:attrNameLst>
                                      </p:cBhvr>
                                      <p:tavLst>
                                        <p:tav tm="0">
                                          <p:val>
                                            <p:fltVal val="0"/>
                                          </p:val>
                                        </p:tav>
                                        <p:tav tm="100000">
                                          <p:val>
                                            <p:strVal val="#ppt_h"/>
                                          </p:val>
                                        </p:tav>
                                      </p:tavLst>
                                    </p:anim>
                                    <p:animEffect transition="in" filter="fade">
                                      <p:cBhvr>
                                        <p:cTn id="13" dur="500"/>
                                        <p:tgtEl>
                                          <p:spTgt spid="21561"/>
                                        </p:tgtEl>
                                      </p:cBhvr>
                                    </p:animEffec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4" fill="hold" nodeType="afterGroup">
                            <p:stCondLst>
                              <p:cond delay="500"/>
                            </p:stCondLst>
                            <p:childTnLst>
                              <p:par>
                                <p:cTn id="15" presetID="4" presetClass="exit" presetSubtype="16" fill="hold" grpId="1" nodeType="afterEffect">
                                  <p:stCondLst>
                                    <p:cond delay="0"/>
                                  </p:stCondLst>
                                  <p:childTnLst>
                                    <p:animEffect transition="out" filter="box(in)">
                                      <p:cBhvr>
                                        <p:cTn id="16" dur="500"/>
                                        <p:tgtEl>
                                          <p:spTgt spid="21561"/>
                                        </p:tgtEl>
                                      </p:cBhvr>
                                    </p:animEffect>
                                    <p:set>
                                      <p:cBhvr>
                                        <p:cTn id="17" dur="1" fill="hold">
                                          <p:stCondLst>
                                            <p:cond delay="499"/>
                                          </p:stCondLst>
                                        </p:cTn>
                                        <p:tgtEl>
                                          <p:spTgt spid="21561"/>
                                        </p:tgtEl>
                                        <p:attrNameLst>
                                          <p:attrName>style.visibility</p:attrName>
                                        </p:attrNameLst>
                                      </p:cBhvr>
                                      <p:to>
                                        <p:strVal val="hidden"/>
                                      </p:to>
                                    </p:se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21560"/>
                                        </p:tgtEl>
                                        <p:attrNameLst>
                                          <p:attrName>style.visibility</p:attrName>
                                        </p:attrNameLst>
                                      </p:cBhvr>
                                      <p:to>
                                        <p:strVal val="visible"/>
                                      </p:to>
                                    </p:set>
                                    <p:anim calcmode="lin" valueType="num">
                                      <p:cBhvr>
                                        <p:cTn id="21" dur="500" fill="hold"/>
                                        <p:tgtEl>
                                          <p:spTgt spid="21560"/>
                                        </p:tgtEl>
                                        <p:attrNameLst>
                                          <p:attrName>ppt_w</p:attrName>
                                        </p:attrNameLst>
                                      </p:cBhvr>
                                      <p:tavLst>
                                        <p:tav tm="0">
                                          <p:val>
                                            <p:fltVal val="0"/>
                                          </p:val>
                                        </p:tav>
                                        <p:tav tm="100000">
                                          <p:val>
                                            <p:strVal val="#ppt_w"/>
                                          </p:val>
                                        </p:tav>
                                      </p:tavLst>
                                    </p:anim>
                                    <p:anim calcmode="lin" valueType="num">
                                      <p:cBhvr>
                                        <p:cTn id="22" dur="500" fill="hold"/>
                                        <p:tgtEl>
                                          <p:spTgt spid="21560"/>
                                        </p:tgtEl>
                                        <p:attrNameLst>
                                          <p:attrName>ppt_h</p:attrName>
                                        </p:attrNameLst>
                                      </p:cBhvr>
                                      <p:tavLst>
                                        <p:tav tm="0">
                                          <p:val>
                                            <p:fltVal val="0"/>
                                          </p:val>
                                        </p:tav>
                                        <p:tav tm="100000">
                                          <p:val>
                                            <p:strVal val="#ppt_h"/>
                                          </p:val>
                                        </p:tav>
                                      </p:tavLst>
                                    </p:anim>
                                    <p:animEffect transition="in" filter="fade">
                                      <p:cBhvr>
                                        <p:cTn id="23" dur="500"/>
                                        <p:tgtEl>
                                          <p:spTgt spid="21560"/>
                                        </p:tgtEl>
                                      </p:cBhvr>
                                    </p:animEffec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4" fill="hold" nodeType="afterGroup">
                            <p:stCondLst>
                              <p:cond delay="1500"/>
                            </p:stCondLst>
                            <p:childTnLst>
                              <p:par>
                                <p:cTn id="25" presetID="4" presetClass="exit" presetSubtype="16" fill="hold" grpId="1" nodeType="afterEffect">
                                  <p:stCondLst>
                                    <p:cond delay="0"/>
                                  </p:stCondLst>
                                  <p:childTnLst>
                                    <p:animEffect transition="out" filter="box(in)">
                                      <p:cBhvr>
                                        <p:cTn id="26" dur="500"/>
                                        <p:tgtEl>
                                          <p:spTgt spid="21560"/>
                                        </p:tgtEl>
                                      </p:cBhvr>
                                    </p:animEffect>
                                    <p:set>
                                      <p:cBhvr>
                                        <p:cTn id="27" dur="1" fill="hold">
                                          <p:stCondLst>
                                            <p:cond delay="499"/>
                                          </p:stCondLst>
                                        </p:cTn>
                                        <p:tgtEl>
                                          <p:spTgt spid="21560"/>
                                        </p:tgtEl>
                                        <p:attrNameLst>
                                          <p:attrName>style.visibility</p:attrName>
                                        </p:attrNameLst>
                                      </p:cBhvr>
                                      <p:to>
                                        <p:strVal val="hidden"/>
                                      </p:to>
                                    </p:se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1559"/>
                                        </p:tgtEl>
                                        <p:attrNameLst>
                                          <p:attrName>style.visibility</p:attrName>
                                        </p:attrNameLst>
                                      </p:cBhvr>
                                      <p:to>
                                        <p:strVal val="visible"/>
                                      </p:to>
                                    </p:set>
                                    <p:anim calcmode="lin" valueType="num">
                                      <p:cBhvr>
                                        <p:cTn id="31" dur="500" fill="hold"/>
                                        <p:tgtEl>
                                          <p:spTgt spid="21559"/>
                                        </p:tgtEl>
                                        <p:attrNameLst>
                                          <p:attrName>ppt_w</p:attrName>
                                        </p:attrNameLst>
                                      </p:cBhvr>
                                      <p:tavLst>
                                        <p:tav tm="0">
                                          <p:val>
                                            <p:fltVal val="0"/>
                                          </p:val>
                                        </p:tav>
                                        <p:tav tm="100000">
                                          <p:val>
                                            <p:strVal val="#ppt_w"/>
                                          </p:val>
                                        </p:tav>
                                      </p:tavLst>
                                    </p:anim>
                                    <p:anim calcmode="lin" valueType="num">
                                      <p:cBhvr>
                                        <p:cTn id="32" dur="500" fill="hold"/>
                                        <p:tgtEl>
                                          <p:spTgt spid="21559"/>
                                        </p:tgtEl>
                                        <p:attrNameLst>
                                          <p:attrName>ppt_h</p:attrName>
                                        </p:attrNameLst>
                                      </p:cBhvr>
                                      <p:tavLst>
                                        <p:tav tm="0">
                                          <p:val>
                                            <p:fltVal val="0"/>
                                          </p:val>
                                        </p:tav>
                                        <p:tav tm="100000">
                                          <p:val>
                                            <p:strVal val="#ppt_h"/>
                                          </p:val>
                                        </p:tav>
                                      </p:tavLst>
                                    </p:anim>
                                    <p:animEffect transition="in" filter="fade">
                                      <p:cBhvr>
                                        <p:cTn id="33" dur="500"/>
                                        <p:tgtEl>
                                          <p:spTgt spid="2155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4" fill="hold" nodeType="afterGroup">
                            <p:stCondLst>
                              <p:cond delay="2500"/>
                            </p:stCondLst>
                            <p:childTnLst>
                              <p:par>
                                <p:cTn id="35" presetID="4" presetClass="exit" presetSubtype="16" fill="hold" grpId="1" nodeType="afterEffect">
                                  <p:stCondLst>
                                    <p:cond delay="0"/>
                                  </p:stCondLst>
                                  <p:childTnLst>
                                    <p:animEffect transition="out" filter="box(in)">
                                      <p:cBhvr>
                                        <p:cTn id="36" dur="500"/>
                                        <p:tgtEl>
                                          <p:spTgt spid="21559"/>
                                        </p:tgtEl>
                                      </p:cBhvr>
                                    </p:animEffect>
                                    <p:set>
                                      <p:cBhvr>
                                        <p:cTn id="37" dur="1" fill="hold">
                                          <p:stCondLst>
                                            <p:cond delay="499"/>
                                          </p:stCondLst>
                                        </p:cTn>
                                        <p:tgtEl>
                                          <p:spTgt spid="21559"/>
                                        </p:tgtEl>
                                        <p:attrNameLst>
                                          <p:attrName>style.visibility</p:attrName>
                                        </p:attrNameLst>
                                      </p:cBhvr>
                                      <p:to>
                                        <p:strVal val="hidden"/>
                                      </p:to>
                                    </p:set>
                                  </p:childTnLst>
                                </p:cTn>
                              </p:par>
                            </p:childTnLst>
                          </p:cTn>
                        </p:par>
                        <p:par>
                          <p:cTn id="38" fill="hold" nodeType="afterGroup">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1558"/>
                                        </p:tgtEl>
                                        <p:attrNameLst>
                                          <p:attrName>style.visibility</p:attrName>
                                        </p:attrNameLst>
                                      </p:cBhvr>
                                      <p:to>
                                        <p:strVal val="visible"/>
                                      </p:to>
                                    </p:set>
                                    <p:anim calcmode="lin" valueType="num">
                                      <p:cBhvr>
                                        <p:cTn id="41" dur="500" fill="hold"/>
                                        <p:tgtEl>
                                          <p:spTgt spid="21558"/>
                                        </p:tgtEl>
                                        <p:attrNameLst>
                                          <p:attrName>ppt_w</p:attrName>
                                        </p:attrNameLst>
                                      </p:cBhvr>
                                      <p:tavLst>
                                        <p:tav tm="0">
                                          <p:val>
                                            <p:fltVal val="0"/>
                                          </p:val>
                                        </p:tav>
                                        <p:tav tm="100000">
                                          <p:val>
                                            <p:strVal val="#ppt_w"/>
                                          </p:val>
                                        </p:tav>
                                      </p:tavLst>
                                    </p:anim>
                                    <p:anim calcmode="lin" valueType="num">
                                      <p:cBhvr>
                                        <p:cTn id="42" dur="500" fill="hold"/>
                                        <p:tgtEl>
                                          <p:spTgt spid="21558"/>
                                        </p:tgtEl>
                                        <p:attrNameLst>
                                          <p:attrName>ppt_h</p:attrName>
                                        </p:attrNameLst>
                                      </p:cBhvr>
                                      <p:tavLst>
                                        <p:tav tm="0">
                                          <p:val>
                                            <p:fltVal val="0"/>
                                          </p:val>
                                        </p:tav>
                                        <p:tav tm="100000">
                                          <p:val>
                                            <p:strVal val="#ppt_h"/>
                                          </p:val>
                                        </p:tav>
                                      </p:tavLst>
                                    </p:anim>
                                    <p:animEffect transition="in" filter="fade">
                                      <p:cBhvr>
                                        <p:cTn id="43" dur="500"/>
                                        <p:tgtEl>
                                          <p:spTgt spid="21558"/>
                                        </p:tgtEl>
                                      </p:cBhvr>
                                    </p:animEffec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4" fill="hold" nodeType="afterGroup">
                            <p:stCondLst>
                              <p:cond delay="3500"/>
                            </p:stCondLst>
                            <p:childTnLst>
                              <p:par>
                                <p:cTn id="45" presetID="4" presetClass="exit" presetSubtype="16" fill="hold" grpId="1" nodeType="afterEffect">
                                  <p:stCondLst>
                                    <p:cond delay="0"/>
                                  </p:stCondLst>
                                  <p:childTnLst>
                                    <p:animEffect transition="out" filter="box(in)">
                                      <p:cBhvr>
                                        <p:cTn id="46" dur="500"/>
                                        <p:tgtEl>
                                          <p:spTgt spid="21558"/>
                                        </p:tgtEl>
                                      </p:cBhvr>
                                    </p:animEffect>
                                    <p:set>
                                      <p:cBhvr>
                                        <p:cTn id="47" dur="1" fill="hold">
                                          <p:stCondLst>
                                            <p:cond delay="499"/>
                                          </p:stCondLst>
                                        </p:cTn>
                                        <p:tgtEl>
                                          <p:spTgt spid="21558"/>
                                        </p:tgtEl>
                                        <p:attrNameLst>
                                          <p:attrName>style.visibility</p:attrName>
                                        </p:attrNameLst>
                                      </p:cBhvr>
                                      <p:to>
                                        <p:strVal val="hidden"/>
                                      </p:to>
                                    </p:set>
                                  </p:childTnLst>
                                </p:cTn>
                              </p:par>
                            </p:childTnLst>
                          </p:cTn>
                        </p:par>
                        <p:par>
                          <p:cTn id="48" fill="hold" nodeType="afterGroup">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21557"/>
                                        </p:tgtEl>
                                        <p:attrNameLst>
                                          <p:attrName>style.visibility</p:attrName>
                                        </p:attrNameLst>
                                      </p:cBhvr>
                                      <p:to>
                                        <p:strVal val="visible"/>
                                      </p:to>
                                    </p:set>
                                    <p:anim calcmode="lin" valueType="num">
                                      <p:cBhvr>
                                        <p:cTn id="51" dur="500" fill="hold"/>
                                        <p:tgtEl>
                                          <p:spTgt spid="21557"/>
                                        </p:tgtEl>
                                        <p:attrNameLst>
                                          <p:attrName>ppt_w</p:attrName>
                                        </p:attrNameLst>
                                      </p:cBhvr>
                                      <p:tavLst>
                                        <p:tav tm="0">
                                          <p:val>
                                            <p:fltVal val="0"/>
                                          </p:val>
                                        </p:tav>
                                        <p:tav tm="100000">
                                          <p:val>
                                            <p:strVal val="#ppt_w"/>
                                          </p:val>
                                        </p:tav>
                                      </p:tavLst>
                                    </p:anim>
                                    <p:anim calcmode="lin" valueType="num">
                                      <p:cBhvr>
                                        <p:cTn id="52" dur="500" fill="hold"/>
                                        <p:tgtEl>
                                          <p:spTgt spid="21557"/>
                                        </p:tgtEl>
                                        <p:attrNameLst>
                                          <p:attrName>ppt_h</p:attrName>
                                        </p:attrNameLst>
                                      </p:cBhvr>
                                      <p:tavLst>
                                        <p:tav tm="0">
                                          <p:val>
                                            <p:fltVal val="0"/>
                                          </p:val>
                                        </p:tav>
                                        <p:tav tm="100000">
                                          <p:val>
                                            <p:strVal val="#ppt_h"/>
                                          </p:val>
                                        </p:tav>
                                      </p:tavLst>
                                    </p:anim>
                                    <p:animEffect transition="in" filter="fade">
                                      <p:cBhvr>
                                        <p:cTn id="53" dur="500"/>
                                        <p:tgtEl>
                                          <p:spTgt spid="21557"/>
                                        </p:tgtEl>
                                      </p:cBhvr>
                                    </p:animEffec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4" fill="hold" nodeType="afterGroup">
                            <p:stCondLst>
                              <p:cond delay="4500"/>
                            </p:stCondLst>
                            <p:childTnLst>
                              <p:par>
                                <p:cTn id="55" presetID="4" presetClass="exit" presetSubtype="16" fill="hold" grpId="1" nodeType="afterEffect">
                                  <p:stCondLst>
                                    <p:cond delay="0"/>
                                  </p:stCondLst>
                                  <p:childTnLst>
                                    <p:animEffect transition="out" filter="box(in)">
                                      <p:cBhvr>
                                        <p:cTn id="56" dur="500"/>
                                        <p:tgtEl>
                                          <p:spTgt spid="21557"/>
                                        </p:tgtEl>
                                      </p:cBhvr>
                                    </p:animEffect>
                                    <p:set>
                                      <p:cBhvr>
                                        <p:cTn id="57" dur="1" fill="hold">
                                          <p:stCondLst>
                                            <p:cond delay="499"/>
                                          </p:stCondLst>
                                        </p:cTn>
                                        <p:tgtEl>
                                          <p:spTgt spid="21557"/>
                                        </p:tgtEl>
                                        <p:attrNameLst>
                                          <p:attrName>style.visibility</p:attrName>
                                        </p:attrNameLst>
                                      </p:cBhvr>
                                      <p:to>
                                        <p:strVal val="hidden"/>
                                      </p:to>
                                    </p:set>
                                  </p:childTnLst>
                                </p:cTn>
                              </p:par>
                            </p:childTnLst>
                          </p:cTn>
                        </p:par>
                        <p:par>
                          <p:cTn id="58" fill="hold" nodeType="afterGroup">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21556"/>
                                        </p:tgtEl>
                                        <p:attrNameLst>
                                          <p:attrName>style.visibility</p:attrName>
                                        </p:attrNameLst>
                                      </p:cBhvr>
                                      <p:to>
                                        <p:strVal val="visible"/>
                                      </p:to>
                                    </p:set>
                                    <p:anim calcmode="lin" valueType="num">
                                      <p:cBhvr>
                                        <p:cTn id="61" dur="500" fill="hold"/>
                                        <p:tgtEl>
                                          <p:spTgt spid="21556"/>
                                        </p:tgtEl>
                                        <p:attrNameLst>
                                          <p:attrName>ppt_w</p:attrName>
                                        </p:attrNameLst>
                                      </p:cBhvr>
                                      <p:tavLst>
                                        <p:tav tm="0">
                                          <p:val>
                                            <p:fltVal val="0"/>
                                          </p:val>
                                        </p:tav>
                                        <p:tav tm="100000">
                                          <p:val>
                                            <p:strVal val="#ppt_w"/>
                                          </p:val>
                                        </p:tav>
                                      </p:tavLst>
                                    </p:anim>
                                    <p:anim calcmode="lin" valueType="num">
                                      <p:cBhvr>
                                        <p:cTn id="62" dur="500" fill="hold"/>
                                        <p:tgtEl>
                                          <p:spTgt spid="21556"/>
                                        </p:tgtEl>
                                        <p:attrNameLst>
                                          <p:attrName>ppt_h</p:attrName>
                                        </p:attrNameLst>
                                      </p:cBhvr>
                                      <p:tavLst>
                                        <p:tav tm="0">
                                          <p:val>
                                            <p:fltVal val="0"/>
                                          </p:val>
                                        </p:tav>
                                        <p:tav tm="100000">
                                          <p:val>
                                            <p:strVal val="#ppt_h"/>
                                          </p:val>
                                        </p:tav>
                                      </p:tavLst>
                                    </p:anim>
                                    <p:animEffect transition="in" filter="fade">
                                      <p:cBhvr>
                                        <p:cTn id="63" dur="500"/>
                                        <p:tgtEl>
                                          <p:spTgt spid="21556"/>
                                        </p:tgtEl>
                                      </p:cBhvr>
                                    </p:animEffec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4" fill="hold" nodeType="afterGroup">
                            <p:stCondLst>
                              <p:cond delay="5500"/>
                            </p:stCondLst>
                            <p:childTnLst>
                              <p:par>
                                <p:cTn id="65" presetID="4" presetClass="exit" presetSubtype="16" fill="hold" grpId="1" nodeType="afterEffect">
                                  <p:stCondLst>
                                    <p:cond delay="0"/>
                                  </p:stCondLst>
                                  <p:childTnLst>
                                    <p:animEffect transition="out" filter="box(in)">
                                      <p:cBhvr>
                                        <p:cTn id="66" dur="500"/>
                                        <p:tgtEl>
                                          <p:spTgt spid="21556"/>
                                        </p:tgtEl>
                                      </p:cBhvr>
                                    </p:animEffect>
                                    <p:set>
                                      <p:cBhvr>
                                        <p:cTn id="67" dur="1" fill="hold">
                                          <p:stCondLst>
                                            <p:cond delay="499"/>
                                          </p:stCondLst>
                                        </p:cTn>
                                        <p:tgtEl>
                                          <p:spTgt spid="21556"/>
                                        </p:tgtEl>
                                        <p:attrNameLst>
                                          <p:attrName>style.visibility</p:attrName>
                                        </p:attrNameLst>
                                      </p:cBhvr>
                                      <p:to>
                                        <p:strVal val="hidden"/>
                                      </p:to>
                                    </p:set>
                                  </p:childTnLst>
                                </p:cTn>
                              </p:par>
                            </p:childTnLst>
                          </p:cTn>
                        </p:par>
                        <p:par>
                          <p:cTn id="68" fill="hold" nodeType="afterGroup">
                            <p:stCondLst>
                              <p:cond delay="6000"/>
                            </p:stCondLst>
                            <p:childTnLst>
                              <p:par>
                                <p:cTn id="69" presetID="53" presetClass="entr" presetSubtype="0" fill="hold" grpId="0" nodeType="afterEffect">
                                  <p:stCondLst>
                                    <p:cond delay="0"/>
                                  </p:stCondLst>
                                  <p:childTnLst>
                                    <p:set>
                                      <p:cBhvr>
                                        <p:cTn id="70" dur="1" fill="hold">
                                          <p:stCondLst>
                                            <p:cond delay="0"/>
                                          </p:stCondLst>
                                        </p:cTn>
                                        <p:tgtEl>
                                          <p:spTgt spid="21555"/>
                                        </p:tgtEl>
                                        <p:attrNameLst>
                                          <p:attrName>style.visibility</p:attrName>
                                        </p:attrNameLst>
                                      </p:cBhvr>
                                      <p:to>
                                        <p:strVal val="visible"/>
                                      </p:to>
                                    </p:set>
                                    <p:anim calcmode="lin" valueType="num">
                                      <p:cBhvr>
                                        <p:cTn id="71" dur="500" fill="hold"/>
                                        <p:tgtEl>
                                          <p:spTgt spid="21555"/>
                                        </p:tgtEl>
                                        <p:attrNameLst>
                                          <p:attrName>ppt_w</p:attrName>
                                        </p:attrNameLst>
                                      </p:cBhvr>
                                      <p:tavLst>
                                        <p:tav tm="0">
                                          <p:val>
                                            <p:fltVal val="0"/>
                                          </p:val>
                                        </p:tav>
                                        <p:tav tm="100000">
                                          <p:val>
                                            <p:strVal val="#ppt_w"/>
                                          </p:val>
                                        </p:tav>
                                      </p:tavLst>
                                    </p:anim>
                                    <p:anim calcmode="lin" valueType="num">
                                      <p:cBhvr>
                                        <p:cTn id="72" dur="500" fill="hold"/>
                                        <p:tgtEl>
                                          <p:spTgt spid="21555"/>
                                        </p:tgtEl>
                                        <p:attrNameLst>
                                          <p:attrName>ppt_h</p:attrName>
                                        </p:attrNameLst>
                                      </p:cBhvr>
                                      <p:tavLst>
                                        <p:tav tm="0">
                                          <p:val>
                                            <p:fltVal val="0"/>
                                          </p:val>
                                        </p:tav>
                                        <p:tav tm="100000">
                                          <p:val>
                                            <p:strVal val="#ppt_h"/>
                                          </p:val>
                                        </p:tav>
                                      </p:tavLst>
                                    </p:anim>
                                    <p:animEffect transition="in" filter="fade">
                                      <p:cBhvr>
                                        <p:cTn id="73" dur="500"/>
                                        <p:tgtEl>
                                          <p:spTgt spid="21555"/>
                                        </p:tgtEl>
                                      </p:cBhvr>
                                    </p:animEffec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4" fill="hold" nodeType="afterGroup">
                            <p:stCondLst>
                              <p:cond delay="6500"/>
                            </p:stCondLst>
                            <p:childTnLst>
                              <p:par>
                                <p:cTn id="75" presetID="4" presetClass="exit" presetSubtype="16" fill="hold" grpId="1" nodeType="afterEffect">
                                  <p:stCondLst>
                                    <p:cond delay="0"/>
                                  </p:stCondLst>
                                  <p:childTnLst>
                                    <p:animEffect transition="out" filter="box(in)">
                                      <p:cBhvr>
                                        <p:cTn id="76" dur="500"/>
                                        <p:tgtEl>
                                          <p:spTgt spid="21555"/>
                                        </p:tgtEl>
                                      </p:cBhvr>
                                    </p:animEffect>
                                    <p:set>
                                      <p:cBhvr>
                                        <p:cTn id="77" dur="1" fill="hold">
                                          <p:stCondLst>
                                            <p:cond delay="499"/>
                                          </p:stCondLst>
                                        </p:cTn>
                                        <p:tgtEl>
                                          <p:spTgt spid="21555"/>
                                        </p:tgtEl>
                                        <p:attrNameLst>
                                          <p:attrName>style.visibility</p:attrName>
                                        </p:attrNameLst>
                                      </p:cBhvr>
                                      <p:to>
                                        <p:strVal val="hidden"/>
                                      </p:to>
                                    </p:set>
                                  </p:childTnLst>
                                </p:cTn>
                              </p:par>
                            </p:childTnLst>
                          </p:cTn>
                        </p:par>
                        <p:par>
                          <p:cTn id="78" fill="hold" nodeType="afterGroup">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21554"/>
                                        </p:tgtEl>
                                        <p:attrNameLst>
                                          <p:attrName>style.visibility</p:attrName>
                                        </p:attrNameLst>
                                      </p:cBhvr>
                                      <p:to>
                                        <p:strVal val="visible"/>
                                      </p:to>
                                    </p:set>
                                    <p:anim calcmode="lin" valueType="num">
                                      <p:cBhvr>
                                        <p:cTn id="81" dur="500" fill="hold"/>
                                        <p:tgtEl>
                                          <p:spTgt spid="21554"/>
                                        </p:tgtEl>
                                        <p:attrNameLst>
                                          <p:attrName>ppt_w</p:attrName>
                                        </p:attrNameLst>
                                      </p:cBhvr>
                                      <p:tavLst>
                                        <p:tav tm="0">
                                          <p:val>
                                            <p:fltVal val="0"/>
                                          </p:val>
                                        </p:tav>
                                        <p:tav tm="100000">
                                          <p:val>
                                            <p:strVal val="#ppt_w"/>
                                          </p:val>
                                        </p:tav>
                                      </p:tavLst>
                                    </p:anim>
                                    <p:anim calcmode="lin" valueType="num">
                                      <p:cBhvr>
                                        <p:cTn id="82" dur="500" fill="hold"/>
                                        <p:tgtEl>
                                          <p:spTgt spid="21554"/>
                                        </p:tgtEl>
                                        <p:attrNameLst>
                                          <p:attrName>ppt_h</p:attrName>
                                        </p:attrNameLst>
                                      </p:cBhvr>
                                      <p:tavLst>
                                        <p:tav tm="0">
                                          <p:val>
                                            <p:fltVal val="0"/>
                                          </p:val>
                                        </p:tav>
                                        <p:tav tm="100000">
                                          <p:val>
                                            <p:strVal val="#ppt_h"/>
                                          </p:val>
                                        </p:tav>
                                      </p:tavLst>
                                    </p:anim>
                                    <p:animEffect transition="in" filter="fade">
                                      <p:cBhvr>
                                        <p:cTn id="83" dur="500"/>
                                        <p:tgtEl>
                                          <p:spTgt spid="21554"/>
                                        </p:tgtEl>
                                      </p:cBhvr>
                                    </p:animEffec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4" fill="hold" nodeType="afterGroup">
                            <p:stCondLst>
                              <p:cond delay="7500"/>
                            </p:stCondLst>
                            <p:childTnLst>
                              <p:par>
                                <p:cTn id="85" presetID="4" presetClass="exit" presetSubtype="16" fill="hold" grpId="1" nodeType="afterEffect">
                                  <p:stCondLst>
                                    <p:cond delay="0"/>
                                  </p:stCondLst>
                                  <p:childTnLst>
                                    <p:animEffect transition="out" filter="box(in)">
                                      <p:cBhvr>
                                        <p:cTn id="86" dur="500"/>
                                        <p:tgtEl>
                                          <p:spTgt spid="21554"/>
                                        </p:tgtEl>
                                      </p:cBhvr>
                                    </p:animEffect>
                                    <p:set>
                                      <p:cBhvr>
                                        <p:cTn id="87" dur="1" fill="hold">
                                          <p:stCondLst>
                                            <p:cond delay="499"/>
                                          </p:stCondLst>
                                        </p:cTn>
                                        <p:tgtEl>
                                          <p:spTgt spid="21554"/>
                                        </p:tgtEl>
                                        <p:attrNameLst>
                                          <p:attrName>style.visibility</p:attrName>
                                        </p:attrNameLst>
                                      </p:cBhvr>
                                      <p:to>
                                        <p:strVal val="hidden"/>
                                      </p:to>
                                    </p:set>
                                  </p:childTnLst>
                                </p:cTn>
                              </p:par>
                            </p:childTnLst>
                          </p:cTn>
                        </p:par>
                        <p:par>
                          <p:cTn id="88" fill="hold" nodeType="afterGroup">
                            <p:stCondLst>
                              <p:cond delay="8000"/>
                            </p:stCondLst>
                            <p:childTnLst>
                              <p:par>
                                <p:cTn id="89" presetID="53" presetClass="entr" presetSubtype="0" fill="hold" grpId="0" nodeType="afterEffect">
                                  <p:stCondLst>
                                    <p:cond delay="0"/>
                                  </p:stCondLst>
                                  <p:childTnLst>
                                    <p:set>
                                      <p:cBhvr>
                                        <p:cTn id="90" dur="1" fill="hold">
                                          <p:stCondLst>
                                            <p:cond delay="0"/>
                                          </p:stCondLst>
                                        </p:cTn>
                                        <p:tgtEl>
                                          <p:spTgt spid="21553"/>
                                        </p:tgtEl>
                                        <p:attrNameLst>
                                          <p:attrName>style.visibility</p:attrName>
                                        </p:attrNameLst>
                                      </p:cBhvr>
                                      <p:to>
                                        <p:strVal val="visible"/>
                                      </p:to>
                                    </p:set>
                                    <p:anim calcmode="lin" valueType="num">
                                      <p:cBhvr>
                                        <p:cTn id="91" dur="500" fill="hold"/>
                                        <p:tgtEl>
                                          <p:spTgt spid="21553"/>
                                        </p:tgtEl>
                                        <p:attrNameLst>
                                          <p:attrName>ppt_w</p:attrName>
                                        </p:attrNameLst>
                                      </p:cBhvr>
                                      <p:tavLst>
                                        <p:tav tm="0">
                                          <p:val>
                                            <p:fltVal val="0"/>
                                          </p:val>
                                        </p:tav>
                                        <p:tav tm="100000">
                                          <p:val>
                                            <p:strVal val="#ppt_w"/>
                                          </p:val>
                                        </p:tav>
                                      </p:tavLst>
                                    </p:anim>
                                    <p:anim calcmode="lin" valueType="num">
                                      <p:cBhvr>
                                        <p:cTn id="92" dur="500" fill="hold"/>
                                        <p:tgtEl>
                                          <p:spTgt spid="21553"/>
                                        </p:tgtEl>
                                        <p:attrNameLst>
                                          <p:attrName>ppt_h</p:attrName>
                                        </p:attrNameLst>
                                      </p:cBhvr>
                                      <p:tavLst>
                                        <p:tav tm="0">
                                          <p:val>
                                            <p:fltVal val="0"/>
                                          </p:val>
                                        </p:tav>
                                        <p:tav tm="100000">
                                          <p:val>
                                            <p:strVal val="#ppt_h"/>
                                          </p:val>
                                        </p:tav>
                                      </p:tavLst>
                                    </p:anim>
                                    <p:animEffect transition="in" filter="fade">
                                      <p:cBhvr>
                                        <p:cTn id="93" dur="500"/>
                                        <p:tgtEl>
                                          <p:spTgt spid="21553"/>
                                        </p:tgtEl>
                                      </p:cBhvr>
                                    </p:animEffec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4" fill="hold" nodeType="afterGroup">
                            <p:stCondLst>
                              <p:cond delay="8500"/>
                            </p:stCondLst>
                            <p:childTnLst>
                              <p:par>
                                <p:cTn id="95" presetID="4" presetClass="exit" presetSubtype="16" fill="hold" grpId="1" nodeType="afterEffect">
                                  <p:stCondLst>
                                    <p:cond delay="0"/>
                                  </p:stCondLst>
                                  <p:childTnLst>
                                    <p:animEffect transition="out" filter="box(in)">
                                      <p:cBhvr>
                                        <p:cTn id="96" dur="500"/>
                                        <p:tgtEl>
                                          <p:spTgt spid="21553"/>
                                        </p:tgtEl>
                                      </p:cBhvr>
                                    </p:animEffect>
                                    <p:set>
                                      <p:cBhvr>
                                        <p:cTn id="97" dur="1" fill="hold">
                                          <p:stCondLst>
                                            <p:cond delay="499"/>
                                          </p:stCondLst>
                                        </p:cTn>
                                        <p:tgtEl>
                                          <p:spTgt spid="21553"/>
                                        </p:tgtEl>
                                        <p:attrNameLst>
                                          <p:attrName>style.visibility</p:attrName>
                                        </p:attrNameLst>
                                      </p:cBhvr>
                                      <p:to>
                                        <p:strVal val="hidden"/>
                                      </p:to>
                                    </p:set>
                                  </p:childTnLst>
                                </p:cTn>
                              </p:par>
                            </p:childTnLst>
                          </p:cTn>
                        </p:par>
                        <p:par>
                          <p:cTn id="98" fill="hold" nodeType="afterGroup">
                            <p:stCondLst>
                              <p:cond delay="9000"/>
                            </p:stCondLst>
                            <p:childTnLst>
                              <p:par>
                                <p:cTn id="99" presetID="53" presetClass="entr" presetSubtype="0" fill="hold" grpId="0" nodeType="afterEffect">
                                  <p:stCondLst>
                                    <p:cond delay="0"/>
                                  </p:stCondLst>
                                  <p:childTnLst>
                                    <p:set>
                                      <p:cBhvr>
                                        <p:cTn id="100" dur="1" fill="hold">
                                          <p:stCondLst>
                                            <p:cond delay="0"/>
                                          </p:stCondLst>
                                        </p:cTn>
                                        <p:tgtEl>
                                          <p:spTgt spid="21552"/>
                                        </p:tgtEl>
                                        <p:attrNameLst>
                                          <p:attrName>style.visibility</p:attrName>
                                        </p:attrNameLst>
                                      </p:cBhvr>
                                      <p:to>
                                        <p:strVal val="visible"/>
                                      </p:to>
                                    </p:set>
                                    <p:anim calcmode="lin" valueType="num">
                                      <p:cBhvr>
                                        <p:cTn id="101" dur="500" fill="hold"/>
                                        <p:tgtEl>
                                          <p:spTgt spid="21552"/>
                                        </p:tgtEl>
                                        <p:attrNameLst>
                                          <p:attrName>ppt_w</p:attrName>
                                        </p:attrNameLst>
                                      </p:cBhvr>
                                      <p:tavLst>
                                        <p:tav tm="0">
                                          <p:val>
                                            <p:fltVal val="0"/>
                                          </p:val>
                                        </p:tav>
                                        <p:tav tm="100000">
                                          <p:val>
                                            <p:strVal val="#ppt_w"/>
                                          </p:val>
                                        </p:tav>
                                      </p:tavLst>
                                    </p:anim>
                                    <p:anim calcmode="lin" valueType="num">
                                      <p:cBhvr>
                                        <p:cTn id="102" dur="500" fill="hold"/>
                                        <p:tgtEl>
                                          <p:spTgt spid="21552"/>
                                        </p:tgtEl>
                                        <p:attrNameLst>
                                          <p:attrName>ppt_h</p:attrName>
                                        </p:attrNameLst>
                                      </p:cBhvr>
                                      <p:tavLst>
                                        <p:tav tm="0">
                                          <p:val>
                                            <p:fltVal val="0"/>
                                          </p:val>
                                        </p:tav>
                                        <p:tav tm="100000">
                                          <p:val>
                                            <p:strVal val="#ppt_h"/>
                                          </p:val>
                                        </p:tav>
                                      </p:tavLst>
                                    </p:anim>
                                    <p:animEffect transition="in" filter="fade">
                                      <p:cBhvr>
                                        <p:cTn id="103" dur="500"/>
                                        <p:tgtEl>
                                          <p:spTgt spid="21552"/>
                                        </p:tgtEl>
                                      </p:cBhvr>
                                    </p:animEffec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4" fill="hold" nodeType="afterGroup">
                            <p:stCondLst>
                              <p:cond delay="9500"/>
                            </p:stCondLst>
                            <p:childTnLst>
                              <p:par>
                                <p:cTn id="105" presetID="4" presetClass="exit" presetSubtype="16" fill="hold" grpId="1" nodeType="afterEffect">
                                  <p:stCondLst>
                                    <p:cond delay="0"/>
                                  </p:stCondLst>
                                  <p:childTnLst>
                                    <p:animEffect transition="out" filter="box(in)">
                                      <p:cBhvr>
                                        <p:cTn id="106" dur="500"/>
                                        <p:tgtEl>
                                          <p:spTgt spid="21552"/>
                                        </p:tgtEl>
                                      </p:cBhvr>
                                    </p:animEffect>
                                    <p:set>
                                      <p:cBhvr>
                                        <p:cTn id="107" dur="1" fill="hold">
                                          <p:stCondLst>
                                            <p:cond delay="499"/>
                                          </p:stCondLst>
                                        </p:cTn>
                                        <p:tgtEl>
                                          <p:spTgt spid="21552"/>
                                        </p:tgtEl>
                                        <p:attrNameLst>
                                          <p:attrName>style.visibility</p:attrName>
                                        </p:attrNameLst>
                                      </p:cBhvr>
                                      <p:to>
                                        <p:strVal val="hidden"/>
                                      </p:to>
                                    </p:set>
                                  </p:childTnLst>
                                </p:cTn>
                              </p:par>
                            </p:childTnLst>
                          </p:cTn>
                        </p:par>
                        <p:par>
                          <p:cTn id="108" fill="hold" nodeType="afterGroup">
                            <p:stCondLst>
                              <p:cond delay="10000"/>
                            </p:stCondLst>
                            <p:childTnLst>
                              <p:par>
                                <p:cTn id="109" presetID="53" presetClass="entr" presetSubtype="0" fill="hold" grpId="0" nodeType="afterEffect">
                                  <p:stCondLst>
                                    <p:cond delay="0"/>
                                  </p:stCondLst>
                                  <p:childTnLst>
                                    <p:set>
                                      <p:cBhvr>
                                        <p:cTn id="110" dur="1" fill="hold">
                                          <p:stCondLst>
                                            <p:cond delay="0"/>
                                          </p:stCondLst>
                                        </p:cTn>
                                        <p:tgtEl>
                                          <p:spTgt spid="21551"/>
                                        </p:tgtEl>
                                        <p:attrNameLst>
                                          <p:attrName>style.visibility</p:attrName>
                                        </p:attrNameLst>
                                      </p:cBhvr>
                                      <p:to>
                                        <p:strVal val="visible"/>
                                      </p:to>
                                    </p:set>
                                    <p:anim calcmode="lin" valueType="num">
                                      <p:cBhvr>
                                        <p:cTn id="111" dur="500" fill="hold"/>
                                        <p:tgtEl>
                                          <p:spTgt spid="21551"/>
                                        </p:tgtEl>
                                        <p:attrNameLst>
                                          <p:attrName>ppt_w</p:attrName>
                                        </p:attrNameLst>
                                      </p:cBhvr>
                                      <p:tavLst>
                                        <p:tav tm="0">
                                          <p:val>
                                            <p:fltVal val="0"/>
                                          </p:val>
                                        </p:tav>
                                        <p:tav tm="100000">
                                          <p:val>
                                            <p:strVal val="#ppt_w"/>
                                          </p:val>
                                        </p:tav>
                                      </p:tavLst>
                                    </p:anim>
                                    <p:anim calcmode="lin" valueType="num">
                                      <p:cBhvr>
                                        <p:cTn id="112" dur="500" fill="hold"/>
                                        <p:tgtEl>
                                          <p:spTgt spid="21551"/>
                                        </p:tgtEl>
                                        <p:attrNameLst>
                                          <p:attrName>ppt_h</p:attrName>
                                        </p:attrNameLst>
                                      </p:cBhvr>
                                      <p:tavLst>
                                        <p:tav tm="0">
                                          <p:val>
                                            <p:fltVal val="0"/>
                                          </p:val>
                                        </p:tav>
                                        <p:tav tm="100000">
                                          <p:val>
                                            <p:strVal val="#ppt_h"/>
                                          </p:val>
                                        </p:tav>
                                      </p:tavLst>
                                    </p:anim>
                                    <p:animEffect transition="in" filter="fade">
                                      <p:cBhvr>
                                        <p:cTn id="113" dur="500"/>
                                        <p:tgtEl>
                                          <p:spTgt spid="21551"/>
                                        </p:tgtEl>
                                      </p:cBhvr>
                                    </p:animEffec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4" fill="hold" nodeType="afterGroup">
                            <p:stCondLst>
                              <p:cond delay="10500"/>
                            </p:stCondLst>
                            <p:childTnLst>
                              <p:par>
                                <p:cTn id="115" presetID="4" presetClass="exit" presetSubtype="16" fill="hold" grpId="1" nodeType="afterEffect">
                                  <p:stCondLst>
                                    <p:cond delay="0"/>
                                  </p:stCondLst>
                                  <p:childTnLst>
                                    <p:animEffect transition="out" filter="box(in)">
                                      <p:cBhvr>
                                        <p:cTn id="116" dur="500"/>
                                        <p:tgtEl>
                                          <p:spTgt spid="21551"/>
                                        </p:tgtEl>
                                      </p:cBhvr>
                                    </p:animEffect>
                                    <p:set>
                                      <p:cBhvr>
                                        <p:cTn id="117" dur="1" fill="hold">
                                          <p:stCondLst>
                                            <p:cond delay="499"/>
                                          </p:stCondLst>
                                        </p:cTn>
                                        <p:tgtEl>
                                          <p:spTgt spid="21551"/>
                                        </p:tgtEl>
                                        <p:attrNameLst>
                                          <p:attrName>style.visibility</p:attrName>
                                        </p:attrNameLst>
                                      </p:cBhvr>
                                      <p:to>
                                        <p:strVal val="hidden"/>
                                      </p:to>
                                    </p:set>
                                  </p:childTnLst>
                                </p:cTn>
                              </p:par>
                            </p:childTnLst>
                          </p:cTn>
                        </p:par>
                        <p:par>
                          <p:cTn id="118" fill="hold" nodeType="afterGroup">
                            <p:stCondLst>
                              <p:cond delay="11000"/>
                            </p:stCondLst>
                            <p:childTnLst>
                              <p:par>
                                <p:cTn id="119" presetID="53" presetClass="entr" presetSubtype="0" fill="hold" grpId="0" nodeType="afterEffect">
                                  <p:stCondLst>
                                    <p:cond delay="0"/>
                                  </p:stCondLst>
                                  <p:childTnLst>
                                    <p:set>
                                      <p:cBhvr>
                                        <p:cTn id="120" dur="1" fill="hold">
                                          <p:stCondLst>
                                            <p:cond delay="0"/>
                                          </p:stCondLst>
                                        </p:cTn>
                                        <p:tgtEl>
                                          <p:spTgt spid="21550"/>
                                        </p:tgtEl>
                                        <p:attrNameLst>
                                          <p:attrName>style.visibility</p:attrName>
                                        </p:attrNameLst>
                                      </p:cBhvr>
                                      <p:to>
                                        <p:strVal val="visible"/>
                                      </p:to>
                                    </p:set>
                                    <p:anim calcmode="lin" valueType="num">
                                      <p:cBhvr>
                                        <p:cTn id="121" dur="500" fill="hold"/>
                                        <p:tgtEl>
                                          <p:spTgt spid="21550"/>
                                        </p:tgtEl>
                                        <p:attrNameLst>
                                          <p:attrName>ppt_w</p:attrName>
                                        </p:attrNameLst>
                                      </p:cBhvr>
                                      <p:tavLst>
                                        <p:tav tm="0">
                                          <p:val>
                                            <p:fltVal val="0"/>
                                          </p:val>
                                        </p:tav>
                                        <p:tav tm="100000">
                                          <p:val>
                                            <p:strVal val="#ppt_w"/>
                                          </p:val>
                                        </p:tav>
                                      </p:tavLst>
                                    </p:anim>
                                    <p:anim calcmode="lin" valueType="num">
                                      <p:cBhvr>
                                        <p:cTn id="122" dur="500" fill="hold"/>
                                        <p:tgtEl>
                                          <p:spTgt spid="21550"/>
                                        </p:tgtEl>
                                        <p:attrNameLst>
                                          <p:attrName>ppt_h</p:attrName>
                                        </p:attrNameLst>
                                      </p:cBhvr>
                                      <p:tavLst>
                                        <p:tav tm="0">
                                          <p:val>
                                            <p:fltVal val="0"/>
                                          </p:val>
                                        </p:tav>
                                        <p:tav tm="100000">
                                          <p:val>
                                            <p:strVal val="#ppt_h"/>
                                          </p:val>
                                        </p:tav>
                                      </p:tavLst>
                                    </p:anim>
                                    <p:animEffect transition="in" filter="fade">
                                      <p:cBhvr>
                                        <p:cTn id="123" dur="500"/>
                                        <p:tgtEl>
                                          <p:spTgt spid="21550"/>
                                        </p:tgtEl>
                                      </p:cBhvr>
                                    </p:animEffec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4" fill="hold" nodeType="afterGroup">
                            <p:stCondLst>
                              <p:cond delay="11500"/>
                            </p:stCondLst>
                            <p:childTnLst>
                              <p:par>
                                <p:cTn id="125" presetID="4" presetClass="exit" presetSubtype="16" fill="hold" grpId="1" nodeType="afterEffect">
                                  <p:stCondLst>
                                    <p:cond delay="0"/>
                                  </p:stCondLst>
                                  <p:childTnLst>
                                    <p:animEffect transition="out" filter="box(in)">
                                      <p:cBhvr>
                                        <p:cTn id="126" dur="500"/>
                                        <p:tgtEl>
                                          <p:spTgt spid="21550"/>
                                        </p:tgtEl>
                                      </p:cBhvr>
                                    </p:animEffect>
                                    <p:set>
                                      <p:cBhvr>
                                        <p:cTn id="127" dur="1" fill="hold">
                                          <p:stCondLst>
                                            <p:cond delay="499"/>
                                          </p:stCondLst>
                                        </p:cTn>
                                        <p:tgtEl>
                                          <p:spTgt spid="21550"/>
                                        </p:tgtEl>
                                        <p:attrNameLst>
                                          <p:attrName>style.visibility</p:attrName>
                                        </p:attrNameLst>
                                      </p:cBhvr>
                                      <p:to>
                                        <p:strVal val="hidden"/>
                                      </p:to>
                                    </p:set>
                                  </p:childTnLst>
                                </p:cTn>
                              </p:par>
                            </p:childTnLst>
                          </p:cTn>
                        </p:par>
                        <p:par>
                          <p:cTn id="128" fill="hold" nodeType="afterGroup">
                            <p:stCondLst>
                              <p:cond delay="12000"/>
                            </p:stCondLst>
                            <p:childTnLst>
                              <p:par>
                                <p:cTn id="129" presetID="53" presetClass="entr" presetSubtype="0" fill="hold" grpId="0" nodeType="afterEffect">
                                  <p:stCondLst>
                                    <p:cond delay="0"/>
                                  </p:stCondLst>
                                  <p:childTnLst>
                                    <p:set>
                                      <p:cBhvr>
                                        <p:cTn id="130" dur="1" fill="hold">
                                          <p:stCondLst>
                                            <p:cond delay="0"/>
                                          </p:stCondLst>
                                        </p:cTn>
                                        <p:tgtEl>
                                          <p:spTgt spid="21549"/>
                                        </p:tgtEl>
                                        <p:attrNameLst>
                                          <p:attrName>style.visibility</p:attrName>
                                        </p:attrNameLst>
                                      </p:cBhvr>
                                      <p:to>
                                        <p:strVal val="visible"/>
                                      </p:to>
                                    </p:set>
                                    <p:anim calcmode="lin" valueType="num">
                                      <p:cBhvr>
                                        <p:cTn id="131" dur="500" fill="hold"/>
                                        <p:tgtEl>
                                          <p:spTgt spid="21549"/>
                                        </p:tgtEl>
                                        <p:attrNameLst>
                                          <p:attrName>ppt_w</p:attrName>
                                        </p:attrNameLst>
                                      </p:cBhvr>
                                      <p:tavLst>
                                        <p:tav tm="0">
                                          <p:val>
                                            <p:fltVal val="0"/>
                                          </p:val>
                                        </p:tav>
                                        <p:tav tm="100000">
                                          <p:val>
                                            <p:strVal val="#ppt_w"/>
                                          </p:val>
                                        </p:tav>
                                      </p:tavLst>
                                    </p:anim>
                                    <p:anim calcmode="lin" valueType="num">
                                      <p:cBhvr>
                                        <p:cTn id="132" dur="500" fill="hold"/>
                                        <p:tgtEl>
                                          <p:spTgt spid="21549"/>
                                        </p:tgtEl>
                                        <p:attrNameLst>
                                          <p:attrName>ppt_h</p:attrName>
                                        </p:attrNameLst>
                                      </p:cBhvr>
                                      <p:tavLst>
                                        <p:tav tm="0">
                                          <p:val>
                                            <p:fltVal val="0"/>
                                          </p:val>
                                        </p:tav>
                                        <p:tav tm="100000">
                                          <p:val>
                                            <p:strVal val="#ppt_h"/>
                                          </p:val>
                                        </p:tav>
                                      </p:tavLst>
                                    </p:anim>
                                    <p:animEffect transition="in" filter="fade">
                                      <p:cBhvr>
                                        <p:cTn id="133" dur="500"/>
                                        <p:tgtEl>
                                          <p:spTgt spid="21549"/>
                                        </p:tgtEl>
                                      </p:cBhvr>
                                    </p:animEffec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4" fill="hold" nodeType="afterGroup">
                            <p:stCondLst>
                              <p:cond delay="12500"/>
                            </p:stCondLst>
                            <p:childTnLst>
                              <p:par>
                                <p:cTn id="135" presetID="4" presetClass="exit" presetSubtype="16" fill="hold" grpId="1" nodeType="afterEffect">
                                  <p:stCondLst>
                                    <p:cond delay="0"/>
                                  </p:stCondLst>
                                  <p:childTnLst>
                                    <p:animEffect transition="out" filter="box(in)">
                                      <p:cBhvr>
                                        <p:cTn id="136" dur="500"/>
                                        <p:tgtEl>
                                          <p:spTgt spid="21549"/>
                                        </p:tgtEl>
                                      </p:cBhvr>
                                    </p:animEffect>
                                    <p:set>
                                      <p:cBhvr>
                                        <p:cTn id="137" dur="1" fill="hold">
                                          <p:stCondLst>
                                            <p:cond delay="499"/>
                                          </p:stCondLst>
                                        </p:cTn>
                                        <p:tgtEl>
                                          <p:spTgt spid="21549"/>
                                        </p:tgtEl>
                                        <p:attrNameLst>
                                          <p:attrName>style.visibility</p:attrName>
                                        </p:attrNameLst>
                                      </p:cBhvr>
                                      <p:to>
                                        <p:strVal val="hidden"/>
                                      </p:to>
                                    </p:set>
                                  </p:childTnLst>
                                </p:cTn>
                              </p:par>
                            </p:childTnLst>
                          </p:cTn>
                        </p:par>
                        <p:par>
                          <p:cTn id="138" fill="hold" nodeType="afterGroup">
                            <p:stCondLst>
                              <p:cond delay="13000"/>
                            </p:stCondLst>
                            <p:childTnLst>
                              <p:par>
                                <p:cTn id="139" presetID="53" presetClass="entr" presetSubtype="0" fill="hold" grpId="0" nodeType="afterEffect">
                                  <p:stCondLst>
                                    <p:cond delay="0"/>
                                  </p:stCondLst>
                                  <p:childTnLst>
                                    <p:set>
                                      <p:cBhvr>
                                        <p:cTn id="140" dur="1" fill="hold">
                                          <p:stCondLst>
                                            <p:cond delay="0"/>
                                          </p:stCondLst>
                                        </p:cTn>
                                        <p:tgtEl>
                                          <p:spTgt spid="21548"/>
                                        </p:tgtEl>
                                        <p:attrNameLst>
                                          <p:attrName>style.visibility</p:attrName>
                                        </p:attrNameLst>
                                      </p:cBhvr>
                                      <p:to>
                                        <p:strVal val="visible"/>
                                      </p:to>
                                    </p:set>
                                    <p:anim calcmode="lin" valueType="num">
                                      <p:cBhvr>
                                        <p:cTn id="141" dur="500" fill="hold"/>
                                        <p:tgtEl>
                                          <p:spTgt spid="21548"/>
                                        </p:tgtEl>
                                        <p:attrNameLst>
                                          <p:attrName>ppt_w</p:attrName>
                                        </p:attrNameLst>
                                      </p:cBhvr>
                                      <p:tavLst>
                                        <p:tav tm="0">
                                          <p:val>
                                            <p:fltVal val="0"/>
                                          </p:val>
                                        </p:tav>
                                        <p:tav tm="100000">
                                          <p:val>
                                            <p:strVal val="#ppt_w"/>
                                          </p:val>
                                        </p:tav>
                                      </p:tavLst>
                                    </p:anim>
                                    <p:anim calcmode="lin" valueType="num">
                                      <p:cBhvr>
                                        <p:cTn id="142" dur="500" fill="hold"/>
                                        <p:tgtEl>
                                          <p:spTgt spid="21548"/>
                                        </p:tgtEl>
                                        <p:attrNameLst>
                                          <p:attrName>ppt_h</p:attrName>
                                        </p:attrNameLst>
                                      </p:cBhvr>
                                      <p:tavLst>
                                        <p:tav tm="0">
                                          <p:val>
                                            <p:fltVal val="0"/>
                                          </p:val>
                                        </p:tav>
                                        <p:tav tm="100000">
                                          <p:val>
                                            <p:strVal val="#ppt_h"/>
                                          </p:val>
                                        </p:tav>
                                      </p:tavLst>
                                    </p:anim>
                                    <p:animEffect transition="in" filter="fade">
                                      <p:cBhvr>
                                        <p:cTn id="143" dur="500"/>
                                        <p:tgtEl>
                                          <p:spTgt spid="21548"/>
                                        </p:tgtEl>
                                      </p:cBhvr>
                                    </p:animEffec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4" fill="hold" nodeType="afterGroup">
                            <p:stCondLst>
                              <p:cond delay="13500"/>
                            </p:stCondLst>
                            <p:childTnLst>
                              <p:par>
                                <p:cTn id="145" presetID="4" presetClass="exit" presetSubtype="16" fill="hold" grpId="1" nodeType="afterEffect">
                                  <p:stCondLst>
                                    <p:cond delay="0"/>
                                  </p:stCondLst>
                                  <p:childTnLst>
                                    <p:animEffect transition="out" filter="box(in)">
                                      <p:cBhvr>
                                        <p:cTn id="146" dur="500"/>
                                        <p:tgtEl>
                                          <p:spTgt spid="21548"/>
                                        </p:tgtEl>
                                      </p:cBhvr>
                                    </p:animEffect>
                                    <p:set>
                                      <p:cBhvr>
                                        <p:cTn id="147" dur="1" fill="hold">
                                          <p:stCondLst>
                                            <p:cond delay="499"/>
                                          </p:stCondLst>
                                        </p:cTn>
                                        <p:tgtEl>
                                          <p:spTgt spid="21548"/>
                                        </p:tgtEl>
                                        <p:attrNameLst>
                                          <p:attrName>style.visibility</p:attrName>
                                        </p:attrNameLst>
                                      </p:cBhvr>
                                      <p:to>
                                        <p:strVal val="hidden"/>
                                      </p:to>
                                    </p:set>
                                  </p:childTnLst>
                                </p:cTn>
                              </p:par>
                            </p:childTnLst>
                          </p:cTn>
                        </p:par>
                        <p:par>
                          <p:cTn id="148" fill="hold" nodeType="afterGroup">
                            <p:stCondLst>
                              <p:cond delay="14000"/>
                            </p:stCondLst>
                            <p:childTnLst>
                              <p:par>
                                <p:cTn id="149" presetID="53" presetClass="entr" presetSubtype="0" fill="hold" grpId="0" nodeType="afterEffect">
                                  <p:stCondLst>
                                    <p:cond delay="0"/>
                                  </p:stCondLst>
                                  <p:childTnLst>
                                    <p:set>
                                      <p:cBhvr>
                                        <p:cTn id="150" dur="1" fill="hold">
                                          <p:stCondLst>
                                            <p:cond delay="0"/>
                                          </p:stCondLst>
                                        </p:cTn>
                                        <p:tgtEl>
                                          <p:spTgt spid="21547"/>
                                        </p:tgtEl>
                                        <p:attrNameLst>
                                          <p:attrName>style.visibility</p:attrName>
                                        </p:attrNameLst>
                                      </p:cBhvr>
                                      <p:to>
                                        <p:strVal val="visible"/>
                                      </p:to>
                                    </p:set>
                                    <p:anim calcmode="lin" valueType="num">
                                      <p:cBhvr>
                                        <p:cTn id="151" dur="500" fill="hold"/>
                                        <p:tgtEl>
                                          <p:spTgt spid="21547"/>
                                        </p:tgtEl>
                                        <p:attrNameLst>
                                          <p:attrName>ppt_w</p:attrName>
                                        </p:attrNameLst>
                                      </p:cBhvr>
                                      <p:tavLst>
                                        <p:tav tm="0">
                                          <p:val>
                                            <p:fltVal val="0"/>
                                          </p:val>
                                        </p:tav>
                                        <p:tav tm="100000">
                                          <p:val>
                                            <p:strVal val="#ppt_w"/>
                                          </p:val>
                                        </p:tav>
                                      </p:tavLst>
                                    </p:anim>
                                    <p:anim calcmode="lin" valueType="num">
                                      <p:cBhvr>
                                        <p:cTn id="152" dur="500" fill="hold"/>
                                        <p:tgtEl>
                                          <p:spTgt spid="21547"/>
                                        </p:tgtEl>
                                        <p:attrNameLst>
                                          <p:attrName>ppt_h</p:attrName>
                                        </p:attrNameLst>
                                      </p:cBhvr>
                                      <p:tavLst>
                                        <p:tav tm="0">
                                          <p:val>
                                            <p:fltVal val="0"/>
                                          </p:val>
                                        </p:tav>
                                        <p:tav tm="100000">
                                          <p:val>
                                            <p:strVal val="#ppt_h"/>
                                          </p:val>
                                        </p:tav>
                                      </p:tavLst>
                                    </p:anim>
                                    <p:animEffect transition="in" filter="fade">
                                      <p:cBhvr>
                                        <p:cTn id="153" dur="500"/>
                                        <p:tgtEl>
                                          <p:spTgt spid="21547"/>
                                        </p:tgtEl>
                                      </p:cBhvr>
                                    </p:animEffec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4" fill="hold" nodeType="afterGroup">
                            <p:stCondLst>
                              <p:cond delay="14500"/>
                            </p:stCondLst>
                            <p:childTnLst>
                              <p:par>
                                <p:cTn id="155" presetID="4" presetClass="exit" presetSubtype="16" fill="hold" grpId="1" nodeType="afterEffect">
                                  <p:stCondLst>
                                    <p:cond delay="0"/>
                                  </p:stCondLst>
                                  <p:childTnLst>
                                    <p:animEffect transition="out" filter="box(in)">
                                      <p:cBhvr>
                                        <p:cTn id="156" dur="500"/>
                                        <p:tgtEl>
                                          <p:spTgt spid="21547"/>
                                        </p:tgtEl>
                                      </p:cBhvr>
                                    </p:animEffect>
                                    <p:set>
                                      <p:cBhvr>
                                        <p:cTn id="157" dur="1" fill="hold">
                                          <p:stCondLst>
                                            <p:cond delay="499"/>
                                          </p:stCondLst>
                                        </p:cTn>
                                        <p:tgtEl>
                                          <p:spTgt spid="21547"/>
                                        </p:tgtEl>
                                        <p:attrNameLst>
                                          <p:attrName>style.visibility</p:attrName>
                                        </p:attrNameLst>
                                      </p:cBhvr>
                                      <p:to>
                                        <p:strVal val="hidden"/>
                                      </p:to>
                                    </p:set>
                                  </p:childTnLst>
                                </p:cTn>
                              </p:par>
                            </p:childTnLst>
                          </p:cTn>
                        </p:par>
                        <p:par>
                          <p:cTn id="158" fill="hold" nodeType="afterGroup">
                            <p:stCondLst>
                              <p:cond delay="15000"/>
                            </p:stCondLst>
                            <p:childTnLst>
                              <p:par>
                                <p:cTn id="159" presetID="53" presetClass="entr" presetSubtype="0" fill="hold" grpId="0" nodeType="afterEffect">
                                  <p:stCondLst>
                                    <p:cond delay="0"/>
                                  </p:stCondLst>
                                  <p:childTnLst>
                                    <p:set>
                                      <p:cBhvr>
                                        <p:cTn id="160" dur="1" fill="hold">
                                          <p:stCondLst>
                                            <p:cond delay="0"/>
                                          </p:stCondLst>
                                        </p:cTn>
                                        <p:tgtEl>
                                          <p:spTgt spid="21546"/>
                                        </p:tgtEl>
                                        <p:attrNameLst>
                                          <p:attrName>style.visibility</p:attrName>
                                        </p:attrNameLst>
                                      </p:cBhvr>
                                      <p:to>
                                        <p:strVal val="visible"/>
                                      </p:to>
                                    </p:set>
                                    <p:anim calcmode="lin" valueType="num">
                                      <p:cBhvr>
                                        <p:cTn id="161" dur="500" fill="hold"/>
                                        <p:tgtEl>
                                          <p:spTgt spid="21546"/>
                                        </p:tgtEl>
                                        <p:attrNameLst>
                                          <p:attrName>ppt_w</p:attrName>
                                        </p:attrNameLst>
                                      </p:cBhvr>
                                      <p:tavLst>
                                        <p:tav tm="0">
                                          <p:val>
                                            <p:fltVal val="0"/>
                                          </p:val>
                                        </p:tav>
                                        <p:tav tm="100000">
                                          <p:val>
                                            <p:strVal val="#ppt_w"/>
                                          </p:val>
                                        </p:tav>
                                      </p:tavLst>
                                    </p:anim>
                                    <p:anim calcmode="lin" valueType="num">
                                      <p:cBhvr>
                                        <p:cTn id="162" dur="500" fill="hold"/>
                                        <p:tgtEl>
                                          <p:spTgt spid="21546"/>
                                        </p:tgtEl>
                                        <p:attrNameLst>
                                          <p:attrName>ppt_h</p:attrName>
                                        </p:attrNameLst>
                                      </p:cBhvr>
                                      <p:tavLst>
                                        <p:tav tm="0">
                                          <p:val>
                                            <p:fltVal val="0"/>
                                          </p:val>
                                        </p:tav>
                                        <p:tav tm="100000">
                                          <p:val>
                                            <p:strVal val="#ppt_h"/>
                                          </p:val>
                                        </p:tav>
                                      </p:tavLst>
                                    </p:anim>
                                    <p:animEffect transition="in" filter="fade">
                                      <p:cBhvr>
                                        <p:cTn id="163" dur="500"/>
                                        <p:tgtEl>
                                          <p:spTgt spid="21546"/>
                                        </p:tgtEl>
                                      </p:cBhvr>
                                    </p:animEffec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4" fill="hold" nodeType="afterGroup">
                            <p:stCondLst>
                              <p:cond delay="15500"/>
                            </p:stCondLst>
                            <p:childTnLst>
                              <p:par>
                                <p:cTn id="165" presetID="4" presetClass="exit" presetSubtype="16" fill="hold" grpId="1" nodeType="afterEffect">
                                  <p:stCondLst>
                                    <p:cond delay="0"/>
                                  </p:stCondLst>
                                  <p:childTnLst>
                                    <p:animEffect transition="out" filter="box(in)">
                                      <p:cBhvr>
                                        <p:cTn id="166" dur="500"/>
                                        <p:tgtEl>
                                          <p:spTgt spid="21546"/>
                                        </p:tgtEl>
                                      </p:cBhvr>
                                    </p:animEffect>
                                    <p:set>
                                      <p:cBhvr>
                                        <p:cTn id="167" dur="1" fill="hold">
                                          <p:stCondLst>
                                            <p:cond delay="499"/>
                                          </p:stCondLst>
                                        </p:cTn>
                                        <p:tgtEl>
                                          <p:spTgt spid="21546"/>
                                        </p:tgtEl>
                                        <p:attrNameLst>
                                          <p:attrName>style.visibility</p:attrName>
                                        </p:attrNameLst>
                                      </p:cBhvr>
                                      <p:to>
                                        <p:strVal val="hidden"/>
                                      </p:to>
                                    </p:set>
                                  </p:childTnLst>
                                </p:cTn>
                              </p:par>
                            </p:childTnLst>
                          </p:cTn>
                        </p:par>
                        <p:par>
                          <p:cTn id="168" fill="hold" nodeType="afterGroup">
                            <p:stCondLst>
                              <p:cond delay="16000"/>
                            </p:stCondLst>
                            <p:childTnLst>
                              <p:par>
                                <p:cTn id="169" presetID="53" presetClass="entr" presetSubtype="0" fill="hold" grpId="0" nodeType="afterEffect">
                                  <p:stCondLst>
                                    <p:cond delay="0"/>
                                  </p:stCondLst>
                                  <p:childTnLst>
                                    <p:set>
                                      <p:cBhvr>
                                        <p:cTn id="170" dur="1" fill="hold">
                                          <p:stCondLst>
                                            <p:cond delay="0"/>
                                          </p:stCondLst>
                                        </p:cTn>
                                        <p:tgtEl>
                                          <p:spTgt spid="21535"/>
                                        </p:tgtEl>
                                        <p:attrNameLst>
                                          <p:attrName>style.visibility</p:attrName>
                                        </p:attrNameLst>
                                      </p:cBhvr>
                                      <p:to>
                                        <p:strVal val="visible"/>
                                      </p:to>
                                    </p:set>
                                    <p:anim calcmode="lin" valueType="num">
                                      <p:cBhvr>
                                        <p:cTn id="171" dur="500" fill="hold"/>
                                        <p:tgtEl>
                                          <p:spTgt spid="21535"/>
                                        </p:tgtEl>
                                        <p:attrNameLst>
                                          <p:attrName>ppt_w</p:attrName>
                                        </p:attrNameLst>
                                      </p:cBhvr>
                                      <p:tavLst>
                                        <p:tav tm="0">
                                          <p:val>
                                            <p:fltVal val="0"/>
                                          </p:val>
                                        </p:tav>
                                        <p:tav tm="100000">
                                          <p:val>
                                            <p:strVal val="#ppt_w"/>
                                          </p:val>
                                        </p:tav>
                                      </p:tavLst>
                                    </p:anim>
                                    <p:anim calcmode="lin" valueType="num">
                                      <p:cBhvr>
                                        <p:cTn id="172" dur="500" fill="hold"/>
                                        <p:tgtEl>
                                          <p:spTgt spid="21535"/>
                                        </p:tgtEl>
                                        <p:attrNameLst>
                                          <p:attrName>ppt_h</p:attrName>
                                        </p:attrNameLst>
                                      </p:cBhvr>
                                      <p:tavLst>
                                        <p:tav tm="0">
                                          <p:val>
                                            <p:fltVal val="0"/>
                                          </p:val>
                                        </p:tav>
                                        <p:tav tm="100000">
                                          <p:val>
                                            <p:strVal val="#ppt_h"/>
                                          </p:val>
                                        </p:tav>
                                      </p:tavLst>
                                    </p:anim>
                                    <p:animEffect transition="in" filter="fade">
                                      <p:cBhvr>
                                        <p:cTn id="173" dur="500"/>
                                        <p:tgtEl>
                                          <p:spTgt spid="21535"/>
                                        </p:tgtEl>
                                      </p:cBhvr>
                                    </p:animEffec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4" fill="hold" nodeType="afterGroup">
                            <p:stCondLst>
                              <p:cond delay="16500"/>
                            </p:stCondLst>
                            <p:childTnLst>
                              <p:par>
                                <p:cTn id="175" presetID="4" presetClass="exit" presetSubtype="16" fill="hold" grpId="1" nodeType="afterEffect">
                                  <p:stCondLst>
                                    <p:cond delay="0"/>
                                  </p:stCondLst>
                                  <p:childTnLst>
                                    <p:animEffect transition="out" filter="box(in)">
                                      <p:cBhvr>
                                        <p:cTn id="176" dur="500"/>
                                        <p:tgtEl>
                                          <p:spTgt spid="21535"/>
                                        </p:tgtEl>
                                      </p:cBhvr>
                                    </p:animEffect>
                                    <p:set>
                                      <p:cBhvr>
                                        <p:cTn id="177" dur="1" fill="hold">
                                          <p:stCondLst>
                                            <p:cond delay="499"/>
                                          </p:stCondLst>
                                        </p:cTn>
                                        <p:tgtEl>
                                          <p:spTgt spid="21535"/>
                                        </p:tgtEl>
                                        <p:attrNameLst>
                                          <p:attrName>style.visibility</p:attrName>
                                        </p:attrNameLst>
                                      </p:cBhvr>
                                      <p:to>
                                        <p:strVal val="hidden"/>
                                      </p:to>
                                    </p:set>
                                  </p:childTnLst>
                                </p:cTn>
                              </p:par>
                            </p:childTnLst>
                          </p:cTn>
                        </p:par>
                        <p:par>
                          <p:cTn id="178" fill="hold" nodeType="afterGroup">
                            <p:stCondLst>
                              <p:cond delay="17000"/>
                            </p:stCondLst>
                            <p:childTnLst>
                              <p:par>
                                <p:cTn id="179" presetID="53" presetClass="entr" presetSubtype="0" fill="hold" grpId="0" nodeType="afterEffect">
                                  <p:stCondLst>
                                    <p:cond delay="0"/>
                                  </p:stCondLst>
                                  <p:childTnLst>
                                    <p:set>
                                      <p:cBhvr>
                                        <p:cTn id="180" dur="1" fill="hold">
                                          <p:stCondLst>
                                            <p:cond delay="0"/>
                                          </p:stCondLst>
                                        </p:cTn>
                                        <p:tgtEl>
                                          <p:spTgt spid="21534"/>
                                        </p:tgtEl>
                                        <p:attrNameLst>
                                          <p:attrName>style.visibility</p:attrName>
                                        </p:attrNameLst>
                                      </p:cBhvr>
                                      <p:to>
                                        <p:strVal val="visible"/>
                                      </p:to>
                                    </p:set>
                                    <p:anim calcmode="lin" valueType="num">
                                      <p:cBhvr>
                                        <p:cTn id="181" dur="500" fill="hold"/>
                                        <p:tgtEl>
                                          <p:spTgt spid="21534"/>
                                        </p:tgtEl>
                                        <p:attrNameLst>
                                          <p:attrName>ppt_w</p:attrName>
                                        </p:attrNameLst>
                                      </p:cBhvr>
                                      <p:tavLst>
                                        <p:tav tm="0">
                                          <p:val>
                                            <p:fltVal val="0"/>
                                          </p:val>
                                        </p:tav>
                                        <p:tav tm="100000">
                                          <p:val>
                                            <p:strVal val="#ppt_w"/>
                                          </p:val>
                                        </p:tav>
                                      </p:tavLst>
                                    </p:anim>
                                    <p:anim calcmode="lin" valueType="num">
                                      <p:cBhvr>
                                        <p:cTn id="182" dur="500" fill="hold"/>
                                        <p:tgtEl>
                                          <p:spTgt spid="21534"/>
                                        </p:tgtEl>
                                        <p:attrNameLst>
                                          <p:attrName>ppt_h</p:attrName>
                                        </p:attrNameLst>
                                      </p:cBhvr>
                                      <p:tavLst>
                                        <p:tav tm="0">
                                          <p:val>
                                            <p:fltVal val="0"/>
                                          </p:val>
                                        </p:tav>
                                        <p:tav tm="100000">
                                          <p:val>
                                            <p:strVal val="#ppt_h"/>
                                          </p:val>
                                        </p:tav>
                                      </p:tavLst>
                                    </p:anim>
                                    <p:animEffect transition="in" filter="fade">
                                      <p:cBhvr>
                                        <p:cTn id="183" dur="500"/>
                                        <p:tgtEl>
                                          <p:spTgt spid="21534"/>
                                        </p:tgtEl>
                                      </p:cBhvr>
                                    </p:animEffec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4" fill="hold" nodeType="afterGroup">
                            <p:stCondLst>
                              <p:cond delay="17500"/>
                            </p:stCondLst>
                            <p:childTnLst>
                              <p:par>
                                <p:cTn id="185" presetID="4" presetClass="exit" presetSubtype="16" fill="hold" grpId="1" nodeType="afterEffect">
                                  <p:stCondLst>
                                    <p:cond delay="0"/>
                                  </p:stCondLst>
                                  <p:childTnLst>
                                    <p:animEffect transition="out" filter="box(in)">
                                      <p:cBhvr>
                                        <p:cTn id="186" dur="500"/>
                                        <p:tgtEl>
                                          <p:spTgt spid="21534"/>
                                        </p:tgtEl>
                                      </p:cBhvr>
                                    </p:animEffect>
                                    <p:set>
                                      <p:cBhvr>
                                        <p:cTn id="187" dur="1" fill="hold">
                                          <p:stCondLst>
                                            <p:cond delay="499"/>
                                          </p:stCondLst>
                                        </p:cTn>
                                        <p:tgtEl>
                                          <p:spTgt spid="21534"/>
                                        </p:tgtEl>
                                        <p:attrNameLst>
                                          <p:attrName>style.visibility</p:attrName>
                                        </p:attrNameLst>
                                      </p:cBhvr>
                                      <p:to>
                                        <p:strVal val="hidden"/>
                                      </p:to>
                                    </p:set>
                                  </p:childTnLst>
                                </p:cTn>
                              </p:par>
                            </p:childTnLst>
                          </p:cTn>
                        </p:par>
                        <p:par>
                          <p:cTn id="188" fill="hold" nodeType="afterGroup">
                            <p:stCondLst>
                              <p:cond delay="18000"/>
                            </p:stCondLst>
                            <p:childTnLst>
                              <p:par>
                                <p:cTn id="189" presetID="53" presetClass="entr" presetSubtype="0" fill="hold" grpId="0" nodeType="afterEffect">
                                  <p:stCondLst>
                                    <p:cond delay="0"/>
                                  </p:stCondLst>
                                  <p:childTnLst>
                                    <p:set>
                                      <p:cBhvr>
                                        <p:cTn id="190" dur="1" fill="hold">
                                          <p:stCondLst>
                                            <p:cond delay="0"/>
                                          </p:stCondLst>
                                        </p:cTn>
                                        <p:tgtEl>
                                          <p:spTgt spid="21533"/>
                                        </p:tgtEl>
                                        <p:attrNameLst>
                                          <p:attrName>style.visibility</p:attrName>
                                        </p:attrNameLst>
                                      </p:cBhvr>
                                      <p:to>
                                        <p:strVal val="visible"/>
                                      </p:to>
                                    </p:set>
                                    <p:anim calcmode="lin" valueType="num">
                                      <p:cBhvr>
                                        <p:cTn id="191" dur="500" fill="hold"/>
                                        <p:tgtEl>
                                          <p:spTgt spid="21533"/>
                                        </p:tgtEl>
                                        <p:attrNameLst>
                                          <p:attrName>ppt_w</p:attrName>
                                        </p:attrNameLst>
                                      </p:cBhvr>
                                      <p:tavLst>
                                        <p:tav tm="0">
                                          <p:val>
                                            <p:fltVal val="0"/>
                                          </p:val>
                                        </p:tav>
                                        <p:tav tm="100000">
                                          <p:val>
                                            <p:strVal val="#ppt_w"/>
                                          </p:val>
                                        </p:tav>
                                      </p:tavLst>
                                    </p:anim>
                                    <p:anim calcmode="lin" valueType="num">
                                      <p:cBhvr>
                                        <p:cTn id="192" dur="500" fill="hold"/>
                                        <p:tgtEl>
                                          <p:spTgt spid="21533"/>
                                        </p:tgtEl>
                                        <p:attrNameLst>
                                          <p:attrName>ppt_h</p:attrName>
                                        </p:attrNameLst>
                                      </p:cBhvr>
                                      <p:tavLst>
                                        <p:tav tm="0">
                                          <p:val>
                                            <p:fltVal val="0"/>
                                          </p:val>
                                        </p:tav>
                                        <p:tav tm="100000">
                                          <p:val>
                                            <p:strVal val="#ppt_h"/>
                                          </p:val>
                                        </p:tav>
                                      </p:tavLst>
                                    </p:anim>
                                    <p:animEffect transition="in" filter="fade">
                                      <p:cBhvr>
                                        <p:cTn id="193" dur="500"/>
                                        <p:tgtEl>
                                          <p:spTgt spid="21533"/>
                                        </p:tgtEl>
                                      </p:cBhvr>
                                    </p:animEffec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4" fill="hold" nodeType="afterGroup">
                            <p:stCondLst>
                              <p:cond delay="18500"/>
                            </p:stCondLst>
                            <p:childTnLst>
                              <p:par>
                                <p:cTn id="195" presetID="4" presetClass="exit" presetSubtype="16" fill="hold" grpId="1" nodeType="afterEffect">
                                  <p:stCondLst>
                                    <p:cond delay="0"/>
                                  </p:stCondLst>
                                  <p:childTnLst>
                                    <p:animEffect transition="out" filter="box(in)">
                                      <p:cBhvr>
                                        <p:cTn id="196" dur="500"/>
                                        <p:tgtEl>
                                          <p:spTgt spid="21533"/>
                                        </p:tgtEl>
                                      </p:cBhvr>
                                    </p:animEffect>
                                    <p:set>
                                      <p:cBhvr>
                                        <p:cTn id="197" dur="1" fill="hold">
                                          <p:stCondLst>
                                            <p:cond delay="499"/>
                                          </p:stCondLst>
                                        </p:cTn>
                                        <p:tgtEl>
                                          <p:spTgt spid="21533"/>
                                        </p:tgtEl>
                                        <p:attrNameLst>
                                          <p:attrName>style.visibility</p:attrName>
                                        </p:attrNameLst>
                                      </p:cBhvr>
                                      <p:to>
                                        <p:strVal val="hidden"/>
                                      </p:to>
                                    </p:set>
                                  </p:childTnLst>
                                </p:cTn>
                              </p:par>
                            </p:childTnLst>
                          </p:cTn>
                        </p:par>
                        <p:par>
                          <p:cTn id="198" fill="hold" nodeType="afterGroup">
                            <p:stCondLst>
                              <p:cond delay="19000"/>
                            </p:stCondLst>
                            <p:childTnLst>
                              <p:par>
                                <p:cTn id="199" presetID="53" presetClass="entr" presetSubtype="0" fill="hold" grpId="0" nodeType="afterEffect">
                                  <p:stCondLst>
                                    <p:cond delay="0"/>
                                  </p:stCondLst>
                                  <p:childTnLst>
                                    <p:set>
                                      <p:cBhvr>
                                        <p:cTn id="200" dur="1" fill="hold">
                                          <p:stCondLst>
                                            <p:cond delay="0"/>
                                          </p:stCondLst>
                                        </p:cTn>
                                        <p:tgtEl>
                                          <p:spTgt spid="21532"/>
                                        </p:tgtEl>
                                        <p:attrNameLst>
                                          <p:attrName>style.visibility</p:attrName>
                                        </p:attrNameLst>
                                      </p:cBhvr>
                                      <p:to>
                                        <p:strVal val="visible"/>
                                      </p:to>
                                    </p:set>
                                    <p:anim calcmode="lin" valueType="num">
                                      <p:cBhvr>
                                        <p:cTn id="201" dur="500" fill="hold"/>
                                        <p:tgtEl>
                                          <p:spTgt spid="21532"/>
                                        </p:tgtEl>
                                        <p:attrNameLst>
                                          <p:attrName>ppt_w</p:attrName>
                                        </p:attrNameLst>
                                      </p:cBhvr>
                                      <p:tavLst>
                                        <p:tav tm="0">
                                          <p:val>
                                            <p:fltVal val="0"/>
                                          </p:val>
                                        </p:tav>
                                        <p:tav tm="100000">
                                          <p:val>
                                            <p:strVal val="#ppt_w"/>
                                          </p:val>
                                        </p:tav>
                                      </p:tavLst>
                                    </p:anim>
                                    <p:anim calcmode="lin" valueType="num">
                                      <p:cBhvr>
                                        <p:cTn id="202" dur="500" fill="hold"/>
                                        <p:tgtEl>
                                          <p:spTgt spid="21532"/>
                                        </p:tgtEl>
                                        <p:attrNameLst>
                                          <p:attrName>ppt_h</p:attrName>
                                        </p:attrNameLst>
                                      </p:cBhvr>
                                      <p:tavLst>
                                        <p:tav tm="0">
                                          <p:val>
                                            <p:fltVal val="0"/>
                                          </p:val>
                                        </p:tav>
                                        <p:tav tm="100000">
                                          <p:val>
                                            <p:strVal val="#ppt_h"/>
                                          </p:val>
                                        </p:tav>
                                      </p:tavLst>
                                    </p:anim>
                                    <p:animEffect transition="in" filter="fade">
                                      <p:cBhvr>
                                        <p:cTn id="203" dur="500"/>
                                        <p:tgtEl>
                                          <p:spTgt spid="21532"/>
                                        </p:tgtEl>
                                      </p:cBhvr>
                                    </p:animEffec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4" fill="hold" nodeType="afterGroup">
                            <p:stCondLst>
                              <p:cond delay="19500"/>
                            </p:stCondLst>
                            <p:childTnLst>
                              <p:par>
                                <p:cTn id="205" presetID="4" presetClass="exit" presetSubtype="16" fill="hold" grpId="1" nodeType="afterEffect">
                                  <p:stCondLst>
                                    <p:cond delay="0"/>
                                  </p:stCondLst>
                                  <p:childTnLst>
                                    <p:animEffect transition="out" filter="box(in)">
                                      <p:cBhvr>
                                        <p:cTn id="206" dur="500"/>
                                        <p:tgtEl>
                                          <p:spTgt spid="21532"/>
                                        </p:tgtEl>
                                      </p:cBhvr>
                                    </p:animEffect>
                                    <p:set>
                                      <p:cBhvr>
                                        <p:cTn id="207" dur="1" fill="hold">
                                          <p:stCondLst>
                                            <p:cond delay="499"/>
                                          </p:stCondLst>
                                        </p:cTn>
                                        <p:tgtEl>
                                          <p:spTgt spid="21532"/>
                                        </p:tgtEl>
                                        <p:attrNameLst>
                                          <p:attrName>style.visibility</p:attrName>
                                        </p:attrNameLst>
                                      </p:cBhvr>
                                      <p:to>
                                        <p:strVal val="hidden"/>
                                      </p:to>
                                    </p:set>
                                  </p:childTnLst>
                                </p:cTn>
                              </p:par>
                            </p:childTnLst>
                          </p:cTn>
                        </p:par>
                        <p:par>
                          <p:cTn id="208" fill="hold" nodeType="afterGroup">
                            <p:stCondLst>
                              <p:cond delay="20000"/>
                            </p:stCondLst>
                            <p:childTnLst>
                              <p:par>
                                <p:cTn id="209" presetID="53" presetClass="entr" presetSubtype="0" fill="hold" grpId="0" nodeType="afterEffect">
                                  <p:stCondLst>
                                    <p:cond delay="0"/>
                                  </p:stCondLst>
                                  <p:childTnLst>
                                    <p:set>
                                      <p:cBhvr>
                                        <p:cTn id="210" dur="1" fill="hold">
                                          <p:stCondLst>
                                            <p:cond delay="0"/>
                                          </p:stCondLst>
                                        </p:cTn>
                                        <p:tgtEl>
                                          <p:spTgt spid="21545"/>
                                        </p:tgtEl>
                                        <p:attrNameLst>
                                          <p:attrName>style.visibility</p:attrName>
                                        </p:attrNameLst>
                                      </p:cBhvr>
                                      <p:to>
                                        <p:strVal val="visible"/>
                                      </p:to>
                                    </p:set>
                                    <p:anim calcmode="lin" valueType="num">
                                      <p:cBhvr>
                                        <p:cTn id="211" dur="500" fill="hold"/>
                                        <p:tgtEl>
                                          <p:spTgt spid="21545"/>
                                        </p:tgtEl>
                                        <p:attrNameLst>
                                          <p:attrName>ppt_w</p:attrName>
                                        </p:attrNameLst>
                                      </p:cBhvr>
                                      <p:tavLst>
                                        <p:tav tm="0">
                                          <p:val>
                                            <p:fltVal val="0"/>
                                          </p:val>
                                        </p:tav>
                                        <p:tav tm="100000">
                                          <p:val>
                                            <p:strVal val="#ppt_w"/>
                                          </p:val>
                                        </p:tav>
                                      </p:tavLst>
                                    </p:anim>
                                    <p:anim calcmode="lin" valueType="num">
                                      <p:cBhvr>
                                        <p:cTn id="212" dur="500" fill="hold"/>
                                        <p:tgtEl>
                                          <p:spTgt spid="21545"/>
                                        </p:tgtEl>
                                        <p:attrNameLst>
                                          <p:attrName>ppt_h</p:attrName>
                                        </p:attrNameLst>
                                      </p:cBhvr>
                                      <p:tavLst>
                                        <p:tav tm="0">
                                          <p:val>
                                            <p:fltVal val="0"/>
                                          </p:val>
                                        </p:tav>
                                        <p:tav tm="100000">
                                          <p:val>
                                            <p:strVal val="#ppt_h"/>
                                          </p:val>
                                        </p:tav>
                                      </p:tavLst>
                                    </p:anim>
                                    <p:animEffect transition="in" filter="fade">
                                      <p:cBhvr>
                                        <p:cTn id="213" dur="500"/>
                                        <p:tgtEl>
                                          <p:spTgt spid="21545"/>
                                        </p:tgtEl>
                                      </p:cBhvr>
                                    </p:animEffec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4" fill="hold" nodeType="afterGroup">
                            <p:stCondLst>
                              <p:cond delay="20500"/>
                            </p:stCondLst>
                            <p:childTnLst>
                              <p:par>
                                <p:cTn id="215" presetID="4" presetClass="exit" presetSubtype="16" fill="hold" grpId="1" nodeType="afterEffect">
                                  <p:stCondLst>
                                    <p:cond delay="0"/>
                                  </p:stCondLst>
                                  <p:childTnLst>
                                    <p:animEffect transition="out" filter="box(in)">
                                      <p:cBhvr>
                                        <p:cTn id="216" dur="500"/>
                                        <p:tgtEl>
                                          <p:spTgt spid="21545"/>
                                        </p:tgtEl>
                                      </p:cBhvr>
                                    </p:animEffect>
                                    <p:set>
                                      <p:cBhvr>
                                        <p:cTn id="217" dur="1" fill="hold">
                                          <p:stCondLst>
                                            <p:cond delay="499"/>
                                          </p:stCondLst>
                                        </p:cTn>
                                        <p:tgtEl>
                                          <p:spTgt spid="21545"/>
                                        </p:tgtEl>
                                        <p:attrNameLst>
                                          <p:attrName>style.visibility</p:attrName>
                                        </p:attrNameLst>
                                      </p:cBhvr>
                                      <p:to>
                                        <p:strVal val="hidden"/>
                                      </p:to>
                                    </p:set>
                                  </p:childTnLst>
                                </p:cTn>
                              </p:par>
                            </p:childTnLst>
                          </p:cTn>
                        </p:par>
                        <p:par>
                          <p:cTn id="218" fill="hold" nodeType="afterGroup">
                            <p:stCondLst>
                              <p:cond delay="21000"/>
                            </p:stCondLst>
                            <p:childTnLst>
                              <p:par>
                                <p:cTn id="219" presetID="53" presetClass="entr" presetSubtype="0" fill="hold" grpId="0" nodeType="afterEffect">
                                  <p:stCondLst>
                                    <p:cond delay="0"/>
                                  </p:stCondLst>
                                  <p:childTnLst>
                                    <p:set>
                                      <p:cBhvr>
                                        <p:cTn id="220" dur="1" fill="hold">
                                          <p:stCondLst>
                                            <p:cond delay="0"/>
                                          </p:stCondLst>
                                        </p:cTn>
                                        <p:tgtEl>
                                          <p:spTgt spid="21540"/>
                                        </p:tgtEl>
                                        <p:attrNameLst>
                                          <p:attrName>style.visibility</p:attrName>
                                        </p:attrNameLst>
                                      </p:cBhvr>
                                      <p:to>
                                        <p:strVal val="visible"/>
                                      </p:to>
                                    </p:set>
                                    <p:anim calcmode="lin" valueType="num">
                                      <p:cBhvr>
                                        <p:cTn id="221" dur="500" fill="hold"/>
                                        <p:tgtEl>
                                          <p:spTgt spid="21540"/>
                                        </p:tgtEl>
                                        <p:attrNameLst>
                                          <p:attrName>ppt_w</p:attrName>
                                        </p:attrNameLst>
                                      </p:cBhvr>
                                      <p:tavLst>
                                        <p:tav tm="0">
                                          <p:val>
                                            <p:fltVal val="0"/>
                                          </p:val>
                                        </p:tav>
                                        <p:tav tm="100000">
                                          <p:val>
                                            <p:strVal val="#ppt_w"/>
                                          </p:val>
                                        </p:tav>
                                      </p:tavLst>
                                    </p:anim>
                                    <p:anim calcmode="lin" valueType="num">
                                      <p:cBhvr>
                                        <p:cTn id="222" dur="500" fill="hold"/>
                                        <p:tgtEl>
                                          <p:spTgt spid="21540"/>
                                        </p:tgtEl>
                                        <p:attrNameLst>
                                          <p:attrName>ppt_h</p:attrName>
                                        </p:attrNameLst>
                                      </p:cBhvr>
                                      <p:tavLst>
                                        <p:tav tm="0">
                                          <p:val>
                                            <p:fltVal val="0"/>
                                          </p:val>
                                        </p:tav>
                                        <p:tav tm="100000">
                                          <p:val>
                                            <p:strVal val="#ppt_h"/>
                                          </p:val>
                                        </p:tav>
                                      </p:tavLst>
                                    </p:anim>
                                    <p:animEffect transition="in" filter="fade">
                                      <p:cBhvr>
                                        <p:cTn id="223" dur="500"/>
                                        <p:tgtEl>
                                          <p:spTgt spid="21540"/>
                                        </p:tgtEl>
                                      </p:cBhvr>
                                    </p:animEffec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4" fill="hold" nodeType="afterGroup">
                            <p:stCondLst>
                              <p:cond delay="21500"/>
                            </p:stCondLst>
                            <p:childTnLst>
                              <p:par>
                                <p:cTn id="225" presetID="4" presetClass="exit" presetSubtype="16" fill="hold" grpId="1" nodeType="afterEffect">
                                  <p:stCondLst>
                                    <p:cond delay="0"/>
                                  </p:stCondLst>
                                  <p:childTnLst>
                                    <p:animEffect transition="out" filter="box(in)">
                                      <p:cBhvr>
                                        <p:cTn id="226" dur="500"/>
                                        <p:tgtEl>
                                          <p:spTgt spid="21540"/>
                                        </p:tgtEl>
                                      </p:cBhvr>
                                    </p:animEffect>
                                    <p:set>
                                      <p:cBhvr>
                                        <p:cTn id="227" dur="1" fill="hold">
                                          <p:stCondLst>
                                            <p:cond delay="499"/>
                                          </p:stCondLst>
                                        </p:cTn>
                                        <p:tgtEl>
                                          <p:spTgt spid="21540"/>
                                        </p:tgtEl>
                                        <p:attrNameLst>
                                          <p:attrName>style.visibility</p:attrName>
                                        </p:attrNameLst>
                                      </p:cBhvr>
                                      <p:to>
                                        <p:strVal val="hidden"/>
                                      </p:to>
                                    </p:set>
                                  </p:childTnLst>
                                </p:cTn>
                              </p:par>
                            </p:childTnLst>
                          </p:cTn>
                        </p:par>
                        <p:par>
                          <p:cTn id="228" fill="hold" nodeType="afterGroup">
                            <p:stCondLst>
                              <p:cond delay="22000"/>
                            </p:stCondLst>
                            <p:childTnLst>
                              <p:par>
                                <p:cTn id="229" presetID="53" presetClass="entr" presetSubtype="0" fill="hold" grpId="0" nodeType="afterEffect">
                                  <p:stCondLst>
                                    <p:cond delay="0"/>
                                  </p:stCondLst>
                                  <p:childTnLst>
                                    <p:set>
                                      <p:cBhvr>
                                        <p:cTn id="230" dur="1" fill="hold">
                                          <p:stCondLst>
                                            <p:cond delay="0"/>
                                          </p:stCondLst>
                                        </p:cTn>
                                        <p:tgtEl>
                                          <p:spTgt spid="21539"/>
                                        </p:tgtEl>
                                        <p:attrNameLst>
                                          <p:attrName>style.visibility</p:attrName>
                                        </p:attrNameLst>
                                      </p:cBhvr>
                                      <p:to>
                                        <p:strVal val="visible"/>
                                      </p:to>
                                    </p:set>
                                    <p:anim calcmode="lin" valueType="num">
                                      <p:cBhvr>
                                        <p:cTn id="231" dur="500" fill="hold"/>
                                        <p:tgtEl>
                                          <p:spTgt spid="21539"/>
                                        </p:tgtEl>
                                        <p:attrNameLst>
                                          <p:attrName>ppt_w</p:attrName>
                                        </p:attrNameLst>
                                      </p:cBhvr>
                                      <p:tavLst>
                                        <p:tav tm="0">
                                          <p:val>
                                            <p:fltVal val="0"/>
                                          </p:val>
                                        </p:tav>
                                        <p:tav tm="100000">
                                          <p:val>
                                            <p:strVal val="#ppt_w"/>
                                          </p:val>
                                        </p:tav>
                                      </p:tavLst>
                                    </p:anim>
                                    <p:anim calcmode="lin" valueType="num">
                                      <p:cBhvr>
                                        <p:cTn id="232" dur="500" fill="hold"/>
                                        <p:tgtEl>
                                          <p:spTgt spid="21539"/>
                                        </p:tgtEl>
                                        <p:attrNameLst>
                                          <p:attrName>ppt_h</p:attrName>
                                        </p:attrNameLst>
                                      </p:cBhvr>
                                      <p:tavLst>
                                        <p:tav tm="0">
                                          <p:val>
                                            <p:fltVal val="0"/>
                                          </p:val>
                                        </p:tav>
                                        <p:tav tm="100000">
                                          <p:val>
                                            <p:strVal val="#ppt_h"/>
                                          </p:val>
                                        </p:tav>
                                      </p:tavLst>
                                    </p:anim>
                                    <p:animEffect transition="in" filter="fade">
                                      <p:cBhvr>
                                        <p:cTn id="233" dur="500"/>
                                        <p:tgtEl>
                                          <p:spTgt spid="21539"/>
                                        </p:tgtEl>
                                      </p:cBhvr>
                                    </p:animEffec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4" fill="hold" nodeType="afterGroup">
                            <p:stCondLst>
                              <p:cond delay="22500"/>
                            </p:stCondLst>
                            <p:childTnLst>
                              <p:par>
                                <p:cTn id="235" presetID="4" presetClass="exit" presetSubtype="16" fill="hold" grpId="1" nodeType="afterEffect">
                                  <p:stCondLst>
                                    <p:cond delay="0"/>
                                  </p:stCondLst>
                                  <p:childTnLst>
                                    <p:animEffect transition="out" filter="box(in)">
                                      <p:cBhvr>
                                        <p:cTn id="236" dur="500"/>
                                        <p:tgtEl>
                                          <p:spTgt spid="21539"/>
                                        </p:tgtEl>
                                      </p:cBhvr>
                                    </p:animEffect>
                                    <p:set>
                                      <p:cBhvr>
                                        <p:cTn id="237" dur="1" fill="hold">
                                          <p:stCondLst>
                                            <p:cond delay="499"/>
                                          </p:stCondLst>
                                        </p:cTn>
                                        <p:tgtEl>
                                          <p:spTgt spid="21539"/>
                                        </p:tgtEl>
                                        <p:attrNameLst>
                                          <p:attrName>style.visibility</p:attrName>
                                        </p:attrNameLst>
                                      </p:cBhvr>
                                      <p:to>
                                        <p:strVal val="hidden"/>
                                      </p:to>
                                    </p:set>
                                  </p:childTnLst>
                                </p:cTn>
                              </p:par>
                            </p:childTnLst>
                          </p:cTn>
                        </p:par>
                        <p:par>
                          <p:cTn id="238" fill="hold" nodeType="afterGroup">
                            <p:stCondLst>
                              <p:cond delay="23000"/>
                            </p:stCondLst>
                            <p:childTnLst>
                              <p:par>
                                <p:cTn id="239" presetID="53" presetClass="entr" presetSubtype="0" fill="hold" grpId="0" nodeType="afterEffect">
                                  <p:stCondLst>
                                    <p:cond delay="0"/>
                                  </p:stCondLst>
                                  <p:childTnLst>
                                    <p:set>
                                      <p:cBhvr>
                                        <p:cTn id="240" dur="1" fill="hold">
                                          <p:stCondLst>
                                            <p:cond delay="0"/>
                                          </p:stCondLst>
                                        </p:cTn>
                                        <p:tgtEl>
                                          <p:spTgt spid="21544"/>
                                        </p:tgtEl>
                                        <p:attrNameLst>
                                          <p:attrName>style.visibility</p:attrName>
                                        </p:attrNameLst>
                                      </p:cBhvr>
                                      <p:to>
                                        <p:strVal val="visible"/>
                                      </p:to>
                                    </p:set>
                                    <p:anim calcmode="lin" valueType="num">
                                      <p:cBhvr>
                                        <p:cTn id="241" dur="500" fill="hold"/>
                                        <p:tgtEl>
                                          <p:spTgt spid="21544"/>
                                        </p:tgtEl>
                                        <p:attrNameLst>
                                          <p:attrName>ppt_w</p:attrName>
                                        </p:attrNameLst>
                                      </p:cBhvr>
                                      <p:tavLst>
                                        <p:tav tm="0">
                                          <p:val>
                                            <p:fltVal val="0"/>
                                          </p:val>
                                        </p:tav>
                                        <p:tav tm="100000">
                                          <p:val>
                                            <p:strVal val="#ppt_w"/>
                                          </p:val>
                                        </p:tav>
                                      </p:tavLst>
                                    </p:anim>
                                    <p:anim calcmode="lin" valueType="num">
                                      <p:cBhvr>
                                        <p:cTn id="242" dur="500" fill="hold"/>
                                        <p:tgtEl>
                                          <p:spTgt spid="21544"/>
                                        </p:tgtEl>
                                        <p:attrNameLst>
                                          <p:attrName>ppt_h</p:attrName>
                                        </p:attrNameLst>
                                      </p:cBhvr>
                                      <p:tavLst>
                                        <p:tav tm="0">
                                          <p:val>
                                            <p:fltVal val="0"/>
                                          </p:val>
                                        </p:tav>
                                        <p:tav tm="100000">
                                          <p:val>
                                            <p:strVal val="#ppt_h"/>
                                          </p:val>
                                        </p:tav>
                                      </p:tavLst>
                                    </p:anim>
                                    <p:animEffect transition="in" filter="fade">
                                      <p:cBhvr>
                                        <p:cTn id="243" dur="500"/>
                                        <p:tgtEl>
                                          <p:spTgt spid="21544"/>
                                        </p:tgtEl>
                                      </p:cBhvr>
                                    </p:animEffec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4" fill="hold" nodeType="afterGroup">
                            <p:stCondLst>
                              <p:cond delay="23500"/>
                            </p:stCondLst>
                            <p:childTnLst>
                              <p:par>
                                <p:cTn id="245" presetID="4" presetClass="exit" presetSubtype="16" fill="hold" grpId="1" nodeType="afterEffect">
                                  <p:stCondLst>
                                    <p:cond delay="0"/>
                                  </p:stCondLst>
                                  <p:childTnLst>
                                    <p:animEffect transition="out" filter="box(in)">
                                      <p:cBhvr>
                                        <p:cTn id="246" dur="500"/>
                                        <p:tgtEl>
                                          <p:spTgt spid="21544"/>
                                        </p:tgtEl>
                                      </p:cBhvr>
                                    </p:animEffect>
                                    <p:set>
                                      <p:cBhvr>
                                        <p:cTn id="247" dur="1" fill="hold">
                                          <p:stCondLst>
                                            <p:cond delay="499"/>
                                          </p:stCondLst>
                                        </p:cTn>
                                        <p:tgtEl>
                                          <p:spTgt spid="21544"/>
                                        </p:tgtEl>
                                        <p:attrNameLst>
                                          <p:attrName>style.visibility</p:attrName>
                                        </p:attrNameLst>
                                      </p:cBhvr>
                                      <p:to>
                                        <p:strVal val="hidden"/>
                                      </p:to>
                                    </p:set>
                                  </p:childTnLst>
                                </p:cTn>
                              </p:par>
                            </p:childTnLst>
                          </p:cTn>
                        </p:par>
                        <p:par>
                          <p:cTn id="248" fill="hold" nodeType="afterGroup">
                            <p:stCondLst>
                              <p:cond delay="24000"/>
                            </p:stCondLst>
                            <p:childTnLst>
                              <p:par>
                                <p:cTn id="249" presetID="53" presetClass="entr" presetSubtype="0" fill="hold" grpId="0" nodeType="afterEffect">
                                  <p:stCondLst>
                                    <p:cond delay="0"/>
                                  </p:stCondLst>
                                  <p:childTnLst>
                                    <p:set>
                                      <p:cBhvr>
                                        <p:cTn id="250" dur="1" fill="hold">
                                          <p:stCondLst>
                                            <p:cond delay="0"/>
                                          </p:stCondLst>
                                        </p:cTn>
                                        <p:tgtEl>
                                          <p:spTgt spid="21541"/>
                                        </p:tgtEl>
                                        <p:attrNameLst>
                                          <p:attrName>style.visibility</p:attrName>
                                        </p:attrNameLst>
                                      </p:cBhvr>
                                      <p:to>
                                        <p:strVal val="visible"/>
                                      </p:to>
                                    </p:set>
                                    <p:anim calcmode="lin" valueType="num">
                                      <p:cBhvr>
                                        <p:cTn id="251" dur="500" fill="hold"/>
                                        <p:tgtEl>
                                          <p:spTgt spid="21541"/>
                                        </p:tgtEl>
                                        <p:attrNameLst>
                                          <p:attrName>ppt_w</p:attrName>
                                        </p:attrNameLst>
                                      </p:cBhvr>
                                      <p:tavLst>
                                        <p:tav tm="0">
                                          <p:val>
                                            <p:fltVal val="0"/>
                                          </p:val>
                                        </p:tav>
                                        <p:tav tm="100000">
                                          <p:val>
                                            <p:strVal val="#ppt_w"/>
                                          </p:val>
                                        </p:tav>
                                      </p:tavLst>
                                    </p:anim>
                                    <p:anim calcmode="lin" valueType="num">
                                      <p:cBhvr>
                                        <p:cTn id="252" dur="500" fill="hold"/>
                                        <p:tgtEl>
                                          <p:spTgt spid="21541"/>
                                        </p:tgtEl>
                                        <p:attrNameLst>
                                          <p:attrName>ppt_h</p:attrName>
                                        </p:attrNameLst>
                                      </p:cBhvr>
                                      <p:tavLst>
                                        <p:tav tm="0">
                                          <p:val>
                                            <p:fltVal val="0"/>
                                          </p:val>
                                        </p:tav>
                                        <p:tav tm="100000">
                                          <p:val>
                                            <p:strVal val="#ppt_h"/>
                                          </p:val>
                                        </p:tav>
                                      </p:tavLst>
                                    </p:anim>
                                    <p:animEffect transition="in" filter="fade">
                                      <p:cBhvr>
                                        <p:cTn id="253" dur="500"/>
                                        <p:tgtEl>
                                          <p:spTgt spid="21541"/>
                                        </p:tgtEl>
                                      </p:cBhvr>
                                    </p:animEffec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4" fill="hold" nodeType="afterGroup">
                            <p:stCondLst>
                              <p:cond delay="24500"/>
                            </p:stCondLst>
                            <p:childTnLst>
                              <p:par>
                                <p:cTn id="255" presetID="4" presetClass="exit" presetSubtype="16" fill="hold" grpId="1" nodeType="afterEffect">
                                  <p:stCondLst>
                                    <p:cond delay="0"/>
                                  </p:stCondLst>
                                  <p:childTnLst>
                                    <p:animEffect transition="out" filter="box(in)">
                                      <p:cBhvr>
                                        <p:cTn id="256" dur="500"/>
                                        <p:tgtEl>
                                          <p:spTgt spid="21541"/>
                                        </p:tgtEl>
                                      </p:cBhvr>
                                    </p:animEffect>
                                    <p:set>
                                      <p:cBhvr>
                                        <p:cTn id="257" dur="1" fill="hold">
                                          <p:stCondLst>
                                            <p:cond delay="499"/>
                                          </p:stCondLst>
                                        </p:cTn>
                                        <p:tgtEl>
                                          <p:spTgt spid="21541"/>
                                        </p:tgtEl>
                                        <p:attrNameLst>
                                          <p:attrName>style.visibility</p:attrName>
                                        </p:attrNameLst>
                                      </p:cBhvr>
                                      <p:to>
                                        <p:strVal val="hidden"/>
                                      </p:to>
                                    </p:set>
                                  </p:childTnLst>
                                </p:cTn>
                              </p:par>
                            </p:childTnLst>
                          </p:cTn>
                        </p:par>
                        <p:par>
                          <p:cTn id="258" fill="hold" nodeType="afterGroup">
                            <p:stCondLst>
                              <p:cond delay="25000"/>
                            </p:stCondLst>
                            <p:childTnLst>
                              <p:par>
                                <p:cTn id="259" presetID="53" presetClass="entr" presetSubtype="0" fill="hold" grpId="0" nodeType="afterEffect">
                                  <p:stCondLst>
                                    <p:cond delay="0"/>
                                  </p:stCondLst>
                                  <p:childTnLst>
                                    <p:set>
                                      <p:cBhvr>
                                        <p:cTn id="260" dur="1" fill="hold">
                                          <p:stCondLst>
                                            <p:cond delay="0"/>
                                          </p:stCondLst>
                                        </p:cTn>
                                        <p:tgtEl>
                                          <p:spTgt spid="21536"/>
                                        </p:tgtEl>
                                        <p:attrNameLst>
                                          <p:attrName>style.visibility</p:attrName>
                                        </p:attrNameLst>
                                      </p:cBhvr>
                                      <p:to>
                                        <p:strVal val="visible"/>
                                      </p:to>
                                    </p:set>
                                    <p:anim calcmode="lin" valueType="num">
                                      <p:cBhvr>
                                        <p:cTn id="261" dur="500" fill="hold"/>
                                        <p:tgtEl>
                                          <p:spTgt spid="21536"/>
                                        </p:tgtEl>
                                        <p:attrNameLst>
                                          <p:attrName>ppt_w</p:attrName>
                                        </p:attrNameLst>
                                      </p:cBhvr>
                                      <p:tavLst>
                                        <p:tav tm="0">
                                          <p:val>
                                            <p:fltVal val="0"/>
                                          </p:val>
                                        </p:tav>
                                        <p:tav tm="100000">
                                          <p:val>
                                            <p:strVal val="#ppt_w"/>
                                          </p:val>
                                        </p:tav>
                                      </p:tavLst>
                                    </p:anim>
                                    <p:anim calcmode="lin" valueType="num">
                                      <p:cBhvr>
                                        <p:cTn id="262" dur="500" fill="hold"/>
                                        <p:tgtEl>
                                          <p:spTgt spid="21536"/>
                                        </p:tgtEl>
                                        <p:attrNameLst>
                                          <p:attrName>ppt_h</p:attrName>
                                        </p:attrNameLst>
                                      </p:cBhvr>
                                      <p:tavLst>
                                        <p:tav tm="0">
                                          <p:val>
                                            <p:fltVal val="0"/>
                                          </p:val>
                                        </p:tav>
                                        <p:tav tm="100000">
                                          <p:val>
                                            <p:strVal val="#ppt_h"/>
                                          </p:val>
                                        </p:tav>
                                      </p:tavLst>
                                    </p:anim>
                                    <p:animEffect transition="in" filter="fade">
                                      <p:cBhvr>
                                        <p:cTn id="263" dur="500"/>
                                        <p:tgtEl>
                                          <p:spTgt spid="21536"/>
                                        </p:tgtEl>
                                      </p:cBhvr>
                                    </p:animEffec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4" fill="hold" nodeType="afterGroup">
                            <p:stCondLst>
                              <p:cond delay="25500"/>
                            </p:stCondLst>
                            <p:childTnLst>
                              <p:par>
                                <p:cTn id="265" presetID="4" presetClass="exit" presetSubtype="16" fill="hold" grpId="1" nodeType="afterEffect">
                                  <p:stCondLst>
                                    <p:cond delay="0"/>
                                  </p:stCondLst>
                                  <p:childTnLst>
                                    <p:animEffect transition="out" filter="box(in)">
                                      <p:cBhvr>
                                        <p:cTn id="266" dur="500"/>
                                        <p:tgtEl>
                                          <p:spTgt spid="21536"/>
                                        </p:tgtEl>
                                      </p:cBhvr>
                                    </p:animEffect>
                                    <p:set>
                                      <p:cBhvr>
                                        <p:cTn id="267" dur="1" fill="hold">
                                          <p:stCondLst>
                                            <p:cond delay="499"/>
                                          </p:stCondLst>
                                        </p:cTn>
                                        <p:tgtEl>
                                          <p:spTgt spid="21536"/>
                                        </p:tgtEl>
                                        <p:attrNameLst>
                                          <p:attrName>style.visibility</p:attrName>
                                        </p:attrNameLst>
                                      </p:cBhvr>
                                      <p:to>
                                        <p:strVal val="hidden"/>
                                      </p:to>
                                    </p:set>
                                  </p:childTnLst>
                                </p:cTn>
                              </p:par>
                            </p:childTnLst>
                          </p:cTn>
                        </p:par>
                        <p:par>
                          <p:cTn id="268" fill="hold" nodeType="afterGroup">
                            <p:stCondLst>
                              <p:cond delay="26000"/>
                            </p:stCondLst>
                            <p:childTnLst>
                              <p:par>
                                <p:cTn id="269" presetID="53" presetClass="entr" presetSubtype="0" fill="hold" grpId="0" nodeType="afterEffect">
                                  <p:stCondLst>
                                    <p:cond delay="0"/>
                                  </p:stCondLst>
                                  <p:childTnLst>
                                    <p:set>
                                      <p:cBhvr>
                                        <p:cTn id="270" dur="1" fill="hold">
                                          <p:stCondLst>
                                            <p:cond delay="0"/>
                                          </p:stCondLst>
                                        </p:cTn>
                                        <p:tgtEl>
                                          <p:spTgt spid="21542"/>
                                        </p:tgtEl>
                                        <p:attrNameLst>
                                          <p:attrName>style.visibility</p:attrName>
                                        </p:attrNameLst>
                                      </p:cBhvr>
                                      <p:to>
                                        <p:strVal val="visible"/>
                                      </p:to>
                                    </p:set>
                                    <p:anim calcmode="lin" valueType="num">
                                      <p:cBhvr>
                                        <p:cTn id="271" dur="500" fill="hold"/>
                                        <p:tgtEl>
                                          <p:spTgt spid="21542"/>
                                        </p:tgtEl>
                                        <p:attrNameLst>
                                          <p:attrName>ppt_w</p:attrName>
                                        </p:attrNameLst>
                                      </p:cBhvr>
                                      <p:tavLst>
                                        <p:tav tm="0">
                                          <p:val>
                                            <p:fltVal val="0"/>
                                          </p:val>
                                        </p:tav>
                                        <p:tav tm="100000">
                                          <p:val>
                                            <p:strVal val="#ppt_w"/>
                                          </p:val>
                                        </p:tav>
                                      </p:tavLst>
                                    </p:anim>
                                    <p:anim calcmode="lin" valueType="num">
                                      <p:cBhvr>
                                        <p:cTn id="272" dur="500" fill="hold"/>
                                        <p:tgtEl>
                                          <p:spTgt spid="21542"/>
                                        </p:tgtEl>
                                        <p:attrNameLst>
                                          <p:attrName>ppt_h</p:attrName>
                                        </p:attrNameLst>
                                      </p:cBhvr>
                                      <p:tavLst>
                                        <p:tav tm="0">
                                          <p:val>
                                            <p:fltVal val="0"/>
                                          </p:val>
                                        </p:tav>
                                        <p:tav tm="100000">
                                          <p:val>
                                            <p:strVal val="#ppt_h"/>
                                          </p:val>
                                        </p:tav>
                                      </p:tavLst>
                                    </p:anim>
                                    <p:animEffect transition="in" filter="fade">
                                      <p:cBhvr>
                                        <p:cTn id="273" dur="500"/>
                                        <p:tgtEl>
                                          <p:spTgt spid="21542"/>
                                        </p:tgtEl>
                                      </p:cBhvr>
                                    </p:animEffec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4" fill="hold" nodeType="afterGroup">
                            <p:stCondLst>
                              <p:cond delay="26500"/>
                            </p:stCondLst>
                            <p:childTnLst>
                              <p:par>
                                <p:cTn id="275" presetID="4" presetClass="exit" presetSubtype="16" fill="hold" grpId="1" nodeType="afterEffect">
                                  <p:stCondLst>
                                    <p:cond delay="0"/>
                                  </p:stCondLst>
                                  <p:childTnLst>
                                    <p:animEffect transition="out" filter="box(in)">
                                      <p:cBhvr>
                                        <p:cTn id="276" dur="500"/>
                                        <p:tgtEl>
                                          <p:spTgt spid="21542"/>
                                        </p:tgtEl>
                                      </p:cBhvr>
                                    </p:animEffect>
                                    <p:set>
                                      <p:cBhvr>
                                        <p:cTn id="277" dur="1" fill="hold">
                                          <p:stCondLst>
                                            <p:cond delay="499"/>
                                          </p:stCondLst>
                                        </p:cTn>
                                        <p:tgtEl>
                                          <p:spTgt spid="21542"/>
                                        </p:tgtEl>
                                        <p:attrNameLst>
                                          <p:attrName>style.visibility</p:attrName>
                                        </p:attrNameLst>
                                      </p:cBhvr>
                                      <p:to>
                                        <p:strVal val="hidden"/>
                                      </p:to>
                                    </p:set>
                                  </p:childTnLst>
                                </p:cTn>
                              </p:par>
                            </p:childTnLst>
                          </p:cTn>
                        </p:par>
                        <p:par>
                          <p:cTn id="278" fill="hold" nodeType="afterGroup">
                            <p:stCondLst>
                              <p:cond delay="27000"/>
                            </p:stCondLst>
                            <p:childTnLst>
                              <p:par>
                                <p:cTn id="279" presetID="53" presetClass="entr" presetSubtype="0" fill="hold" grpId="0" nodeType="afterEffect">
                                  <p:stCondLst>
                                    <p:cond delay="0"/>
                                  </p:stCondLst>
                                  <p:childTnLst>
                                    <p:set>
                                      <p:cBhvr>
                                        <p:cTn id="280" dur="1" fill="hold">
                                          <p:stCondLst>
                                            <p:cond delay="0"/>
                                          </p:stCondLst>
                                        </p:cTn>
                                        <p:tgtEl>
                                          <p:spTgt spid="21543"/>
                                        </p:tgtEl>
                                        <p:attrNameLst>
                                          <p:attrName>style.visibility</p:attrName>
                                        </p:attrNameLst>
                                      </p:cBhvr>
                                      <p:to>
                                        <p:strVal val="visible"/>
                                      </p:to>
                                    </p:set>
                                    <p:anim calcmode="lin" valueType="num">
                                      <p:cBhvr>
                                        <p:cTn id="281" dur="500" fill="hold"/>
                                        <p:tgtEl>
                                          <p:spTgt spid="21543"/>
                                        </p:tgtEl>
                                        <p:attrNameLst>
                                          <p:attrName>ppt_w</p:attrName>
                                        </p:attrNameLst>
                                      </p:cBhvr>
                                      <p:tavLst>
                                        <p:tav tm="0">
                                          <p:val>
                                            <p:fltVal val="0"/>
                                          </p:val>
                                        </p:tav>
                                        <p:tav tm="100000">
                                          <p:val>
                                            <p:strVal val="#ppt_w"/>
                                          </p:val>
                                        </p:tav>
                                      </p:tavLst>
                                    </p:anim>
                                    <p:anim calcmode="lin" valueType="num">
                                      <p:cBhvr>
                                        <p:cTn id="282" dur="500" fill="hold"/>
                                        <p:tgtEl>
                                          <p:spTgt spid="21543"/>
                                        </p:tgtEl>
                                        <p:attrNameLst>
                                          <p:attrName>ppt_h</p:attrName>
                                        </p:attrNameLst>
                                      </p:cBhvr>
                                      <p:tavLst>
                                        <p:tav tm="0">
                                          <p:val>
                                            <p:fltVal val="0"/>
                                          </p:val>
                                        </p:tav>
                                        <p:tav tm="100000">
                                          <p:val>
                                            <p:strVal val="#ppt_h"/>
                                          </p:val>
                                        </p:tav>
                                      </p:tavLst>
                                    </p:anim>
                                    <p:animEffect transition="in" filter="fade">
                                      <p:cBhvr>
                                        <p:cTn id="283" dur="500"/>
                                        <p:tgtEl>
                                          <p:spTgt spid="21543"/>
                                        </p:tgtEl>
                                      </p:cBhvr>
                                    </p:animEffec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4" fill="hold" nodeType="afterGroup">
                            <p:stCondLst>
                              <p:cond delay="27500"/>
                            </p:stCondLst>
                            <p:childTnLst>
                              <p:par>
                                <p:cTn id="285" presetID="4" presetClass="exit" presetSubtype="16" fill="hold" grpId="1" nodeType="afterEffect">
                                  <p:stCondLst>
                                    <p:cond delay="0"/>
                                  </p:stCondLst>
                                  <p:childTnLst>
                                    <p:animEffect transition="out" filter="box(in)">
                                      <p:cBhvr>
                                        <p:cTn id="286" dur="500"/>
                                        <p:tgtEl>
                                          <p:spTgt spid="21543"/>
                                        </p:tgtEl>
                                      </p:cBhvr>
                                    </p:animEffect>
                                    <p:set>
                                      <p:cBhvr>
                                        <p:cTn id="287" dur="1" fill="hold">
                                          <p:stCondLst>
                                            <p:cond delay="499"/>
                                          </p:stCondLst>
                                        </p:cTn>
                                        <p:tgtEl>
                                          <p:spTgt spid="21543"/>
                                        </p:tgtEl>
                                        <p:attrNameLst>
                                          <p:attrName>style.visibility</p:attrName>
                                        </p:attrNameLst>
                                      </p:cBhvr>
                                      <p:to>
                                        <p:strVal val="hidden"/>
                                      </p:to>
                                    </p:set>
                                  </p:childTnLst>
                                </p:cTn>
                              </p:par>
                            </p:childTnLst>
                          </p:cTn>
                        </p:par>
                        <p:par>
                          <p:cTn id="288" fill="hold" nodeType="afterGroup">
                            <p:stCondLst>
                              <p:cond delay="28000"/>
                            </p:stCondLst>
                            <p:childTnLst>
                              <p:par>
                                <p:cTn id="289" presetID="53" presetClass="entr" presetSubtype="0" fill="hold" grpId="0" nodeType="afterEffect">
                                  <p:stCondLst>
                                    <p:cond delay="0"/>
                                  </p:stCondLst>
                                  <p:childTnLst>
                                    <p:set>
                                      <p:cBhvr>
                                        <p:cTn id="290" dur="1" fill="hold">
                                          <p:stCondLst>
                                            <p:cond delay="0"/>
                                          </p:stCondLst>
                                        </p:cTn>
                                        <p:tgtEl>
                                          <p:spTgt spid="21537"/>
                                        </p:tgtEl>
                                        <p:attrNameLst>
                                          <p:attrName>style.visibility</p:attrName>
                                        </p:attrNameLst>
                                      </p:cBhvr>
                                      <p:to>
                                        <p:strVal val="visible"/>
                                      </p:to>
                                    </p:set>
                                    <p:anim calcmode="lin" valueType="num">
                                      <p:cBhvr>
                                        <p:cTn id="291" dur="500" fill="hold"/>
                                        <p:tgtEl>
                                          <p:spTgt spid="21537"/>
                                        </p:tgtEl>
                                        <p:attrNameLst>
                                          <p:attrName>ppt_w</p:attrName>
                                        </p:attrNameLst>
                                      </p:cBhvr>
                                      <p:tavLst>
                                        <p:tav tm="0">
                                          <p:val>
                                            <p:fltVal val="0"/>
                                          </p:val>
                                        </p:tav>
                                        <p:tav tm="100000">
                                          <p:val>
                                            <p:strVal val="#ppt_w"/>
                                          </p:val>
                                        </p:tav>
                                      </p:tavLst>
                                    </p:anim>
                                    <p:anim calcmode="lin" valueType="num">
                                      <p:cBhvr>
                                        <p:cTn id="292" dur="500" fill="hold"/>
                                        <p:tgtEl>
                                          <p:spTgt spid="21537"/>
                                        </p:tgtEl>
                                        <p:attrNameLst>
                                          <p:attrName>ppt_h</p:attrName>
                                        </p:attrNameLst>
                                      </p:cBhvr>
                                      <p:tavLst>
                                        <p:tav tm="0">
                                          <p:val>
                                            <p:fltVal val="0"/>
                                          </p:val>
                                        </p:tav>
                                        <p:tav tm="100000">
                                          <p:val>
                                            <p:strVal val="#ppt_h"/>
                                          </p:val>
                                        </p:tav>
                                      </p:tavLst>
                                    </p:anim>
                                    <p:animEffect transition="in" filter="fade">
                                      <p:cBhvr>
                                        <p:cTn id="293" dur="500"/>
                                        <p:tgtEl>
                                          <p:spTgt spid="21537"/>
                                        </p:tgtEl>
                                      </p:cBhvr>
                                    </p:animEffec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4" fill="hold" nodeType="afterGroup">
                            <p:stCondLst>
                              <p:cond delay="28500"/>
                            </p:stCondLst>
                            <p:childTnLst>
                              <p:par>
                                <p:cTn id="295" presetID="4" presetClass="exit" presetSubtype="16" fill="hold" grpId="1" nodeType="afterEffect">
                                  <p:stCondLst>
                                    <p:cond delay="0"/>
                                  </p:stCondLst>
                                  <p:childTnLst>
                                    <p:animEffect transition="out" filter="box(in)">
                                      <p:cBhvr>
                                        <p:cTn id="296" dur="500"/>
                                        <p:tgtEl>
                                          <p:spTgt spid="21537"/>
                                        </p:tgtEl>
                                      </p:cBhvr>
                                    </p:animEffect>
                                    <p:set>
                                      <p:cBhvr>
                                        <p:cTn id="297" dur="1" fill="hold">
                                          <p:stCondLst>
                                            <p:cond delay="499"/>
                                          </p:stCondLst>
                                        </p:cTn>
                                        <p:tgtEl>
                                          <p:spTgt spid="21537"/>
                                        </p:tgtEl>
                                        <p:attrNameLst>
                                          <p:attrName>style.visibility</p:attrName>
                                        </p:attrNameLst>
                                      </p:cBhvr>
                                      <p:to>
                                        <p:strVal val="hidden"/>
                                      </p:to>
                                    </p:set>
                                  </p:childTnLst>
                                </p:cTn>
                              </p:par>
                            </p:childTnLst>
                          </p:cTn>
                        </p:par>
                        <p:par>
                          <p:cTn id="298" fill="hold" nodeType="afterGroup">
                            <p:stCondLst>
                              <p:cond delay="29000"/>
                            </p:stCondLst>
                            <p:childTnLst>
                              <p:par>
                                <p:cTn id="299" presetID="53" presetClass="entr" presetSubtype="0" fill="hold" grpId="0" nodeType="afterEffect">
                                  <p:stCondLst>
                                    <p:cond delay="0"/>
                                  </p:stCondLst>
                                  <p:childTnLst>
                                    <p:set>
                                      <p:cBhvr>
                                        <p:cTn id="300" dur="1" fill="hold">
                                          <p:stCondLst>
                                            <p:cond delay="0"/>
                                          </p:stCondLst>
                                        </p:cTn>
                                        <p:tgtEl>
                                          <p:spTgt spid="21538"/>
                                        </p:tgtEl>
                                        <p:attrNameLst>
                                          <p:attrName>style.visibility</p:attrName>
                                        </p:attrNameLst>
                                      </p:cBhvr>
                                      <p:to>
                                        <p:strVal val="visible"/>
                                      </p:to>
                                    </p:set>
                                    <p:anim calcmode="lin" valueType="num">
                                      <p:cBhvr>
                                        <p:cTn id="301" dur="500" fill="hold"/>
                                        <p:tgtEl>
                                          <p:spTgt spid="21538"/>
                                        </p:tgtEl>
                                        <p:attrNameLst>
                                          <p:attrName>ppt_w</p:attrName>
                                        </p:attrNameLst>
                                      </p:cBhvr>
                                      <p:tavLst>
                                        <p:tav tm="0">
                                          <p:val>
                                            <p:fltVal val="0"/>
                                          </p:val>
                                        </p:tav>
                                        <p:tav tm="100000">
                                          <p:val>
                                            <p:strVal val="#ppt_w"/>
                                          </p:val>
                                        </p:tav>
                                      </p:tavLst>
                                    </p:anim>
                                    <p:anim calcmode="lin" valueType="num">
                                      <p:cBhvr>
                                        <p:cTn id="302" dur="500" fill="hold"/>
                                        <p:tgtEl>
                                          <p:spTgt spid="21538"/>
                                        </p:tgtEl>
                                        <p:attrNameLst>
                                          <p:attrName>ppt_h</p:attrName>
                                        </p:attrNameLst>
                                      </p:cBhvr>
                                      <p:tavLst>
                                        <p:tav tm="0">
                                          <p:val>
                                            <p:fltVal val="0"/>
                                          </p:val>
                                        </p:tav>
                                        <p:tav tm="100000">
                                          <p:val>
                                            <p:strVal val="#ppt_h"/>
                                          </p:val>
                                        </p:tav>
                                      </p:tavLst>
                                    </p:anim>
                                    <p:animEffect transition="in" filter="fade">
                                      <p:cBhvr>
                                        <p:cTn id="303" dur="500"/>
                                        <p:tgtEl>
                                          <p:spTgt spid="21538"/>
                                        </p:tgtEl>
                                      </p:cBhvr>
                                    </p:animEffec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4" fill="hold" nodeType="afterGroup">
                            <p:stCondLst>
                              <p:cond delay="29500"/>
                            </p:stCondLst>
                            <p:childTnLst>
                              <p:par>
                                <p:cTn id="305" presetID="4" presetClass="exit" presetSubtype="16" fill="hold" grpId="1" nodeType="afterEffect">
                                  <p:stCondLst>
                                    <p:cond delay="0"/>
                                  </p:stCondLst>
                                  <p:childTnLst>
                                    <p:animEffect transition="out" filter="box(in)">
                                      <p:cBhvr>
                                        <p:cTn id="306" dur="500"/>
                                        <p:tgtEl>
                                          <p:spTgt spid="21538"/>
                                        </p:tgtEl>
                                      </p:cBhvr>
                                    </p:animEffect>
                                    <p:set>
                                      <p:cBhvr>
                                        <p:cTn id="307" dur="1" fill="hold">
                                          <p:stCondLst>
                                            <p:cond delay="499"/>
                                          </p:stCondLst>
                                        </p:cTn>
                                        <p:tgtEl>
                                          <p:spTgt spid="21538"/>
                                        </p:tgtEl>
                                        <p:attrNameLst>
                                          <p:attrName>style.visibility</p:attrName>
                                        </p:attrNameLst>
                                      </p:cBhvr>
                                      <p:to>
                                        <p:strVal val="hidden"/>
                                      </p:to>
                                    </p:set>
                                  </p:childTnLst>
                                  <p:subTnLst>
                                    <p:audio>
                                      <p:cMediaNode>
                                        <p:cTn display="0" masterRel="sameClick">
                                          <p:stCondLst>
                                            <p:cond evt="begin" delay="0">
                                              <p:tn val="305"/>
                                            </p:cond>
                                          </p:stCondLst>
                                          <p:endCondLst>
                                            <p:cond evt="onStopAudio" delay="0">
                                              <p:tgtEl>
                                                <p:sldTgt/>
                                              </p:tgtEl>
                                            </p:cond>
                                          </p:endCondLst>
                                        </p:cTn>
                                        <p:tgtEl>
                                          <p:sndTgt r:embed="rId3" name="drumroll.wav"/>
                                        </p:tgtEl>
                                      </p:cMediaNode>
                                    </p:audio>
                                  </p:subTnLst>
                                </p:cTn>
                              </p:par>
                            </p:childTnLst>
                          </p:cTn>
                        </p:par>
                      </p:childTnLst>
                    </p:cTn>
                  </p:par>
                  <p:par>
                    <p:cTn id="308" fill="hold" nodeType="clickPar">
                      <p:stCondLst>
                        <p:cond delay="indefinite"/>
                      </p:stCondLst>
                      <p:childTnLst>
                        <p:par>
                          <p:cTn id="309" fill="hold" nodeType="withGroup">
                            <p:stCondLst>
                              <p:cond delay="0"/>
                            </p:stCondLst>
                            <p:childTnLst>
                              <p:par>
                                <p:cTn id="310" presetID="5" presetClass="entr" presetSubtype="10" fill="hold" grpId="0" nodeType="clickEffect">
                                  <p:stCondLst>
                                    <p:cond delay="0"/>
                                  </p:stCondLst>
                                  <p:childTnLst>
                                    <p:set>
                                      <p:cBhvr>
                                        <p:cTn id="311" dur="1" fill="hold">
                                          <p:stCondLst>
                                            <p:cond delay="0"/>
                                          </p:stCondLst>
                                        </p:cTn>
                                        <p:tgtEl>
                                          <p:spTgt spid="21509"/>
                                        </p:tgtEl>
                                        <p:attrNameLst>
                                          <p:attrName>style.visibility</p:attrName>
                                        </p:attrNameLst>
                                      </p:cBhvr>
                                      <p:to>
                                        <p:strVal val="visible"/>
                                      </p:to>
                                    </p:set>
                                    <p:animEffect transition="in" filter="checkerboard(across)">
                                      <p:cBhvr>
                                        <p:cTn id="3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28" grpId="0" animBg="1"/>
      <p:bldP spid="21532" grpId="0" animBg="1"/>
      <p:bldP spid="21532" grpId="1" animBg="1"/>
      <p:bldP spid="21533" grpId="0" animBg="1"/>
      <p:bldP spid="21533" grpId="1" animBg="1"/>
      <p:bldP spid="21534" grpId="0" animBg="1"/>
      <p:bldP spid="21534" grpId="1" animBg="1"/>
      <p:bldP spid="21535" grpId="0" animBg="1"/>
      <p:bldP spid="21535" grpId="1" animBg="1"/>
      <p:bldP spid="21536" grpId="0" animBg="1"/>
      <p:bldP spid="21536" grpId="1" animBg="1"/>
      <p:bldP spid="21537" grpId="0" animBg="1"/>
      <p:bldP spid="21537" grpId="1" animBg="1"/>
      <p:bldP spid="21538" grpId="0" animBg="1"/>
      <p:bldP spid="21538" grpId="1" animBg="1"/>
      <p:bldP spid="21539" grpId="0" animBg="1"/>
      <p:bldP spid="21539" grpId="1" animBg="1"/>
      <p:bldP spid="21540" grpId="0" animBg="1"/>
      <p:bldP spid="21540" grpId="1" animBg="1"/>
      <p:bldP spid="21541" grpId="0" animBg="1"/>
      <p:bldP spid="21541" grpId="1" animBg="1"/>
      <p:bldP spid="21542" grpId="0" animBg="1"/>
      <p:bldP spid="21542" grpId="1" animBg="1"/>
      <p:bldP spid="21543" grpId="0" animBg="1"/>
      <p:bldP spid="21543" grpId="1" animBg="1"/>
      <p:bldP spid="21544" grpId="0" animBg="1"/>
      <p:bldP spid="21544" grpId="1" animBg="1"/>
      <p:bldP spid="21545" grpId="0" animBg="1"/>
      <p:bldP spid="21545" grpId="1" animBg="1"/>
      <p:bldP spid="21546" grpId="0" animBg="1"/>
      <p:bldP spid="21546" grpId="1" animBg="1"/>
      <p:bldP spid="21547" grpId="0" animBg="1"/>
      <p:bldP spid="21547" grpId="1" animBg="1"/>
      <p:bldP spid="21548" grpId="0" animBg="1"/>
      <p:bldP spid="21548" grpId="1" animBg="1"/>
      <p:bldP spid="21549" grpId="0" animBg="1"/>
      <p:bldP spid="21549" grpId="1" animBg="1"/>
      <p:bldP spid="21550" grpId="0" animBg="1"/>
      <p:bldP spid="21550" grpId="1" animBg="1"/>
      <p:bldP spid="21551" grpId="0" animBg="1"/>
      <p:bldP spid="21551" grpId="1" animBg="1"/>
      <p:bldP spid="21552" grpId="0" animBg="1"/>
      <p:bldP spid="21552" grpId="1" animBg="1"/>
      <p:bldP spid="21553" grpId="0" animBg="1"/>
      <p:bldP spid="21553" grpId="1" animBg="1"/>
      <p:bldP spid="21554" grpId="0" animBg="1"/>
      <p:bldP spid="21554" grpId="1" animBg="1"/>
      <p:bldP spid="21555" grpId="0" animBg="1"/>
      <p:bldP spid="21555" grpId="1" animBg="1"/>
      <p:bldP spid="21556" grpId="0" animBg="1"/>
      <p:bldP spid="21556" grpId="1" animBg="1"/>
      <p:bldP spid="21557" grpId="0" animBg="1"/>
      <p:bldP spid="21557" grpId="1" animBg="1"/>
      <p:bldP spid="21558" grpId="0" animBg="1"/>
      <p:bldP spid="21558" grpId="1" animBg="1"/>
      <p:bldP spid="21559" grpId="0" animBg="1"/>
      <p:bldP spid="21559" grpId="1" animBg="1"/>
      <p:bldP spid="21560" grpId="0" animBg="1"/>
      <p:bldP spid="21560" grpId="1" animBg="1"/>
      <p:bldP spid="21561" grpId="0" animBg="1"/>
      <p:bldP spid="2156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5" descr="j0234131"/>
          <p:cNvPicPr>
            <a:picLocks noChangeAspect="1" noChangeArrowheads="1"/>
          </p:cNvPicPr>
          <p:nvPr/>
        </p:nvPicPr>
        <p:blipFill>
          <a:blip r:embed="rId4"/>
          <a:srcRect/>
          <a:stretch>
            <a:fillRect/>
          </a:stretch>
        </p:blipFill>
        <p:spPr bwMode="auto">
          <a:xfrm>
            <a:off x="7621588" y="0"/>
            <a:ext cx="1522412" cy="1619250"/>
          </a:xfrm>
          <a:prstGeom prst="rect">
            <a:avLst/>
          </a:prstGeom>
          <a:noFill/>
          <a:ln w="9525">
            <a:noFill/>
            <a:miter lim="800000"/>
            <a:headEnd/>
            <a:tailEnd/>
          </a:ln>
        </p:spPr>
      </p:pic>
      <p:pic>
        <p:nvPicPr>
          <p:cNvPr id="21507" name="Picture 4" descr="khai thac dau mo"/>
          <p:cNvPicPr>
            <a:picLocks noChangeAspect="1" noChangeArrowheads="1"/>
          </p:cNvPicPr>
          <p:nvPr/>
        </p:nvPicPr>
        <p:blipFill>
          <a:blip r:embed="rId5"/>
          <a:srcRect/>
          <a:stretch>
            <a:fillRect/>
          </a:stretch>
        </p:blipFill>
        <p:spPr bwMode="auto">
          <a:xfrm>
            <a:off x="1752600" y="1143000"/>
            <a:ext cx="5486400" cy="3619500"/>
          </a:xfrm>
          <a:prstGeom prst="rect">
            <a:avLst/>
          </a:prstGeom>
          <a:noFill/>
          <a:ln w="9525">
            <a:noFill/>
            <a:miter lim="800000"/>
            <a:headEnd/>
            <a:tailEnd/>
          </a:ln>
        </p:spPr>
      </p:pic>
      <p:sp>
        <p:nvSpPr>
          <p:cNvPr id="22549" name="Text Box 21"/>
          <p:cNvSpPr txBox="1">
            <a:spLocks noChangeArrowheads="1"/>
          </p:cNvSpPr>
          <p:nvPr/>
        </p:nvSpPr>
        <p:spPr bwMode="auto">
          <a:xfrm>
            <a:off x="1066800" y="4984750"/>
            <a:ext cx="7239000" cy="1200150"/>
          </a:xfrm>
          <a:prstGeom prst="rect">
            <a:avLst/>
          </a:prstGeom>
          <a:noFill/>
          <a:ln w="9525" algn="ctr">
            <a:noFill/>
            <a:miter lim="800000"/>
            <a:headEnd/>
            <a:tailEnd/>
          </a:ln>
        </p:spPr>
        <p:txBody>
          <a:bodyPr>
            <a:spAutoFit/>
          </a:bodyPr>
          <a:lstStyle/>
          <a:p>
            <a:r>
              <a:rPr lang="en-US" sz="2400">
                <a:solidFill>
                  <a:srgbClr val="0000FF"/>
                </a:solidFill>
              </a:rPr>
              <a:t>Tôi tài nguyên dầu mỏ. Tôi được dùng để chế tạo ra xăng, dầu hoả, nhựa đường, nước hoa, thuốc nhuộm, các chất làm ra tơ sợi tổng hợp.</a:t>
            </a:r>
          </a:p>
        </p:txBody>
      </p:sp>
      <p:sp>
        <p:nvSpPr>
          <p:cNvPr id="22553" name="Oval 25"/>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11</a:t>
            </a:r>
          </a:p>
        </p:txBody>
      </p:sp>
      <p:sp>
        <p:nvSpPr>
          <p:cNvPr id="22554" name="Oval 26"/>
          <p:cNvSpPr>
            <a:spLocks noChangeArrowheads="1"/>
          </p:cNvSpPr>
          <p:nvPr/>
        </p:nvSpPr>
        <p:spPr bwMode="auto">
          <a:xfrm>
            <a:off x="77724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12</a:t>
            </a:r>
          </a:p>
        </p:txBody>
      </p:sp>
      <p:sp>
        <p:nvSpPr>
          <p:cNvPr id="22555" name="Oval 27"/>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13</a:t>
            </a:r>
          </a:p>
        </p:txBody>
      </p:sp>
      <p:sp>
        <p:nvSpPr>
          <p:cNvPr id="22556" name="Oval 28"/>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14</a:t>
            </a:r>
          </a:p>
        </p:txBody>
      </p:sp>
      <p:sp>
        <p:nvSpPr>
          <p:cNvPr id="22557" name="Oval 29"/>
          <p:cNvSpPr>
            <a:spLocks noChangeArrowheads="1"/>
          </p:cNvSpPr>
          <p:nvPr/>
        </p:nvSpPr>
        <p:spPr bwMode="auto">
          <a:xfrm>
            <a:off x="7924800" y="152400"/>
            <a:ext cx="1066800" cy="12954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5</a:t>
            </a:r>
          </a:p>
        </p:txBody>
      </p:sp>
      <p:sp>
        <p:nvSpPr>
          <p:cNvPr id="22558" name="Oval 30"/>
          <p:cNvSpPr>
            <a:spLocks noChangeArrowheads="1"/>
          </p:cNvSpPr>
          <p:nvPr/>
        </p:nvSpPr>
        <p:spPr bwMode="auto">
          <a:xfrm>
            <a:off x="7772400" y="304800"/>
            <a:ext cx="1066800" cy="11430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a:t>
            </a:r>
          </a:p>
        </p:txBody>
      </p:sp>
      <p:sp>
        <p:nvSpPr>
          <p:cNvPr id="22559" name="Oval 31"/>
          <p:cNvSpPr>
            <a:spLocks noChangeArrowheads="1"/>
          </p:cNvSpPr>
          <p:nvPr/>
        </p:nvSpPr>
        <p:spPr bwMode="auto">
          <a:xfrm>
            <a:off x="77724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a:t>
            </a:r>
          </a:p>
        </p:txBody>
      </p:sp>
      <p:sp>
        <p:nvSpPr>
          <p:cNvPr id="22560" name="Oval 32"/>
          <p:cNvSpPr>
            <a:spLocks noChangeArrowheads="1"/>
          </p:cNvSpPr>
          <p:nvPr/>
        </p:nvSpPr>
        <p:spPr bwMode="auto">
          <a:xfrm>
            <a:off x="7924800" y="381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8</a:t>
            </a:r>
          </a:p>
        </p:txBody>
      </p:sp>
      <p:sp>
        <p:nvSpPr>
          <p:cNvPr id="22561" name="Oval 33"/>
          <p:cNvSpPr>
            <a:spLocks noChangeArrowheads="1"/>
          </p:cNvSpPr>
          <p:nvPr/>
        </p:nvSpPr>
        <p:spPr bwMode="auto">
          <a:xfrm>
            <a:off x="8001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9</a:t>
            </a:r>
          </a:p>
        </p:txBody>
      </p:sp>
      <p:sp>
        <p:nvSpPr>
          <p:cNvPr id="22562" name="Oval 34"/>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6</a:t>
            </a:r>
          </a:p>
        </p:txBody>
      </p:sp>
      <p:sp>
        <p:nvSpPr>
          <p:cNvPr id="22563" name="Oval 35"/>
          <p:cNvSpPr>
            <a:spLocks noChangeArrowheads="1"/>
          </p:cNvSpPr>
          <p:nvPr/>
        </p:nvSpPr>
        <p:spPr bwMode="auto">
          <a:xfrm>
            <a:off x="80772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4</a:t>
            </a:r>
          </a:p>
        </p:txBody>
      </p:sp>
      <p:sp>
        <p:nvSpPr>
          <p:cNvPr id="22564" name="Oval 36"/>
          <p:cNvSpPr>
            <a:spLocks noChangeArrowheads="1"/>
          </p:cNvSpPr>
          <p:nvPr/>
        </p:nvSpPr>
        <p:spPr bwMode="auto">
          <a:xfrm>
            <a:off x="7848600" y="127000"/>
            <a:ext cx="10668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a:t>
            </a:r>
          </a:p>
        </p:txBody>
      </p:sp>
      <p:sp>
        <p:nvSpPr>
          <p:cNvPr id="22565" name="Oval 37"/>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7</a:t>
            </a:r>
          </a:p>
        </p:txBody>
      </p:sp>
      <p:sp>
        <p:nvSpPr>
          <p:cNvPr id="22566" name="Oval 38"/>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10</a:t>
            </a:r>
          </a:p>
        </p:txBody>
      </p:sp>
      <p:sp>
        <p:nvSpPr>
          <p:cNvPr id="22567" name="Oval 39"/>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15</a:t>
            </a:r>
          </a:p>
        </p:txBody>
      </p:sp>
      <p:sp>
        <p:nvSpPr>
          <p:cNvPr id="22568" name="Oval 40"/>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16</a:t>
            </a:r>
          </a:p>
        </p:txBody>
      </p:sp>
      <p:sp>
        <p:nvSpPr>
          <p:cNvPr id="22569" name="Oval 41"/>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17</a:t>
            </a:r>
          </a:p>
        </p:txBody>
      </p:sp>
      <p:sp>
        <p:nvSpPr>
          <p:cNvPr id="22570" name="Oval 42"/>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18</a:t>
            </a:r>
          </a:p>
        </p:txBody>
      </p:sp>
      <p:sp>
        <p:nvSpPr>
          <p:cNvPr id="22571" name="Oval 43"/>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19</a:t>
            </a:r>
          </a:p>
        </p:txBody>
      </p:sp>
      <p:sp>
        <p:nvSpPr>
          <p:cNvPr id="22572" name="Oval 44"/>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20</a:t>
            </a:r>
          </a:p>
        </p:txBody>
      </p:sp>
      <p:sp>
        <p:nvSpPr>
          <p:cNvPr id="22573" name="Oval 45"/>
          <p:cNvSpPr>
            <a:spLocks noChangeArrowheads="1"/>
          </p:cNvSpPr>
          <p:nvPr/>
        </p:nvSpPr>
        <p:spPr bwMode="auto">
          <a:xfrm>
            <a:off x="80010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21</a:t>
            </a:r>
          </a:p>
        </p:txBody>
      </p:sp>
      <p:sp>
        <p:nvSpPr>
          <p:cNvPr id="22574" name="Oval 46"/>
          <p:cNvSpPr>
            <a:spLocks noChangeArrowheads="1"/>
          </p:cNvSpPr>
          <p:nvPr/>
        </p:nvSpPr>
        <p:spPr bwMode="auto">
          <a:xfrm>
            <a:off x="78486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22</a:t>
            </a:r>
          </a:p>
        </p:txBody>
      </p:sp>
      <p:sp>
        <p:nvSpPr>
          <p:cNvPr id="22575" name="Oval 47"/>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23</a:t>
            </a:r>
          </a:p>
        </p:txBody>
      </p:sp>
      <p:sp>
        <p:nvSpPr>
          <p:cNvPr id="22576" name="Oval 48"/>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24</a:t>
            </a:r>
          </a:p>
        </p:txBody>
      </p:sp>
      <p:sp>
        <p:nvSpPr>
          <p:cNvPr id="22577" name="Oval 49"/>
          <p:cNvSpPr>
            <a:spLocks noChangeArrowheads="1"/>
          </p:cNvSpPr>
          <p:nvPr/>
        </p:nvSpPr>
        <p:spPr bwMode="auto">
          <a:xfrm>
            <a:off x="80772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25</a:t>
            </a:r>
          </a:p>
        </p:txBody>
      </p:sp>
      <p:sp>
        <p:nvSpPr>
          <p:cNvPr id="22578" name="Oval 50"/>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26</a:t>
            </a:r>
          </a:p>
        </p:txBody>
      </p:sp>
      <p:sp>
        <p:nvSpPr>
          <p:cNvPr id="22579" name="Oval 51"/>
          <p:cNvSpPr>
            <a:spLocks noChangeArrowheads="1"/>
          </p:cNvSpPr>
          <p:nvPr/>
        </p:nvSpPr>
        <p:spPr bwMode="auto">
          <a:xfrm>
            <a:off x="80010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27</a:t>
            </a:r>
          </a:p>
        </p:txBody>
      </p:sp>
      <p:sp>
        <p:nvSpPr>
          <p:cNvPr id="22580" name="Oval 52"/>
          <p:cNvSpPr>
            <a:spLocks noChangeArrowheads="1"/>
          </p:cNvSpPr>
          <p:nvPr/>
        </p:nvSpPr>
        <p:spPr bwMode="auto">
          <a:xfrm>
            <a:off x="80010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28</a:t>
            </a:r>
          </a:p>
        </p:txBody>
      </p:sp>
      <p:sp>
        <p:nvSpPr>
          <p:cNvPr id="22581" name="Oval 53"/>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29</a:t>
            </a:r>
          </a:p>
        </p:txBody>
      </p:sp>
      <p:sp>
        <p:nvSpPr>
          <p:cNvPr id="22582" name="Oval 54"/>
          <p:cNvSpPr>
            <a:spLocks noChangeArrowheads="1"/>
          </p:cNvSpPr>
          <p:nvPr/>
        </p:nvSpPr>
        <p:spPr bwMode="auto">
          <a:xfrm>
            <a:off x="77724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30</a:t>
            </a:r>
          </a:p>
        </p:txBody>
      </p:sp>
      <p:sp>
        <p:nvSpPr>
          <p:cNvPr id="21539" name="AutoShape 56" descr="6832">
            <a:hlinkClick r:id="rId6" action="ppaction://hlinksldjump" highlightClick="1"/>
          </p:cNvPr>
          <p:cNvSpPr>
            <a:spLocks noChangeArrowheads="1"/>
          </p:cNvSpPr>
          <p:nvPr/>
        </p:nvSpPr>
        <p:spPr bwMode="auto">
          <a:xfrm>
            <a:off x="4419600" y="6292850"/>
            <a:ext cx="184150" cy="368300"/>
          </a:xfrm>
          <a:prstGeom prst="actionButtonHome">
            <a:avLst/>
          </a:prstGeom>
          <a:blipFill dpi="0" rotWithShape="0">
            <a:blip r:embed="rId7"/>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82"/>
                                        </p:tgtEl>
                                        <p:attrNameLst>
                                          <p:attrName>style.visibility</p:attrName>
                                        </p:attrNameLst>
                                      </p:cBhvr>
                                      <p:to>
                                        <p:strVal val="visible"/>
                                      </p:to>
                                    </p:set>
                                    <p:anim calcmode="lin" valueType="num">
                                      <p:cBhvr>
                                        <p:cTn id="7" dur="500" fill="hold"/>
                                        <p:tgtEl>
                                          <p:spTgt spid="22582"/>
                                        </p:tgtEl>
                                        <p:attrNameLst>
                                          <p:attrName>ppt_w</p:attrName>
                                        </p:attrNameLst>
                                      </p:cBhvr>
                                      <p:tavLst>
                                        <p:tav tm="0">
                                          <p:val>
                                            <p:fltVal val="0"/>
                                          </p:val>
                                        </p:tav>
                                        <p:tav tm="100000">
                                          <p:val>
                                            <p:strVal val="#ppt_w"/>
                                          </p:val>
                                        </p:tav>
                                      </p:tavLst>
                                    </p:anim>
                                    <p:anim calcmode="lin" valueType="num">
                                      <p:cBhvr>
                                        <p:cTn id="8" dur="500" fill="hold"/>
                                        <p:tgtEl>
                                          <p:spTgt spid="22582"/>
                                        </p:tgtEl>
                                        <p:attrNameLst>
                                          <p:attrName>ppt_h</p:attrName>
                                        </p:attrNameLst>
                                      </p:cBhvr>
                                      <p:tavLst>
                                        <p:tav tm="0">
                                          <p:val>
                                            <p:fltVal val="0"/>
                                          </p:val>
                                        </p:tav>
                                        <p:tav tm="100000">
                                          <p:val>
                                            <p:strVal val="#ppt_h"/>
                                          </p:val>
                                        </p:tav>
                                      </p:tavLst>
                                    </p:anim>
                                    <p:animEffect transition="in" filter="fade">
                                      <p:cBhvr>
                                        <p:cTn id="9" dur="500"/>
                                        <p:tgtEl>
                                          <p:spTgt spid="22582"/>
                                        </p:tgtEl>
                                      </p:cBhvr>
                                    </p:animEffect>
                                  </p:childTnLst>
                                  <p:subTnLst>
                                    <p:audio>
                                      <p:cMediaNode>
                                        <p:cTn display="0" masterRel="sameClick">
                                          <p:stCondLst>
                                            <p:cond evt="begin" delay="0">
                                              <p:tn val="5"/>
                                            </p:cond>
                                          </p:stCondLst>
                                          <p:endCondLst>
                                            <p:cond evt="onStopAudio" delay="0">
                                              <p:tgtEl>
                                                <p:sldTgt/>
                                              </p:tgtEl>
                                            </p:cond>
                                          </p:endCondLst>
                                        </p:cTn>
                                        <p:tgtEl>
                                          <p:sndTgt r:embed="rId2" name="hammer.wav"/>
                                        </p:tgtEl>
                                      </p:cMediaNode>
                                    </p:audio>
                                  </p:subTnLst>
                                </p:cTn>
                              </p:par>
                            </p:childTnLst>
                          </p:cTn>
                        </p:par>
                        <p:par>
                          <p:cTn id="10" fill="hold" nodeType="afterGroup">
                            <p:stCondLst>
                              <p:cond delay="500"/>
                            </p:stCondLst>
                            <p:childTnLst>
                              <p:par>
                                <p:cTn id="11" presetID="4" presetClass="exit" presetSubtype="16" fill="hold" grpId="1" nodeType="afterEffect">
                                  <p:stCondLst>
                                    <p:cond delay="0"/>
                                  </p:stCondLst>
                                  <p:childTnLst>
                                    <p:animEffect transition="out" filter="box(in)">
                                      <p:cBhvr>
                                        <p:cTn id="12" dur="500"/>
                                        <p:tgtEl>
                                          <p:spTgt spid="22582"/>
                                        </p:tgtEl>
                                      </p:cBhvr>
                                    </p:animEffect>
                                    <p:set>
                                      <p:cBhvr>
                                        <p:cTn id="13" dur="1" fill="hold">
                                          <p:stCondLst>
                                            <p:cond delay="499"/>
                                          </p:stCondLst>
                                        </p:cTn>
                                        <p:tgtEl>
                                          <p:spTgt spid="22582"/>
                                        </p:tgtEl>
                                        <p:attrNameLst>
                                          <p:attrName>style.visibility</p:attrName>
                                        </p:attrNameLst>
                                      </p:cBhvr>
                                      <p:to>
                                        <p:strVal val="hidden"/>
                                      </p:to>
                                    </p:set>
                                  </p:childTnLst>
                                </p:cTn>
                              </p:par>
                            </p:childTnLst>
                          </p:cTn>
                        </p:par>
                        <p:par>
                          <p:cTn id="14" fill="hold" nodeType="afterGroup">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22581"/>
                                        </p:tgtEl>
                                        <p:attrNameLst>
                                          <p:attrName>style.visibility</p:attrName>
                                        </p:attrNameLst>
                                      </p:cBhvr>
                                      <p:to>
                                        <p:strVal val="visible"/>
                                      </p:to>
                                    </p:set>
                                    <p:anim calcmode="lin" valueType="num">
                                      <p:cBhvr>
                                        <p:cTn id="17" dur="500" fill="hold"/>
                                        <p:tgtEl>
                                          <p:spTgt spid="22581"/>
                                        </p:tgtEl>
                                        <p:attrNameLst>
                                          <p:attrName>ppt_w</p:attrName>
                                        </p:attrNameLst>
                                      </p:cBhvr>
                                      <p:tavLst>
                                        <p:tav tm="0">
                                          <p:val>
                                            <p:fltVal val="0"/>
                                          </p:val>
                                        </p:tav>
                                        <p:tav tm="100000">
                                          <p:val>
                                            <p:strVal val="#ppt_w"/>
                                          </p:val>
                                        </p:tav>
                                      </p:tavLst>
                                    </p:anim>
                                    <p:anim calcmode="lin" valueType="num">
                                      <p:cBhvr>
                                        <p:cTn id="18" dur="500" fill="hold"/>
                                        <p:tgtEl>
                                          <p:spTgt spid="22581"/>
                                        </p:tgtEl>
                                        <p:attrNameLst>
                                          <p:attrName>ppt_h</p:attrName>
                                        </p:attrNameLst>
                                      </p:cBhvr>
                                      <p:tavLst>
                                        <p:tav tm="0">
                                          <p:val>
                                            <p:fltVal val="0"/>
                                          </p:val>
                                        </p:tav>
                                        <p:tav tm="100000">
                                          <p:val>
                                            <p:strVal val="#ppt_h"/>
                                          </p:val>
                                        </p:tav>
                                      </p:tavLst>
                                    </p:anim>
                                    <p:animEffect transition="in" filter="fade">
                                      <p:cBhvr>
                                        <p:cTn id="19" dur="500"/>
                                        <p:tgtEl>
                                          <p:spTgt spid="22581"/>
                                        </p:tgtEl>
                                      </p:cBhvr>
                                    </p:animEffect>
                                  </p:childTnLst>
                                  <p:subTnLst>
                                    <p:audio>
                                      <p:cMediaNode>
                                        <p:cTn display="0" masterRel="sameClick">
                                          <p:stCondLst>
                                            <p:cond evt="begin" delay="0">
                                              <p:tn val="15"/>
                                            </p:cond>
                                          </p:stCondLst>
                                          <p:endCondLst>
                                            <p:cond evt="onStopAudio" delay="0">
                                              <p:tgtEl>
                                                <p:sldTgt/>
                                              </p:tgtEl>
                                            </p:cond>
                                          </p:endCondLst>
                                        </p:cTn>
                                        <p:tgtEl>
                                          <p:sndTgt r:embed="rId2" name="hammer.wav"/>
                                        </p:tgtEl>
                                      </p:cMediaNode>
                                    </p:audio>
                                  </p:subTnLst>
                                </p:cTn>
                              </p:par>
                            </p:childTnLst>
                          </p:cTn>
                        </p:par>
                        <p:par>
                          <p:cTn id="20" fill="hold" nodeType="afterGroup">
                            <p:stCondLst>
                              <p:cond delay="1500"/>
                            </p:stCondLst>
                            <p:childTnLst>
                              <p:par>
                                <p:cTn id="21" presetID="4" presetClass="exit" presetSubtype="16" fill="hold" grpId="1" nodeType="afterEffect">
                                  <p:stCondLst>
                                    <p:cond delay="0"/>
                                  </p:stCondLst>
                                  <p:childTnLst>
                                    <p:animEffect transition="out" filter="box(in)">
                                      <p:cBhvr>
                                        <p:cTn id="22" dur="500"/>
                                        <p:tgtEl>
                                          <p:spTgt spid="22581"/>
                                        </p:tgtEl>
                                      </p:cBhvr>
                                    </p:animEffect>
                                    <p:set>
                                      <p:cBhvr>
                                        <p:cTn id="23" dur="1" fill="hold">
                                          <p:stCondLst>
                                            <p:cond delay="499"/>
                                          </p:stCondLst>
                                        </p:cTn>
                                        <p:tgtEl>
                                          <p:spTgt spid="22581"/>
                                        </p:tgtEl>
                                        <p:attrNameLst>
                                          <p:attrName>style.visibility</p:attrName>
                                        </p:attrNameLst>
                                      </p:cBhvr>
                                      <p:to>
                                        <p:strVal val="hidden"/>
                                      </p:to>
                                    </p:set>
                                  </p:childTnLst>
                                </p:cTn>
                              </p:par>
                            </p:childTnLst>
                          </p:cTn>
                        </p:par>
                        <p:par>
                          <p:cTn id="24" fill="hold" nodeType="afterGroup">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22580"/>
                                        </p:tgtEl>
                                        <p:attrNameLst>
                                          <p:attrName>style.visibility</p:attrName>
                                        </p:attrNameLst>
                                      </p:cBhvr>
                                      <p:to>
                                        <p:strVal val="visible"/>
                                      </p:to>
                                    </p:set>
                                    <p:anim calcmode="lin" valueType="num">
                                      <p:cBhvr>
                                        <p:cTn id="27" dur="500" fill="hold"/>
                                        <p:tgtEl>
                                          <p:spTgt spid="22580"/>
                                        </p:tgtEl>
                                        <p:attrNameLst>
                                          <p:attrName>ppt_w</p:attrName>
                                        </p:attrNameLst>
                                      </p:cBhvr>
                                      <p:tavLst>
                                        <p:tav tm="0">
                                          <p:val>
                                            <p:fltVal val="0"/>
                                          </p:val>
                                        </p:tav>
                                        <p:tav tm="100000">
                                          <p:val>
                                            <p:strVal val="#ppt_w"/>
                                          </p:val>
                                        </p:tav>
                                      </p:tavLst>
                                    </p:anim>
                                    <p:anim calcmode="lin" valueType="num">
                                      <p:cBhvr>
                                        <p:cTn id="28" dur="500" fill="hold"/>
                                        <p:tgtEl>
                                          <p:spTgt spid="22580"/>
                                        </p:tgtEl>
                                        <p:attrNameLst>
                                          <p:attrName>ppt_h</p:attrName>
                                        </p:attrNameLst>
                                      </p:cBhvr>
                                      <p:tavLst>
                                        <p:tav tm="0">
                                          <p:val>
                                            <p:fltVal val="0"/>
                                          </p:val>
                                        </p:tav>
                                        <p:tav tm="100000">
                                          <p:val>
                                            <p:strVal val="#ppt_h"/>
                                          </p:val>
                                        </p:tav>
                                      </p:tavLst>
                                    </p:anim>
                                    <p:animEffect transition="in" filter="fade">
                                      <p:cBhvr>
                                        <p:cTn id="29" dur="500"/>
                                        <p:tgtEl>
                                          <p:spTgt spid="22580"/>
                                        </p:tgtEl>
                                      </p:cBhvr>
                                    </p:animEffect>
                                  </p:childTnLst>
                                  <p:subTnLst>
                                    <p:audio>
                                      <p:cMediaNode>
                                        <p:cTn display="0" masterRel="sameClick">
                                          <p:stCondLst>
                                            <p:cond evt="begin" delay="0">
                                              <p:tn val="25"/>
                                            </p:cond>
                                          </p:stCondLst>
                                          <p:endCondLst>
                                            <p:cond evt="onStopAudio" delay="0">
                                              <p:tgtEl>
                                                <p:sldTgt/>
                                              </p:tgtEl>
                                            </p:cond>
                                          </p:endCondLst>
                                        </p:cTn>
                                        <p:tgtEl>
                                          <p:sndTgt r:embed="rId2" name="hammer.wav"/>
                                        </p:tgtEl>
                                      </p:cMediaNode>
                                    </p:audio>
                                  </p:subTnLst>
                                </p:cTn>
                              </p:par>
                            </p:childTnLst>
                          </p:cTn>
                        </p:par>
                        <p:par>
                          <p:cTn id="30" fill="hold" nodeType="afterGroup">
                            <p:stCondLst>
                              <p:cond delay="2500"/>
                            </p:stCondLst>
                            <p:childTnLst>
                              <p:par>
                                <p:cTn id="31" presetID="4" presetClass="exit" presetSubtype="16" fill="hold" grpId="1" nodeType="afterEffect">
                                  <p:stCondLst>
                                    <p:cond delay="0"/>
                                  </p:stCondLst>
                                  <p:childTnLst>
                                    <p:animEffect transition="out" filter="box(in)">
                                      <p:cBhvr>
                                        <p:cTn id="32" dur="500"/>
                                        <p:tgtEl>
                                          <p:spTgt spid="22580"/>
                                        </p:tgtEl>
                                      </p:cBhvr>
                                    </p:animEffect>
                                    <p:set>
                                      <p:cBhvr>
                                        <p:cTn id="33" dur="1" fill="hold">
                                          <p:stCondLst>
                                            <p:cond delay="499"/>
                                          </p:stCondLst>
                                        </p:cTn>
                                        <p:tgtEl>
                                          <p:spTgt spid="22580"/>
                                        </p:tgtEl>
                                        <p:attrNameLst>
                                          <p:attrName>style.visibility</p:attrName>
                                        </p:attrNameLst>
                                      </p:cBhvr>
                                      <p:to>
                                        <p:strVal val="hidden"/>
                                      </p:to>
                                    </p:set>
                                  </p:childTnLst>
                                </p:cTn>
                              </p:par>
                            </p:childTnLst>
                          </p:cTn>
                        </p:par>
                        <p:par>
                          <p:cTn id="34" fill="hold" nodeType="afterGroup">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22579"/>
                                        </p:tgtEl>
                                        <p:attrNameLst>
                                          <p:attrName>style.visibility</p:attrName>
                                        </p:attrNameLst>
                                      </p:cBhvr>
                                      <p:to>
                                        <p:strVal val="visible"/>
                                      </p:to>
                                    </p:set>
                                    <p:anim calcmode="lin" valueType="num">
                                      <p:cBhvr>
                                        <p:cTn id="37" dur="500" fill="hold"/>
                                        <p:tgtEl>
                                          <p:spTgt spid="22579"/>
                                        </p:tgtEl>
                                        <p:attrNameLst>
                                          <p:attrName>ppt_w</p:attrName>
                                        </p:attrNameLst>
                                      </p:cBhvr>
                                      <p:tavLst>
                                        <p:tav tm="0">
                                          <p:val>
                                            <p:fltVal val="0"/>
                                          </p:val>
                                        </p:tav>
                                        <p:tav tm="100000">
                                          <p:val>
                                            <p:strVal val="#ppt_w"/>
                                          </p:val>
                                        </p:tav>
                                      </p:tavLst>
                                    </p:anim>
                                    <p:anim calcmode="lin" valueType="num">
                                      <p:cBhvr>
                                        <p:cTn id="38" dur="500" fill="hold"/>
                                        <p:tgtEl>
                                          <p:spTgt spid="22579"/>
                                        </p:tgtEl>
                                        <p:attrNameLst>
                                          <p:attrName>ppt_h</p:attrName>
                                        </p:attrNameLst>
                                      </p:cBhvr>
                                      <p:tavLst>
                                        <p:tav tm="0">
                                          <p:val>
                                            <p:fltVal val="0"/>
                                          </p:val>
                                        </p:tav>
                                        <p:tav tm="100000">
                                          <p:val>
                                            <p:strVal val="#ppt_h"/>
                                          </p:val>
                                        </p:tav>
                                      </p:tavLst>
                                    </p:anim>
                                    <p:animEffect transition="in" filter="fade">
                                      <p:cBhvr>
                                        <p:cTn id="39" dur="500"/>
                                        <p:tgtEl>
                                          <p:spTgt spid="22579"/>
                                        </p:tgtEl>
                                      </p:cBhvr>
                                    </p:animEffect>
                                  </p:childTnLst>
                                  <p:subTnLst>
                                    <p:audio>
                                      <p:cMediaNode>
                                        <p:cTn display="0" masterRel="sameClick">
                                          <p:stCondLst>
                                            <p:cond evt="begin" delay="0">
                                              <p:tn val="35"/>
                                            </p:cond>
                                          </p:stCondLst>
                                          <p:endCondLst>
                                            <p:cond evt="onStopAudio" delay="0">
                                              <p:tgtEl>
                                                <p:sldTgt/>
                                              </p:tgtEl>
                                            </p:cond>
                                          </p:endCondLst>
                                        </p:cTn>
                                        <p:tgtEl>
                                          <p:sndTgt r:embed="rId2" name="hammer.wav"/>
                                        </p:tgtEl>
                                      </p:cMediaNode>
                                    </p:audio>
                                  </p:subTnLst>
                                </p:cTn>
                              </p:par>
                            </p:childTnLst>
                          </p:cTn>
                        </p:par>
                        <p:par>
                          <p:cTn id="40" fill="hold" nodeType="afterGroup">
                            <p:stCondLst>
                              <p:cond delay="3500"/>
                            </p:stCondLst>
                            <p:childTnLst>
                              <p:par>
                                <p:cTn id="41" presetID="4" presetClass="exit" presetSubtype="16" fill="hold" grpId="1" nodeType="afterEffect">
                                  <p:stCondLst>
                                    <p:cond delay="0"/>
                                  </p:stCondLst>
                                  <p:childTnLst>
                                    <p:animEffect transition="out" filter="box(in)">
                                      <p:cBhvr>
                                        <p:cTn id="42" dur="500"/>
                                        <p:tgtEl>
                                          <p:spTgt spid="22579"/>
                                        </p:tgtEl>
                                      </p:cBhvr>
                                    </p:animEffect>
                                    <p:set>
                                      <p:cBhvr>
                                        <p:cTn id="43" dur="1" fill="hold">
                                          <p:stCondLst>
                                            <p:cond delay="499"/>
                                          </p:stCondLst>
                                        </p:cTn>
                                        <p:tgtEl>
                                          <p:spTgt spid="22579"/>
                                        </p:tgtEl>
                                        <p:attrNameLst>
                                          <p:attrName>style.visibility</p:attrName>
                                        </p:attrNameLst>
                                      </p:cBhvr>
                                      <p:to>
                                        <p:strVal val="hidden"/>
                                      </p:to>
                                    </p:set>
                                  </p:childTnLst>
                                </p:cTn>
                              </p:par>
                            </p:childTnLst>
                          </p:cTn>
                        </p:par>
                        <p:par>
                          <p:cTn id="44" fill="hold" nodeType="afterGroup">
                            <p:stCondLst>
                              <p:cond delay="4000"/>
                            </p:stCondLst>
                            <p:childTnLst>
                              <p:par>
                                <p:cTn id="45" presetID="53" presetClass="entr" presetSubtype="0" fill="hold" grpId="0" nodeType="afterEffect">
                                  <p:stCondLst>
                                    <p:cond delay="0"/>
                                  </p:stCondLst>
                                  <p:childTnLst>
                                    <p:set>
                                      <p:cBhvr>
                                        <p:cTn id="46" dur="1" fill="hold">
                                          <p:stCondLst>
                                            <p:cond delay="0"/>
                                          </p:stCondLst>
                                        </p:cTn>
                                        <p:tgtEl>
                                          <p:spTgt spid="22578"/>
                                        </p:tgtEl>
                                        <p:attrNameLst>
                                          <p:attrName>style.visibility</p:attrName>
                                        </p:attrNameLst>
                                      </p:cBhvr>
                                      <p:to>
                                        <p:strVal val="visible"/>
                                      </p:to>
                                    </p:set>
                                    <p:anim calcmode="lin" valueType="num">
                                      <p:cBhvr>
                                        <p:cTn id="47" dur="500" fill="hold"/>
                                        <p:tgtEl>
                                          <p:spTgt spid="22578"/>
                                        </p:tgtEl>
                                        <p:attrNameLst>
                                          <p:attrName>ppt_w</p:attrName>
                                        </p:attrNameLst>
                                      </p:cBhvr>
                                      <p:tavLst>
                                        <p:tav tm="0">
                                          <p:val>
                                            <p:fltVal val="0"/>
                                          </p:val>
                                        </p:tav>
                                        <p:tav tm="100000">
                                          <p:val>
                                            <p:strVal val="#ppt_w"/>
                                          </p:val>
                                        </p:tav>
                                      </p:tavLst>
                                    </p:anim>
                                    <p:anim calcmode="lin" valueType="num">
                                      <p:cBhvr>
                                        <p:cTn id="48" dur="500" fill="hold"/>
                                        <p:tgtEl>
                                          <p:spTgt spid="22578"/>
                                        </p:tgtEl>
                                        <p:attrNameLst>
                                          <p:attrName>ppt_h</p:attrName>
                                        </p:attrNameLst>
                                      </p:cBhvr>
                                      <p:tavLst>
                                        <p:tav tm="0">
                                          <p:val>
                                            <p:fltVal val="0"/>
                                          </p:val>
                                        </p:tav>
                                        <p:tav tm="100000">
                                          <p:val>
                                            <p:strVal val="#ppt_h"/>
                                          </p:val>
                                        </p:tav>
                                      </p:tavLst>
                                    </p:anim>
                                    <p:animEffect transition="in" filter="fade">
                                      <p:cBhvr>
                                        <p:cTn id="49" dur="500"/>
                                        <p:tgtEl>
                                          <p:spTgt spid="22578"/>
                                        </p:tgtEl>
                                      </p:cBhvr>
                                    </p:animEffec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50" fill="hold" nodeType="afterGroup">
                            <p:stCondLst>
                              <p:cond delay="4500"/>
                            </p:stCondLst>
                            <p:childTnLst>
                              <p:par>
                                <p:cTn id="51" presetID="4" presetClass="exit" presetSubtype="16" fill="hold" grpId="1" nodeType="afterEffect">
                                  <p:stCondLst>
                                    <p:cond delay="0"/>
                                  </p:stCondLst>
                                  <p:childTnLst>
                                    <p:animEffect transition="out" filter="box(in)">
                                      <p:cBhvr>
                                        <p:cTn id="52" dur="500"/>
                                        <p:tgtEl>
                                          <p:spTgt spid="22578"/>
                                        </p:tgtEl>
                                      </p:cBhvr>
                                    </p:animEffect>
                                    <p:set>
                                      <p:cBhvr>
                                        <p:cTn id="53" dur="1" fill="hold">
                                          <p:stCondLst>
                                            <p:cond delay="499"/>
                                          </p:stCondLst>
                                        </p:cTn>
                                        <p:tgtEl>
                                          <p:spTgt spid="22578"/>
                                        </p:tgtEl>
                                        <p:attrNameLst>
                                          <p:attrName>style.visibility</p:attrName>
                                        </p:attrNameLst>
                                      </p:cBhvr>
                                      <p:to>
                                        <p:strVal val="hidden"/>
                                      </p:to>
                                    </p:set>
                                  </p:childTnLst>
                                </p:cTn>
                              </p:par>
                            </p:childTnLst>
                          </p:cTn>
                        </p:par>
                        <p:par>
                          <p:cTn id="54" fill="hold" nodeType="afterGroup">
                            <p:stCondLst>
                              <p:cond delay="5000"/>
                            </p:stCondLst>
                            <p:childTnLst>
                              <p:par>
                                <p:cTn id="55" presetID="53" presetClass="entr" presetSubtype="0" fill="hold" grpId="0" nodeType="afterEffect">
                                  <p:stCondLst>
                                    <p:cond delay="0"/>
                                  </p:stCondLst>
                                  <p:childTnLst>
                                    <p:set>
                                      <p:cBhvr>
                                        <p:cTn id="56" dur="1" fill="hold">
                                          <p:stCondLst>
                                            <p:cond delay="0"/>
                                          </p:stCondLst>
                                        </p:cTn>
                                        <p:tgtEl>
                                          <p:spTgt spid="22577"/>
                                        </p:tgtEl>
                                        <p:attrNameLst>
                                          <p:attrName>style.visibility</p:attrName>
                                        </p:attrNameLst>
                                      </p:cBhvr>
                                      <p:to>
                                        <p:strVal val="visible"/>
                                      </p:to>
                                    </p:set>
                                    <p:anim calcmode="lin" valueType="num">
                                      <p:cBhvr>
                                        <p:cTn id="57" dur="500" fill="hold"/>
                                        <p:tgtEl>
                                          <p:spTgt spid="22577"/>
                                        </p:tgtEl>
                                        <p:attrNameLst>
                                          <p:attrName>ppt_w</p:attrName>
                                        </p:attrNameLst>
                                      </p:cBhvr>
                                      <p:tavLst>
                                        <p:tav tm="0">
                                          <p:val>
                                            <p:fltVal val="0"/>
                                          </p:val>
                                        </p:tav>
                                        <p:tav tm="100000">
                                          <p:val>
                                            <p:strVal val="#ppt_w"/>
                                          </p:val>
                                        </p:tav>
                                      </p:tavLst>
                                    </p:anim>
                                    <p:anim calcmode="lin" valueType="num">
                                      <p:cBhvr>
                                        <p:cTn id="58" dur="500" fill="hold"/>
                                        <p:tgtEl>
                                          <p:spTgt spid="22577"/>
                                        </p:tgtEl>
                                        <p:attrNameLst>
                                          <p:attrName>ppt_h</p:attrName>
                                        </p:attrNameLst>
                                      </p:cBhvr>
                                      <p:tavLst>
                                        <p:tav tm="0">
                                          <p:val>
                                            <p:fltVal val="0"/>
                                          </p:val>
                                        </p:tav>
                                        <p:tav tm="100000">
                                          <p:val>
                                            <p:strVal val="#ppt_h"/>
                                          </p:val>
                                        </p:tav>
                                      </p:tavLst>
                                    </p:anim>
                                    <p:animEffect transition="in" filter="fade">
                                      <p:cBhvr>
                                        <p:cTn id="59" dur="500"/>
                                        <p:tgtEl>
                                          <p:spTgt spid="22577"/>
                                        </p:tgtEl>
                                      </p:cBhvr>
                                    </p:animEffect>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60" fill="hold" nodeType="afterGroup">
                            <p:stCondLst>
                              <p:cond delay="5500"/>
                            </p:stCondLst>
                            <p:childTnLst>
                              <p:par>
                                <p:cTn id="61" presetID="4" presetClass="exit" presetSubtype="16" fill="hold" grpId="1" nodeType="afterEffect">
                                  <p:stCondLst>
                                    <p:cond delay="0"/>
                                  </p:stCondLst>
                                  <p:childTnLst>
                                    <p:animEffect transition="out" filter="box(in)">
                                      <p:cBhvr>
                                        <p:cTn id="62" dur="500"/>
                                        <p:tgtEl>
                                          <p:spTgt spid="22577"/>
                                        </p:tgtEl>
                                      </p:cBhvr>
                                    </p:animEffect>
                                    <p:set>
                                      <p:cBhvr>
                                        <p:cTn id="63" dur="1" fill="hold">
                                          <p:stCondLst>
                                            <p:cond delay="499"/>
                                          </p:stCondLst>
                                        </p:cTn>
                                        <p:tgtEl>
                                          <p:spTgt spid="22577"/>
                                        </p:tgtEl>
                                        <p:attrNameLst>
                                          <p:attrName>style.visibility</p:attrName>
                                        </p:attrNameLst>
                                      </p:cBhvr>
                                      <p:to>
                                        <p:strVal val="hidden"/>
                                      </p:to>
                                    </p:set>
                                  </p:childTnLst>
                                </p:cTn>
                              </p:par>
                            </p:childTnLst>
                          </p:cTn>
                        </p:par>
                        <p:par>
                          <p:cTn id="64" fill="hold" nodeType="afterGroup">
                            <p:stCondLst>
                              <p:cond delay="6000"/>
                            </p:stCondLst>
                            <p:childTnLst>
                              <p:par>
                                <p:cTn id="65" presetID="53" presetClass="entr" presetSubtype="0" fill="hold" grpId="0" nodeType="afterEffect">
                                  <p:stCondLst>
                                    <p:cond delay="0"/>
                                  </p:stCondLst>
                                  <p:childTnLst>
                                    <p:set>
                                      <p:cBhvr>
                                        <p:cTn id="66" dur="1" fill="hold">
                                          <p:stCondLst>
                                            <p:cond delay="0"/>
                                          </p:stCondLst>
                                        </p:cTn>
                                        <p:tgtEl>
                                          <p:spTgt spid="22576"/>
                                        </p:tgtEl>
                                        <p:attrNameLst>
                                          <p:attrName>style.visibility</p:attrName>
                                        </p:attrNameLst>
                                      </p:cBhvr>
                                      <p:to>
                                        <p:strVal val="visible"/>
                                      </p:to>
                                    </p:set>
                                    <p:anim calcmode="lin" valueType="num">
                                      <p:cBhvr>
                                        <p:cTn id="67" dur="500" fill="hold"/>
                                        <p:tgtEl>
                                          <p:spTgt spid="22576"/>
                                        </p:tgtEl>
                                        <p:attrNameLst>
                                          <p:attrName>ppt_w</p:attrName>
                                        </p:attrNameLst>
                                      </p:cBhvr>
                                      <p:tavLst>
                                        <p:tav tm="0">
                                          <p:val>
                                            <p:fltVal val="0"/>
                                          </p:val>
                                        </p:tav>
                                        <p:tav tm="100000">
                                          <p:val>
                                            <p:strVal val="#ppt_w"/>
                                          </p:val>
                                        </p:tav>
                                      </p:tavLst>
                                    </p:anim>
                                    <p:anim calcmode="lin" valueType="num">
                                      <p:cBhvr>
                                        <p:cTn id="68" dur="500" fill="hold"/>
                                        <p:tgtEl>
                                          <p:spTgt spid="22576"/>
                                        </p:tgtEl>
                                        <p:attrNameLst>
                                          <p:attrName>ppt_h</p:attrName>
                                        </p:attrNameLst>
                                      </p:cBhvr>
                                      <p:tavLst>
                                        <p:tav tm="0">
                                          <p:val>
                                            <p:fltVal val="0"/>
                                          </p:val>
                                        </p:tav>
                                        <p:tav tm="100000">
                                          <p:val>
                                            <p:strVal val="#ppt_h"/>
                                          </p:val>
                                        </p:tav>
                                      </p:tavLst>
                                    </p:anim>
                                    <p:animEffect transition="in" filter="fade">
                                      <p:cBhvr>
                                        <p:cTn id="69" dur="500"/>
                                        <p:tgtEl>
                                          <p:spTgt spid="22576"/>
                                        </p:tgtEl>
                                      </p:cBhvr>
                                    </p:animEffect>
                                  </p:childTnLst>
                                  <p:subTnLst>
                                    <p:audio>
                                      <p:cMediaNode>
                                        <p:cTn display="0" masterRel="sameClick">
                                          <p:stCondLst>
                                            <p:cond evt="begin" delay="0">
                                              <p:tn val="65"/>
                                            </p:cond>
                                          </p:stCondLst>
                                          <p:endCondLst>
                                            <p:cond evt="onStopAudio" delay="0">
                                              <p:tgtEl>
                                                <p:sldTgt/>
                                              </p:tgtEl>
                                            </p:cond>
                                          </p:endCondLst>
                                        </p:cTn>
                                        <p:tgtEl>
                                          <p:sndTgt r:embed="rId2" name="hammer.wav"/>
                                        </p:tgtEl>
                                      </p:cMediaNode>
                                    </p:audio>
                                  </p:subTnLst>
                                </p:cTn>
                              </p:par>
                            </p:childTnLst>
                          </p:cTn>
                        </p:par>
                        <p:par>
                          <p:cTn id="70" fill="hold" nodeType="afterGroup">
                            <p:stCondLst>
                              <p:cond delay="6500"/>
                            </p:stCondLst>
                            <p:childTnLst>
                              <p:par>
                                <p:cTn id="71" presetID="4" presetClass="exit" presetSubtype="16" fill="hold" grpId="1" nodeType="afterEffect">
                                  <p:stCondLst>
                                    <p:cond delay="0"/>
                                  </p:stCondLst>
                                  <p:childTnLst>
                                    <p:animEffect transition="out" filter="box(in)">
                                      <p:cBhvr>
                                        <p:cTn id="72" dur="500"/>
                                        <p:tgtEl>
                                          <p:spTgt spid="22576"/>
                                        </p:tgtEl>
                                      </p:cBhvr>
                                    </p:animEffect>
                                    <p:set>
                                      <p:cBhvr>
                                        <p:cTn id="73" dur="1" fill="hold">
                                          <p:stCondLst>
                                            <p:cond delay="499"/>
                                          </p:stCondLst>
                                        </p:cTn>
                                        <p:tgtEl>
                                          <p:spTgt spid="22576"/>
                                        </p:tgtEl>
                                        <p:attrNameLst>
                                          <p:attrName>style.visibility</p:attrName>
                                        </p:attrNameLst>
                                      </p:cBhvr>
                                      <p:to>
                                        <p:strVal val="hidden"/>
                                      </p:to>
                                    </p:set>
                                  </p:childTnLst>
                                </p:cTn>
                              </p:par>
                            </p:childTnLst>
                          </p:cTn>
                        </p:par>
                        <p:par>
                          <p:cTn id="74" fill="hold" nodeType="afterGroup">
                            <p:stCondLst>
                              <p:cond delay="7000"/>
                            </p:stCondLst>
                            <p:childTnLst>
                              <p:par>
                                <p:cTn id="75" presetID="53" presetClass="entr" presetSubtype="0" fill="hold" grpId="0" nodeType="afterEffect">
                                  <p:stCondLst>
                                    <p:cond delay="0"/>
                                  </p:stCondLst>
                                  <p:childTnLst>
                                    <p:set>
                                      <p:cBhvr>
                                        <p:cTn id="76" dur="1" fill="hold">
                                          <p:stCondLst>
                                            <p:cond delay="0"/>
                                          </p:stCondLst>
                                        </p:cTn>
                                        <p:tgtEl>
                                          <p:spTgt spid="22575"/>
                                        </p:tgtEl>
                                        <p:attrNameLst>
                                          <p:attrName>style.visibility</p:attrName>
                                        </p:attrNameLst>
                                      </p:cBhvr>
                                      <p:to>
                                        <p:strVal val="visible"/>
                                      </p:to>
                                    </p:set>
                                    <p:anim calcmode="lin" valueType="num">
                                      <p:cBhvr>
                                        <p:cTn id="77" dur="500" fill="hold"/>
                                        <p:tgtEl>
                                          <p:spTgt spid="22575"/>
                                        </p:tgtEl>
                                        <p:attrNameLst>
                                          <p:attrName>ppt_w</p:attrName>
                                        </p:attrNameLst>
                                      </p:cBhvr>
                                      <p:tavLst>
                                        <p:tav tm="0">
                                          <p:val>
                                            <p:fltVal val="0"/>
                                          </p:val>
                                        </p:tav>
                                        <p:tav tm="100000">
                                          <p:val>
                                            <p:strVal val="#ppt_w"/>
                                          </p:val>
                                        </p:tav>
                                      </p:tavLst>
                                    </p:anim>
                                    <p:anim calcmode="lin" valueType="num">
                                      <p:cBhvr>
                                        <p:cTn id="78" dur="500" fill="hold"/>
                                        <p:tgtEl>
                                          <p:spTgt spid="22575"/>
                                        </p:tgtEl>
                                        <p:attrNameLst>
                                          <p:attrName>ppt_h</p:attrName>
                                        </p:attrNameLst>
                                      </p:cBhvr>
                                      <p:tavLst>
                                        <p:tav tm="0">
                                          <p:val>
                                            <p:fltVal val="0"/>
                                          </p:val>
                                        </p:tav>
                                        <p:tav tm="100000">
                                          <p:val>
                                            <p:strVal val="#ppt_h"/>
                                          </p:val>
                                        </p:tav>
                                      </p:tavLst>
                                    </p:anim>
                                    <p:animEffect transition="in" filter="fade">
                                      <p:cBhvr>
                                        <p:cTn id="79" dur="500"/>
                                        <p:tgtEl>
                                          <p:spTgt spid="22575"/>
                                        </p:tgtEl>
                                      </p:cBhvr>
                                    </p:animEffect>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80" fill="hold" nodeType="afterGroup">
                            <p:stCondLst>
                              <p:cond delay="7500"/>
                            </p:stCondLst>
                            <p:childTnLst>
                              <p:par>
                                <p:cTn id="81" presetID="4" presetClass="exit" presetSubtype="16" fill="hold" grpId="1" nodeType="afterEffect">
                                  <p:stCondLst>
                                    <p:cond delay="0"/>
                                  </p:stCondLst>
                                  <p:childTnLst>
                                    <p:animEffect transition="out" filter="box(in)">
                                      <p:cBhvr>
                                        <p:cTn id="82" dur="500"/>
                                        <p:tgtEl>
                                          <p:spTgt spid="22575"/>
                                        </p:tgtEl>
                                      </p:cBhvr>
                                    </p:animEffect>
                                    <p:set>
                                      <p:cBhvr>
                                        <p:cTn id="83" dur="1" fill="hold">
                                          <p:stCondLst>
                                            <p:cond delay="499"/>
                                          </p:stCondLst>
                                        </p:cTn>
                                        <p:tgtEl>
                                          <p:spTgt spid="22575"/>
                                        </p:tgtEl>
                                        <p:attrNameLst>
                                          <p:attrName>style.visibility</p:attrName>
                                        </p:attrNameLst>
                                      </p:cBhvr>
                                      <p:to>
                                        <p:strVal val="hidden"/>
                                      </p:to>
                                    </p:set>
                                  </p:childTnLst>
                                </p:cTn>
                              </p:par>
                            </p:childTnLst>
                          </p:cTn>
                        </p:par>
                        <p:par>
                          <p:cTn id="84" fill="hold" nodeType="afterGroup">
                            <p:stCondLst>
                              <p:cond delay="8000"/>
                            </p:stCondLst>
                            <p:childTnLst>
                              <p:par>
                                <p:cTn id="85" presetID="53" presetClass="entr" presetSubtype="0" fill="hold" grpId="0" nodeType="afterEffect">
                                  <p:stCondLst>
                                    <p:cond delay="0"/>
                                  </p:stCondLst>
                                  <p:childTnLst>
                                    <p:set>
                                      <p:cBhvr>
                                        <p:cTn id="86" dur="1" fill="hold">
                                          <p:stCondLst>
                                            <p:cond delay="0"/>
                                          </p:stCondLst>
                                        </p:cTn>
                                        <p:tgtEl>
                                          <p:spTgt spid="22574"/>
                                        </p:tgtEl>
                                        <p:attrNameLst>
                                          <p:attrName>style.visibility</p:attrName>
                                        </p:attrNameLst>
                                      </p:cBhvr>
                                      <p:to>
                                        <p:strVal val="visible"/>
                                      </p:to>
                                    </p:set>
                                    <p:anim calcmode="lin" valueType="num">
                                      <p:cBhvr>
                                        <p:cTn id="87" dur="500" fill="hold"/>
                                        <p:tgtEl>
                                          <p:spTgt spid="22574"/>
                                        </p:tgtEl>
                                        <p:attrNameLst>
                                          <p:attrName>ppt_w</p:attrName>
                                        </p:attrNameLst>
                                      </p:cBhvr>
                                      <p:tavLst>
                                        <p:tav tm="0">
                                          <p:val>
                                            <p:fltVal val="0"/>
                                          </p:val>
                                        </p:tav>
                                        <p:tav tm="100000">
                                          <p:val>
                                            <p:strVal val="#ppt_w"/>
                                          </p:val>
                                        </p:tav>
                                      </p:tavLst>
                                    </p:anim>
                                    <p:anim calcmode="lin" valueType="num">
                                      <p:cBhvr>
                                        <p:cTn id="88" dur="500" fill="hold"/>
                                        <p:tgtEl>
                                          <p:spTgt spid="22574"/>
                                        </p:tgtEl>
                                        <p:attrNameLst>
                                          <p:attrName>ppt_h</p:attrName>
                                        </p:attrNameLst>
                                      </p:cBhvr>
                                      <p:tavLst>
                                        <p:tav tm="0">
                                          <p:val>
                                            <p:fltVal val="0"/>
                                          </p:val>
                                        </p:tav>
                                        <p:tav tm="100000">
                                          <p:val>
                                            <p:strVal val="#ppt_h"/>
                                          </p:val>
                                        </p:tav>
                                      </p:tavLst>
                                    </p:anim>
                                    <p:animEffect transition="in" filter="fade">
                                      <p:cBhvr>
                                        <p:cTn id="89" dur="500"/>
                                        <p:tgtEl>
                                          <p:spTgt spid="22574"/>
                                        </p:tgtEl>
                                      </p:cBhvr>
                                    </p:animEffect>
                                  </p:childTnLst>
                                  <p:subTnLst>
                                    <p:audio>
                                      <p:cMediaNode>
                                        <p:cTn display="0" masterRel="sameClick">
                                          <p:stCondLst>
                                            <p:cond evt="begin" delay="0">
                                              <p:tn val="85"/>
                                            </p:cond>
                                          </p:stCondLst>
                                          <p:endCondLst>
                                            <p:cond evt="onStopAudio" delay="0">
                                              <p:tgtEl>
                                                <p:sldTgt/>
                                              </p:tgtEl>
                                            </p:cond>
                                          </p:endCondLst>
                                        </p:cTn>
                                        <p:tgtEl>
                                          <p:sndTgt r:embed="rId2" name="hammer.wav"/>
                                        </p:tgtEl>
                                      </p:cMediaNode>
                                    </p:audio>
                                  </p:subTnLst>
                                </p:cTn>
                              </p:par>
                            </p:childTnLst>
                          </p:cTn>
                        </p:par>
                        <p:par>
                          <p:cTn id="90" fill="hold" nodeType="afterGroup">
                            <p:stCondLst>
                              <p:cond delay="8500"/>
                            </p:stCondLst>
                            <p:childTnLst>
                              <p:par>
                                <p:cTn id="91" presetID="4" presetClass="exit" presetSubtype="16" fill="hold" grpId="1" nodeType="afterEffect">
                                  <p:stCondLst>
                                    <p:cond delay="0"/>
                                  </p:stCondLst>
                                  <p:childTnLst>
                                    <p:animEffect transition="out" filter="box(in)">
                                      <p:cBhvr>
                                        <p:cTn id="92" dur="500"/>
                                        <p:tgtEl>
                                          <p:spTgt spid="22574"/>
                                        </p:tgtEl>
                                      </p:cBhvr>
                                    </p:animEffect>
                                    <p:set>
                                      <p:cBhvr>
                                        <p:cTn id="93" dur="1" fill="hold">
                                          <p:stCondLst>
                                            <p:cond delay="499"/>
                                          </p:stCondLst>
                                        </p:cTn>
                                        <p:tgtEl>
                                          <p:spTgt spid="22574"/>
                                        </p:tgtEl>
                                        <p:attrNameLst>
                                          <p:attrName>style.visibility</p:attrName>
                                        </p:attrNameLst>
                                      </p:cBhvr>
                                      <p:to>
                                        <p:strVal val="hidden"/>
                                      </p:to>
                                    </p:set>
                                  </p:childTnLst>
                                </p:cTn>
                              </p:par>
                            </p:childTnLst>
                          </p:cTn>
                        </p:par>
                        <p:par>
                          <p:cTn id="94" fill="hold" nodeType="afterGroup">
                            <p:stCondLst>
                              <p:cond delay="9000"/>
                            </p:stCondLst>
                            <p:childTnLst>
                              <p:par>
                                <p:cTn id="95" presetID="53" presetClass="entr" presetSubtype="0" fill="hold" grpId="0" nodeType="afterEffect">
                                  <p:stCondLst>
                                    <p:cond delay="0"/>
                                  </p:stCondLst>
                                  <p:childTnLst>
                                    <p:set>
                                      <p:cBhvr>
                                        <p:cTn id="96" dur="1" fill="hold">
                                          <p:stCondLst>
                                            <p:cond delay="0"/>
                                          </p:stCondLst>
                                        </p:cTn>
                                        <p:tgtEl>
                                          <p:spTgt spid="22573"/>
                                        </p:tgtEl>
                                        <p:attrNameLst>
                                          <p:attrName>style.visibility</p:attrName>
                                        </p:attrNameLst>
                                      </p:cBhvr>
                                      <p:to>
                                        <p:strVal val="visible"/>
                                      </p:to>
                                    </p:set>
                                    <p:anim calcmode="lin" valueType="num">
                                      <p:cBhvr>
                                        <p:cTn id="97" dur="500" fill="hold"/>
                                        <p:tgtEl>
                                          <p:spTgt spid="22573"/>
                                        </p:tgtEl>
                                        <p:attrNameLst>
                                          <p:attrName>ppt_w</p:attrName>
                                        </p:attrNameLst>
                                      </p:cBhvr>
                                      <p:tavLst>
                                        <p:tav tm="0">
                                          <p:val>
                                            <p:fltVal val="0"/>
                                          </p:val>
                                        </p:tav>
                                        <p:tav tm="100000">
                                          <p:val>
                                            <p:strVal val="#ppt_w"/>
                                          </p:val>
                                        </p:tav>
                                      </p:tavLst>
                                    </p:anim>
                                    <p:anim calcmode="lin" valueType="num">
                                      <p:cBhvr>
                                        <p:cTn id="98" dur="500" fill="hold"/>
                                        <p:tgtEl>
                                          <p:spTgt spid="22573"/>
                                        </p:tgtEl>
                                        <p:attrNameLst>
                                          <p:attrName>ppt_h</p:attrName>
                                        </p:attrNameLst>
                                      </p:cBhvr>
                                      <p:tavLst>
                                        <p:tav tm="0">
                                          <p:val>
                                            <p:fltVal val="0"/>
                                          </p:val>
                                        </p:tav>
                                        <p:tav tm="100000">
                                          <p:val>
                                            <p:strVal val="#ppt_h"/>
                                          </p:val>
                                        </p:tav>
                                      </p:tavLst>
                                    </p:anim>
                                    <p:animEffect transition="in" filter="fade">
                                      <p:cBhvr>
                                        <p:cTn id="99" dur="500"/>
                                        <p:tgtEl>
                                          <p:spTgt spid="22573"/>
                                        </p:tgtEl>
                                      </p:cBhvr>
                                    </p:animEffect>
                                  </p:childTnLst>
                                  <p:subTnLst>
                                    <p:audio>
                                      <p:cMediaNode>
                                        <p:cTn display="0" masterRel="sameClick">
                                          <p:stCondLst>
                                            <p:cond evt="begin" delay="0">
                                              <p:tn val="95"/>
                                            </p:cond>
                                          </p:stCondLst>
                                          <p:endCondLst>
                                            <p:cond evt="onStopAudio" delay="0">
                                              <p:tgtEl>
                                                <p:sldTgt/>
                                              </p:tgtEl>
                                            </p:cond>
                                          </p:endCondLst>
                                        </p:cTn>
                                        <p:tgtEl>
                                          <p:sndTgt r:embed="rId2" name="hammer.wav"/>
                                        </p:tgtEl>
                                      </p:cMediaNode>
                                    </p:audio>
                                  </p:subTnLst>
                                </p:cTn>
                              </p:par>
                            </p:childTnLst>
                          </p:cTn>
                        </p:par>
                        <p:par>
                          <p:cTn id="100" fill="hold" nodeType="afterGroup">
                            <p:stCondLst>
                              <p:cond delay="9500"/>
                            </p:stCondLst>
                            <p:childTnLst>
                              <p:par>
                                <p:cTn id="101" presetID="4" presetClass="exit" presetSubtype="16" fill="hold" grpId="1" nodeType="afterEffect">
                                  <p:stCondLst>
                                    <p:cond delay="0"/>
                                  </p:stCondLst>
                                  <p:childTnLst>
                                    <p:animEffect transition="out" filter="box(in)">
                                      <p:cBhvr>
                                        <p:cTn id="102" dur="500"/>
                                        <p:tgtEl>
                                          <p:spTgt spid="22573"/>
                                        </p:tgtEl>
                                      </p:cBhvr>
                                    </p:animEffect>
                                    <p:set>
                                      <p:cBhvr>
                                        <p:cTn id="103" dur="1" fill="hold">
                                          <p:stCondLst>
                                            <p:cond delay="499"/>
                                          </p:stCondLst>
                                        </p:cTn>
                                        <p:tgtEl>
                                          <p:spTgt spid="22573"/>
                                        </p:tgtEl>
                                        <p:attrNameLst>
                                          <p:attrName>style.visibility</p:attrName>
                                        </p:attrNameLst>
                                      </p:cBhvr>
                                      <p:to>
                                        <p:strVal val="hidden"/>
                                      </p:to>
                                    </p:set>
                                  </p:childTnLst>
                                </p:cTn>
                              </p:par>
                            </p:childTnLst>
                          </p:cTn>
                        </p:par>
                        <p:par>
                          <p:cTn id="104" fill="hold" nodeType="afterGroup">
                            <p:stCondLst>
                              <p:cond delay="10000"/>
                            </p:stCondLst>
                            <p:childTnLst>
                              <p:par>
                                <p:cTn id="105" presetID="53" presetClass="entr" presetSubtype="0" fill="hold" grpId="0" nodeType="afterEffect">
                                  <p:stCondLst>
                                    <p:cond delay="0"/>
                                  </p:stCondLst>
                                  <p:childTnLst>
                                    <p:set>
                                      <p:cBhvr>
                                        <p:cTn id="106" dur="1" fill="hold">
                                          <p:stCondLst>
                                            <p:cond delay="0"/>
                                          </p:stCondLst>
                                        </p:cTn>
                                        <p:tgtEl>
                                          <p:spTgt spid="22572"/>
                                        </p:tgtEl>
                                        <p:attrNameLst>
                                          <p:attrName>style.visibility</p:attrName>
                                        </p:attrNameLst>
                                      </p:cBhvr>
                                      <p:to>
                                        <p:strVal val="visible"/>
                                      </p:to>
                                    </p:set>
                                    <p:anim calcmode="lin" valueType="num">
                                      <p:cBhvr>
                                        <p:cTn id="107" dur="500" fill="hold"/>
                                        <p:tgtEl>
                                          <p:spTgt spid="22572"/>
                                        </p:tgtEl>
                                        <p:attrNameLst>
                                          <p:attrName>ppt_w</p:attrName>
                                        </p:attrNameLst>
                                      </p:cBhvr>
                                      <p:tavLst>
                                        <p:tav tm="0">
                                          <p:val>
                                            <p:fltVal val="0"/>
                                          </p:val>
                                        </p:tav>
                                        <p:tav tm="100000">
                                          <p:val>
                                            <p:strVal val="#ppt_w"/>
                                          </p:val>
                                        </p:tav>
                                      </p:tavLst>
                                    </p:anim>
                                    <p:anim calcmode="lin" valueType="num">
                                      <p:cBhvr>
                                        <p:cTn id="108" dur="500" fill="hold"/>
                                        <p:tgtEl>
                                          <p:spTgt spid="22572"/>
                                        </p:tgtEl>
                                        <p:attrNameLst>
                                          <p:attrName>ppt_h</p:attrName>
                                        </p:attrNameLst>
                                      </p:cBhvr>
                                      <p:tavLst>
                                        <p:tav tm="0">
                                          <p:val>
                                            <p:fltVal val="0"/>
                                          </p:val>
                                        </p:tav>
                                        <p:tav tm="100000">
                                          <p:val>
                                            <p:strVal val="#ppt_h"/>
                                          </p:val>
                                        </p:tav>
                                      </p:tavLst>
                                    </p:anim>
                                    <p:animEffect transition="in" filter="fade">
                                      <p:cBhvr>
                                        <p:cTn id="109" dur="500"/>
                                        <p:tgtEl>
                                          <p:spTgt spid="22572"/>
                                        </p:tgtEl>
                                      </p:cBhvr>
                                    </p:animEffect>
                                  </p:childTnLst>
                                  <p:subTnLst>
                                    <p:audio>
                                      <p:cMediaNode>
                                        <p:cTn display="0" masterRel="sameClick">
                                          <p:stCondLst>
                                            <p:cond evt="begin" delay="0">
                                              <p:tn val="105"/>
                                            </p:cond>
                                          </p:stCondLst>
                                          <p:endCondLst>
                                            <p:cond evt="onStopAudio" delay="0">
                                              <p:tgtEl>
                                                <p:sldTgt/>
                                              </p:tgtEl>
                                            </p:cond>
                                          </p:endCondLst>
                                        </p:cTn>
                                        <p:tgtEl>
                                          <p:sndTgt r:embed="rId2" name="hammer.wav"/>
                                        </p:tgtEl>
                                      </p:cMediaNode>
                                    </p:audio>
                                  </p:subTnLst>
                                </p:cTn>
                              </p:par>
                            </p:childTnLst>
                          </p:cTn>
                        </p:par>
                        <p:par>
                          <p:cTn id="110" fill="hold" nodeType="afterGroup">
                            <p:stCondLst>
                              <p:cond delay="10500"/>
                            </p:stCondLst>
                            <p:childTnLst>
                              <p:par>
                                <p:cTn id="111" presetID="4" presetClass="exit" presetSubtype="16" fill="hold" grpId="1" nodeType="afterEffect">
                                  <p:stCondLst>
                                    <p:cond delay="0"/>
                                  </p:stCondLst>
                                  <p:childTnLst>
                                    <p:animEffect transition="out" filter="box(in)">
                                      <p:cBhvr>
                                        <p:cTn id="112" dur="500"/>
                                        <p:tgtEl>
                                          <p:spTgt spid="22572"/>
                                        </p:tgtEl>
                                      </p:cBhvr>
                                    </p:animEffect>
                                    <p:set>
                                      <p:cBhvr>
                                        <p:cTn id="113" dur="1" fill="hold">
                                          <p:stCondLst>
                                            <p:cond delay="499"/>
                                          </p:stCondLst>
                                        </p:cTn>
                                        <p:tgtEl>
                                          <p:spTgt spid="22572"/>
                                        </p:tgtEl>
                                        <p:attrNameLst>
                                          <p:attrName>style.visibility</p:attrName>
                                        </p:attrNameLst>
                                      </p:cBhvr>
                                      <p:to>
                                        <p:strVal val="hidden"/>
                                      </p:to>
                                    </p:set>
                                  </p:childTnLst>
                                </p:cTn>
                              </p:par>
                            </p:childTnLst>
                          </p:cTn>
                        </p:par>
                        <p:par>
                          <p:cTn id="114" fill="hold" nodeType="afterGroup">
                            <p:stCondLst>
                              <p:cond delay="11000"/>
                            </p:stCondLst>
                            <p:childTnLst>
                              <p:par>
                                <p:cTn id="115" presetID="53" presetClass="entr" presetSubtype="0" fill="hold" grpId="0" nodeType="afterEffect">
                                  <p:stCondLst>
                                    <p:cond delay="0"/>
                                  </p:stCondLst>
                                  <p:childTnLst>
                                    <p:set>
                                      <p:cBhvr>
                                        <p:cTn id="116" dur="1" fill="hold">
                                          <p:stCondLst>
                                            <p:cond delay="0"/>
                                          </p:stCondLst>
                                        </p:cTn>
                                        <p:tgtEl>
                                          <p:spTgt spid="22571"/>
                                        </p:tgtEl>
                                        <p:attrNameLst>
                                          <p:attrName>style.visibility</p:attrName>
                                        </p:attrNameLst>
                                      </p:cBhvr>
                                      <p:to>
                                        <p:strVal val="visible"/>
                                      </p:to>
                                    </p:set>
                                    <p:anim calcmode="lin" valueType="num">
                                      <p:cBhvr>
                                        <p:cTn id="117" dur="500" fill="hold"/>
                                        <p:tgtEl>
                                          <p:spTgt spid="22571"/>
                                        </p:tgtEl>
                                        <p:attrNameLst>
                                          <p:attrName>ppt_w</p:attrName>
                                        </p:attrNameLst>
                                      </p:cBhvr>
                                      <p:tavLst>
                                        <p:tav tm="0">
                                          <p:val>
                                            <p:fltVal val="0"/>
                                          </p:val>
                                        </p:tav>
                                        <p:tav tm="100000">
                                          <p:val>
                                            <p:strVal val="#ppt_w"/>
                                          </p:val>
                                        </p:tav>
                                      </p:tavLst>
                                    </p:anim>
                                    <p:anim calcmode="lin" valueType="num">
                                      <p:cBhvr>
                                        <p:cTn id="118" dur="500" fill="hold"/>
                                        <p:tgtEl>
                                          <p:spTgt spid="22571"/>
                                        </p:tgtEl>
                                        <p:attrNameLst>
                                          <p:attrName>ppt_h</p:attrName>
                                        </p:attrNameLst>
                                      </p:cBhvr>
                                      <p:tavLst>
                                        <p:tav tm="0">
                                          <p:val>
                                            <p:fltVal val="0"/>
                                          </p:val>
                                        </p:tav>
                                        <p:tav tm="100000">
                                          <p:val>
                                            <p:strVal val="#ppt_h"/>
                                          </p:val>
                                        </p:tav>
                                      </p:tavLst>
                                    </p:anim>
                                    <p:animEffect transition="in" filter="fade">
                                      <p:cBhvr>
                                        <p:cTn id="119" dur="500"/>
                                        <p:tgtEl>
                                          <p:spTgt spid="22571"/>
                                        </p:tgtEl>
                                      </p:cBhvr>
                                    </p:animEffect>
                                  </p:childTnLst>
                                  <p:subTnLst>
                                    <p:audio>
                                      <p:cMediaNode>
                                        <p:cTn display="0" masterRel="sameClick">
                                          <p:stCondLst>
                                            <p:cond evt="begin" delay="0">
                                              <p:tn val="115"/>
                                            </p:cond>
                                          </p:stCondLst>
                                          <p:endCondLst>
                                            <p:cond evt="onStopAudio" delay="0">
                                              <p:tgtEl>
                                                <p:sldTgt/>
                                              </p:tgtEl>
                                            </p:cond>
                                          </p:endCondLst>
                                        </p:cTn>
                                        <p:tgtEl>
                                          <p:sndTgt r:embed="rId2" name="hammer.wav"/>
                                        </p:tgtEl>
                                      </p:cMediaNode>
                                    </p:audio>
                                  </p:subTnLst>
                                </p:cTn>
                              </p:par>
                            </p:childTnLst>
                          </p:cTn>
                        </p:par>
                        <p:par>
                          <p:cTn id="120" fill="hold" nodeType="afterGroup">
                            <p:stCondLst>
                              <p:cond delay="11500"/>
                            </p:stCondLst>
                            <p:childTnLst>
                              <p:par>
                                <p:cTn id="121" presetID="4" presetClass="exit" presetSubtype="16" fill="hold" grpId="1" nodeType="afterEffect">
                                  <p:stCondLst>
                                    <p:cond delay="0"/>
                                  </p:stCondLst>
                                  <p:childTnLst>
                                    <p:animEffect transition="out" filter="box(in)">
                                      <p:cBhvr>
                                        <p:cTn id="122" dur="500"/>
                                        <p:tgtEl>
                                          <p:spTgt spid="22571"/>
                                        </p:tgtEl>
                                      </p:cBhvr>
                                    </p:animEffect>
                                    <p:set>
                                      <p:cBhvr>
                                        <p:cTn id="123" dur="1" fill="hold">
                                          <p:stCondLst>
                                            <p:cond delay="499"/>
                                          </p:stCondLst>
                                        </p:cTn>
                                        <p:tgtEl>
                                          <p:spTgt spid="22571"/>
                                        </p:tgtEl>
                                        <p:attrNameLst>
                                          <p:attrName>style.visibility</p:attrName>
                                        </p:attrNameLst>
                                      </p:cBhvr>
                                      <p:to>
                                        <p:strVal val="hidden"/>
                                      </p:to>
                                    </p:set>
                                  </p:childTnLst>
                                </p:cTn>
                              </p:par>
                            </p:childTnLst>
                          </p:cTn>
                        </p:par>
                        <p:par>
                          <p:cTn id="124" fill="hold" nodeType="afterGroup">
                            <p:stCondLst>
                              <p:cond delay="12000"/>
                            </p:stCondLst>
                            <p:childTnLst>
                              <p:par>
                                <p:cTn id="125" presetID="53" presetClass="entr" presetSubtype="0" fill="hold" grpId="0" nodeType="afterEffect">
                                  <p:stCondLst>
                                    <p:cond delay="0"/>
                                  </p:stCondLst>
                                  <p:childTnLst>
                                    <p:set>
                                      <p:cBhvr>
                                        <p:cTn id="126" dur="1" fill="hold">
                                          <p:stCondLst>
                                            <p:cond delay="0"/>
                                          </p:stCondLst>
                                        </p:cTn>
                                        <p:tgtEl>
                                          <p:spTgt spid="22570"/>
                                        </p:tgtEl>
                                        <p:attrNameLst>
                                          <p:attrName>style.visibility</p:attrName>
                                        </p:attrNameLst>
                                      </p:cBhvr>
                                      <p:to>
                                        <p:strVal val="visible"/>
                                      </p:to>
                                    </p:set>
                                    <p:anim calcmode="lin" valueType="num">
                                      <p:cBhvr>
                                        <p:cTn id="127" dur="500" fill="hold"/>
                                        <p:tgtEl>
                                          <p:spTgt spid="22570"/>
                                        </p:tgtEl>
                                        <p:attrNameLst>
                                          <p:attrName>ppt_w</p:attrName>
                                        </p:attrNameLst>
                                      </p:cBhvr>
                                      <p:tavLst>
                                        <p:tav tm="0">
                                          <p:val>
                                            <p:fltVal val="0"/>
                                          </p:val>
                                        </p:tav>
                                        <p:tav tm="100000">
                                          <p:val>
                                            <p:strVal val="#ppt_w"/>
                                          </p:val>
                                        </p:tav>
                                      </p:tavLst>
                                    </p:anim>
                                    <p:anim calcmode="lin" valueType="num">
                                      <p:cBhvr>
                                        <p:cTn id="128" dur="500" fill="hold"/>
                                        <p:tgtEl>
                                          <p:spTgt spid="22570"/>
                                        </p:tgtEl>
                                        <p:attrNameLst>
                                          <p:attrName>ppt_h</p:attrName>
                                        </p:attrNameLst>
                                      </p:cBhvr>
                                      <p:tavLst>
                                        <p:tav tm="0">
                                          <p:val>
                                            <p:fltVal val="0"/>
                                          </p:val>
                                        </p:tav>
                                        <p:tav tm="100000">
                                          <p:val>
                                            <p:strVal val="#ppt_h"/>
                                          </p:val>
                                        </p:tav>
                                      </p:tavLst>
                                    </p:anim>
                                    <p:animEffect transition="in" filter="fade">
                                      <p:cBhvr>
                                        <p:cTn id="129" dur="500"/>
                                        <p:tgtEl>
                                          <p:spTgt spid="22570"/>
                                        </p:tgtEl>
                                      </p:cBhvr>
                                    </p:animEffect>
                                  </p:childTnLst>
                                  <p:subTnLst>
                                    <p:audio>
                                      <p:cMediaNode>
                                        <p:cTn display="0" masterRel="sameClick">
                                          <p:stCondLst>
                                            <p:cond evt="begin" delay="0">
                                              <p:tn val="125"/>
                                            </p:cond>
                                          </p:stCondLst>
                                          <p:endCondLst>
                                            <p:cond evt="onStopAudio" delay="0">
                                              <p:tgtEl>
                                                <p:sldTgt/>
                                              </p:tgtEl>
                                            </p:cond>
                                          </p:endCondLst>
                                        </p:cTn>
                                        <p:tgtEl>
                                          <p:sndTgt r:embed="rId2" name="hammer.wav"/>
                                        </p:tgtEl>
                                      </p:cMediaNode>
                                    </p:audio>
                                  </p:subTnLst>
                                </p:cTn>
                              </p:par>
                            </p:childTnLst>
                          </p:cTn>
                        </p:par>
                        <p:par>
                          <p:cTn id="130" fill="hold" nodeType="afterGroup">
                            <p:stCondLst>
                              <p:cond delay="12500"/>
                            </p:stCondLst>
                            <p:childTnLst>
                              <p:par>
                                <p:cTn id="131" presetID="4" presetClass="exit" presetSubtype="16" fill="hold" grpId="1" nodeType="afterEffect">
                                  <p:stCondLst>
                                    <p:cond delay="0"/>
                                  </p:stCondLst>
                                  <p:childTnLst>
                                    <p:animEffect transition="out" filter="box(in)">
                                      <p:cBhvr>
                                        <p:cTn id="132" dur="500"/>
                                        <p:tgtEl>
                                          <p:spTgt spid="22570"/>
                                        </p:tgtEl>
                                      </p:cBhvr>
                                    </p:animEffect>
                                    <p:set>
                                      <p:cBhvr>
                                        <p:cTn id="133" dur="1" fill="hold">
                                          <p:stCondLst>
                                            <p:cond delay="499"/>
                                          </p:stCondLst>
                                        </p:cTn>
                                        <p:tgtEl>
                                          <p:spTgt spid="22570"/>
                                        </p:tgtEl>
                                        <p:attrNameLst>
                                          <p:attrName>style.visibility</p:attrName>
                                        </p:attrNameLst>
                                      </p:cBhvr>
                                      <p:to>
                                        <p:strVal val="hidden"/>
                                      </p:to>
                                    </p:set>
                                  </p:childTnLst>
                                </p:cTn>
                              </p:par>
                            </p:childTnLst>
                          </p:cTn>
                        </p:par>
                        <p:par>
                          <p:cTn id="134" fill="hold" nodeType="afterGroup">
                            <p:stCondLst>
                              <p:cond delay="13000"/>
                            </p:stCondLst>
                            <p:childTnLst>
                              <p:par>
                                <p:cTn id="135" presetID="53" presetClass="entr" presetSubtype="0" fill="hold" grpId="0" nodeType="afterEffect">
                                  <p:stCondLst>
                                    <p:cond delay="0"/>
                                  </p:stCondLst>
                                  <p:childTnLst>
                                    <p:set>
                                      <p:cBhvr>
                                        <p:cTn id="136" dur="1" fill="hold">
                                          <p:stCondLst>
                                            <p:cond delay="0"/>
                                          </p:stCondLst>
                                        </p:cTn>
                                        <p:tgtEl>
                                          <p:spTgt spid="22569"/>
                                        </p:tgtEl>
                                        <p:attrNameLst>
                                          <p:attrName>style.visibility</p:attrName>
                                        </p:attrNameLst>
                                      </p:cBhvr>
                                      <p:to>
                                        <p:strVal val="visible"/>
                                      </p:to>
                                    </p:set>
                                    <p:anim calcmode="lin" valueType="num">
                                      <p:cBhvr>
                                        <p:cTn id="137" dur="500" fill="hold"/>
                                        <p:tgtEl>
                                          <p:spTgt spid="22569"/>
                                        </p:tgtEl>
                                        <p:attrNameLst>
                                          <p:attrName>ppt_w</p:attrName>
                                        </p:attrNameLst>
                                      </p:cBhvr>
                                      <p:tavLst>
                                        <p:tav tm="0">
                                          <p:val>
                                            <p:fltVal val="0"/>
                                          </p:val>
                                        </p:tav>
                                        <p:tav tm="100000">
                                          <p:val>
                                            <p:strVal val="#ppt_w"/>
                                          </p:val>
                                        </p:tav>
                                      </p:tavLst>
                                    </p:anim>
                                    <p:anim calcmode="lin" valueType="num">
                                      <p:cBhvr>
                                        <p:cTn id="138" dur="500" fill="hold"/>
                                        <p:tgtEl>
                                          <p:spTgt spid="22569"/>
                                        </p:tgtEl>
                                        <p:attrNameLst>
                                          <p:attrName>ppt_h</p:attrName>
                                        </p:attrNameLst>
                                      </p:cBhvr>
                                      <p:tavLst>
                                        <p:tav tm="0">
                                          <p:val>
                                            <p:fltVal val="0"/>
                                          </p:val>
                                        </p:tav>
                                        <p:tav tm="100000">
                                          <p:val>
                                            <p:strVal val="#ppt_h"/>
                                          </p:val>
                                        </p:tav>
                                      </p:tavLst>
                                    </p:anim>
                                    <p:animEffect transition="in" filter="fade">
                                      <p:cBhvr>
                                        <p:cTn id="139" dur="500"/>
                                        <p:tgtEl>
                                          <p:spTgt spid="22569"/>
                                        </p:tgtEl>
                                      </p:cBhvr>
                                    </p:animEffect>
                                  </p:childTnLst>
                                  <p:subTnLst>
                                    <p:audio>
                                      <p:cMediaNode>
                                        <p:cTn display="0" masterRel="sameClick">
                                          <p:stCondLst>
                                            <p:cond evt="begin" delay="0">
                                              <p:tn val="135"/>
                                            </p:cond>
                                          </p:stCondLst>
                                          <p:endCondLst>
                                            <p:cond evt="onStopAudio" delay="0">
                                              <p:tgtEl>
                                                <p:sldTgt/>
                                              </p:tgtEl>
                                            </p:cond>
                                          </p:endCondLst>
                                        </p:cTn>
                                        <p:tgtEl>
                                          <p:sndTgt r:embed="rId2" name="hammer.wav"/>
                                        </p:tgtEl>
                                      </p:cMediaNode>
                                    </p:audio>
                                  </p:subTnLst>
                                </p:cTn>
                              </p:par>
                            </p:childTnLst>
                          </p:cTn>
                        </p:par>
                        <p:par>
                          <p:cTn id="140" fill="hold" nodeType="afterGroup">
                            <p:stCondLst>
                              <p:cond delay="13500"/>
                            </p:stCondLst>
                            <p:childTnLst>
                              <p:par>
                                <p:cTn id="141" presetID="4" presetClass="exit" presetSubtype="16" fill="hold" grpId="1" nodeType="afterEffect">
                                  <p:stCondLst>
                                    <p:cond delay="0"/>
                                  </p:stCondLst>
                                  <p:childTnLst>
                                    <p:animEffect transition="out" filter="box(in)">
                                      <p:cBhvr>
                                        <p:cTn id="142" dur="500"/>
                                        <p:tgtEl>
                                          <p:spTgt spid="22569"/>
                                        </p:tgtEl>
                                      </p:cBhvr>
                                    </p:animEffect>
                                    <p:set>
                                      <p:cBhvr>
                                        <p:cTn id="143" dur="1" fill="hold">
                                          <p:stCondLst>
                                            <p:cond delay="499"/>
                                          </p:stCondLst>
                                        </p:cTn>
                                        <p:tgtEl>
                                          <p:spTgt spid="22569"/>
                                        </p:tgtEl>
                                        <p:attrNameLst>
                                          <p:attrName>style.visibility</p:attrName>
                                        </p:attrNameLst>
                                      </p:cBhvr>
                                      <p:to>
                                        <p:strVal val="hidden"/>
                                      </p:to>
                                    </p:set>
                                  </p:childTnLst>
                                </p:cTn>
                              </p:par>
                            </p:childTnLst>
                          </p:cTn>
                        </p:par>
                        <p:par>
                          <p:cTn id="144" fill="hold" nodeType="afterGroup">
                            <p:stCondLst>
                              <p:cond delay="14000"/>
                            </p:stCondLst>
                            <p:childTnLst>
                              <p:par>
                                <p:cTn id="145" presetID="53" presetClass="entr" presetSubtype="0" fill="hold" grpId="0" nodeType="afterEffect">
                                  <p:stCondLst>
                                    <p:cond delay="0"/>
                                  </p:stCondLst>
                                  <p:childTnLst>
                                    <p:set>
                                      <p:cBhvr>
                                        <p:cTn id="146" dur="1" fill="hold">
                                          <p:stCondLst>
                                            <p:cond delay="0"/>
                                          </p:stCondLst>
                                        </p:cTn>
                                        <p:tgtEl>
                                          <p:spTgt spid="22568"/>
                                        </p:tgtEl>
                                        <p:attrNameLst>
                                          <p:attrName>style.visibility</p:attrName>
                                        </p:attrNameLst>
                                      </p:cBhvr>
                                      <p:to>
                                        <p:strVal val="visible"/>
                                      </p:to>
                                    </p:set>
                                    <p:anim calcmode="lin" valueType="num">
                                      <p:cBhvr>
                                        <p:cTn id="147" dur="500" fill="hold"/>
                                        <p:tgtEl>
                                          <p:spTgt spid="22568"/>
                                        </p:tgtEl>
                                        <p:attrNameLst>
                                          <p:attrName>ppt_w</p:attrName>
                                        </p:attrNameLst>
                                      </p:cBhvr>
                                      <p:tavLst>
                                        <p:tav tm="0">
                                          <p:val>
                                            <p:fltVal val="0"/>
                                          </p:val>
                                        </p:tav>
                                        <p:tav tm="100000">
                                          <p:val>
                                            <p:strVal val="#ppt_w"/>
                                          </p:val>
                                        </p:tav>
                                      </p:tavLst>
                                    </p:anim>
                                    <p:anim calcmode="lin" valueType="num">
                                      <p:cBhvr>
                                        <p:cTn id="148" dur="500" fill="hold"/>
                                        <p:tgtEl>
                                          <p:spTgt spid="22568"/>
                                        </p:tgtEl>
                                        <p:attrNameLst>
                                          <p:attrName>ppt_h</p:attrName>
                                        </p:attrNameLst>
                                      </p:cBhvr>
                                      <p:tavLst>
                                        <p:tav tm="0">
                                          <p:val>
                                            <p:fltVal val="0"/>
                                          </p:val>
                                        </p:tav>
                                        <p:tav tm="100000">
                                          <p:val>
                                            <p:strVal val="#ppt_h"/>
                                          </p:val>
                                        </p:tav>
                                      </p:tavLst>
                                    </p:anim>
                                    <p:animEffect transition="in" filter="fade">
                                      <p:cBhvr>
                                        <p:cTn id="149" dur="500"/>
                                        <p:tgtEl>
                                          <p:spTgt spid="22568"/>
                                        </p:tgtEl>
                                      </p:cBhvr>
                                    </p:animEffect>
                                  </p:childTnLst>
                                  <p:subTnLst>
                                    <p:audio>
                                      <p:cMediaNode>
                                        <p:cTn display="0" masterRel="sameClick">
                                          <p:stCondLst>
                                            <p:cond evt="begin" delay="0">
                                              <p:tn val="145"/>
                                            </p:cond>
                                          </p:stCondLst>
                                          <p:endCondLst>
                                            <p:cond evt="onStopAudio" delay="0">
                                              <p:tgtEl>
                                                <p:sldTgt/>
                                              </p:tgtEl>
                                            </p:cond>
                                          </p:endCondLst>
                                        </p:cTn>
                                        <p:tgtEl>
                                          <p:sndTgt r:embed="rId2" name="hammer.wav"/>
                                        </p:tgtEl>
                                      </p:cMediaNode>
                                    </p:audio>
                                  </p:subTnLst>
                                </p:cTn>
                              </p:par>
                            </p:childTnLst>
                          </p:cTn>
                        </p:par>
                        <p:par>
                          <p:cTn id="150" fill="hold" nodeType="afterGroup">
                            <p:stCondLst>
                              <p:cond delay="14500"/>
                            </p:stCondLst>
                            <p:childTnLst>
                              <p:par>
                                <p:cTn id="151" presetID="4" presetClass="exit" presetSubtype="16" fill="hold" grpId="1" nodeType="afterEffect">
                                  <p:stCondLst>
                                    <p:cond delay="0"/>
                                  </p:stCondLst>
                                  <p:childTnLst>
                                    <p:animEffect transition="out" filter="box(in)">
                                      <p:cBhvr>
                                        <p:cTn id="152" dur="500"/>
                                        <p:tgtEl>
                                          <p:spTgt spid="22568"/>
                                        </p:tgtEl>
                                      </p:cBhvr>
                                    </p:animEffect>
                                    <p:set>
                                      <p:cBhvr>
                                        <p:cTn id="153" dur="1" fill="hold">
                                          <p:stCondLst>
                                            <p:cond delay="499"/>
                                          </p:stCondLst>
                                        </p:cTn>
                                        <p:tgtEl>
                                          <p:spTgt spid="22568"/>
                                        </p:tgtEl>
                                        <p:attrNameLst>
                                          <p:attrName>style.visibility</p:attrName>
                                        </p:attrNameLst>
                                      </p:cBhvr>
                                      <p:to>
                                        <p:strVal val="hidden"/>
                                      </p:to>
                                    </p:set>
                                  </p:childTnLst>
                                </p:cTn>
                              </p:par>
                            </p:childTnLst>
                          </p:cTn>
                        </p:par>
                        <p:par>
                          <p:cTn id="154" fill="hold" nodeType="afterGroup">
                            <p:stCondLst>
                              <p:cond delay="15000"/>
                            </p:stCondLst>
                            <p:childTnLst>
                              <p:par>
                                <p:cTn id="155" presetID="53" presetClass="entr" presetSubtype="0" fill="hold" grpId="0" nodeType="afterEffect">
                                  <p:stCondLst>
                                    <p:cond delay="0"/>
                                  </p:stCondLst>
                                  <p:childTnLst>
                                    <p:set>
                                      <p:cBhvr>
                                        <p:cTn id="156" dur="1" fill="hold">
                                          <p:stCondLst>
                                            <p:cond delay="0"/>
                                          </p:stCondLst>
                                        </p:cTn>
                                        <p:tgtEl>
                                          <p:spTgt spid="22567"/>
                                        </p:tgtEl>
                                        <p:attrNameLst>
                                          <p:attrName>style.visibility</p:attrName>
                                        </p:attrNameLst>
                                      </p:cBhvr>
                                      <p:to>
                                        <p:strVal val="visible"/>
                                      </p:to>
                                    </p:set>
                                    <p:anim calcmode="lin" valueType="num">
                                      <p:cBhvr>
                                        <p:cTn id="157" dur="500" fill="hold"/>
                                        <p:tgtEl>
                                          <p:spTgt spid="22567"/>
                                        </p:tgtEl>
                                        <p:attrNameLst>
                                          <p:attrName>ppt_w</p:attrName>
                                        </p:attrNameLst>
                                      </p:cBhvr>
                                      <p:tavLst>
                                        <p:tav tm="0">
                                          <p:val>
                                            <p:fltVal val="0"/>
                                          </p:val>
                                        </p:tav>
                                        <p:tav tm="100000">
                                          <p:val>
                                            <p:strVal val="#ppt_w"/>
                                          </p:val>
                                        </p:tav>
                                      </p:tavLst>
                                    </p:anim>
                                    <p:anim calcmode="lin" valueType="num">
                                      <p:cBhvr>
                                        <p:cTn id="158" dur="500" fill="hold"/>
                                        <p:tgtEl>
                                          <p:spTgt spid="22567"/>
                                        </p:tgtEl>
                                        <p:attrNameLst>
                                          <p:attrName>ppt_h</p:attrName>
                                        </p:attrNameLst>
                                      </p:cBhvr>
                                      <p:tavLst>
                                        <p:tav tm="0">
                                          <p:val>
                                            <p:fltVal val="0"/>
                                          </p:val>
                                        </p:tav>
                                        <p:tav tm="100000">
                                          <p:val>
                                            <p:strVal val="#ppt_h"/>
                                          </p:val>
                                        </p:tav>
                                      </p:tavLst>
                                    </p:anim>
                                    <p:animEffect transition="in" filter="fade">
                                      <p:cBhvr>
                                        <p:cTn id="159" dur="500"/>
                                        <p:tgtEl>
                                          <p:spTgt spid="22567"/>
                                        </p:tgtEl>
                                      </p:cBhvr>
                                    </p:animEffect>
                                  </p:childTnLst>
                                  <p:subTnLst>
                                    <p:audio>
                                      <p:cMediaNode>
                                        <p:cTn display="0" masterRel="sameClick">
                                          <p:stCondLst>
                                            <p:cond evt="begin" delay="0">
                                              <p:tn val="155"/>
                                            </p:cond>
                                          </p:stCondLst>
                                          <p:endCondLst>
                                            <p:cond evt="onStopAudio" delay="0">
                                              <p:tgtEl>
                                                <p:sldTgt/>
                                              </p:tgtEl>
                                            </p:cond>
                                          </p:endCondLst>
                                        </p:cTn>
                                        <p:tgtEl>
                                          <p:sndTgt r:embed="rId2" name="hammer.wav"/>
                                        </p:tgtEl>
                                      </p:cMediaNode>
                                    </p:audio>
                                  </p:subTnLst>
                                </p:cTn>
                              </p:par>
                            </p:childTnLst>
                          </p:cTn>
                        </p:par>
                        <p:par>
                          <p:cTn id="160" fill="hold" nodeType="afterGroup">
                            <p:stCondLst>
                              <p:cond delay="15500"/>
                            </p:stCondLst>
                            <p:childTnLst>
                              <p:par>
                                <p:cTn id="161" presetID="4" presetClass="exit" presetSubtype="16" fill="hold" grpId="1" nodeType="afterEffect">
                                  <p:stCondLst>
                                    <p:cond delay="0"/>
                                  </p:stCondLst>
                                  <p:childTnLst>
                                    <p:animEffect transition="out" filter="box(in)">
                                      <p:cBhvr>
                                        <p:cTn id="162" dur="500"/>
                                        <p:tgtEl>
                                          <p:spTgt spid="22567"/>
                                        </p:tgtEl>
                                      </p:cBhvr>
                                    </p:animEffect>
                                    <p:set>
                                      <p:cBhvr>
                                        <p:cTn id="163" dur="1" fill="hold">
                                          <p:stCondLst>
                                            <p:cond delay="499"/>
                                          </p:stCondLst>
                                        </p:cTn>
                                        <p:tgtEl>
                                          <p:spTgt spid="22567"/>
                                        </p:tgtEl>
                                        <p:attrNameLst>
                                          <p:attrName>style.visibility</p:attrName>
                                        </p:attrNameLst>
                                      </p:cBhvr>
                                      <p:to>
                                        <p:strVal val="hidden"/>
                                      </p:to>
                                    </p:set>
                                  </p:childTnLst>
                                </p:cTn>
                              </p:par>
                            </p:childTnLst>
                          </p:cTn>
                        </p:par>
                        <p:par>
                          <p:cTn id="164" fill="hold" nodeType="afterGroup">
                            <p:stCondLst>
                              <p:cond delay="16000"/>
                            </p:stCondLst>
                            <p:childTnLst>
                              <p:par>
                                <p:cTn id="165" presetID="53" presetClass="entr" presetSubtype="0" fill="hold" grpId="0" nodeType="afterEffect">
                                  <p:stCondLst>
                                    <p:cond delay="0"/>
                                  </p:stCondLst>
                                  <p:childTnLst>
                                    <p:set>
                                      <p:cBhvr>
                                        <p:cTn id="166" dur="1" fill="hold">
                                          <p:stCondLst>
                                            <p:cond delay="0"/>
                                          </p:stCondLst>
                                        </p:cTn>
                                        <p:tgtEl>
                                          <p:spTgt spid="22556"/>
                                        </p:tgtEl>
                                        <p:attrNameLst>
                                          <p:attrName>style.visibility</p:attrName>
                                        </p:attrNameLst>
                                      </p:cBhvr>
                                      <p:to>
                                        <p:strVal val="visible"/>
                                      </p:to>
                                    </p:set>
                                    <p:anim calcmode="lin" valueType="num">
                                      <p:cBhvr>
                                        <p:cTn id="167" dur="500" fill="hold"/>
                                        <p:tgtEl>
                                          <p:spTgt spid="22556"/>
                                        </p:tgtEl>
                                        <p:attrNameLst>
                                          <p:attrName>ppt_w</p:attrName>
                                        </p:attrNameLst>
                                      </p:cBhvr>
                                      <p:tavLst>
                                        <p:tav tm="0">
                                          <p:val>
                                            <p:fltVal val="0"/>
                                          </p:val>
                                        </p:tav>
                                        <p:tav tm="100000">
                                          <p:val>
                                            <p:strVal val="#ppt_w"/>
                                          </p:val>
                                        </p:tav>
                                      </p:tavLst>
                                    </p:anim>
                                    <p:anim calcmode="lin" valueType="num">
                                      <p:cBhvr>
                                        <p:cTn id="168" dur="500" fill="hold"/>
                                        <p:tgtEl>
                                          <p:spTgt spid="22556"/>
                                        </p:tgtEl>
                                        <p:attrNameLst>
                                          <p:attrName>ppt_h</p:attrName>
                                        </p:attrNameLst>
                                      </p:cBhvr>
                                      <p:tavLst>
                                        <p:tav tm="0">
                                          <p:val>
                                            <p:fltVal val="0"/>
                                          </p:val>
                                        </p:tav>
                                        <p:tav tm="100000">
                                          <p:val>
                                            <p:strVal val="#ppt_h"/>
                                          </p:val>
                                        </p:tav>
                                      </p:tavLst>
                                    </p:anim>
                                    <p:animEffect transition="in" filter="fade">
                                      <p:cBhvr>
                                        <p:cTn id="169" dur="500"/>
                                        <p:tgtEl>
                                          <p:spTgt spid="22556"/>
                                        </p:tgtEl>
                                      </p:cBhvr>
                                    </p:animEffect>
                                  </p:childTnLst>
                                  <p:subTnLst>
                                    <p:audio>
                                      <p:cMediaNode>
                                        <p:cTn display="0" masterRel="sameClick">
                                          <p:stCondLst>
                                            <p:cond evt="begin" delay="0">
                                              <p:tn val="165"/>
                                            </p:cond>
                                          </p:stCondLst>
                                          <p:endCondLst>
                                            <p:cond evt="onStopAudio" delay="0">
                                              <p:tgtEl>
                                                <p:sldTgt/>
                                              </p:tgtEl>
                                            </p:cond>
                                          </p:endCondLst>
                                        </p:cTn>
                                        <p:tgtEl>
                                          <p:sndTgt r:embed="rId2" name="hammer.wav"/>
                                        </p:tgtEl>
                                      </p:cMediaNode>
                                    </p:audio>
                                  </p:subTnLst>
                                </p:cTn>
                              </p:par>
                            </p:childTnLst>
                          </p:cTn>
                        </p:par>
                        <p:par>
                          <p:cTn id="170" fill="hold" nodeType="afterGroup">
                            <p:stCondLst>
                              <p:cond delay="16500"/>
                            </p:stCondLst>
                            <p:childTnLst>
                              <p:par>
                                <p:cTn id="171" presetID="4" presetClass="exit" presetSubtype="16" fill="hold" grpId="1" nodeType="afterEffect">
                                  <p:stCondLst>
                                    <p:cond delay="0"/>
                                  </p:stCondLst>
                                  <p:childTnLst>
                                    <p:animEffect transition="out" filter="box(in)">
                                      <p:cBhvr>
                                        <p:cTn id="172" dur="500"/>
                                        <p:tgtEl>
                                          <p:spTgt spid="22556"/>
                                        </p:tgtEl>
                                      </p:cBhvr>
                                    </p:animEffect>
                                    <p:set>
                                      <p:cBhvr>
                                        <p:cTn id="173" dur="1" fill="hold">
                                          <p:stCondLst>
                                            <p:cond delay="499"/>
                                          </p:stCondLst>
                                        </p:cTn>
                                        <p:tgtEl>
                                          <p:spTgt spid="22556"/>
                                        </p:tgtEl>
                                        <p:attrNameLst>
                                          <p:attrName>style.visibility</p:attrName>
                                        </p:attrNameLst>
                                      </p:cBhvr>
                                      <p:to>
                                        <p:strVal val="hidden"/>
                                      </p:to>
                                    </p:set>
                                  </p:childTnLst>
                                </p:cTn>
                              </p:par>
                            </p:childTnLst>
                          </p:cTn>
                        </p:par>
                        <p:par>
                          <p:cTn id="174" fill="hold" nodeType="afterGroup">
                            <p:stCondLst>
                              <p:cond delay="17000"/>
                            </p:stCondLst>
                            <p:childTnLst>
                              <p:par>
                                <p:cTn id="175" presetID="53" presetClass="entr" presetSubtype="0" fill="hold" grpId="0" nodeType="afterEffect">
                                  <p:stCondLst>
                                    <p:cond delay="0"/>
                                  </p:stCondLst>
                                  <p:childTnLst>
                                    <p:set>
                                      <p:cBhvr>
                                        <p:cTn id="176" dur="1" fill="hold">
                                          <p:stCondLst>
                                            <p:cond delay="0"/>
                                          </p:stCondLst>
                                        </p:cTn>
                                        <p:tgtEl>
                                          <p:spTgt spid="22555"/>
                                        </p:tgtEl>
                                        <p:attrNameLst>
                                          <p:attrName>style.visibility</p:attrName>
                                        </p:attrNameLst>
                                      </p:cBhvr>
                                      <p:to>
                                        <p:strVal val="visible"/>
                                      </p:to>
                                    </p:set>
                                    <p:anim calcmode="lin" valueType="num">
                                      <p:cBhvr>
                                        <p:cTn id="177" dur="500" fill="hold"/>
                                        <p:tgtEl>
                                          <p:spTgt spid="22555"/>
                                        </p:tgtEl>
                                        <p:attrNameLst>
                                          <p:attrName>ppt_w</p:attrName>
                                        </p:attrNameLst>
                                      </p:cBhvr>
                                      <p:tavLst>
                                        <p:tav tm="0">
                                          <p:val>
                                            <p:fltVal val="0"/>
                                          </p:val>
                                        </p:tav>
                                        <p:tav tm="100000">
                                          <p:val>
                                            <p:strVal val="#ppt_w"/>
                                          </p:val>
                                        </p:tav>
                                      </p:tavLst>
                                    </p:anim>
                                    <p:anim calcmode="lin" valueType="num">
                                      <p:cBhvr>
                                        <p:cTn id="178" dur="500" fill="hold"/>
                                        <p:tgtEl>
                                          <p:spTgt spid="22555"/>
                                        </p:tgtEl>
                                        <p:attrNameLst>
                                          <p:attrName>ppt_h</p:attrName>
                                        </p:attrNameLst>
                                      </p:cBhvr>
                                      <p:tavLst>
                                        <p:tav tm="0">
                                          <p:val>
                                            <p:fltVal val="0"/>
                                          </p:val>
                                        </p:tav>
                                        <p:tav tm="100000">
                                          <p:val>
                                            <p:strVal val="#ppt_h"/>
                                          </p:val>
                                        </p:tav>
                                      </p:tavLst>
                                    </p:anim>
                                    <p:animEffect transition="in" filter="fade">
                                      <p:cBhvr>
                                        <p:cTn id="179" dur="500"/>
                                        <p:tgtEl>
                                          <p:spTgt spid="22555"/>
                                        </p:tgtEl>
                                      </p:cBhvr>
                                    </p:animEffect>
                                  </p:childTnLst>
                                  <p:subTnLst>
                                    <p:audio>
                                      <p:cMediaNode>
                                        <p:cTn display="0" masterRel="sameClick">
                                          <p:stCondLst>
                                            <p:cond evt="begin" delay="0">
                                              <p:tn val="175"/>
                                            </p:cond>
                                          </p:stCondLst>
                                          <p:endCondLst>
                                            <p:cond evt="onStopAudio" delay="0">
                                              <p:tgtEl>
                                                <p:sldTgt/>
                                              </p:tgtEl>
                                            </p:cond>
                                          </p:endCondLst>
                                        </p:cTn>
                                        <p:tgtEl>
                                          <p:sndTgt r:embed="rId2" name="hammer.wav"/>
                                        </p:tgtEl>
                                      </p:cMediaNode>
                                    </p:audio>
                                  </p:subTnLst>
                                </p:cTn>
                              </p:par>
                            </p:childTnLst>
                          </p:cTn>
                        </p:par>
                        <p:par>
                          <p:cTn id="180" fill="hold" nodeType="afterGroup">
                            <p:stCondLst>
                              <p:cond delay="17500"/>
                            </p:stCondLst>
                            <p:childTnLst>
                              <p:par>
                                <p:cTn id="181" presetID="4" presetClass="exit" presetSubtype="16" fill="hold" grpId="1" nodeType="afterEffect">
                                  <p:stCondLst>
                                    <p:cond delay="0"/>
                                  </p:stCondLst>
                                  <p:childTnLst>
                                    <p:animEffect transition="out" filter="box(in)">
                                      <p:cBhvr>
                                        <p:cTn id="182" dur="500"/>
                                        <p:tgtEl>
                                          <p:spTgt spid="22555"/>
                                        </p:tgtEl>
                                      </p:cBhvr>
                                    </p:animEffect>
                                    <p:set>
                                      <p:cBhvr>
                                        <p:cTn id="183" dur="1" fill="hold">
                                          <p:stCondLst>
                                            <p:cond delay="499"/>
                                          </p:stCondLst>
                                        </p:cTn>
                                        <p:tgtEl>
                                          <p:spTgt spid="22555"/>
                                        </p:tgtEl>
                                        <p:attrNameLst>
                                          <p:attrName>style.visibility</p:attrName>
                                        </p:attrNameLst>
                                      </p:cBhvr>
                                      <p:to>
                                        <p:strVal val="hidden"/>
                                      </p:to>
                                    </p:set>
                                  </p:childTnLst>
                                </p:cTn>
                              </p:par>
                            </p:childTnLst>
                          </p:cTn>
                        </p:par>
                        <p:par>
                          <p:cTn id="184" fill="hold" nodeType="afterGroup">
                            <p:stCondLst>
                              <p:cond delay="18000"/>
                            </p:stCondLst>
                            <p:childTnLst>
                              <p:par>
                                <p:cTn id="185" presetID="53" presetClass="entr" presetSubtype="0" fill="hold" grpId="0" nodeType="afterEffect">
                                  <p:stCondLst>
                                    <p:cond delay="0"/>
                                  </p:stCondLst>
                                  <p:childTnLst>
                                    <p:set>
                                      <p:cBhvr>
                                        <p:cTn id="186" dur="1" fill="hold">
                                          <p:stCondLst>
                                            <p:cond delay="0"/>
                                          </p:stCondLst>
                                        </p:cTn>
                                        <p:tgtEl>
                                          <p:spTgt spid="22554"/>
                                        </p:tgtEl>
                                        <p:attrNameLst>
                                          <p:attrName>style.visibility</p:attrName>
                                        </p:attrNameLst>
                                      </p:cBhvr>
                                      <p:to>
                                        <p:strVal val="visible"/>
                                      </p:to>
                                    </p:set>
                                    <p:anim calcmode="lin" valueType="num">
                                      <p:cBhvr>
                                        <p:cTn id="187" dur="500" fill="hold"/>
                                        <p:tgtEl>
                                          <p:spTgt spid="22554"/>
                                        </p:tgtEl>
                                        <p:attrNameLst>
                                          <p:attrName>ppt_w</p:attrName>
                                        </p:attrNameLst>
                                      </p:cBhvr>
                                      <p:tavLst>
                                        <p:tav tm="0">
                                          <p:val>
                                            <p:fltVal val="0"/>
                                          </p:val>
                                        </p:tav>
                                        <p:tav tm="100000">
                                          <p:val>
                                            <p:strVal val="#ppt_w"/>
                                          </p:val>
                                        </p:tav>
                                      </p:tavLst>
                                    </p:anim>
                                    <p:anim calcmode="lin" valueType="num">
                                      <p:cBhvr>
                                        <p:cTn id="188" dur="500" fill="hold"/>
                                        <p:tgtEl>
                                          <p:spTgt spid="22554"/>
                                        </p:tgtEl>
                                        <p:attrNameLst>
                                          <p:attrName>ppt_h</p:attrName>
                                        </p:attrNameLst>
                                      </p:cBhvr>
                                      <p:tavLst>
                                        <p:tav tm="0">
                                          <p:val>
                                            <p:fltVal val="0"/>
                                          </p:val>
                                        </p:tav>
                                        <p:tav tm="100000">
                                          <p:val>
                                            <p:strVal val="#ppt_h"/>
                                          </p:val>
                                        </p:tav>
                                      </p:tavLst>
                                    </p:anim>
                                    <p:animEffect transition="in" filter="fade">
                                      <p:cBhvr>
                                        <p:cTn id="189" dur="500"/>
                                        <p:tgtEl>
                                          <p:spTgt spid="22554"/>
                                        </p:tgtEl>
                                      </p:cBhvr>
                                    </p:animEffect>
                                  </p:childTnLst>
                                  <p:subTnLst>
                                    <p:audio>
                                      <p:cMediaNode>
                                        <p:cTn display="0" masterRel="sameClick">
                                          <p:stCondLst>
                                            <p:cond evt="begin" delay="0">
                                              <p:tn val="185"/>
                                            </p:cond>
                                          </p:stCondLst>
                                          <p:endCondLst>
                                            <p:cond evt="onStopAudio" delay="0">
                                              <p:tgtEl>
                                                <p:sldTgt/>
                                              </p:tgtEl>
                                            </p:cond>
                                          </p:endCondLst>
                                        </p:cTn>
                                        <p:tgtEl>
                                          <p:sndTgt r:embed="rId2" name="hammer.wav"/>
                                        </p:tgtEl>
                                      </p:cMediaNode>
                                    </p:audio>
                                  </p:subTnLst>
                                </p:cTn>
                              </p:par>
                            </p:childTnLst>
                          </p:cTn>
                        </p:par>
                        <p:par>
                          <p:cTn id="190" fill="hold" nodeType="afterGroup">
                            <p:stCondLst>
                              <p:cond delay="18500"/>
                            </p:stCondLst>
                            <p:childTnLst>
                              <p:par>
                                <p:cTn id="191" presetID="4" presetClass="exit" presetSubtype="16" fill="hold" grpId="1" nodeType="afterEffect">
                                  <p:stCondLst>
                                    <p:cond delay="0"/>
                                  </p:stCondLst>
                                  <p:childTnLst>
                                    <p:animEffect transition="out" filter="box(in)">
                                      <p:cBhvr>
                                        <p:cTn id="192" dur="500"/>
                                        <p:tgtEl>
                                          <p:spTgt spid="22554"/>
                                        </p:tgtEl>
                                      </p:cBhvr>
                                    </p:animEffect>
                                    <p:set>
                                      <p:cBhvr>
                                        <p:cTn id="193" dur="1" fill="hold">
                                          <p:stCondLst>
                                            <p:cond delay="499"/>
                                          </p:stCondLst>
                                        </p:cTn>
                                        <p:tgtEl>
                                          <p:spTgt spid="22554"/>
                                        </p:tgtEl>
                                        <p:attrNameLst>
                                          <p:attrName>style.visibility</p:attrName>
                                        </p:attrNameLst>
                                      </p:cBhvr>
                                      <p:to>
                                        <p:strVal val="hidden"/>
                                      </p:to>
                                    </p:set>
                                  </p:childTnLst>
                                </p:cTn>
                              </p:par>
                            </p:childTnLst>
                          </p:cTn>
                        </p:par>
                        <p:par>
                          <p:cTn id="194" fill="hold" nodeType="afterGroup">
                            <p:stCondLst>
                              <p:cond delay="19000"/>
                            </p:stCondLst>
                            <p:childTnLst>
                              <p:par>
                                <p:cTn id="195" presetID="53" presetClass="entr" presetSubtype="0" fill="hold" grpId="0" nodeType="afterEffect">
                                  <p:stCondLst>
                                    <p:cond delay="0"/>
                                  </p:stCondLst>
                                  <p:childTnLst>
                                    <p:set>
                                      <p:cBhvr>
                                        <p:cTn id="196" dur="1" fill="hold">
                                          <p:stCondLst>
                                            <p:cond delay="0"/>
                                          </p:stCondLst>
                                        </p:cTn>
                                        <p:tgtEl>
                                          <p:spTgt spid="22553"/>
                                        </p:tgtEl>
                                        <p:attrNameLst>
                                          <p:attrName>style.visibility</p:attrName>
                                        </p:attrNameLst>
                                      </p:cBhvr>
                                      <p:to>
                                        <p:strVal val="visible"/>
                                      </p:to>
                                    </p:set>
                                    <p:anim calcmode="lin" valueType="num">
                                      <p:cBhvr>
                                        <p:cTn id="197" dur="500" fill="hold"/>
                                        <p:tgtEl>
                                          <p:spTgt spid="22553"/>
                                        </p:tgtEl>
                                        <p:attrNameLst>
                                          <p:attrName>ppt_w</p:attrName>
                                        </p:attrNameLst>
                                      </p:cBhvr>
                                      <p:tavLst>
                                        <p:tav tm="0">
                                          <p:val>
                                            <p:fltVal val="0"/>
                                          </p:val>
                                        </p:tav>
                                        <p:tav tm="100000">
                                          <p:val>
                                            <p:strVal val="#ppt_w"/>
                                          </p:val>
                                        </p:tav>
                                      </p:tavLst>
                                    </p:anim>
                                    <p:anim calcmode="lin" valueType="num">
                                      <p:cBhvr>
                                        <p:cTn id="198" dur="500" fill="hold"/>
                                        <p:tgtEl>
                                          <p:spTgt spid="22553"/>
                                        </p:tgtEl>
                                        <p:attrNameLst>
                                          <p:attrName>ppt_h</p:attrName>
                                        </p:attrNameLst>
                                      </p:cBhvr>
                                      <p:tavLst>
                                        <p:tav tm="0">
                                          <p:val>
                                            <p:fltVal val="0"/>
                                          </p:val>
                                        </p:tav>
                                        <p:tav tm="100000">
                                          <p:val>
                                            <p:strVal val="#ppt_h"/>
                                          </p:val>
                                        </p:tav>
                                      </p:tavLst>
                                    </p:anim>
                                    <p:animEffect transition="in" filter="fade">
                                      <p:cBhvr>
                                        <p:cTn id="199" dur="500"/>
                                        <p:tgtEl>
                                          <p:spTgt spid="22553"/>
                                        </p:tgtEl>
                                      </p:cBhvr>
                                    </p:animEffect>
                                  </p:childTnLst>
                                  <p:subTnLst>
                                    <p:audio>
                                      <p:cMediaNode>
                                        <p:cTn display="0" masterRel="sameClick">
                                          <p:stCondLst>
                                            <p:cond evt="begin" delay="0">
                                              <p:tn val="195"/>
                                            </p:cond>
                                          </p:stCondLst>
                                          <p:endCondLst>
                                            <p:cond evt="onStopAudio" delay="0">
                                              <p:tgtEl>
                                                <p:sldTgt/>
                                              </p:tgtEl>
                                            </p:cond>
                                          </p:endCondLst>
                                        </p:cTn>
                                        <p:tgtEl>
                                          <p:sndTgt r:embed="rId2" name="hammer.wav"/>
                                        </p:tgtEl>
                                      </p:cMediaNode>
                                    </p:audio>
                                  </p:subTnLst>
                                </p:cTn>
                              </p:par>
                            </p:childTnLst>
                          </p:cTn>
                        </p:par>
                        <p:par>
                          <p:cTn id="200" fill="hold" nodeType="afterGroup">
                            <p:stCondLst>
                              <p:cond delay="19500"/>
                            </p:stCondLst>
                            <p:childTnLst>
                              <p:par>
                                <p:cTn id="201" presetID="4" presetClass="exit" presetSubtype="16" fill="hold" grpId="1" nodeType="afterEffect">
                                  <p:stCondLst>
                                    <p:cond delay="0"/>
                                  </p:stCondLst>
                                  <p:childTnLst>
                                    <p:animEffect transition="out" filter="box(in)">
                                      <p:cBhvr>
                                        <p:cTn id="202" dur="500"/>
                                        <p:tgtEl>
                                          <p:spTgt spid="22553"/>
                                        </p:tgtEl>
                                      </p:cBhvr>
                                    </p:animEffect>
                                    <p:set>
                                      <p:cBhvr>
                                        <p:cTn id="203" dur="1" fill="hold">
                                          <p:stCondLst>
                                            <p:cond delay="499"/>
                                          </p:stCondLst>
                                        </p:cTn>
                                        <p:tgtEl>
                                          <p:spTgt spid="22553"/>
                                        </p:tgtEl>
                                        <p:attrNameLst>
                                          <p:attrName>style.visibility</p:attrName>
                                        </p:attrNameLst>
                                      </p:cBhvr>
                                      <p:to>
                                        <p:strVal val="hidden"/>
                                      </p:to>
                                    </p:set>
                                  </p:childTnLst>
                                </p:cTn>
                              </p:par>
                            </p:childTnLst>
                          </p:cTn>
                        </p:par>
                        <p:par>
                          <p:cTn id="204" fill="hold" nodeType="afterGroup">
                            <p:stCondLst>
                              <p:cond delay="20000"/>
                            </p:stCondLst>
                            <p:childTnLst>
                              <p:par>
                                <p:cTn id="205" presetID="53" presetClass="entr" presetSubtype="0" fill="hold" grpId="0" nodeType="afterEffect">
                                  <p:stCondLst>
                                    <p:cond delay="0"/>
                                  </p:stCondLst>
                                  <p:childTnLst>
                                    <p:set>
                                      <p:cBhvr>
                                        <p:cTn id="206" dur="1" fill="hold">
                                          <p:stCondLst>
                                            <p:cond delay="0"/>
                                          </p:stCondLst>
                                        </p:cTn>
                                        <p:tgtEl>
                                          <p:spTgt spid="22566"/>
                                        </p:tgtEl>
                                        <p:attrNameLst>
                                          <p:attrName>style.visibility</p:attrName>
                                        </p:attrNameLst>
                                      </p:cBhvr>
                                      <p:to>
                                        <p:strVal val="visible"/>
                                      </p:to>
                                    </p:set>
                                    <p:anim calcmode="lin" valueType="num">
                                      <p:cBhvr>
                                        <p:cTn id="207" dur="500" fill="hold"/>
                                        <p:tgtEl>
                                          <p:spTgt spid="22566"/>
                                        </p:tgtEl>
                                        <p:attrNameLst>
                                          <p:attrName>ppt_w</p:attrName>
                                        </p:attrNameLst>
                                      </p:cBhvr>
                                      <p:tavLst>
                                        <p:tav tm="0">
                                          <p:val>
                                            <p:fltVal val="0"/>
                                          </p:val>
                                        </p:tav>
                                        <p:tav tm="100000">
                                          <p:val>
                                            <p:strVal val="#ppt_w"/>
                                          </p:val>
                                        </p:tav>
                                      </p:tavLst>
                                    </p:anim>
                                    <p:anim calcmode="lin" valueType="num">
                                      <p:cBhvr>
                                        <p:cTn id="208" dur="500" fill="hold"/>
                                        <p:tgtEl>
                                          <p:spTgt spid="22566"/>
                                        </p:tgtEl>
                                        <p:attrNameLst>
                                          <p:attrName>ppt_h</p:attrName>
                                        </p:attrNameLst>
                                      </p:cBhvr>
                                      <p:tavLst>
                                        <p:tav tm="0">
                                          <p:val>
                                            <p:fltVal val="0"/>
                                          </p:val>
                                        </p:tav>
                                        <p:tav tm="100000">
                                          <p:val>
                                            <p:strVal val="#ppt_h"/>
                                          </p:val>
                                        </p:tav>
                                      </p:tavLst>
                                    </p:anim>
                                    <p:animEffect transition="in" filter="fade">
                                      <p:cBhvr>
                                        <p:cTn id="209" dur="500"/>
                                        <p:tgtEl>
                                          <p:spTgt spid="22566"/>
                                        </p:tgtEl>
                                      </p:cBhvr>
                                    </p:animEffect>
                                  </p:childTnLst>
                                  <p:subTnLst>
                                    <p:audio>
                                      <p:cMediaNode>
                                        <p:cTn display="0" masterRel="sameClick">
                                          <p:stCondLst>
                                            <p:cond evt="begin" delay="0">
                                              <p:tn val="205"/>
                                            </p:cond>
                                          </p:stCondLst>
                                          <p:endCondLst>
                                            <p:cond evt="onStopAudio" delay="0">
                                              <p:tgtEl>
                                                <p:sldTgt/>
                                              </p:tgtEl>
                                            </p:cond>
                                          </p:endCondLst>
                                        </p:cTn>
                                        <p:tgtEl>
                                          <p:sndTgt r:embed="rId2" name="hammer.wav"/>
                                        </p:tgtEl>
                                      </p:cMediaNode>
                                    </p:audio>
                                  </p:subTnLst>
                                </p:cTn>
                              </p:par>
                            </p:childTnLst>
                          </p:cTn>
                        </p:par>
                        <p:par>
                          <p:cTn id="210" fill="hold" nodeType="afterGroup">
                            <p:stCondLst>
                              <p:cond delay="20500"/>
                            </p:stCondLst>
                            <p:childTnLst>
                              <p:par>
                                <p:cTn id="211" presetID="4" presetClass="exit" presetSubtype="16" fill="hold" grpId="1" nodeType="afterEffect">
                                  <p:stCondLst>
                                    <p:cond delay="0"/>
                                  </p:stCondLst>
                                  <p:childTnLst>
                                    <p:animEffect transition="out" filter="box(in)">
                                      <p:cBhvr>
                                        <p:cTn id="212" dur="500"/>
                                        <p:tgtEl>
                                          <p:spTgt spid="22566"/>
                                        </p:tgtEl>
                                      </p:cBhvr>
                                    </p:animEffect>
                                    <p:set>
                                      <p:cBhvr>
                                        <p:cTn id="213" dur="1" fill="hold">
                                          <p:stCondLst>
                                            <p:cond delay="499"/>
                                          </p:stCondLst>
                                        </p:cTn>
                                        <p:tgtEl>
                                          <p:spTgt spid="22566"/>
                                        </p:tgtEl>
                                        <p:attrNameLst>
                                          <p:attrName>style.visibility</p:attrName>
                                        </p:attrNameLst>
                                      </p:cBhvr>
                                      <p:to>
                                        <p:strVal val="hidden"/>
                                      </p:to>
                                    </p:set>
                                  </p:childTnLst>
                                </p:cTn>
                              </p:par>
                            </p:childTnLst>
                          </p:cTn>
                        </p:par>
                        <p:par>
                          <p:cTn id="214" fill="hold" nodeType="afterGroup">
                            <p:stCondLst>
                              <p:cond delay="21000"/>
                            </p:stCondLst>
                            <p:childTnLst>
                              <p:par>
                                <p:cTn id="215" presetID="53" presetClass="entr" presetSubtype="0" fill="hold" grpId="0" nodeType="afterEffect">
                                  <p:stCondLst>
                                    <p:cond delay="0"/>
                                  </p:stCondLst>
                                  <p:childTnLst>
                                    <p:set>
                                      <p:cBhvr>
                                        <p:cTn id="216" dur="1" fill="hold">
                                          <p:stCondLst>
                                            <p:cond delay="0"/>
                                          </p:stCondLst>
                                        </p:cTn>
                                        <p:tgtEl>
                                          <p:spTgt spid="22561"/>
                                        </p:tgtEl>
                                        <p:attrNameLst>
                                          <p:attrName>style.visibility</p:attrName>
                                        </p:attrNameLst>
                                      </p:cBhvr>
                                      <p:to>
                                        <p:strVal val="visible"/>
                                      </p:to>
                                    </p:set>
                                    <p:anim calcmode="lin" valueType="num">
                                      <p:cBhvr>
                                        <p:cTn id="217" dur="500" fill="hold"/>
                                        <p:tgtEl>
                                          <p:spTgt spid="22561"/>
                                        </p:tgtEl>
                                        <p:attrNameLst>
                                          <p:attrName>ppt_w</p:attrName>
                                        </p:attrNameLst>
                                      </p:cBhvr>
                                      <p:tavLst>
                                        <p:tav tm="0">
                                          <p:val>
                                            <p:fltVal val="0"/>
                                          </p:val>
                                        </p:tav>
                                        <p:tav tm="100000">
                                          <p:val>
                                            <p:strVal val="#ppt_w"/>
                                          </p:val>
                                        </p:tav>
                                      </p:tavLst>
                                    </p:anim>
                                    <p:anim calcmode="lin" valueType="num">
                                      <p:cBhvr>
                                        <p:cTn id="218" dur="500" fill="hold"/>
                                        <p:tgtEl>
                                          <p:spTgt spid="22561"/>
                                        </p:tgtEl>
                                        <p:attrNameLst>
                                          <p:attrName>ppt_h</p:attrName>
                                        </p:attrNameLst>
                                      </p:cBhvr>
                                      <p:tavLst>
                                        <p:tav tm="0">
                                          <p:val>
                                            <p:fltVal val="0"/>
                                          </p:val>
                                        </p:tav>
                                        <p:tav tm="100000">
                                          <p:val>
                                            <p:strVal val="#ppt_h"/>
                                          </p:val>
                                        </p:tav>
                                      </p:tavLst>
                                    </p:anim>
                                    <p:animEffect transition="in" filter="fade">
                                      <p:cBhvr>
                                        <p:cTn id="219" dur="500"/>
                                        <p:tgtEl>
                                          <p:spTgt spid="22561"/>
                                        </p:tgtEl>
                                      </p:cBhvr>
                                    </p:animEffect>
                                  </p:childTnLst>
                                  <p:subTnLst>
                                    <p:audio>
                                      <p:cMediaNode>
                                        <p:cTn display="0" masterRel="sameClick">
                                          <p:stCondLst>
                                            <p:cond evt="begin" delay="0">
                                              <p:tn val="215"/>
                                            </p:cond>
                                          </p:stCondLst>
                                          <p:endCondLst>
                                            <p:cond evt="onStopAudio" delay="0">
                                              <p:tgtEl>
                                                <p:sldTgt/>
                                              </p:tgtEl>
                                            </p:cond>
                                          </p:endCondLst>
                                        </p:cTn>
                                        <p:tgtEl>
                                          <p:sndTgt r:embed="rId2" name="hammer.wav"/>
                                        </p:tgtEl>
                                      </p:cMediaNode>
                                    </p:audio>
                                  </p:subTnLst>
                                </p:cTn>
                              </p:par>
                            </p:childTnLst>
                          </p:cTn>
                        </p:par>
                        <p:par>
                          <p:cTn id="220" fill="hold" nodeType="afterGroup">
                            <p:stCondLst>
                              <p:cond delay="21500"/>
                            </p:stCondLst>
                            <p:childTnLst>
                              <p:par>
                                <p:cTn id="221" presetID="4" presetClass="exit" presetSubtype="16" fill="hold" grpId="1" nodeType="afterEffect">
                                  <p:stCondLst>
                                    <p:cond delay="0"/>
                                  </p:stCondLst>
                                  <p:childTnLst>
                                    <p:animEffect transition="out" filter="box(in)">
                                      <p:cBhvr>
                                        <p:cTn id="222" dur="500"/>
                                        <p:tgtEl>
                                          <p:spTgt spid="22561"/>
                                        </p:tgtEl>
                                      </p:cBhvr>
                                    </p:animEffect>
                                    <p:set>
                                      <p:cBhvr>
                                        <p:cTn id="223" dur="1" fill="hold">
                                          <p:stCondLst>
                                            <p:cond delay="499"/>
                                          </p:stCondLst>
                                        </p:cTn>
                                        <p:tgtEl>
                                          <p:spTgt spid="22561"/>
                                        </p:tgtEl>
                                        <p:attrNameLst>
                                          <p:attrName>style.visibility</p:attrName>
                                        </p:attrNameLst>
                                      </p:cBhvr>
                                      <p:to>
                                        <p:strVal val="hidden"/>
                                      </p:to>
                                    </p:set>
                                  </p:childTnLst>
                                </p:cTn>
                              </p:par>
                            </p:childTnLst>
                          </p:cTn>
                        </p:par>
                        <p:par>
                          <p:cTn id="224" fill="hold" nodeType="afterGroup">
                            <p:stCondLst>
                              <p:cond delay="22000"/>
                            </p:stCondLst>
                            <p:childTnLst>
                              <p:par>
                                <p:cTn id="225" presetID="53" presetClass="entr" presetSubtype="0" fill="hold" grpId="0" nodeType="afterEffect">
                                  <p:stCondLst>
                                    <p:cond delay="0"/>
                                  </p:stCondLst>
                                  <p:childTnLst>
                                    <p:set>
                                      <p:cBhvr>
                                        <p:cTn id="226" dur="1" fill="hold">
                                          <p:stCondLst>
                                            <p:cond delay="0"/>
                                          </p:stCondLst>
                                        </p:cTn>
                                        <p:tgtEl>
                                          <p:spTgt spid="22560"/>
                                        </p:tgtEl>
                                        <p:attrNameLst>
                                          <p:attrName>style.visibility</p:attrName>
                                        </p:attrNameLst>
                                      </p:cBhvr>
                                      <p:to>
                                        <p:strVal val="visible"/>
                                      </p:to>
                                    </p:set>
                                    <p:anim calcmode="lin" valueType="num">
                                      <p:cBhvr>
                                        <p:cTn id="227" dur="500" fill="hold"/>
                                        <p:tgtEl>
                                          <p:spTgt spid="22560"/>
                                        </p:tgtEl>
                                        <p:attrNameLst>
                                          <p:attrName>ppt_w</p:attrName>
                                        </p:attrNameLst>
                                      </p:cBhvr>
                                      <p:tavLst>
                                        <p:tav tm="0">
                                          <p:val>
                                            <p:fltVal val="0"/>
                                          </p:val>
                                        </p:tav>
                                        <p:tav tm="100000">
                                          <p:val>
                                            <p:strVal val="#ppt_w"/>
                                          </p:val>
                                        </p:tav>
                                      </p:tavLst>
                                    </p:anim>
                                    <p:anim calcmode="lin" valueType="num">
                                      <p:cBhvr>
                                        <p:cTn id="228" dur="500" fill="hold"/>
                                        <p:tgtEl>
                                          <p:spTgt spid="22560"/>
                                        </p:tgtEl>
                                        <p:attrNameLst>
                                          <p:attrName>ppt_h</p:attrName>
                                        </p:attrNameLst>
                                      </p:cBhvr>
                                      <p:tavLst>
                                        <p:tav tm="0">
                                          <p:val>
                                            <p:fltVal val="0"/>
                                          </p:val>
                                        </p:tav>
                                        <p:tav tm="100000">
                                          <p:val>
                                            <p:strVal val="#ppt_h"/>
                                          </p:val>
                                        </p:tav>
                                      </p:tavLst>
                                    </p:anim>
                                    <p:animEffect transition="in" filter="fade">
                                      <p:cBhvr>
                                        <p:cTn id="229" dur="500"/>
                                        <p:tgtEl>
                                          <p:spTgt spid="22560"/>
                                        </p:tgtEl>
                                      </p:cBhvr>
                                    </p:animEffect>
                                  </p:childTnLst>
                                  <p:subTnLst>
                                    <p:audio>
                                      <p:cMediaNode>
                                        <p:cTn display="0" masterRel="sameClick">
                                          <p:stCondLst>
                                            <p:cond evt="begin" delay="0">
                                              <p:tn val="225"/>
                                            </p:cond>
                                          </p:stCondLst>
                                          <p:endCondLst>
                                            <p:cond evt="onStopAudio" delay="0">
                                              <p:tgtEl>
                                                <p:sldTgt/>
                                              </p:tgtEl>
                                            </p:cond>
                                          </p:endCondLst>
                                        </p:cTn>
                                        <p:tgtEl>
                                          <p:sndTgt r:embed="rId2" name="hammer.wav"/>
                                        </p:tgtEl>
                                      </p:cMediaNode>
                                    </p:audio>
                                  </p:subTnLst>
                                </p:cTn>
                              </p:par>
                            </p:childTnLst>
                          </p:cTn>
                        </p:par>
                        <p:par>
                          <p:cTn id="230" fill="hold" nodeType="afterGroup">
                            <p:stCondLst>
                              <p:cond delay="22500"/>
                            </p:stCondLst>
                            <p:childTnLst>
                              <p:par>
                                <p:cTn id="231" presetID="4" presetClass="exit" presetSubtype="16" fill="hold" grpId="1" nodeType="afterEffect">
                                  <p:stCondLst>
                                    <p:cond delay="0"/>
                                  </p:stCondLst>
                                  <p:childTnLst>
                                    <p:animEffect transition="out" filter="box(in)">
                                      <p:cBhvr>
                                        <p:cTn id="232" dur="500"/>
                                        <p:tgtEl>
                                          <p:spTgt spid="22560"/>
                                        </p:tgtEl>
                                      </p:cBhvr>
                                    </p:animEffect>
                                    <p:set>
                                      <p:cBhvr>
                                        <p:cTn id="233" dur="1" fill="hold">
                                          <p:stCondLst>
                                            <p:cond delay="499"/>
                                          </p:stCondLst>
                                        </p:cTn>
                                        <p:tgtEl>
                                          <p:spTgt spid="22560"/>
                                        </p:tgtEl>
                                        <p:attrNameLst>
                                          <p:attrName>style.visibility</p:attrName>
                                        </p:attrNameLst>
                                      </p:cBhvr>
                                      <p:to>
                                        <p:strVal val="hidden"/>
                                      </p:to>
                                    </p:set>
                                  </p:childTnLst>
                                </p:cTn>
                              </p:par>
                            </p:childTnLst>
                          </p:cTn>
                        </p:par>
                        <p:par>
                          <p:cTn id="234" fill="hold" nodeType="afterGroup">
                            <p:stCondLst>
                              <p:cond delay="23000"/>
                            </p:stCondLst>
                            <p:childTnLst>
                              <p:par>
                                <p:cTn id="235" presetID="53" presetClass="entr" presetSubtype="0" fill="hold" grpId="0" nodeType="afterEffect">
                                  <p:stCondLst>
                                    <p:cond delay="0"/>
                                  </p:stCondLst>
                                  <p:childTnLst>
                                    <p:set>
                                      <p:cBhvr>
                                        <p:cTn id="236" dur="1" fill="hold">
                                          <p:stCondLst>
                                            <p:cond delay="0"/>
                                          </p:stCondLst>
                                        </p:cTn>
                                        <p:tgtEl>
                                          <p:spTgt spid="22565"/>
                                        </p:tgtEl>
                                        <p:attrNameLst>
                                          <p:attrName>style.visibility</p:attrName>
                                        </p:attrNameLst>
                                      </p:cBhvr>
                                      <p:to>
                                        <p:strVal val="visible"/>
                                      </p:to>
                                    </p:set>
                                    <p:anim calcmode="lin" valueType="num">
                                      <p:cBhvr>
                                        <p:cTn id="237" dur="500" fill="hold"/>
                                        <p:tgtEl>
                                          <p:spTgt spid="22565"/>
                                        </p:tgtEl>
                                        <p:attrNameLst>
                                          <p:attrName>ppt_w</p:attrName>
                                        </p:attrNameLst>
                                      </p:cBhvr>
                                      <p:tavLst>
                                        <p:tav tm="0">
                                          <p:val>
                                            <p:fltVal val="0"/>
                                          </p:val>
                                        </p:tav>
                                        <p:tav tm="100000">
                                          <p:val>
                                            <p:strVal val="#ppt_w"/>
                                          </p:val>
                                        </p:tav>
                                      </p:tavLst>
                                    </p:anim>
                                    <p:anim calcmode="lin" valueType="num">
                                      <p:cBhvr>
                                        <p:cTn id="238" dur="500" fill="hold"/>
                                        <p:tgtEl>
                                          <p:spTgt spid="22565"/>
                                        </p:tgtEl>
                                        <p:attrNameLst>
                                          <p:attrName>ppt_h</p:attrName>
                                        </p:attrNameLst>
                                      </p:cBhvr>
                                      <p:tavLst>
                                        <p:tav tm="0">
                                          <p:val>
                                            <p:fltVal val="0"/>
                                          </p:val>
                                        </p:tav>
                                        <p:tav tm="100000">
                                          <p:val>
                                            <p:strVal val="#ppt_h"/>
                                          </p:val>
                                        </p:tav>
                                      </p:tavLst>
                                    </p:anim>
                                    <p:animEffect transition="in" filter="fade">
                                      <p:cBhvr>
                                        <p:cTn id="239" dur="500"/>
                                        <p:tgtEl>
                                          <p:spTgt spid="22565"/>
                                        </p:tgtEl>
                                      </p:cBhvr>
                                    </p:animEffect>
                                  </p:childTnLst>
                                  <p:subTnLst>
                                    <p:audio>
                                      <p:cMediaNode>
                                        <p:cTn display="0" masterRel="sameClick">
                                          <p:stCondLst>
                                            <p:cond evt="begin" delay="0">
                                              <p:tn val="235"/>
                                            </p:cond>
                                          </p:stCondLst>
                                          <p:endCondLst>
                                            <p:cond evt="onStopAudio" delay="0">
                                              <p:tgtEl>
                                                <p:sldTgt/>
                                              </p:tgtEl>
                                            </p:cond>
                                          </p:endCondLst>
                                        </p:cTn>
                                        <p:tgtEl>
                                          <p:sndTgt r:embed="rId2" name="hammer.wav"/>
                                        </p:tgtEl>
                                      </p:cMediaNode>
                                    </p:audio>
                                  </p:subTnLst>
                                </p:cTn>
                              </p:par>
                            </p:childTnLst>
                          </p:cTn>
                        </p:par>
                        <p:par>
                          <p:cTn id="240" fill="hold" nodeType="afterGroup">
                            <p:stCondLst>
                              <p:cond delay="23500"/>
                            </p:stCondLst>
                            <p:childTnLst>
                              <p:par>
                                <p:cTn id="241" presetID="4" presetClass="exit" presetSubtype="16" fill="hold" grpId="1" nodeType="afterEffect">
                                  <p:stCondLst>
                                    <p:cond delay="0"/>
                                  </p:stCondLst>
                                  <p:childTnLst>
                                    <p:animEffect transition="out" filter="box(in)">
                                      <p:cBhvr>
                                        <p:cTn id="242" dur="500"/>
                                        <p:tgtEl>
                                          <p:spTgt spid="22565"/>
                                        </p:tgtEl>
                                      </p:cBhvr>
                                    </p:animEffect>
                                    <p:set>
                                      <p:cBhvr>
                                        <p:cTn id="243" dur="1" fill="hold">
                                          <p:stCondLst>
                                            <p:cond delay="499"/>
                                          </p:stCondLst>
                                        </p:cTn>
                                        <p:tgtEl>
                                          <p:spTgt spid="22565"/>
                                        </p:tgtEl>
                                        <p:attrNameLst>
                                          <p:attrName>style.visibility</p:attrName>
                                        </p:attrNameLst>
                                      </p:cBhvr>
                                      <p:to>
                                        <p:strVal val="hidden"/>
                                      </p:to>
                                    </p:set>
                                  </p:childTnLst>
                                </p:cTn>
                              </p:par>
                            </p:childTnLst>
                          </p:cTn>
                        </p:par>
                        <p:par>
                          <p:cTn id="244" fill="hold" nodeType="afterGroup">
                            <p:stCondLst>
                              <p:cond delay="24000"/>
                            </p:stCondLst>
                            <p:childTnLst>
                              <p:par>
                                <p:cTn id="245" presetID="53" presetClass="entr" presetSubtype="0" fill="hold" grpId="0" nodeType="afterEffect">
                                  <p:stCondLst>
                                    <p:cond delay="0"/>
                                  </p:stCondLst>
                                  <p:childTnLst>
                                    <p:set>
                                      <p:cBhvr>
                                        <p:cTn id="246" dur="1" fill="hold">
                                          <p:stCondLst>
                                            <p:cond delay="0"/>
                                          </p:stCondLst>
                                        </p:cTn>
                                        <p:tgtEl>
                                          <p:spTgt spid="22562"/>
                                        </p:tgtEl>
                                        <p:attrNameLst>
                                          <p:attrName>style.visibility</p:attrName>
                                        </p:attrNameLst>
                                      </p:cBhvr>
                                      <p:to>
                                        <p:strVal val="visible"/>
                                      </p:to>
                                    </p:set>
                                    <p:anim calcmode="lin" valueType="num">
                                      <p:cBhvr>
                                        <p:cTn id="247" dur="500" fill="hold"/>
                                        <p:tgtEl>
                                          <p:spTgt spid="22562"/>
                                        </p:tgtEl>
                                        <p:attrNameLst>
                                          <p:attrName>ppt_w</p:attrName>
                                        </p:attrNameLst>
                                      </p:cBhvr>
                                      <p:tavLst>
                                        <p:tav tm="0">
                                          <p:val>
                                            <p:fltVal val="0"/>
                                          </p:val>
                                        </p:tav>
                                        <p:tav tm="100000">
                                          <p:val>
                                            <p:strVal val="#ppt_w"/>
                                          </p:val>
                                        </p:tav>
                                      </p:tavLst>
                                    </p:anim>
                                    <p:anim calcmode="lin" valueType="num">
                                      <p:cBhvr>
                                        <p:cTn id="248" dur="500" fill="hold"/>
                                        <p:tgtEl>
                                          <p:spTgt spid="22562"/>
                                        </p:tgtEl>
                                        <p:attrNameLst>
                                          <p:attrName>ppt_h</p:attrName>
                                        </p:attrNameLst>
                                      </p:cBhvr>
                                      <p:tavLst>
                                        <p:tav tm="0">
                                          <p:val>
                                            <p:fltVal val="0"/>
                                          </p:val>
                                        </p:tav>
                                        <p:tav tm="100000">
                                          <p:val>
                                            <p:strVal val="#ppt_h"/>
                                          </p:val>
                                        </p:tav>
                                      </p:tavLst>
                                    </p:anim>
                                    <p:animEffect transition="in" filter="fade">
                                      <p:cBhvr>
                                        <p:cTn id="249" dur="500"/>
                                        <p:tgtEl>
                                          <p:spTgt spid="22562"/>
                                        </p:tgtEl>
                                      </p:cBhvr>
                                    </p:animEffect>
                                  </p:childTnLst>
                                  <p:subTnLst>
                                    <p:audio>
                                      <p:cMediaNode>
                                        <p:cTn display="0" masterRel="sameClick">
                                          <p:stCondLst>
                                            <p:cond evt="begin" delay="0">
                                              <p:tn val="245"/>
                                            </p:cond>
                                          </p:stCondLst>
                                          <p:endCondLst>
                                            <p:cond evt="onStopAudio" delay="0">
                                              <p:tgtEl>
                                                <p:sldTgt/>
                                              </p:tgtEl>
                                            </p:cond>
                                          </p:endCondLst>
                                        </p:cTn>
                                        <p:tgtEl>
                                          <p:sndTgt r:embed="rId2" name="hammer.wav"/>
                                        </p:tgtEl>
                                      </p:cMediaNode>
                                    </p:audio>
                                  </p:subTnLst>
                                </p:cTn>
                              </p:par>
                            </p:childTnLst>
                          </p:cTn>
                        </p:par>
                        <p:par>
                          <p:cTn id="250" fill="hold" nodeType="afterGroup">
                            <p:stCondLst>
                              <p:cond delay="24500"/>
                            </p:stCondLst>
                            <p:childTnLst>
                              <p:par>
                                <p:cTn id="251" presetID="4" presetClass="exit" presetSubtype="16" fill="hold" grpId="1" nodeType="afterEffect">
                                  <p:stCondLst>
                                    <p:cond delay="0"/>
                                  </p:stCondLst>
                                  <p:childTnLst>
                                    <p:animEffect transition="out" filter="box(in)">
                                      <p:cBhvr>
                                        <p:cTn id="252" dur="500"/>
                                        <p:tgtEl>
                                          <p:spTgt spid="22562"/>
                                        </p:tgtEl>
                                      </p:cBhvr>
                                    </p:animEffect>
                                    <p:set>
                                      <p:cBhvr>
                                        <p:cTn id="253" dur="1" fill="hold">
                                          <p:stCondLst>
                                            <p:cond delay="499"/>
                                          </p:stCondLst>
                                        </p:cTn>
                                        <p:tgtEl>
                                          <p:spTgt spid="22562"/>
                                        </p:tgtEl>
                                        <p:attrNameLst>
                                          <p:attrName>style.visibility</p:attrName>
                                        </p:attrNameLst>
                                      </p:cBhvr>
                                      <p:to>
                                        <p:strVal val="hidden"/>
                                      </p:to>
                                    </p:set>
                                  </p:childTnLst>
                                </p:cTn>
                              </p:par>
                            </p:childTnLst>
                          </p:cTn>
                        </p:par>
                        <p:par>
                          <p:cTn id="254" fill="hold" nodeType="afterGroup">
                            <p:stCondLst>
                              <p:cond delay="25000"/>
                            </p:stCondLst>
                            <p:childTnLst>
                              <p:par>
                                <p:cTn id="255" presetID="53" presetClass="entr" presetSubtype="0" fill="hold" grpId="0" nodeType="afterEffect">
                                  <p:stCondLst>
                                    <p:cond delay="0"/>
                                  </p:stCondLst>
                                  <p:childTnLst>
                                    <p:set>
                                      <p:cBhvr>
                                        <p:cTn id="256" dur="1" fill="hold">
                                          <p:stCondLst>
                                            <p:cond delay="0"/>
                                          </p:stCondLst>
                                        </p:cTn>
                                        <p:tgtEl>
                                          <p:spTgt spid="22557"/>
                                        </p:tgtEl>
                                        <p:attrNameLst>
                                          <p:attrName>style.visibility</p:attrName>
                                        </p:attrNameLst>
                                      </p:cBhvr>
                                      <p:to>
                                        <p:strVal val="visible"/>
                                      </p:to>
                                    </p:set>
                                    <p:anim calcmode="lin" valueType="num">
                                      <p:cBhvr>
                                        <p:cTn id="257" dur="500" fill="hold"/>
                                        <p:tgtEl>
                                          <p:spTgt spid="22557"/>
                                        </p:tgtEl>
                                        <p:attrNameLst>
                                          <p:attrName>ppt_w</p:attrName>
                                        </p:attrNameLst>
                                      </p:cBhvr>
                                      <p:tavLst>
                                        <p:tav tm="0">
                                          <p:val>
                                            <p:fltVal val="0"/>
                                          </p:val>
                                        </p:tav>
                                        <p:tav tm="100000">
                                          <p:val>
                                            <p:strVal val="#ppt_w"/>
                                          </p:val>
                                        </p:tav>
                                      </p:tavLst>
                                    </p:anim>
                                    <p:anim calcmode="lin" valueType="num">
                                      <p:cBhvr>
                                        <p:cTn id="258" dur="500" fill="hold"/>
                                        <p:tgtEl>
                                          <p:spTgt spid="22557"/>
                                        </p:tgtEl>
                                        <p:attrNameLst>
                                          <p:attrName>ppt_h</p:attrName>
                                        </p:attrNameLst>
                                      </p:cBhvr>
                                      <p:tavLst>
                                        <p:tav tm="0">
                                          <p:val>
                                            <p:fltVal val="0"/>
                                          </p:val>
                                        </p:tav>
                                        <p:tav tm="100000">
                                          <p:val>
                                            <p:strVal val="#ppt_h"/>
                                          </p:val>
                                        </p:tav>
                                      </p:tavLst>
                                    </p:anim>
                                    <p:animEffect transition="in" filter="fade">
                                      <p:cBhvr>
                                        <p:cTn id="259" dur="500"/>
                                        <p:tgtEl>
                                          <p:spTgt spid="22557"/>
                                        </p:tgtEl>
                                      </p:cBhvr>
                                    </p:animEffect>
                                  </p:childTnLst>
                                  <p:subTnLst>
                                    <p:audio>
                                      <p:cMediaNode>
                                        <p:cTn display="0" masterRel="sameClick">
                                          <p:stCondLst>
                                            <p:cond evt="begin" delay="0">
                                              <p:tn val="255"/>
                                            </p:cond>
                                          </p:stCondLst>
                                          <p:endCondLst>
                                            <p:cond evt="onStopAudio" delay="0">
                                              <p:tgtEl>
                                                <p:sldTgt/>
                                              </p:tgtEl>
                                            </p:cond>
                                          </p:endCondLst>
                                        </p:cTn>
                                        <p:tgtEl>
                                          <p:sndTgt r:embed="rId2" name="hammer.wav"/>
                                        </p:tgtEl>
                                      </p:cMediaNode>
                                    </p:audio>
                                  </p:subTnLst>
                                </p:cTn>
                              </p:par>
                            </p:childTnLst>
                          </p:cTn>
                        </p:par>
                        <p:par>
                          <p:cTn id="260" fill="hold" nodeType="afterGroup">
                            <p:stCondLst>
                              <p:cond delay="25500"/>
                            </p:stCondLst>
                            <p:childTnLst>
                              <p:par>
                                <p:cTn id="261" presetID="4" presetClass="exit" presetSubtype="16" fill="hold" grpId="1" nodeType="afterEffect">
                                  <p:stCondLst>
                                    <p:cond delay="0"/>
                                  </p:stCondLst>
                                  <p:childTnLst>
                                    <p:animEffect transition="out" filter="box(in)">
                                      <p:cBhvr>
                                        <p:cTn id="262" dur="500"/>
                                        <p:tgtEl>
                                          <p:spTgt spid="22557"/>
                                        </p:tgtEl>
                                      </p:cBhvr>
                                    </p:animEffect>
                                    <p:set>
                                      <p:cBhvr>
                                        <p:cTn id="263" dur="1" fill="hold">
                                          <p:stCondLst>
                                            <p:cond delay="499"/>
                                          </p:stCondLst>
                                        </p:cTn>
                                        <p:tgtEl>
                                          <p:spTgt spid="22557"/>
                                        </p:tgtEl>
                                        <p:attrNameLst>
                                          <p:attrName>style.visibility</p:attrName>
                                        </p:attrNameLst>
                                      </p:cBhvr>
                                      <p:to>
                                        <p:strVal val="hidden"/>
                                      </p:to>
                                    </p:set>
                                  </p:childTnLst>
                                </p:cTn>
                              </p:par>
                            </p:childTnLst>
                          </p:cTn>
                        </p:par>
                        <p:par>
                          <p:cTn id="264" fill="hold" nodeType="afterGroup">
                            <p:stCondLst>
                              <p:cond delay="26000"/>
                            </p:stCondLst>
                            <p:childTnLst>
                              <p:par>
                                <p:cTn id="265" presetID="53" presetClass="entr" presetSubtype="0" fill="hold" grpId="0" nodeType="afterEffect">
                                  <p:stCondLst>
                                    <p:cond delay="0"/>
                                  </p:stCondLst>
                                  <p:childTnLst>
                                    <p:set>
                                      <p:cBhvr>
                                        <p:cTn id="266" dur="1" fill="hold">
                                          <p:stCondLst>
                                            <p:cond delay="0"/>
                                          </p:stCondLst>
                                        </p:cTn>
                                        <p:tgtEl>
                                          <p:spTgt spid="22563"/>
                                        </p:tgtEl>
                                        <p:attrNameLst>
                                          <p:attrName>style.visibility</p:attrName>
                                        </p:attrNameLst>
                                      </p:cBhvr>
                                      <p:to>
                                        <p:strVal val="visible"/>
                                      </p:to>
                                    </p:set>
                                    <p:anim calcmode="lin" valueType="num">
                                      <p:cBhvr>
                                        <p:cTn id="267" dur="500" fill="hold"/>
                                        <p:tgtEl>
                                          <p:spTgt spid="22563"/>
                                        </p:tgtEl>
                                        <p:attrNameLst>
                                          <p:attrName>ppt_w</p:attrName>
                                        </p:attrNameLst>
                                      </p:cBhvr>
                                      <p:tavLst>
                                        <p:tav tm="0">
                                          <p:val>
                                            <p:fltVal val="0"/>
                                          </p:val>
                                        </p:tav>
                                        <p:tav tm="100000">
                                          <p:val>
                                            <p:strVal val="#ppt_w"/>
                                          </p:val>
                                        </p:tav>
                                      </p:tavLst>
                                    </p:anim>
                                    <p:anim calcmode="lin" valueType="num">
                                      <p:cBhvr>
                                        <p:cTn id="268" dur="500" fill="hold"/>
                                        <p:tgtEl>
                                          <p:spTgt spid="22563"/>
                                        </p:tgtEl>
                                        <p:attrNameLst>
                                          <p:attrName>ppt_h</p:attrName>
                                        </p:attrNameLst>
                                      </p:cBhvr>
                                      <p:tavLst>
                                        <p:tav tm="0">
                                          <p:val>
                                            <p:fltVal val="0"/>
                                          </p:val>
                                        </p:tav>
                                        <p:tav tm="100000">
                                          <p:val>
                                            <p:strVal val="#ppt_h"/>
                                          </p:val>
                                        </p:tav>
                                      </p:tavLst>
                                    </p:anim>
                                    <p:animEffect transition="in" filter="fade">
                                      <p:cBhvr>
                                        <p:cTn id="269" dur="500"/>
                                        <p:tgtEl>
                                          <p:spTgt spid="22563"/>
                                        </p:tgtEl>
                                      </p:cBhvr>
                                    </p:animEffect>
                                  </p:childTnLst>
                                  <p:subTnLst>
                                    <p:audio>
                                      <p:cMediaNode>
                                        <p:cTn display="0" masterRel="sameClick">
                                          <p:stCondLst>
                                            <p:cond evt="begin" delay="0">
                                              <p:tn val="265"/>
                                            </p:cond>
                                          </p:stCondLst>
                                          <p:endCondLst>
                                            <p:cond evt="onStopAudio" delay="0">
                                              <p:tgtEl>
                                                <p:sldTgt/>
                                              </p:tgtEl>
                                            </p:cond>
                                          </p:endCondLst>
                                        </p:cTn>
                                        <p:tgtEl>
                                          <p:sndTgt r:embed="rId2" name="hammer.wav"/>
                                        </p:tgtEl>
                                      </p:cMediaNode>
                                    </p:audio>
                                  </p:subTnLst>
                                </p:cTn>
                              </p:par>
                            </p:childTnLst>
                          </p:cTn>
                        </p:par>
                        <p:par>
                          <p:cTn id="270" fill="hold" nodeType="afterGroup">
                            <p:stCondLst>
                              <p:cond delay="26500"/>
                            </p:stCondLst>
                            <p:childTnLst>
                              <p:par>
                                <p:cTn id="271" presetID="4" presetClass="exit" presetSubtype="16" fill="hold" grpId="1" nodeType="afterEffect">
                                  <p:stCondLst>
                                    <p:cond delay="0"/>
                                  </p:stCondLst>
                                  <p:childTnLst>
                                    <p:animEffect transition="out" filter="box(in)">
                                      <p:cBhvr>
                                        <p:cTn id="272" dur="500"/>
                                        <p:tgtEl>
                                          <p:spTgt spid="22563"/>
                                        </p:tgtEl>
                                      </p:cBhvr>
                                    </p:animEffect>
                                    <p:set>
                                      <p:cBhvr>
                                        <p:cTn id="273" dur="1" fill="hold">
                                          <p:stCondLst>
                                            <p:cond delay="499"/>
                                          </p:stCondLst>
                                        </p:cTn>
                                        <p:tgtEl>
                                          <p:spTgt spid="22563"/>
                                        </p:tgtEl>
                                        <p:attrNameLst>
                                          <p:attrName>style.visibility</p:attrName>
                                        </p:attrNameLst>
                                      </p:cBhvr>
                                      <p:to>
                                        <p:strVal val="hidden"/>
                                      </p:to>
                                    </p:set>
                                  </p:childTnLst>
                                </p:cTn>
                              </p:par>
                            </p:childTnLst>
                          </p:cTn>
                        </p:par>
                        <p:par>
                          <p:cTn id="274" fill="hold" nodeType="afterGroup">
                            <p:stCondLst>
                              <p:cond delay="27000"/>
                            </p:stCondLst>
                            <p:childTnLst>
                              <p:par>
                                <p:cTn id="275" presetID="53" presetClass="entr" presetSubtype="0" fill="hold" grpId="0" nodeType="afterEffect">
                                  <p:stCondLst>
                                    <p:cond delay="0"/>
                                  </p:stCondLst>
                                  <p:childTnLst>
                                    <p:set>
                                      <p:cBhvr>
                                        <p:cTn id="276" dur="1" fill="hold">
                                          <p:stCondLst>
                                            <p:cond delay="0"/>
                                          </p:stCondLst>
                                        </p:cTn>
                                        <p:tgtEl>
                                          <p:spTgt spid="22564"/>
                                        </p:tgtEl>
                                        <p:attrNameLst>
                                          <p:attrName>style.visibility</p:attrName>
                                        </p:attrNameLst>
                                      </p:cBhvr>
                                      <p:to>
                                        <p:strVal val="visible"/>
                                      </p:to>
                                    </p:set>
                                    <p:anim calcmode="lin" valueType="num">
                                      <p:cBhvr>
                                        <p:cTn id="277" dur="500" fill="hold"/>
                                        <p:tgtEl>
                                          <p:spTgt spid="22564"/>
                                        </p:tgtEl>
                                        <p:attrNameLst>
                                          <p:attrName>ppt_w</p:attrName>
                                        </p:attrNameLst>
                                      </p:cBhvr>
                                      <p:tavLst>
                                        <p:tav tm="0">
                                          <p:val>
                                            <p:fltVal val="0"/>
                                          </p:val>
                                        </p:tav>
                                        <p:tav tm="100000">
                                          <p:val>
                                            <p:strVal val="#ppt_w"/>
                                          </p:val>
                                        </p:tav>
                                      </p:tavLst>
                                    </p:anim>
                                    <p:anim calcmode="lin" valueType="num">
                                      <p:cBhvr>
                                        <p:cTn id="278" dur="500" fill="hold"/>
                                        <p:tgtEl>
                                          <p:spTgt spid="22564"/>
                                        </p:tgtEl>
                                        <p:attrNameLst>
                                          <p:attrName>ppt_h</p:attrName>
                                        </p:attrNameLst>
                                      </p:cBhvr>
                                      <p:tavLst>
                                        <p:tav tm="0">
                                          <p:val>
                                            <p:fltVal val="0"/>
                                          </p:val>
                                        </p:tav>
                                        <p:tav tm="100000">
                                          <p:val>
                                            <p:strVal val="#ppt_h"/>
                                          </p:val>
                                        </p:tav>
                                      </p:tavLst>
                                    </p:anim>
                                    <p:animEffect transition="in" filter="fade">
                                      <p:cBhvr>
                                        <p:cTn id="279" dur="500"/>
                                        <p:tgtEl>
                                          <p:spTgt spid="22564"/>
                                        </p:tgtEl>
                                      </p:cBhvr>
                                    </p:animEffect>
                                  </p:childTnLst>
                                  <p:subTnLst>
                                    <p:audio>
                                      <p:cMediaNode>
                                        <p:cTn display="0" masterRel="sameClick">
                                          <p:stCondLst>
                                            <p:cond evt="begin" delay="0">
                                              <p:tn val="275"/>
                                            </p:cond>
                                          </p:stCondLst>
                                          <p:endCondLst>
                                            <p:cond evt="onStopAudio" delay="0">
                                              <p:tgtEl>
                                                <p:sldTgt/>
                                              </p:tgtEl>
                                            </p:cond>
                                          </p:endCondLst>
                                        </p:cTn>
                                        <p:tgtEl>
                                          <p:sndTgt r:embed="rId2" name="hammer.wav"/>
                                        </p:tgtEl>
                                      </p:cMediaNode>
                                    </p:audio>
                                  </p:subTnLst>
                                </p:cTn>
                              </p:par>
                            </p:childTnLst>
                          </p:cTn>
                        </p:par>
                        <p:par>
                          <p:cTn id="280" fill="hold" nodeType="afterGroup">
                            <p:stCondLst>
                              <p:cond delay="27500"/>
                            </p:stCondLst>
                            <p:childTnLst>
                              <p:par>
                                <p:cTn id="281" presetID="4" presetClass="exit" presetSubtype="16" fill="hold" grpId="1" nodeType="afterEffect">
                                  <p:stCondLst>
                                    <p:cond delay="0"/>
                                  </p:stCondLst>
                                  <p:childTnLst>
                                    <p:animEffect transition="out" filter="box(in)">
                                      <p:cBhvr>
                                        <p:cTn id="282" dur="500"/>
                                        <p:tgtEl>
                                          <p:spTgt spid="22564"/>
                                        </p:tgtEl>
                                      </p:cBhvr>
                                    </p:animEffect>
                                    <p:set>
                                      <p:cBhvr>
                                        <p:cTn id="283" dur="1" fill="hold">
                                          <p:stCondLst>
                                            <p:cond delay="499"/>
                                          </p:stCondLst>
                                        </p:cTn>
                                        <p:tgtEl>
                                          <p:spTgt spid="22564"/>
                                        </p:tgtEl>
                                        <p:attrNameLst>
                                          <p:attrName>style.visibility</p:attrName>
                                        </p:attrNameLst>
                                      </p:cBhvr>
                                      <p:to>
                                        <p:strVal val="hidden"/>
                                      </p:to>
                                    </p:set>
                                  </p:childTnLst>
                                </p:cTn>
                              </p:par>
                            </p:childTnLst>
                          </p:cTn>
                        </p:par>
                        <p:par>
                          <p:cTn id="284" fill="hold" nodeType="afterGroup">
                            <p:stCondLst>
                              <p:cond delay="28000"/>
                            </p:stCondLst>
                            <p:childTnLst>
                              <p:par>
                                <p:cTn id="285" presetID="53" presetClass="entr" presetSubtype="0" fill="hold" grpId="0" nodeType="afterEffect">
                                  <p:stCondLst>
                                    <p:cond delay="0"/>
                                  </p:stCondLst>
                                  <p:childTnLst>
                                    <p:set>
                                      <p:cBhvr>
                                        <p:cTn id="286" dur="1" fill="hold">
                                          <p:stCondLst>
                                            <p:cond delay="0"/>
                                          </p:stCondLst>
                                        </p:cTn>
                                        <p:tgtEl>
                                          <p:spTgt spid="22558"/>
                                        </p:tgtEl>
                                        <p:attrNameLst>
                                          <p:attrName>style.visibility</p:attrName>
                                        </p:attrNameLst>
                                      </p:cBhvr>
                                      <p:to>
                                        <p:strVal val="visible"/>
                                      </p:to>
                                    </p:set>
                                    <p:anim calcmode="lin" valueType="num">
                                      <p:cBhvr>
                                        <p:cTn id="287" dur="500" fill="hold"/>
                                        <p:tgtEl>
                                          <p:spTgt spid="22558"/>
                                        </p:tgtEl>
                                        <p:attrNameLst>
                                          <p:attrName>ppt_w</p:attrName>
                                        </p:attrNameLst>
                                      </p:cBhvr>
                                      <p:tavLst>
                                        <p:tav tm="0">
                                          <p:val>
                                            <p:fltVal val="0"/>
                                          </p:val>
                                        </p:tav>
                                        <p:tav tm="100000">
                                          <p:val>
                                            <p:strVal val="#ppt_w"/>
                                          </p:val>
                                        </p:tav>
                                      </p:tavLst>
                                    </p:anim>
                                    <p:anim calcmode="lin" valueType="num">
                                      <p:cBhvr>
                                        <p:cTn id="288" dur="500" fill="hold"/>
                                        <p:tgtEl>
                                          <p:spTgt spid="22558"/>
                                        </p:tgtEl>
                                        <p:attrNameLst>
                                          <p:attrName>ppt_h</p:attrName>
                                        </p:attrNameLst>
                                      </p:cBhvr>
                                      <p:tavLst>
                                        <p:tav tm="0">
                                          <p:val>
                                            <p:fltVal val="0"/>
                                          </p:val>
                                        </p:tav>
                                        <p:tav tm="100000">
                                          <p:val>
                                            <p:strVal val="#ppt_h"/>
                                          </p:val>
                                        </p:tav>
                                      </p:tavLst>
                                    </p:anim>
                                    <p:animEffect transition="in" filter="fade">
                                      <p:cBhvr>
                                        <p:cTn id="289" dur="500"/>
                                        <p:tgtEl>
                                          <p:spTgt spid="22558"/>
                                        </p:tgtEl>
                                      </p:cBhvr>
                                    </p:animEffect>
                                  </p:childTnLst>
                                  <p:subTnLst>
                                    <p:audio>
                                      <p:cMediaNode>
                                        <p:cTn display="0" masterRel="sameClick">
                                          <p:stCondLst>
                                            <p:cond evt="begin" delay="0">
                                              <p:tn val="285"/>
                                            </p:cond>
                                          </p:stCondLst>
                                          <p:endCondLst>
                                            <p:cond evt="onStopAudio" delay="0">
                                              <p:tgtEl>
                                                <p:sldTgt/>
                                              </p:tgtEl>
                                            </p:cond>
                                          </p:endCondLst>
                                        </p:cTn>
                                        <p:tgtEl>
                                          <p:sndTgt r:embed="rId2" name="hammer.wav"/>
                                        </p:tgtEl>
                                      </p:cMediaNode>
                                    </p:audio>
                                  </p:subTnLst>
                                </p:cTn>
                              </p:par>
                            </p:childTnLst>
                          </p:cTn>
                        </p:par>
                        <p:par>
                          <p:cTn id="290" fill="hold" nodeType="afterGroup">
                            <p:stCondLst>
                              <p:cond delay="28500"/>
                            </p:stCondLst>
                            <p:childTnLst>
                              <p:par>
                                <p:cTn id="291" presetID="4" presetClass="exit" presetSubtype="16" fill="hold" grpId="1" nodeType="afterEffect">
                                  <p:stCondLst>
                                    <p:cond delay="0"/>
                                  </p:stCondLst>
                                  <p:childTnLst>
                                    <p:animEffect transition="out" filter="box(in)">
                                      <p:cBhvr>
                                        <p:cTn id="292" dur="500"/>
                                        <p:tgtEl>
                                          <p:spTgt spid="22558"/>
                                        </p:tgtEl>
                                      </p:cBhvr>
                                    </p:animEffect>
                                    <p:set>
                                      <p:cBhvr>
                                        <p:cTn id="293" dur="1" fill="hold">
                                          <p:stCondLst>
                                            <p:cond delay="499"/>
                                          </p:stCondLst>
                                        </p:cTn>
                                        <p:tgtEl>
                                          <p:spTgt spid="22558"/>
                                        </p:tgtEl>
                                        <p:attrNameLst>
                                          <p:attrName>style.visibility</p:attrName>
                                        </p:attrNameLst>
                                      </p:cBhvr>
                                      <p:to>
                                        <p:strVal val="hidden"/>
                                      </p:to>
                                    </p:set>
                                  </p:childTnLst>
                                </p:cTn>
                              </p:par>
                            </p:childTnLst>
                          </p:cTn>
                        </p:par>
                        <p:par>
                          <p:cTn id="294" fill="hold" nodeType="afterGroup">
                            <p:stCondLst>
                              <p:cond delay="29000"/>
                            </p:stCondLst>
                            <p:childTnLst>
                              <p:par>
                                <p:cTn id="295" presetID="53" presetClass="entr" presetSubtype="0" fill="hold" grpId="0" nodeType="afterEffect">
                                  <p:stCondLst>
                                    <p:cond delay="0"/>
                                  </p:stCondLst>
                                  <p:childTnLst>
                                    <p:set>
                                      <p:cBhvr>
                                        <p:cTn id="296" dur="1" fill="hold">
                                          <p:stCondLst>
                                            <p:cond delay="0"/>
                                          </p:stCondLst>
                                        </p:cTn>
                                        <p:tgtEl>
                                          <p:spTgt spid="22559"/>
                                        </p:tgtEl>
                                        <p:attrNameLst>
                                          <p:attrName>style.visibility</p:attrName>
                                        </p:attrNameLst>
                                      </p:cBhvr>
                                      <p:to>
                                        <p:strVal val="visible"/>
                                      </p:to>
                                    </p:set>
                                    <p:anim calcmode="lin" valueType="num">
                                      <p:cBhvr>
                                        <p:cTn id="297" dur="500" fill="hold"/>
                                        <p:tgtEl>
                                          <p:spTgt spid="22559"/>
                                        </p:tgtEl>
                                        <p:attrNameLst>
                                          <p:attrName>ppt_w</p:attrName>
                                        </p:attrNameLst>
                                      </p:cBhvr>
                                      <p:tavLst>
                                        <p:tav tm="0">
                                          <p:val>
                                            <p:fltVal val="0"/>
                                          </p:val>
                                        </p:tav>
                                        <p:tav tm="100000">
                                          <p:val>
                                            <p:strVal val="#ppt_w"/>
                                          </p:val>
                                        </p:tav>
                                      </p:tavLst>
                                    </p:anim>
                                    <p:anim calcmode="lin" valueType="num">
                                      <p:cBhvr>
                                        <p:cTn id="298" dur="500" fill="hold"/>
                                        <p:tgtEl>
                                          <p:spTgt spid="22559"/>
                                        </p:tgtEl>
                                        <p:attrNameLst>
                                          <p:attrName>ppt_h</p:attrName>
                                        </p:attrNameLst>
                                      </p:cBhvr>
                                      <p:tavLst>
                                        <p:tav tm="0">
                                          <p:val>
                                            <p:fltVal val="0"/>
                                          </p:val>
                                        </p:tav>
                                        <p:tav tm="100000">
                                          <p:val>
                                            <p:strVal val="#ppt_h"/>
                                          </p:val>
                                        </p:tav>
                                      </p:tavLst>
                                    </p:anim>
                                    <p:animEffect transition="in" filter="fade">
                                      <p:cBhvr>
                                        <p:cTn id="299" dur="500"/>
                                        <p:tgtEl>
                                          <p:spTgt spid="22559"/>
                                        </p:tgtEl>
                                      </p:cBhvr>
                                    </p:animEffect>
                                  </p:childTnLst>
                                  <p:subTnLst>
                                    <p:audio>
                                      <p:cMediaNode>
                                        <p:cTn display="0" masterRel="sameClick">
                                          <p:stCondLst>
                                            <p:cond evt="begin" delay="0">
                                              <p:tn val="295"/>
                                            </p:cond>
                                          </p:stCondLst>
                                          <p:endCondLst>
                                            <p:cond evt="onStopAudio" delay="0">
                                              <p:tgtEl>
                                                <p:sldTgt/>
                                              </p:tgtEl>
                                            </p:cond>
                                          </p:endCondLst>
                                        </p:cTn>
                                        <p:tgtEl>
                                          <p:sndTgt r:embed="rId2" name="hammer.wav"/>
                                        </p:tgtEl>
                                      </p:cMediaNode>
                                    </p:audio>
                                  </p:subTnLst>
                                </p:cTn>
                              </p:par>
                            </p:childTnLst>
                          </p:cTn>
                        </p:par>
                        <p:par>
                          <p:cTn id="300" fill="hold" nodeType="afterGroup">
                            <p:stCondLst>
                              <p:cond delay="29500"/>
                            </p:stCondLst>
                            <p:childTnLst>
                              <p:par>
                                <p:cTn id="301" presetID="4" presetClass="exit" presetSubtype="16" fill="hold" grpId="1" nodeType="afterEffect">
                                  <p:stCondLst>
                                    <p:cond delay="0"/>
                                  </p:stCondLst>
                                  <p:childTnLst>
                                    <p:animEffect transition="out" filter="box(in)">
                                      <p:cBhvr>
                                        <p:cTn id="302" dur="500"/>
                                        <p:tgtEl>
                                          <p:spTgt spid="22559"/>
                                        </p:tgtEl>
                                      </p:cBhvr>
                                    </p:animEffect>
                                    <p:set>
                                      <p:cBhvr>
                                        <p:cTn id="303" dur="1" fill="hold">
                                          <p:stCondLst>
                                            <p:cond delay="499"/>
                                          </p:stCondLst>
                                        </p:cTn>
                                        <p:tgtEl>
                                          <p:spTgt spid="22559"/>
                                        </p:tgtEl>
                                        <p:attrNameLst>
                                          <p:attrName>style.visibility</p:attrName>
                                        </p:attrNameLst>
                                      </p:cBhvr>
                                      <p:to>
                                        <p:strVal val="hidden"/>
                                      </p:to>
                                    </p:set>
                                  </p:childTnLst>
                                  <p:subTnLst>
                                    <p:audio>
                                      <p:cMediaNode>
                                        <p:cTn display="0" masterRel="sameClick">
                                          <p:stCondLst>
                                            <p:cond evt="begin" delay="0">
                                              <p:tn val="301"/>
                                            </p:cond>
                                          </p:stCondLst>
                                          <p:endCondLst>
                                            <p:cond evt="onStopAudio" delay="0">
                                              <p:tgtEl>
                                                <p:sldTgt/>
                                              </p:tgtEl>
                                            </p:cond>
                                          </p:endCondLst>
                                        </p:cTn>
                                        <p:tgtEl>
                                          <p:sndTgt r:embed="rId3" name="drumroll.wav"/>
                                        </p:tgtEl>
                                      </p:cMediaNode>
                                    </p:audio>
                                  </p:subTnLst>
                                </p:cTn>
                              </p:par>
                            </p:childTnLst>
                          </p:cTn>
                        </p:par>
                      </p:childTnLst>
                    </p:cTn>
                  </p:par>
                  <p:par>
                    <p:cTn id="304" fill="hold" nodeType="clickPar">
                      <p:stCondLst>
                        <p:cond delay="indefinite"/>
                      </p:stCondLst>
                      <p:childTnLst>
                        <p:par>
                          <p:cTn id="305" fill="hold" nodeType="withGroup">
                            <p:stCondLst>
                              <p:cond delay="0"/>
                            </p:stCondLst>
                            <p:childTnLst>
                              <p:par>
                                <p:cTn id="306" presetID="8" presetClass="entr" presetSubtype="16" fill="hold" grpId="0" nodeType="clickEffect">
                                  <p:stCondLst>
                                    <p:cond delay="0"/>
                                  </p:stCondLst>
                                  <p:childTnLst>
                                    <p:set>
                                      <p:cBhvr>
                                        <p:cTn id="307" dur="1" fill="hold">
                                          <p:stCondLst>
                                            <p:cond delay="0"/>
                                          </p:stCondLst>
                                        </p:cTn>
                                        <p:tgtEl>
                                          <p:spTgt spid="22549"/>
                                        </p:tgtEl>
                                        <p:attrNameLst>
                                          <p:attrName>style.visibility</p:attrName>
                                        </p:attrNameLst>
                                      </p:cBhvr>
                                      <p:to>
                                        <p:strVal val="visible"/>
                                      </p:to>
                                    </p:set>
                                    <p:animEffect transition="in" filter="diamond(in)">
                                      <p:cBhvr>
                                        <p:cTn id="308" dur="2000"/>
                                        <p:tgtEl>
                                          <p:spTgt spid="2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9" grpId="0"/>
      <p:bldP spid="22553" grpId="0" animBg="1"/>
      <p:bldP spid="22553" grpId="1" animBg="1"/>
      <p:bldP spid="22554" grpId="0" animBg="1"/>
      <p:bldP spid="22554" grpId="1" animBg="1"/>
      <p:bldP spid="22555" grpId="0" animBg="1"/>
      <p:bldP spid="22555" grpId="1" animBg="1"/>
      <p:bldP spid="22556" grpId="0" animBg="1"/>
      <p:bldP spid="22556" grpId="1" animBg="1"/>
      <p:bldP spid="22557" grpId="0" animBg="1"/>
      <p:bldP spid="22557" grpId="1" animBg="1"/>
      <p:bldP spid="22558" grpId="0" animBg="1"/>
      <p:bldP spid="22558" grpId="1" animBg="1"/>
      <p:bldP spid="22559" grpId="0" animBg="1"/>
      <p:bldP spid="22559" grpId="1" animBg="1"/>
      <p:bldP spid="22560" grpId="0" animBg="1"/>
      <p:bldP spid="22560" grpId="1" animBg="1"/>
      <p:bldP spid="22561" grpId="0" animBg="1"/>
      <p:bldP spid="22561" grpId="1" animBg="1"/>
      <p:bldP spid="22562" grpId="0" animBg="1"/>
      <p:bldP spid="22562" grpId="1" animBg="1"/>
      <p:bldP spid="22563" grpId="0" animBg="1"/>
      <p:bldP spid="22563" grpId="1" animBg="1"/>
      <p:bldP spid="22564" grpId="0" animBg="1"/>
      <p:bldP spid="22564" grpId="1" animBg="1"/>
      <p:bldP spid="22565" grpId="0" animBg="1"/>
      <p:bldP spid="22565" grpId="1" animBg="1"/>
      <p:bldP spid="22566" grpId="0" animBg="1"/>
      <p:bldP spid="22566" grpId="1" animBg="1"/>
      <p:bldP spid="22567" grpId="0" animBg="1"/>
      <p:bldP spid="22567" grpId="1" animBg="1"/>
      <p:bldP spid="22568" grpId="0" animBg="1"/>
      <p:bldP spid="22568" grpId="1" animBg="1"/>
      <p:bldP spid="22569" grpId="0" animBg="1"/>
      <p:bldP spid="22569" grpId="1" animBg="1"/>
      <p:bldP spid="22570" grpId="0" animBg="1"/>
      <p:bldP spid="22570" grpId="1" animBg="1"/>
      <p:bldP spid="22571" grpId="0" animBg="1"/>
      <p:bldP spid="22571" grpId="1" animBg="1"/>
      <p:bldP spid="22572" grpId="0" animBg="1"/>
      <p:bldP spid="22572" grpId="1" animBg="1"/>
      <p:bldP spid="22573" grpId="0" animBg="1"/>
      <p:bldP spid="22573" grpId="1" animBg="1"/>
      <p:bldP spid="22574" grpId="0" animBg="1"/>
      <p:bldP spid="22574" grpId="1" animBg="1"/>
      <p:bldP spid="22575" grpId="0" animBg="1"/>
      <p:bldP spid="22575" grpId="1" animBg="1"/>
      <p:bldP spid="22576" grpId="0" animBg="1"/>
      <p:bldP spid="22576" grpId="1" animBg="1"/>
      <p:bldP spid="22577" grpId="0" animBg="1"/>
      <p:bldP spid="22577" grpId="1" animBg="1"/>
      <p:bldP spid="22578" grpId="0" animBg="1"/>
      <p:bldP spid="22578" grpId="1" animBg="1"/>
      <p:bldP spid="22579" grpId="0" animBg="1"/>
      <p:bldP spid="22579" grpId="1" animBg="1"/>
      <p:bldP spid="22580" grpId="0" animBg="1"/>
      <p:bldP spid="22580" grpId="1" animBg="1"/>
      <p:bldP spid="22581" grpId="0" animBg="1"/>
      <p:bldP spid="22581" grpId="1" animBg="1"/>
      <p:bldP spid="22582" grpId="0" animBg="1"/>
      <p:bldP spid="2258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6" descr="j0234131"/>
          <p:cNvPicPr>
            <a:picLocks noChangeAspect="1" noChangeArrowheads="1"/>
          </p:cNvPicPr>
          <p:nvPr/>
        </p:nvPicPr>
        <p:blipFill>
          <a:blip r:embed="rId4"/>
          <a:srcRect/>
          <a:stretch>
            <a:fillRect/>
          </a:stretch>
        </p:blipFill>
        <p:spPr bwMode="auto">
          <a:xfrm>
            <a:off x="7621588" y="0"/>
            <a:ext cx="1522412" cy="1619250"/>
          </a:xfrm>
          <a:prstGeom prst="rect">
            <a:avLst/>
          </a:prstGeom>
          <a:noFill/>
          <a:ln w="9525">
            <a:noFill/>
            <a:miter lim="800000"/>
            <a:headEnd/>
            <a:tailEnd/>
          </a:ln>
        </p:spPr>
      </p:pic>
      <p:pic>
        <p:nvPicPr>
          <p:cNvPr id="22531" name="Picture 4" descr="xoay guo"/>
          <p:cNvPicPr>
            <a:picLocks noChangeAspect="1" noChangeArrowheads="1"/>
          </p:cNvPicPr>
          <p:nvPr/>
        </p:nvPicPr>
        <p:blipFill>
          <a:blip r:embed="rId5"/>
          <a:srcRect/>
          <a:stretch>
            <a:fillRect/>
          </a:stretch>
        </p:blipFill>
        <p:spPr bwMode="auto">
          <a:xfrm>
            <a:off x="2057400" y="1143000"/>
            <a:ext cx="4876800" cy="3251200"/>
          </a:xfrm>
          <a:prstGeom prst="rect">
            <a:avLst/>
          </a:prstGeom>
          <a:noFill/>
          <a:ln w="9525">
            <a:noFill/>
            <a:miter lim="800000"/>
            <a:headEnd/>
            <a:tailEnd/>
          </a:ln>
        </p:spPr>
      </p:pic>
      <p:sp>
        <p:nvSpPr>
          <p:cNvPr id="23573" name="Text Box 21"/>
          <p:cNvSpPr txBox="1">
            <a:spLocks noChangeArrowheads="1"/>
          </p:cNvSpPr>
          <p:nvPr/>
        </p:nvSpPr>
        <p:spPr bwMode="auto">
          <a:xfrm>
            <a:off x="2057400" y="4679950"/>
            <a:ext cx="5029200" cy="1200150"/>
          </a:xfrm>
          <a:prstGeom prst="rect">
            <a:avLst/>
          </a:prstGeom>
          <a:noFill/>
          <a:ln w="9525" algn="ctr">
            <a:noFill/>
            <a:miter lim="800000"/>
            <a:headEnd/>
            <a:tailEnd/>
          </a:ln>
        </p:spPr>
        <p:txBody>
          <a:bodyPr>
            <a:spAutoFit/>
          </a:bodyPr>
          <a:lstStyle/>
          <a:p>
            <a:r>
              <a:rPr lang="en-US" sz="2400">
                <a:solidFill>
                  <a:srgbClr val="0000FF"/>
                </a:solidFill>
              </a:rPr>
              <a:t>Tôi là tài nguyên gió. Năng lượng của tôi làm cánh quạt quay, chạy máy phát điện, quay bánh xe nước.</a:t>
            </a:r>
          </a:p>
        </p:txBody>
      </p:sp>
      <p:sp>
        <p:nvSpPr>
          <p:cNvPr id="23574" name="WordArt 22"/>
          <p:cNvSpPr>
            <a:spLocks noChangeArrowheads="1" noChangeShapeType="1" noTextEdit="1"/>
          </p:cNvSpPr>
          <p:nvPr/>
        </p:nvSpPr>
        <p:spPr bwMode="auto">
          <a:xfrm>
            <a:off x="1981200" y="130175"/>
            <a:ext cx="4953000" cy="7080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Tôi là ai? Tôi có lợi ích gì ?</a:t>
            </a:r>
          </a:p>
        </p:txBody>
      </p:sp>
      <p:sp>
        <p:nvSpPr>
          <p:cNvPr id="23578" name="Oval 26"/>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11</a:t>
            </a:r>
          </a:p>
        </p:txBody>
      </p:sp>
      <p:sp>
        <p:nvSpPr>
          <p:cNvPr id="23579" name="Oval 27"/>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12</a:t>
            </a:r>
          </a:p>
        </p:txBody>
      </p:sp>
      <p:sp>
        <p:nvSpPr>
          <p:cNvPr id="23580" name="Oval 28"/>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13</a:t>
            </a:r>
          </a:p>
        </p:txBody>
      </p:sp>
      <p:sp>
        <p:nvSpPr>
          <p:cNvPr id="23581" name="Oval 29"/>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14</a:t>
            </a:r>
          </a:p>
        </p:txBody>
      </p:sp>
      <p:sp>
        <p:nvSpPr>
          <p:cNvPr id="23582" name="Oval 30"/>
          <p:cNvSpPr>
            <a:spLocks noChangeArrowheads="1"/>
          </p:cNvSpPr>
          <p:nvPr/>
        </p:nvSpPr>
        <p:spPr bwMode="auto">
          <a:xfrm>
            <a:off x="7924800" y="0"/>
            <a:ext cx="1066800" cy="12954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5</a:t>
            </a:r>
          </a:p>
        </p:txBody>
      </p:sp>
      <p:sp>
        <p:nvSpPr>
          <p:cNvPr id="23583" name="Oval 31"/>
          <p:cNvSpPr>
            <a:spLocks noChangeArrowheads="1"/>
          </p:cNvSpPr>
          <p:nvPr/>
        </p:nvSpPr>
        <p:spPr bwMode="auto">
          <a:xfrm>
            <a:off x="7772400" y="152400"/>
            <a:ext cx="1066800" cy="11430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a:t>
            </a:r>
          </a:p>
        </p:txBody>
      </p:sp>
      <p:sp>
        <p:nvSpPr>
          <p:cNvPr id="23584" name="Oval 32"/>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a:t>
            </a:r>
          </a:p>
        </p:txBody>
      </p:sp>
      <p:sp>
        <p:nvSpPr>
          <p:cNvPr id="23585" name="Oval 33"/>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8</a:t>
            </a:r>
          </a:p>
        </p:txBody>
      </p:sp>
      <p:sp>
        <p:nvSpPr>
          <p:cNvPr id="23586" name="Oval 34"/>
          <p:cNvSpPr>
            <a:spLocks noChangeArrowheads="1"/>
          </p:cNvSpPr>
          <p:nvPr/>
        </p:nvSpPr>
        <p:spPr bwMode="auto">
          <a:xfrm>
            <a:off x="8001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9</a:t>
            </a:r>
          </a:p>
        </p:txBody>
      </p:sp>
      <p:sp>
        <p:nvSpPr>
          <p:cNvPr id="23587" name="Oval 35"/>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6</a:t>
            </a:r>
          </a:p>
        </p:txBody>
      </p:sp>
      <p:sp>
        <p:nvSpPr>
          <p:cNvPr id="23588" name="Oval 36"/>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4</a:t>
            </a:r>
          </a:p>
        </p:txBody>
      </p:sp>
      <p:sp>
        <p:nvSpPr>
          <p:cNvPr id="23589" name="Oval 37"/>
          <p:cNvSpPr>
            <a:spLocks noChangeArrowheads="1"/>
          </p:cNvSpPr>
          <p:nvPr/>
        </p:nvSpPr>
        <p:spPr bwMode="auto">
          <a:xfrm>
            <a:off x="7848600" y="-25400"/>
            <a:ext cx="10668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a:t>
            </a:r>
          </a:p>
        </p:txBody>
      </p:sp>
      <p:sp>
        <p:nvSpPr>
          <p:cNvPr id="23590" name="Oval 38"/>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7</a:t>
            </a:r>
          </a:p>
        </p:txBody>
      </p:sp>
      <p:sp>
        <p:nvSpPr>
          <p:cNvPr id="23591" name="Oval 39"/>
          <p:cNvSpPr>
            <a:spLocks noChangeArrowheads="1"/>
          </p:cNvSpPr>
          <p:nvPr/>
        </p:nvSpPr>
        <p:spPr bwMode="auto">
          <a:xfrm>
            <a:off x="80772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10</a:t>
            </a:r>
          </a:p>
        </p:txBody>
      </p:sp>
      <p:sp>
        <p:nvSpPr>
          <p:cNvPr id="23592" name="Oval 40"/>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15</a:t>
            </a:r>
          </a:p>
        </p:txBody>
      </p:sp>
      <p:sp>
        <p:nvSpPr>
          <p:cNvPr id="23593" name="Oval 41"/>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16</a:t>
            </a:r>
          </a:p>
        </p:txBody>
      </p:sp>
      <p:sp>
        <p:nvSpPr>
          <p:cNvPr id="23594" name="Oval 42"/>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17</a:t>
            </a:r>
          </a:p>
        </p:txBody>
      </p:sp>
      <p:sp>
        <p:nvSpPr>
          <p:cNvPr id="23595" name="Oval 43"/>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18</a:t>
            </a:r>
          </a:p>
        </p:txBody>
      </p:sp>
      <p:sp>
        <p:nvSpPr>
          <p:cNvPr id="23596" name="Oval 44"/>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19</a:t>
            </a:r>
          </a:p>
        </p:txBody>
      </p:sp>
      <p:sp>
        <p:nvSpPr>
          <p:cNvPr id="23597" name="Oval 45"/>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20</a:t>
            </a:r>
          </a:p>
        </p:txBody>
      </p:sp>
      <p:sp>
        <p:nvSpPr>
          <p:cNvPr id="23598" name="Oval 46"/>
          <p:cNvSpPr>
            <a:spLocks noChangeArrowheads="1"/>
          </p:cNvSpPr>
          <p:nvPr/>
        </p:nvSpPr>
        <p:spPr bwMode="auto">
          <a:xfrm>
            <a:off x="8001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21</a:t>
            </a:r>
          </a:p>
        </p:txBody>
      </p:sp>
      <p:sp>
        <p:nvSpPr>
          <p:cNvPr id="23599" name="Oval 47"/>
          <p:cNvSpPr>
            <a:spLocks noChangeArrowheads="1"/>
          </p:cNvSpPr>
          <p:nvPr/>
        </p:nvSpPr>
        <p:spPr bwMode="auto">
          <a:xfrm>
            <a:off x="78486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22</a:t>
            </a:r>
          </a:p>
        </p:txBody>
      </p:sp>
      <p:sp>
        <p:nvSpPr>
          <p:cNvPr id="23600" name="Oval 48"/>
          <p:cNvSpPr>
            <a:spLocks noChangeArrowheads="1"/>
          </p:cNvSpPr>
          <p:nvPr/>
        </p:nvSpPr>
        <p:spPr bwMode="auto">
          <a:xfrm>
            <a:off x="80772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23</a:t>
            </a:r>
          </a:p>
        </p:txBody>
      </p:sp>
      <p:sp>
        <p:nvSpPr>
          <p:cNvPr id="23601" name="Oval 49"/>
          <p:cNvSpPr>
            <a:spLocks noChangeArrowheads="1"/>
          </p:cNvSpPr>
          <p:nvPr/>
        </p:nvSpPr>
        <p:spPr bwMode="auto">
          <a:xfrm>
            <a:off x="80772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24</a:t>
            </a:r>
          </a:p>
        </p:txBody>
      </p:sp>
      <p:sp>
        <p:nvSpPr>
          <p:cNvPr id="23602" name="Oval 50"/>
          <p:cNvSpPr>
            <a:spLocks noChangeArrowheads="1"/>
          </p:cNvSpPr>
          <p:nvPr/>
        </p:nvSpPr>
        <p:spPr bwMode="auto">
          <a:xfrm>
            <a:off x="80772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25</a:t>
            </a:r>
          </a:p>
        </p:txBody>
      </p:sp>
      <p:sp>
        <p:nvSpPr>
          <p:cNvPr id="23603" name="Oval 51"/>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26</a:t>
            </a:r>
          </a:p>
        </p:txBody>
      </p:sp>
      <p:sp>
        <p:nvSpPr>
          <p:cNvPr id="23604" name="Oval 52"/>
          <p:cNvSpPr>
            <a:spLocks noChangeArrowheads="1"/>
          </p:cNvSpPr>
          <p:nvPr/>
        </p:nvSpPr>
        <p:spPr bwMode="auto">
          <a:xfrm>
            <a:off x="8001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27</a:t>
            </a:r>
          </a:p>
        </p:txBody>
      </p:sp>
      <p:sp>
        <p:nvSpPr>
          <p:cNvPr id="23605" name="Oval 53"/>
          <p:cNvSpPr>
            <a:spLocks noChangeArrowheads="1"/>
          </p:cNvSpPr>
          <p:nvPr/>
        </p:nvSpPr>
        <p:spPr bwMode="auto">
          <a:xfrm>
            <a:off x="80010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28</a:t>
            </a:r>
          </a:p>
        </p:txBody>
      </p:sp>
      <p:sp>
        <p:nvSpPr>
          <p:cNvPr id="23606" name="Oval 54"/>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29</a:t>
            </a:r>
          </a:p>
        </p:txBody>
      </p:sp>
      <p:sp>
        <p:nvSpPr>
          <p:cNvPr id="23607" name="Oval 55"/>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30</a:t>
            </a:r>
          </a:p>
        </p:txBody>
      </p:sp>
      <p:pic>
        <p:nvPicPr>
          <p:cNvPr id="22564" name="Picture 57" descr="chirolp_memo1"/>
          <p:cNvPicPr>
            <a:picLocks noChangeAspect="1" noChangeArrowheads="1" noCrop="1"/>
          </p:cNvPicPr>
          <p:nvPr/>
        </p:nvPicPr>
        <p:blipFill>
          <a:blip r:embed="rId6"/>
          <a:srcRect/>
          <a:stretch>
            <a:fillRect/>
          </a:stretch>
        </p:blipFill>
        <p:spPr bwMode="auto">
          <a:xfrm>
            <a:off x="685800" y="0"/>
            <a:ext cx="990600" cy="990600"/>
          </a:xfrm>
          <a:prstGeom prst="rect">
            <a:avLst/>
          </a:prstGeom>
          <a:noFill/>
          <a:ln w="9525">
            <a:noFill/>
            <a:miter lim="800000"/>
            <a:headEnd/>
            <a:tailEnd/>
          </a:ln>
        </p:spPr>
      </p:pic>
      <p:sp>
        <p:nvSpPr>
          <p:cNvPr id="22565" name="AutoShape 58" descr="6832">
            <a:hlinkClick r:id="rId7" action="ppaction://hlinksldjump" highlightClick="1"/>
          </p:cNvPr>
          <p:cNvSpPr>
            <a:spLocks noChangeArrowheads="1"/>
          </p:cNvSpPr>
          <p:nvPr/>
        </p:nvSpPr>
        <p:spPr bwMode="auto">
          <a:xfrm>
            <a:off x="4419600" y="6292850"/>
            <a:ext cx="184150" cy="368300"/>
          </a:xfrm>
          <a:prstGeom prst="actionButtonHome">
            <a:avLst/>
          </a:prstGeom>
          <a:blipFill dpi="0" rotWithShape="0">
            <a:blip r:embed="rId8"/>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repeatCount="indefinite" fill="hold" grpId="0" nodeType="clickEffect">
                                  <p:stCondLst>
                                    <p:cond delay="0"/>
                                  </p:stCondLst>
                                  <p:childTnLst>
                                    <p:animClr clrSpc="rgb" dir="cw">
                                      <p:cBhvr>
                                        <p:cTn id="6" dur="2000" fill="hold"/>
                                        <p:tgtEl>
                                          <p:spTgt spid="23574"/>
                                        </p:tgtEl>
                                        <p:attrNameLst>
                                          <p:attrName>style.color</p:attrName>
                                        </p:attrNameLst>
                                      </p:cBhvr>
                                      <p:to>
                                        <a:srgbClr val="FF33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23607"/>
                                        </p:tgtEl>
                                        <p:attrNameLst>
                                          <p:attrName>style.visibility</p:attrName>
                                        </p:attrNameLst>
                                      </p:cBhvr>
                                      <p:to>
                                        <p:strVal val="visible"/>
                                      </p:to>
                                    </p:set>
                                    <p:anim calcmode="lin" valueType="num">
                                      <p:cBhvr>
                                        <p:cTn id="11" dur="500" fill="hold"/>
                                        <p:tgtEl>
                                          <p:spTgt spid="23607"/>
                                        </p:tgtEl>
                                        <p:attrNameLst>
                                          <p:attrName>ppt_w</p:attrName>
                                        </p:attrNameLst>
                                      </p:cBhvr>
                                      <p:tavLst>
                                        <p:tav tm="0">
                                          <p:val>
                                            <p:fltVal val="0"/>
                                          </p:val>
                                        </p:tav>
                                        <p:tav tm="100000">
                                          <p:val>
                                            <p:strVal val="#ppt_w"/>
                                          </p:val>
                                        </p:tav>
                                      </p:tavLst>
                                    </p:anim>
                                    <p:anim calcmode="lin" valueType="num">
                                      <p:cBhvr>
                                        <p:cTn id="12" dur="500" fill="hold"/>
                                        <p:tgtEl>
                                          <p:spTgt spid="23607"/>
                                        </p:tgtEl>
                                        <p:attrNameLst>
                                          <p:attrName>ppt_h</p:attrName>
                                        </p:attrNameLst>
                                      </p:cBhvr>
                                      <p:tavLst>
                                        <p:tav tm="0">
                                          <p:val>
                                            <p:fltVal val="0"/>
                                          </p:val>
                                        </p:tav>
                                        <p:tav tm="100000">
                                          <p:val>
                                            <p:strVal val="#ppt_h"/>
                                          </p:val>
                                        </p:tav>
                                      </p:tavLst>
                                    </p:anim>
                                    <p:animEffect transition="in" filter="fade">
                                      <p:cBhvr>
                                        <p:cTn id="13" dur="500"/>
                                        <p:tgtEl>
                                          <p:spTgt spid="23607"/>
                                        </p:tgtEl>
                                      </p:cBhvr>
                                    </p:animEffec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4" fill="hold" nodeType="afterGroup">
                            <p:stCondLst>
                              <p:cond delay="500"/>
                            </p:stCondLst>
                            <p:childTnLst>
                              <p:par>
                                <p:cTn id="15" presetID="4" presetClass="exit" presetSubtype="16" fill="hold" grpId="1" nodeType="afterEffect">
                                  <p:stCondLst>
                                    <p:cond delay="0"/>
                                  </p:stCondLst>
                                  <p:childTnLst>
                                    <p:animEffect transition="out" filter="box(in)">
                                      <p:cBhvr>
                                        <p:cTn id="16" dur="500"/>
                                        <p:tgtEl>
                                          <p:spTgt spid="23607"/>
                                        </p:tgtEl>
                                      </p:cBhvr>
                                    </p:animEffect>
                                    <p:set>
                                      <p:cBhvr>
                                        <p:cTn id="17" dur="1" fill="hold">
                                          <p:stCondLst>
                                            <p:cond delay="499"/>
                                          </p:stCondLst>
                                        </p:cTn>
                                        <p:tgtEl>
                                          <p:spTgt spid="23607"/>
                                        </p:tgtEl>
                                        <p:attrNameLst>
                                          <p:attrName>style.visibility</p:attrName>
                                        </p:attrNameLst>
                                      </p:cBhvr>
                                      <p:to>
                                        <p:strVal val="hidden"/>
                                      </p:to>
                                    </p:se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23606"/>
                                        </p:tgtEl>
                                        <p:attrNameLst>
                                          <p:attrName>style.visibility</p:attrName>
                                        </p:attrNameLst>
                                      </p:cBhvr>
                                      <p:to>
                                        <p:strVal val="visible"/>
                                      </p:to>
                                    </p:set>
                                    <p:anim calcmode="lin" valueType="num">
                                      <p:cBhvr>
                                        <p:cTn id="21" dur="500" fill="hold"/>
                                        <p:tgtEl>
                                          <p:spTgt spid="23606"/>
                                        </p:tgtEl>
                                        <p:attrNameLst>
                                          <p:attrName>ppt_w</p:attrName>
                                        </p:attrNameLst>
                                      </p:cBhvr>
                                      <p:tavLst>
                                        <p:tav tm="0">
                                          <p:val>
                                            <p:fltVal val="0"/>
                                          </p:val>
                                        </p:tav>
                                        <p:tav tm="100000">
                                          <p:val>
                                            <p:strVal val="#ppt_w"/>
                                          </p:val>
                                        </p:tav>
                                      </p:tavLst>
                                    </p:anim>
                                    <p:anim calcmode="lin" valueType="num">
                                      <p:cBhvr>
                                        <p:cTn id="22" dur="500" fill="hold"/>
                                        <p:tgtEl>
                                          <p:spTgt spid="23606"/>
                                        </p:tgtEl>
                                        <p:attrNameLst>
                                          <p:attrName>ppt_h</p:attrName>
                                        </p:attrNameLst>
                                      </p:cBhvr>
                                      <p:tavLst>
                                        <p:tav tm="0">
                                          <p:val>
                                            <p:fltVal val="0"/>
                                          </p:val>
                                        </p:tav>
                                        <p:tav tm="100000">
                                          <p:val>
                                            <p:strVal val="#ppt_h"/>
                                          </p:val>
                                        </p:tav>
                                      </p:tavLst>
                                    </p:anim>
                                    <p:animEffect transition="in" filter="fade">
                                      <p:cBhvr>
                                        <p:cTn id="23" dur="500"/>
                                        <p:tgtEl>
                                          <p:spTgt spid="23606"/>
                                        </p:tgtEl>
                                      </p:cBhvr>
                                    </p:animEffec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4" fill="hold" nodeType="afterGroup">
                            <p:stCondLst>
                              <p:cond delay="1500"/>
                            </p:stCondLst>
                            <p:childTnLst>
                              <p:par>
                                <p:cTn id="25" presetID="4" presetClass="exit" presetSubtype="16" fill="hold" grpId="1" nodeType="afterEffect">
                                  <p:stCondLst>
                                    <p:cond delay="0"/>
                                  </p:stCondLst>
                                  <p:childTnLst>
                                    <p:animEffect transition="out" filter="box(in)">
                                      <p:cBhvr>
                                        <p:cTn id="26" dur="500"/>
                                        <p:tgtEl>
                                          <p:spTgt spid="23606"/>
                                        </p:tgtEl>
                                      </p:cBhvr>
                                    </p:animEffect>
                                    <p:set>
                                      <p:cBhvr>
                                        <p:cTn id="27" dur="1" fill="hold">
                                          <p:stCondLst>
                                            <p:cond delay="499"/>
                                          </p:stCondLst>
                                        </p:cTn>
                                        <p:tgtEl>
                                          <p:spTgt spid="23606"/>
                                        </p:tgtEl>
                                        <p:attrNameLst>
                                          <p:attrName>style.visibility</p:attrName>
                                        </p:attrNameLst>
                                      </p:cBhvr>
                                      <p:to>
                                        <p:strVal val="hidden"/>
                                      </p:to>
                                    </p:se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3605"/>
                                        </p:tgtEl>
                                        <p:attrNameLst>
                                          <p:attrName>style.visibility</p:attrName>
                                        </p:attrNameLst>
                                      </p:cBhvr>
                                      <p:to>
                                        <p:strVal val="visible"/>
                                      </p:to>
                                    </p:set>
                                    <p:anim calcmode="lin" valueType="num">
                                      <p:cBhvr>
                                        <p:cTn id="31" dur="500" fill="hold"/>
                                        <p:tgtEl>
                                          <p:spTgt spid="23605"/>
                                        </p:tgtEl>
                                        <p:attrNameLst>
                                          <p:attrName>ppt_w</p:attrName>
                                        </p:attrNameLst>
                                      </p:cBhvr>
                                      <p:tavLst>
                                        <p:tav tm="0">
                                          <p:val>
                                            <p:fltVal val="0"/>
                                          </p:val>
                                        </p:tav>
                                        <p:tav tm="100000">
                                          <p:val>
                                            <p:strVal val="#ppt_w"/>
                                          </p:val>
                                        </p:tav>
                                      </p:tavLst>
                                    </p:anim>
                                    <p:anim calcmode="lin" valueType="num">
                                      <p:cBhvr>
                                        <p:cTn id="32" dur="500" fill="hold"/>
                                        <p:tgtEl>
                                          <p:spTgt spid="23605"/>
                                        </p:tgtEl>
                                        <p:attrNameLst>
                                          <p:attrName>ppt_h</p:attrName>
                                        </p:attrNameLst>
                                      </p:cBhvr>
                                      <p:tavLst>
                                        <p:tav tm="0">
                                          <p:val>
                                            <p:fltVal val="0"/>
                                          </p:val>
                                        </p:tav>
                                        <p:tav tm="100000">
                                          <p:val>
                                            <p:strVal val="#ppt_h"/>
                                          </p:val>
                                        </p:tav>
                                      </p:tavLst>
                                    </p:anim>
                                    <p:animEffect transition="in" filter="fade">
                                      <p:cBhvr>
                                        <p:cTn id="33" dur="500"/>
                                        <p:tgtEl>
                                          <p:spTgt spid="23605"/>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4" fill="hold" nodeType="afterGroup">
                            <p:stCondLst>
                              <p:cond delay="2500"/>
                            </p:stCondLst>
                            <p:childTnLst>
                              <p:par>
                                <p:cTn id="35" presetID="4" presetClass="exit" presetSubtype="16" fill="hold" grpId="1" nodeType="afterEffect">
                                  <p:stCondLst>
                                    <p:cond delay="0"/>
                                  </p:stCondLst>
                                  <p:childTnLst>
                                    <p:animEffect transition="out" filter="box(in)">
                                      <p:cBhvr>
                                        <p:cTn id="36" dur="500"/>
                                        <p:tgtEl>
                                          <p:spTgt spid="23605"/>
                                        </p:tgtEl>
                                      </p:cBhvr>
                                    </p:animEffect>
                                    <p:set>
                                      <p:cBhvr>
                                        <p:cTn id="37" dur="1" fill="hold">
                                          <p:stCondLst>
                                            <p:cond delay="499"/>
                                          </p:stCondLst>
                                        </p:cTn>
                                        <p:tgtEl>
                                          <p:spTgt spid="23605"/>
                                        </p:tgtEl>
                                        <p:attrNameLst>
                                          <p:attrName>style.visibility</p:attrName>
                                        </p:attrNameLst>
                                      </p:cBhvr>
                                      <p:to>
                                        <p:strVal val="hidden"/>
                                      </p:to>
                                    </p:set>
                                  </p:childTnLst>
                                </p:cTn>
                              </p:par>
                            </p:childTnLst>
                          </p:cTn>
                        </p:par>
                        <p:par>
                          <p:cTn id="38" fill="hold" nodeType="afterGroup">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3604"/>
                                        </p:tgtEl>
                                        <p:attrNameLst>
                                          <p:attrName>style.visibility</p:attrName>
                                        </p:attrNameLst>
                                      </p:cBhvr>
                                      <p:to>
                                        <p:strVal val="visible"/>
                                      </p:to>
                                    </p:set>
                                    <p:anim calcmode="lin" valueType="num">
                                      <p:cBhvr>
                                        <p:cTn id="41" dur="500" fill="hold"/>
                                        <p:tgtEl>
                                          <p:spTgt spid="23604"/>
                                        </p:tgtEl>
                                        <p:attrNameLst>
                                          <p:attrName>ppt_w</p:attrName>
                                        </p:attrNameLst>
                                      </p:cBhvr>
                                      <p:tavLst>
                                        <p:tav tm="0">
                                          <p:val>
                                            <p:fltVal val="0"/>
                                          </p:val>
                                        </p:tav>
                                        <p:tav tm="100000">
                                          <p:val>
                                            <p:strVal val="#ppt_w"/>
                                          </p:val>
                                        </p:tav>
                                      </p:tavLst>
                                    </p:anim>
                                    <p:anim calcmode="lin" valueType="num">
                                      <p:cBhvr>
                                        <p:cTn id="42" dur="500" fill="hold"/>
                                        <p:tgtEl>
                                          <p:spTgt spid="23604"/>
                                        </p:tgtEl>
                                        <p:attrNameLst>
                                          <p:attrName>ppt_h</p:attrName>
                                        </p:attrNameLst>
                                      </p:cBhvr>
                                      <p:tavLst>
                                        <p:tav tm="0">
                                          <p:val>
                                            <p:fltVal val="0"/>
                                          </p:val>
                                        </p:tav>
                                        <p:tav tm="100000">
                                          <p:val>
                                            <p:strVal val="#ppt_h"/>
                                          </p:val>
                                        </p:tav>
                                      </p:tavLst>
                                    </p:anim>
                                    <p:animEffect transition="in" filter="fade">
                                      <p:cBhvr>
                                        <p:cTn id="43" dur="500"/>
                                        <p:tgtEl>
                                          <p:spTgt spid="23604"/>
                                        </p:tgtEl>
                                      </p:cBhvr>
                                    </p:animEffec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4" fill="hold" nodeType="afterGroup">
                            <p:stCondLst>
                              <p:cond delay="3500"/>
                            </p:stCondLst>
                            <p:childTnLst>
                              <p:par>
                                <p:cTn id="45" presetID="4" presetClass="exit" presetSubtype="16" fill="hold" grpId="1" nodeType="afterEffect">
                                  <p:stCondLst>
                                    <p:cond delay="0"/>
                                  </p:stCondLst>
                                  <p:childTnLst>
                                    <p:animEffect transition="out" filter="box(in)">
                                      <p:cBhvr>
                                        <p:cTn id="46" dur="500"/>
                                        <p:tgtEl>
                                          <p:spTgt spid="23604"/>
                                        </p:tgtEl>
                                      </p:cBhvr>
                                    </p:animEffect>
                                    <p:set>
                                      <p:cBhvr>
                                        <p:cTn id="47" dur="1" fill="hold">
                                          <p:stCondLst>
                                            <p:cond delay="499"/>
                                          </p:stCondLst>
                                        </p:cTn>
                                        <p:tgtEl>
                                          <p:spTgt spid="23604"/>
                                        </p:tgtEl>
                                        <p:attrNameLst>
                                          <p:attrName>style.visibility</p:attrName>
                                        </p:attrNameLst>
                                      </p:cBhvr>
                                      <p:to>
                                        <p:strVal val="hidden"/>
                                      </p:to>
                                    </p:set>
                                  </p:childTnLst>
                                </p:cTn>
                              </p:par>
                            </p:childTnLst>
                          </p:cTn>
                        </p:par>
                        <p:par>
                          <p:cTn id="48" fill="hold" nodeType="afterGroup">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23603"/>
                                        </p:tgtEl>
                                        <p:attrNameLst>
                                          <p:attrName>style.visibility</p:attrName>
                                        </p:attrNameLst>
                                      </p:cBhvr>
                                      <p:to>
                                        <p:strVal val="visible"/>
                                      </p:to>
                                    </p:set>
                                    <p:anim calcmode="lin" valueType="num">
                                      <p:cBhvr>
                                        <p:cTn id="51" dur="500" fill="hold"/>
                                        <p:tgtEl>
                                          <p:spTgt spid="23603"/>
                                        </p:tgtEl>
                                        <p:attrNameLst>
                                          <p:attrName>ppt_w</p:attrName>
                                        </p:attrNameLst>
                                      </p:cBhvr>
                                      <p:tavLst>
                                        <p:tav tm="0">
                                          <p:val>
                                            <p:fltVal val="0"/>
                                          </p:val>
                                        </p:tav>
                                        <p:tav tm="100000">
                                          <p:val>
                                            <p:strVal val="#ppt_w"/>
                                          </p:val>
                                        </p:tav>
                                      </p:tavLst>
                                    </p:anim>
                                    <p:anim calcmode="lin" valueType="num">
                                      <p:cBhvr>
                                        <p:cTn id="52" dur="500" fill="hold"/>
                                        <p:tgtEl>
                                          <p:spTgt spid="23603"/>
                                        </p:tgtEl>
                                        <p:attrNameLst>
                                          <p:attrName>ppt_h</p:attrName>
                                        </p:attrNameLst>
                                      </p:cBhvr>
                                      <p:tavLst>
                                        <p:tav tm="0">
                                          <p:val>
                                            <p:fltVal val="0"/>
                                          </p:val>
                                        </p:tav>
                                        <p:tav tm="100000">
                                          <p:val>
                                            <p:strVal val="#ppt_h"/>
                                          </p:val>
                                        </p:tav>
                                      </p:tavLst>
                                    </p:anim>
                                    <p:animEffect transition="in" filter="fade">
                                      <p:cBhvr>
                                        <p:cTn id="53" dur="500"/>
                                        <p:tgtEl>
                                          <p:spTgt spid="23603"/>
                                        </p:tgtEl>
                                      </p:cBhvr>
                                    </p:animEffec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4" fill="hold" nodeType="afterGroup">
                            <p:stCondLst>
                              <p:cond delay="4500"/>
                            </p:stCondLst>
                            <p:childTnLst>
                              <p:par>
                                <p:cTn id="55" presetID="4" presetClass="exit" presetSubtype="16" fill="hold" grpId="1" nodeType="afterEffect">
                                  <p:stCondLst>
                                    <p:cond delay="0"/>
                                  </p:stCondLst>
                                  <p:childTnLst>
                                    <p:animEffect transition="out" filter="box(in)">
                                      <p:cBhvr>
                                        <p:cTn id="56" dur="500"/>
                                        <p:tgtEl>
                                          <p:spTgt spid="23603"/>
                                        </p:tgtEl>
                                      </p:cBhvr>
                                    </p:animEffect>
                                    <p:set>
                                      <p:cBhvr>
                                        <p:cTn id="57" dur="1" fill="hold">
                                          <p:stCondLst>
                                            <p:cond delay="499"/>
                                          </p:stCondLst>
                                        </p:cTn>
                                        <p:tgtEl>
                                          <p:spTgt spid="23603"/>
                                        </p:tgtEl>
                                        <p:attrNameLst>
                                          <p:attrName>style.visibility</p:attrName>
                                        </p:attrNameLst>
                                      </p:cBhvr>
                                      <p:to>
                                        <p:strVal val="hidden"/>
                                      </p:to>
                                    </p:set>
                                  </p:childTnLst>
                                </p:cTn>
                              </p:par>
                            </p:childTnLst>
                          </p:cTn>
                        </p:par>
                        <p:par>
                          <p:cTn id="58" fill="hold" nodeType="afterGroup">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23602"/>
                                        </p:tgtEl>
                                        <p:attrNameLst>
                                          <p:attrName>style.visibility</p:attrName>
                                        </p:attrNameLst>
                                      </p:cBhvr>
                                      <p:to>
                                        <p:strVal val="visible"/>
                                      </p:to>
                                    </p:set>
                                    <p:anim calcmode="lin" valueType="num">
                                      <p:cBhvr>
                                        <p:cTn id="61" dur="500" fill="hold"/>
                                        <p:tgtEl>
                                          <p:spTgt spid="23602"/>
                                        </p:tgtEl>
                                        <p:attrNameLst>
                                          <p:attrName>ppt_w</p:attrName>
                                        </p:attrNameLst>
                                      </p:cBhvr>
                                      <p:tavLst>
                                        <p:tav tm="0">
                                          <p:val>
                                            <p:fltVal val="0"/>
                                          </p:val>
                                        </p:tav>
                                        <p:tav tm="100000">
                                          <p:val>
                                            <p:strVal val="#ppt_w"/>
                                          </p:val>
                                        </p:tav>
                                      </p:tavLst>
                                    </p:anim>
                                    <p:anim calcmode="lin" valueType="num">
                                      <p:cBhvr>
                                        <p:cTn id="62" dur="500" fill="hold"/>
                                        <p:tgtEl>
                                          <p:spTgt spid="23602"/>
                                        </p:tgtEl>
                                        <p:attrNameLst>
                                          <p:attrName>ppt_h</p:attrName>
                                        </p:attrNameLst>
                                      </p:cBhvr>
                                      <p:tavLst>
                                        <p:tav tm="0">
                                          <p:val>
                                            <p:fltVal val="0"/>
                                          </p:val>
                                        </p:tav>
                                        <p:tav tm="100000">
                                          <p:val>
                                            <p:strVal val="#ppt_h"/>
                                          </p:val>
                                        </p:tav>
                                      </p:tavLst>
                                    </p:anim>
                                    <p:animEffect transition="in" filter="fade">
                                      <p:cBhvr>
                                        <p:cTn id="63" dur="500"/>
                                        <p:tgtEl>
                                          <p:spTgt spid="23602"/>
                                        </p:tgtEl>
                                      </p:cBhvr>
                                    </p:animEffec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4" fill="hold" nodeType="afterGroup">
                            <p:stCondLst>
                              <p:cond delay="5500"/>
                            </p:stCondLst>
                            <p:childTnLst>
                              <p:par>
                                <p:cTn id="65" presetID="4" presetClass="exit" presetSubtype="16" fill="hold" grpId="1" nodeType="afterEffect">
                                  <p:stCondLst>
                                    <p:cond delay="0"/>
                                  </p:stCondLst>
                                  <p:childTnLst>
                                    <p:animEffect transition="out" filter="box(in)">
                                      <p:cBhvr>
                                        <p:cTn id="66" dur="500"/>
                                        <p:tgtEl>
                                          <p:spTgt spid="23602"/>
                                        </p:tgtEl>
                                      </p:cBhvr>
                                    </p:animEffect>
                                    <p:set>
                                      <p:cBhvr>
                                        <p:cTn id="67" dur="1" fill="hold">
                                          <p:stCondLst>
                                            <p:cond delay="499"/>
                                          </p:stCondLst>
                                        </p:cTn>
                                        <p:tgtEl>
                                          <p:spTgt spid="23602"/>
                                        </p:tgtEl>
                                        <p:attrNameLst>
                                          <p:attrName>style.visibility</p:attrName>
                                        </p:attrNameLst>
                                      </p:cBhvr>
                                      <p:to>
                                        <p:strVal val="hidden"/>
                                      </p:to>
                                    </p:set>
                                  </p:childTnLst>
                                </p:cTn>
                              </p:par>
                            </p:childTnLst>
                          </p:cTn>
                        </p:par>
                        <p:par>
                          <p:cTn id="68" fill="hold" nodeType="afterGroup">
                            <p:stCondLst>
                              <p:cond delay="6000"/>
                            </p:stCondLst>
                            <p:childTnLst>
                              <p:par>
                                <p:cTn id="69" presetID="53" presetClass="entr" presetSubtype="0" fill="hold" grpId="0" nodeType="afterEffect">
                                  <p:stCondLst>
                                    <p:cond delay="0"/>
                                  </p:stCondLst>
                                  <p:childTnLst>
                                    <p:set>
                                      <p:cBhvr>
                                        <p:cTn id="70" dur="1" fill="hold">
                                          <p:stCondLst>
                                            <p:cond delay="0"/>
                                          </p:stCondLst>
                                        </p:cTn>
                                        <p:tgtEl>
                                          <p:spTgt spid="23601"/>
                                        </p:tgtEl>
                                        <p:attrNameLst>
                                          <p:attrName>style.visibility</p:attrName>
                                        </p:attrNameLst>
                                      </p:cBhvr>
                                      <p:to>
                                        <p:strVal val="visible"/>
                                      </p:to>
                                    </p:set>
                                    <p:anim calcmode="lin" valueType="num">
                                      <p:cBhvr>
                                        <p:cTn id="71" dur="500" fill="hold"/>
                                        <p:tgtEl>
                                          <p:spTgt spid="23601"/>
                                        </p:tgtEl>
                                        <p:attrNameLst>
                                          <p:attrName>ppt_w</p:attrName>
                                        </p:attrNameLst>
                                      </p:cBhvr>
                                      <p:tavLst>
                                        <p:tav tm="0">
                                          <p:val>
                                            <p:fltVal val="0"/>
                                          </p:val>
                                        </p:tav>
                                        <p:tav tm="100000">
                                          <p:val>
                                            <p:strVal val="#ppt_w"/>
                                          </p:val>
                                        </p:tav>
                                      </p:tavLst>
                                    </p:anim>
                                    <p:anim calcmode="lin" valueType="num">
                                      <p:cBhvr>
                                        <p:cTn id="72" dur="500" fill="hold"/>
                                        <p:tgtEl>
                                          <p:spTgt spid="23601"/>
                                        </p:tgtEl>
                                        <p:attrNameLst>
                                          <p:attrName>ppt_h</p:attrName>
                                        </p:attrNameLst>
                                      </p:cBhvr>
                                      <p:tavLst>
                                        <p:tav tm="0">
                                          <p:val>
                                            <p:fltVal val="0"/>
                                          </p:val>
                                        </p:tav>
                                        <p:tav tm="100000">
                                          <p:val>
                                            <p:strVal val="#ppt_h"/>
                                          </p:val>
                                        </p:tav>
                                      </p:tavLst>
                                    </p:anim>
                                    <p:animEffect transition="in" filter="fade">
                                      <p:cBhvr>
                                        <p:cTn id="73" dur="500"/>
                                        <p:tgtEl>
                                          <p:spTgt spid="23601"/>
                                        </p:tgtEl>
                                      </p:cBhvr>
                                    </p:animEffec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4" fill="hold" nodeType="afterGroup">
                            <p:stCondLst>
                              <p:cond delay="6500"/>
                            </p:stCondLst>
                            <p:childTnLst>
                              <p:par>
                                <p:cTn id="75" presetID="4" presetClass="exit" presetSubtype="16" fill="hold" grpId="1" nodeType="afterEffect">
                                  <p:stCondLst>
                                    <p:cond delay="0"/>
                                  </p:stCondLst>
                                  <p:childTnLst>
                                    <p:animEffect transition="out" filter="box(in)">
                                      <p:cBhvr>
                                        <p:cTn id="76" dur="500"/>
                                        <p:tgtEl>
                                          <p:spTgt spid="23601"/>
                                        </p:tgtEl>
                                      </p:cBhvr>
                                    </p:animEffect>
                                    <p:set>
                                      <p:cBhvr>
                                        <p:cTn id="77" dur="1" fill="hold">
                                          <p:stCondLst>
                                            <p:cond delay="499"/>
                                          </p:stCondLst>
                                        </p:cTn>
                                        <p:tgtEl>
                                          <p:spTgt spid="23601"/>
                                        </p:tgtEl>
                                        <p:attrNameLst>
                                          <p:attrName>style.visibility</p:attrName>
                                        </p:attrNameLst>
                                      </p:cBhvr>
                                      <p:to>
                                        <p:strVal val="hidden"/>
                                      </p:to>
                                    </p:set>
                                  </p:childTnLst>
                                </p:cTn>
                              </p:par>
                            </p:childTnLst>
                          </p:cTn>
                        </p:par>
                        <p:par>
                          <p:cTn id="78" fill="hold" nodeType="afterGroup">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23600"/>
                                        </p:tgtEl>
                                        <p:attrNameLst>
                                          <p:attrName>style.visibility</p:attrName>
                                        </p:attrNameLst>
                                      </p:cBhvr>
                                      <p:to>
                                        <p:strVal val="visible"/>
                                      </p:to>
                                    </p:set>
                                    <p:anim calcmode="lin" valueType="num">
                                      <p:cBhvr>
                                        <p:cTn id="81" dur="500" fill="hold"/>
                                        <p:tgtEl>
                                          <p:spTgt spid="23600"/>
                                        </p:tgtEl>
                                        <p:attrNameLst>
                                          <p:attrName>ppt_w</p:attrName>
                                        </p:attrNameLst>
                                      </p:cBhvr>
                                      <p:tavLst>
                                        <p:tav tm="0">
                                          <p:val>
                                            <p:fltVal val="0"/>
                                          </p:val>
                                        </p:tav>
                                        <p:tav tm="100000">
                                          <p:val>
                                            <p:strVal val="#ppt_w"/>
                                          </p:val>
                                        </p:tav>
                                      </p:tavLst>
                                    </p:anim>
                                    <p:anim calcmode="lin" valueType="num">
                                      <p:cBhvr>
                                        <p:cTn id="82" dur="500" fill="hold"/>
                                        <p:tgtEl>
                                          <p:spTgt spid="23600"/>
                                        </p:tgtEl>
                                        <p:attrNameLst>
                                          <p:attrName>ppt_h</p:attrName>
                                        </p:attrNameLst>
                                      </p:cBhvr>
                                      <p:tavLst>
                                        <p:tav tm="0">
                                          <p:val>
                                            <p:fltVal val="0"/>
                                          </p:val>
                                        </p:tav>
                                        <p:tav tm="100000">
                                          <p:val>
                                            <p:strVal val="#ppt_h"/>
                                          </p:val>
                                        </p:tav>
                                      </p:tavLst>
                                    </p:anim>
                                    <p:animEffect transition="in" filter="fade">
                                      <p:cBhvr>
                                        <p:cTn id="83" dur="500"/>
                                        <p:tgtEl>
                                          <p:spTgt spid="23600"/>
                                        </p:tgtEl>
                                      </p:cBhvr>
                                    </p:animEffec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4" fill="hold" nodeType="afterGroup">
                            <p:stCondLst>
                              <p:cond delay="7500"/>
                            </p:stCondLst>
                            <p:childTnLst>
                              <p:par>
                                <p:cTn id="85" presetID="4" presetClass="exit" presetSubtype="16" fill="hold" grpId="1" nodeType="afterEffect">
                                  <p:stCondLst>
                                    <p:cond delay="0"/>
                                  </p:stCondLst>
                                  <p:childTnLst>
                                    <p:animEffect transition="out" filter="box(in)">
                                      <p:cBhvr>
                                        <p:cTn id="86" dur="500"/>
                                        <p:tgtEl>
                                          <p:spTgt spid="23600"/>
                                        </p:tgtEl>
                                      </p:cBhvr>
                                    </p:animEffect>
                                    <p:set>
                                      <p:cBhvr>
                                        <p:cTn id="87" dur="1" fill="hold">
                                          <p:stCondLst>
                                            <p:cond delay="499"/>
                                          </p:stCondLst>
                                        </p:cTn>
                                        <p:tgtEl>
                                          <p:spTgt spid="23600"/>
                                        </p:tgtEl>
                                        <p:attrNameLst>
                                          <p:attrName>style.visibility</p:attrName>
                                        </p:attrNameLst>
                                      </p:cBhvr>
                                      <p:to>
                                        <p:strVal val="hidden"/>
                                      </p:to>
                                    </p:set>
                                  </p:childTnLst>
                                </p:cTn>
                              </p:par>
                            </p:childTnLst>
                          </p:cTn>
                        </p:par>
                        <p:par>
                          <p:cTn id="88" fill="hold" nodeType="afterGroup">
                            <p:stCondLst>
                              <p:cond delay="8000"/>
                            </p:stCondLst>
                            <p:childTnLst>
                              <p:par>
                                <p:cTn id="89" presetID="53" presetClass="entr" presetSubtype="0" fill="hold" grpId="0" nodeType="afterEffect">
                                  <p:stCondLst>
                                    <p:cond delay="0"/>
                                  </p:stCondLst>
                                  <p:childTnLst>
                                    <p:set>
                                      <p:cBhvr>
                                        <p:cTn id="90" dur="1" fill="hold">
                                          <p:stCondLst>
                                            <p:cond delay="0"/>
                                          </p:stCondLst>
                                        </p:cTn>
                                        <p:tgtEl>
                                          <p:spTgt spid="23599"/>
                                        </p:tgtEl>
                                        <p:attrNameLst>
                                          <p:attrName>style.visibility</p:attrName>
                                        </p:attrNameLst>
                                      </p:cBhvr>
                                      <p:to>
                                        <p:strVal val="visible"/>
                                      </p:to>
                                    </p:set>
                                    <p:anim calcmode="lin" valueType="num">
                                      <p:cBhvr>
                                        <p:cTn id="91" dur="500" fill="hold"/>
                                        <p:tgtEl>
                                          <p:spTgt spid="23599"/>
                                        </p:tgtEl>
                                        <p:attrNameLst>
                                          <p:attrName>ppt_w</p:attrName>
                                        </p:attrNameLst>
                                      </p:cBhvr>
                                      <p:tavLst>
                                        <p:tav tm="0">
                                          <p:val>
                                            <p:fltVal val="0"/>
                                          </p:val>
                                        </p:tav>
                                        <p:tav tm="100000">
                                          <p:val>
                                            <p:strVal val="#ppt_w"/>
                                          </p:val>
                                        </p:tav>
                                      </p:tavLst>
                                    </p:anim>
                                    <p:anim calcmode="lin" valueType="num">
                                      <p:cBhvr>
                                        <p:cTn id="92" dur="500" fill="hold"/>
                                        <p:tgtEl>
                                          <p:spTgt spid="23599"/>
                                        </p:tgtEl>
                                        <p:attrNameLst>
                                          <p:attrName>ppt_h</p:attrName>
                                        </p:attrNameLst>
                                      </p:cBhvr>
                                      <p:tavLst>
                                        <p:tav tm="0">
                                          <p:val>
                                            <p:fltVal val="0"/>
                                          </p:val>
                                        </p:tav>
                                        <p:tav tm="100000">
                                          <p:val>
                                            <p:strVal val="#ppt_h"/>
                                          </p:val>
                                        </p:tav>
                                      </p:tavLst>
                                    </p:anim>
                                    <p:animEffect transition="in" filter="fade">
                                      <p:cBhvr>
                                        <p:cTn id="93" dur="500"/>
                                        <p:tgtEl>
                                          <p:spTgt spid="23599"/>
                                        </p:tgtEl>
                                      </p:cBhvr>
                                    </p:animEffec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4" fill="hold" nodeType="afterGroup">
                            <p:stCondLst>
                              <p:cond delay="8500"/>
                            </p:stCondLst>
                            <p:childTnLst>
                              <p:par>
                                <p:cTn id="95" presetID="4" presetClass="exit" presetSubtype="16" fill="hold" grpId="1" nodeType="afterEffect">
                                  <p:stCondLst>
                                    <p:cond delay="0"/>
                                  </p:stCondLst>
                                  <p:childTnLst>
                                    <p:animEffect transition="out" filter="box(in)">
                                      <p:cBhvr>
                                        <p:cTn id="96" dur="500"/>
                                        <p:tgtEl>
                                          <p:spTgt spid="23599"/>
                                        </p:tgtEl>
                                      </p:cBhvr>
                                    </p:animEffect>
                                    <p:set>
                                      <p:cBhvr>
                                        <p:cTn id="97" dur="1" fill="hold">
                                          <p:stCondLst>
                                            <p:cond delay="499"/>
                                          </p:stCondLst>
                                        </p:cTn>
                                        <p:tgtEl>
                                          <p:spTgt spid="23599"/>
                                        </p:tgtEl>
                                        <p:attrNameLst>
                                          <p:attrName>style.visibility</p:attrName>
                                        </p:attrNameLst>
                                      </p:cBhvr>
                                      <p:to>
                                        <p:strVal val="hidden"/>
                                      </p:to>
                                    </p:set>
                                  </p:childTnLst>
                                </p:cTn>
                              </p:par>
                            </p:childTnLst>
                          </p:cTn>
                        </p:par>
                        <p:par>
                          <p:cTn id="98" fill="hold" nodeType="afterGroup">
                            <p:stCondLst>
                              <p:cond delay="9000"/>
                            </p:stCondLst>
                            <p:childTnLst>
                              <p:par>
                                <p:cTn id="99" presetID="53" presetClass="entr" presetSubtype="0" fill="hold" grpId="0" nodeType="afterEffect">
                                  <p:stCondLst>
                                    <p:cond delay="0"/>
                                  </p:stCondLst>
                                  <p:childTnLst>
                                    <p:set>
                                      <p:cBhvr>
                                        <p:cTn id="100" dur="1" fill="hold">
                                          <p:stCondLst>
                                            <p:cond delay="0"/>
                                          </p:stCondLst>
                                        </p:cTn>
                                        <p:tgtEl>
                                          <p:spTgt spid="23598"/>
                                        </p:tgtEl>
                                        <p:attrNameLst>
                                          <p:attrName>style.visibility</p:attrName>
                                        </p:attrNameLst>
                                      </p:cBhvr>
                                      <p:to>
                                        <p:strVal val="visible"/>
                                      </p:to>
                                    </p:set>
                                    <p:anim calcmode="lin" valueType="num">
                                      <p:cBhvr>
                                        <p:cTn id="101" dur="500" fill="hold"/>
                                        <p:tgtEl>
                                          <p:spTgt spid="23598"/>
                                        </p:tgtEl>
                                        <p:attrNameLst>
                                          <p:attrName>ppt_w</p:attrName>
                                        </p:attrNameLst>
                                      </p:cBhvr>
                                      <p:tavLst>
                                        <p:tav tm="0">
                                          <p:val>
                                            <p:fltVal val="0"/>
                                          </p:val>
                                        </p:tav>
                                        <p:tav tm="100000">
                                          <p:val>
                                            <p:strVal val="#ppt_w"/>
                                          </p:val>
                                        </p:tav>
                                      </p:tavLst>
                                    </p:anim>
                                    <p:anim calcmode="lin" valueType="num">
                                      <p:cBhvr>
                                        <p:cTn id="102" dur="500" fill="hold"/>
                                        <p:tgtEl>
                                          <p:spTgt spid="23598"/>
                                        </p:tgtEl>
                                        <p:attrNameLst>
                                          <p:attrName>ppt_h</p:attrName>
                                        </p:attrNameLst>
                                      </p:cBhvr>
                                      <p:tavLst>
                                        <p:tav tm="0">
                                          <p:val>
                                            <p:fltVal val="0"/>
                                          </p:val>
                                        </p:tav>
                                        <p:tav tm="100000">
                                          <p:val>
                                            <p:strVal val="#ppt_h"/>
                                          </p:val>
                                        </p:tav>
                                      </p:tavLst>
                                    </p:anim>
                                    <p:animEffect transition="in" filter="fade">
                                      <p:cBhvr>
                                        <p:cTn id="103" dur="500"/>
                                        <p:tgtEl>
                                          <p:spTgt spid="23598"/>
                                        </p:tgtEl>
                                      </p:cBhvr>
                                    </p:animEffec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4" fill="hold" nodeType="afterGroup">
                            <p:stCondLst>
                              <p:cond delay="9500"/>
                            </p:stCondLst>
                            <p:childTnLst>
                              <p:par>
                                <p:cTn id="105" presetID="4" presetClass="exit" presetSubtype="16" fill="hold" grpId="1" nodeType="afterEffect">
                                  <p:stCondLst>
                                    <p:cond delay="0"/>
                                  </p:stCondLst>
                                  <p:childTnLst>
                                    <p:animEffect transition="out" filter="box(in)">
                                      <p:cBhvr>
                                        <p:cTn id="106" dur="500"/>
                                        <p:tgtEl>
                                          <p:spTgt spid="23598"/>
                                        </p:tgtEl>
                                      </p:cBhvr>
                                    </p:animEffect>
                                    <p:set>
                                      <p:cBhvr>
                                        <p:cTn id="107" dur="1" fill="hold">
                                          <p:stCondLst>
                                            <p:cond delay="499"/>
                                          </p:stCondLst>
                                        </p:cTn>
                                        <p:tgtEl>
                                          <p:spTgt spid="23598"/>
                                        </p:tgtEl>
                                        <p:attrNameLst>
                                          <p:attrName>style.visibility</p:attrName>
                                        </p:attrNameLst>
                                      </p:cBhvr>
                                      <p:to>
                                        <p:strVal val="hidden"/>
                                      </p:to>
                                    </p:set>
                                  </p:childTnLst>
                                </p:cTn>
                              </p:par>
                            </p:childTnLst>
                          </p:cTn>
                        </p:par>
                        <p:par>
                          <p:cTn id="108" fill="hold" nodeType="afterGroup">
                            <p:stCondLst>
                              <p:cond delay="10000"/>
                            </p:stCondLst>
                            <p:childTnLst>
                              <p:par>
                                <p:cTn id="109" presetID="53" presetClass="entr" presetSubtype="0" fill="hold" grpId="0" nodeType="afterEffect">
                                  <p:stCondLst>
                                    <p:cond delay="0"/>
                                  </p:stCondLst>
                                  <p:childTnLst>
                                    <p:set>
                                      <p:cBhvr>
                                        <p:cTn id="110" dur="1" fill="hold">
                                          <p:stCondLst>
                                            <p:cond delay="0"/>
                                          </p:stCondLst>
                                        </p:cTn>
                                        <p:tgtEl>
                                          <p:spTgt spid="23597"/>
                                        </p:tgtEl>
                                        <p:attrNameLst>
                                          <p:attrName>style.visibility</p:attrName>
                                        </p:attrNameLst>
                                      </p:cBhvr>
                                      <p:to>
                                        <p:strVal val="visible"/>
                                      </p:to>
                                    </p:set>
                                    <p:anim calcmode="lin" valueType="num">
                                      <p:cBhvr>
                                        <p:cTn id="111" dur="500" fill="hold"/>
                                        <p:tgtEl>
                                          <p:spTgt spid="23597"/>
                                        </p:tgtEl>
                                        <p:attrNameLst>
                                          <p:attrName>ppt_w</p:attrName>
                                        </p:attrNameLst>
                                      </p:cBhvr>
                                      <p:tavLst>
                                        <p:tav tm="0">
                                          <p:val>
                                            <p:fltVal val="0"/>
                                          </p:val>
                                        </p:tav>
                                        <p:tav tm="100000">
                                          <p:val>
                                            <p:strVal val="#ppt_w"/>
                                          </p:val>
                                        </p:tav>
                                      </p:tavLst>
                                    </p:anim>
                                    <p:anim calcmode="lin" valueType="num">
                                      <p:cBhvr>
                                        <p:cTn id="112" dur="500" fill="hold"/>
                                        <p:tgtEl>
                                          <p:spTgt spid="23597"/>
                                        </p:tgtEl>
                                        <p:attrNameLst>
                                          <p:attrName>ppt_h</p:attrName>
                                        </p:attrNameLst>
                                      </p:cBhvr>
                                      <p:tavLst>
                                        <p:tav tm="0">
                                          <p:val>
                                            <p:fltVal val="0"/>
                                          </p:val>
                                        </p:tav>
                                        <p:tav tm="100000">
                                          <p:val>
                                            <p:strVal val="#ppt_h"/>
                                          </p:val>
                                        </p:tav>
                                      </p:tavLst>
                                    </p:anim>
                                    <p:animEffect transition="in" filter="fade">
                                      <p:cBhvr>
                                        <p:cTn id="113" dur="500"/>
                                        <p:tgtEl>
                                          <p:spTgt spid="23597"/>
                                        </p:tgtEl>
                                      </p:cBhvr>
                                    </p:animEffec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4" fill="hold" nodeType="afterGroup">
                            <p:stCondLst>
                              <p:cond delay="10500"/>
                            </p:stCondLst>
                            <p:childTnLst>
                              <p:par>
                                <p:cTn id="115" presetID="4" presetClass="exit" presetSubtype="16" fill="hold" grpId="1" nodeType="afterEffect">
                                  <p:stCondLst>
                                    <p:cond delay="0"/>
                                  </p:stCondLst>
                                  <p:childTnLst>
                                    <p:animEffect transition="out" filter="box(in)">
                                      <p:cBhvr>
                                        <p:cTn id="116" dur="500"/>
                                        <p:tgtEl>
                                          <p:spTgt spid="23597"/>
                                        </p:tgtEl>
                                      </p:cBhvr>
                                    </p:animEffect>
                                    <p:set>
                                      <p:cBhvr>
                                        <p:cTn id="117" dur="1" fill="hold">
                                          <p:stCondLst>
                                            <p:cond delay="499"/>
                                          </p:stCondLst>
                                        </p:cTn>
                                        <p:tgtEl>
                                          <p:spTgt spid="23597"/>
                                        </p:tgtEl>
                                        <p:attrNameLst>
                                          <p:attrName>style.visibility</p:attrName>
                                        </p:attrNameLst>
                                      </p:cBhvr>
                                      <p:to>
                                        <p:strVal val="hidden"/>
                                      </p:to>
                                    </p:set>
                                  </p:childTnLst>
                                </p:cTn>
                              </p:par>
                            </p:childTnLst>
                          </p:cTn>
                        </p:par>
                        <p:par>
                          <p:cTn id="118" fill="hold" nodeType="afterGroup">
                            <p:stCondLst>
                              <p:cond delay="11000"/>
                            </p:stCondLst>
                            <p:childTnLst>
                              <p:par>
                                <p:cTn id="119" presetID="53" presetClass="entr" presetSubtype="0" fill="hold" grpId="0" nodeType="afterEffect">
                                  <p:stCondLst>
                                    <p:cond delay="0"/>
                                  </p:stCondLst>
                                  <p:childTnLst>
                                    <p:set>
                                      <p:cBhvr>
                                        <p:cTn id="120" dur="1" fill="hold">
                                          <p:stCondLst>
                                            <p:cond delay="0"/>
                                          </p:stCondLst>
                                        </p:cTn>
                                        <p:tgtEl>
                                          <p:spTgt spid="23596"/>
                                        </p:tgtEl>
                                        <p:attrNameLst>
                                          <p:attrName>style.visibility</p:attrName>
                                        </p:attrNameLst>
                                      </p:cBhvr>
                                      <p:to>
                                        <p:strVal val="visible"/>
                                      </p:to>
                                    </p:set>
                                    <p:anim calcmode="lin" valueType="num">
                                      <p:cBhvr>
                                        <p:cTn id="121" dur="500" fill="hold"/>
                                        <p:tgtEl>
                                          <p:spTgt spid="23596"/>
                                        </p:tgtEl>
                                        <p:attrNameLst>
                                          <p:attrName>ppt_w</p:attrName>
                                        </p:attrNameLst>
                                      </p:cBhvr>
                                      <p:tavLst>
                                        <p:tav tm="0">
                                          <p:val>
                                            <p:fltVal val="0"/>
                                          </p:val>
                                        </p:tav>
                                        <p:tav tm="100000">
                                          <p:val>
                                            <p:strVal val="#ppt_w"/>
                                          </p:val>
                                        </p:tav>
                                      </p:tavLst>
                                    </p:anim>
                                    <p:anim calcmode="lin" valueType="num">
                                      <p:cBhvr>
                                        <p:cTn id="122" dur="500" fill="hold"/>
                                        <p:tgtEl>
                                          <p:spTgt spid="23596"/>
                                        </p:tgtEl>
                                        <p:attrNameLst>
                                          <p:attrName>ppt_h</p:attrName>
                                        </p:attrNameLst>
                                      </p:cBhvr>
                                      <p:tavLst>
                                        <p:tav tm="0">
                                          <p:val>
                                            <p:fltVal val="0"/>
                                          </p:val>
                                        </p:tav>
                                        <p:tav tm="100000">
                                          <p:val>
                                            <p:strVal val="#ppt_h"/>
                                          </p:val>
                                        </p:tav>
                                      </p:tavLst>
                                    </p:anim>
                                    <p:animEffect transition="in" filter="fade">
                                      <p:cBhvr>
                                        <p:cTn id="123" dur="500"/>
                                        <p:tgtEl>
                                          <p:spTgt spid="23596"/>
                                        </p:tgtEl>
                                      </p:cBhvr>
                                    </p:animEffec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4" fill="hold" nodeType="afterGroup">
                            <p:stCondLst>
                              <p:cond delay="11500"/>
                            </p:stCondLst>
                            <p:childTnLst>
                              <p:par>
                                <p:cTn id="125" presetID="4" presetClass="exit" presetSubtype="16" fill="hold" grpId="1" nodeType="afterEffect">
                                  <p:stCondLst>
                                    <p:cond delay="0"/>
                                  </p:stCondLst>
                                  <p:childTnLst>
                                    <p:animEffect transition="out" filter="box(in)">
                                      <p:cBhvr>
                                        <p:cTn id="126" dur="500"/>
                                        <p:tgtEl>
                                          <p:spTgt spid="23596"/>
                                        </p:tgtEl>
                                      </p:cBhvr>
                                    </p:animEffect>
                                    <p:set>
                                      <p:cBhvr>
                                        <p:cTn id="127" dur="1" fill="hold">
                                          <p:stCondLst>
                                            <p:cond delay="499"/>
                                          </p:stCondLst>
                                        </p:cTn>
                                        <p:tgtEl>
                                          <p:spTgt spid="23596"/>
                                        </p:tgtEl>
                                        <p:attrNameLst>
                                          <p:attrName>style.visibility</p:attrName>
                                        </p:attrNameLst>
                                      </p:cBhvr>
                                      <p:to>
                                        <p:strVal val="hidden"/>
                                      </p:to>
                                    </p:set>
                                  </p:childTnLst>
                                </p:cTn>
                              </p:par>
                            </p:childTnLst>
                          </p:cTn>
                        </p:par>
                        <p:par>
                          <p:cTn id="128" fill="hold" nodeType="afterGroup">
                            <p:stCondLst>
                              <p:cond delay="12000"/>
                            </p:stCondLst>
                            <p:childTnLst>
                              <p:par>
                                <p:cTn id="129" presetID="53" presetClass="entr" presetSubtype="0" fill="hold" grpId="0" nodeType="afterEffect">
                                  <p:stCondLst>
                                    <p:cond delay="0"/>
                                  </p:stCondLst>
                                  <p:childTnLst>
                                    <p:set>
                                      <p:cBhvr>
                                        <p:cTn id="130" dur="1" fill="hold">
                                          <p:stCondLst>
                                            <p:cond delay="0"/>
                                          </p:stCondLst>
                                        </p:cTn>
                                        <p:tgtEl>
                                          <p:spTgt spid="23595"/>
                                        </p:tgtEl>
                                        <p:attrNameLst>
                                          <p:attrName>style.visibility</p:attrName>
                                        </p:attrNameLst>
                                      </p:cBhvr>
                                      <p:to>
                                        <p:strVal val="visible"/>
                                      </p:to>
                                    </p:set>
                                    <p:anim calcmode="lin" valueType="num">
                                      <p:cBhvr>
                                        <p:cTn id="131" dur="500" fill="hold"/>
                                        <p:tgtEl>
                                          <p:spTgt spid="23595"/>
                                        </p:tgtEl>
                                        <p:attrNameLst>
                                          <p:attrName>ppt_w</p:attrName>
                                        </p:attrNameLst>
                                      </p:cBhvr>
                                      <p:tavLst>
                                        <p:tav tm="0">
                                          <p:val>
                                            <p:fltVal val="0"/>
                                          </p:val>
                                        </p:tav>
                                        <p:tav tm="100000">
                                          <p:val>
                                            <p:strVal val="#ppt_w"/>
                                          </p:val>
                                        </p:tav>
                                      </p:tavLst>
                                    </p:anim>
                                    <p:anim calcmode="lin" valueType="num">
                                      <p:cBhvr>
                                        <p:cTn id="132" dur="500" fill="hold"/>
                                        <p:tgtEl>
                                          <p:spTgt spid="23595"/>
                                        </p:tgtEl>
                                        <p:attrNameLst>
                                          <p:attrName>ppt_h</p:attrName>
                                        </p:attrNameLst>
                                      </p:cBhvr>
                                      <p:tavLst>
                                        <p:tav tm="0">
                                          <p:val>
                                            <p:fltVal val="0"/>
                                          </p:val>
                                        </p:tav>
                                        <p:tav tm="100000">
                                          <p:val>
                                            <p:strVal val="#ppt_h"/>
                                          </p:val>
                                        </p:tav>
                                      </p:tavLst>
                                    </p:anim>
                                    <p:animEffect transition="in" filter="fade">
                                      <p:cBhvr>
                                        <p:cTn id="133" dur="500"/>
                                        <p:tgtEl>
                                          <p:spTgt spid="23595"/>
                                        </p:tgtEl>
                                      </p:cBhvr>
                                    </p:animEffec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4" fill="hold" nodeType="afterGroup">
                            <p:stCondLst>
                              <p:cond delay="12500"/>
                            </p:stCondLst>
                            <p:childTnLst>
                              <p:par>
                                <p:cTn id="135" presetID="4" presetClass="exit" presetSubtype="16" fill="hold" grpId="1" nodeType="afterEffect">
                                  <p:stCondLst>
                                    <p:cond delay="0"/>
                                  </p:stCondLst>
                                  <p:childTnLst>
                                    <p:animEffect transition="out" filter="box(in)">
                                      <p:cBhvr>
                                        <p:cTn id="136" dur="500"/>
                                        <p:tgtEl>
                                          <p:spTgt spid="23595"/>
                                        </p:tgtEl>
                                      </p:cBhvr>
                                    </p:animEffect>
                                    <p:set>
                                      <p:cBhvr>
                                        <p:cTn id="137" dur="1" fill="hold">
                                          <p:stCondLst>
                                            <p:cond delay="499"/>
                                          </p:stCondLst>
                                        </p:cTn>
                                        <p:tgtEl>
                                          <p:spTgt spid="23595"/>
                                        </p:tgtEl>
                                        <p:attrNameLst>
                                          <p:attrName>style.visibility</p:attrName>
                                        </p:attrNameLst>
                                      </p:cBhvr>
                                      <p:to>
                                        <p:strVal val="hidden"/>
                                      </p:to>
                                    </p:set>
                                  </p:childTnLst>
                                </p:cTn>
                              </p:par>
                            </p:childTnLst>
                          </p:cTn>
                        </p:par>
                        <p:par>
                          <p:cTn id="138" fill="hold" nodeType="afterGroup">
                            <p:stCondLst>
                              <p:cond delay="13000"/>
                            </p:stCondLst>
                            <p:childTnLst>
                              <p:par>
                                <p:cTn id="139" presetID="53" presetClass="entr" presetSubtype="0" fill="hold" grpId="0" nodeType="afterEffect">
                                  <p:stCondLst>
                                    <p:cond delay="0"/>
                                  </p:stCondLst>
                                  <p:childTnLst>
                                    <p:set>
                                      <p:cBhvr>
                                        <p:cTn id="140" dur="1" fill="hold">
                                          <p:stCondLst>
                                            <p:cond delay="0"/>
                                          </p:stCondLst>
                                        </p:cTn>
                                        <p:tgtEl>
                                          <p:spTgt spid="23594"/>
                                        </p:tgtEl>
                                        <p:attrNameLst>
                                          <p:attrName>style.visibility</p:attrName>
                                        </p:attrNameLst>
                                      </p:cBhvr>
                                      <p:to>
                                        <p:strVal val="visible"/>
                                      </p:to>
                                    </p:set>
                                    <p:anim calcmode="lin" valueType="num">
                                      <p:cBhvr>
                                        <p:cTn id="141" dur="500" fill="hold"/>
                                        <p:tgtEl>
                                          <p:spTgt spid="23594"/>
                                        </p:tgtEl>
                                        <p:attrNameLst>
                                          <p:attrName>ppt_w</p:attrName>
                                        </p:attrNameLst>
                                      </p:cBhvr>
                                      <p:tavLst>
                                        <p:tav tm="0">
                                          <p:val>
                                            <p:fltVal val="0"/>
                                          </p:val>
                                        </p:tav>
                                        <p:tav tm="100000">
                                          <p:val>
                                            <p:strVal val="#ppt_w"/>
                                          </p:val>
                                        </p:tav>
                                      </p:tavLst>
                                    </p:anim>
                                    <p:anim calcmode="lin" valueType="num">
                                      <p:cBhvr>
                                        <p:cTn id="142" dur="500" fill="hold"/>
                                        <p:tgtEl>
                                          <p:spTgt spid="23594"/>
                                        </p:tgtEl>
                                        <p:attrNameLst>
                                          <p:attrName>ppt_h</p:attrName>
                                        </p:attrNameLst>
                                      </p:cBhvr>
                                      <p:tavLst>
                                        <p:tav tm="0">
                                          <p:val>
                                            <p:fltVal val="0"/>
                                          </p:val>
                                        </p:tav>
                                        <p:tav tm="100000">
                                          <p:val>
                                            <p:strVal val="#ppt_h"/>
                                          </p:val>
                                        </p:tav>
                                      </p:tavLst>
                                    </p:anim>
                                    <p:animEffect transition="in" filter="fade">
                                      <p:cBhvr>
                                        <p:cTn id="143" dur="500"/>
                                        <p:tgtEl>
                                          <p:spTgt spid="23594"/>
                                        </p:tgtEl>
                                      </p:cBhvr>
                                    </p:animEffec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4" fill="hold" nodeType="afterGroup">
                            <p:stCondLst>
                              <p:cond delay="13500"/>
                            </p:stCondLst>
                            <p:childTnLst>
                              <p:par>
                                <p:cTn id="145" presetID="4" presetClass="exit" presetSubtype="16" fill="hold" grpId="1" nodeType="afterEffect">
                                  <p:stCondLst>
                                    <p:cond delay="0"/>
                                  </p:stCondLst>
                                  <p:childTnLst>
                                    <p:animEffect transition="out" filter="box(in)">
                                      <p:cBhvr>
                                        <p:cTn id="146" dur="500"/>
                                        <p:tgtEl>
                                          <p:spTgt spid="23594"/>
                                        </p:tgtEl>
                                      </p:cBhvr>
                                    </p:animEffect>
                                    <p:set>
                                      <p:cBhvr>
                                        <p:cTn id="147" dur="1" fill="hold">
                                          <p:stCondLst>
                                            <p:cond delay="499"/>
                                          </p:stCondLst>
                                        </p:cTn>
                                        <p:tgtEl>
                                          <p:spTgt spid="23594"/>
                                        </p:tgtEl>
                                        <p:attrNameLst>
                                          <p:attrName>style.visibility</p:attrName>
                                        </p:attrNameLst>
                                      </p:cBhvr>
                                      <p:to>
                                        <p:strVal val="hidden"/>
                                      </p:to>
                                    </p:set>
                                  </p:childTnLst>
                                </p:cTn>
                              </p:par>
                            </p:childTnLst>
                          </p:cTn>
                        </p:par>
                        <p:par>
                          <p:cTn id="148" fill="hold" nodeType="afterGroup">
                            <p:stCondLst>
                              <p:cond delay="14000"/>
                            </p:stCondLst>
                            <p:childTnLst>
                              <p:par>
                                <p:cTn id="149" presetID="53" presetClass="entr" presetSubtype="0" fill="hold" grpId="0" nodeType="afterEffect">
                                  <p:stCondLst>
                                    <p:cond delay="0"/>
                                  </p:stCondLst>
                                  <p:childTnLst>
                                    <p:set>
                                      <p:cBhvr>
                                        <p:cTn id="150" dur="1" fill="hold">
                                          <p:stCondLst>
                                            <p:cond delay="0"/>
                                          </p:stCondLst>
                                        </p:cTn>
                                        <p:tgtEl>
                                          <p:spTgt spid="23593"/>
                                        </p:tgtEl>
                                        <p:attrNameLst>
                                          <p:attrName>style.visibility</p:attrName>
                                        </p:attrNameLst>
                                      </p:cBhvr>
                                      <p:to>
                                        <p:strVal val="visible"/>
                                      </p:to>
                                    </p:set>
                                    <p:anim calcmode="lin" valueType="num">
                                      <p:cBhvr>
                                        <p:cTn id="151" dur="500" fill="hold"/>
                                        <p:tgtEl>
                                          <p:spTgt spid="23593"/>
                                        </p:tgtEl>
                                        <p:attrNameLst>
                                          <p:attrName>ppt_w</p:attrName>
                                        </p:attrNameLst>
                                      </p:cBhvr>
                                      <p:tavLst>
                                        <p:tav tm="0">
                                          <p:val>
                                            <p:fltVal val="0"/>
                                          </p:val>
                                        </p:tav>
                                        <p:tav tm="100000">
                                          <p:val>
                                            <p:strVal val="#ppt_w"/>
                                          </p:val>
                                        </p:tav>
                                      </p:tavLst>
                                    </p:anim>
                                    <p:anim calcmode="lin" valueType="num">
                                      <p:cBhvr>
                                        <p:cTn id="152" dur="500" fill="hold"/>
                                        <p:tgtEl>
                                          <p:spTgt spid="23593"/>
                                        </p:tgtEl>
                                        <p:attrNameLst>
                                          <p:attrName>ppt_h</p:attrName>
                                        </p:attrNameLst>
                                      </p:cBhvr>
                                      <p:tavLst>
                                        <p:tav tm="0">
                                          <p:val>
                                            <p:fltVal val="0"/>
                                          </p:val>
                                        </p:tav>
                                        <p:tav tm="100000">
                                          <p:val>
                                            <p:strVal val="#ppt_h"/>
                                          </p:val>
                                        </p:tav>
                                      </p:tavLst>
                                    </p:anim>
                                    <p:animEffect transition="in" filter="fade">
                                      <p:cBhvr>
                                        <p:cTn id="153" dur="500"/>
                                        <p:tgtEl>
                                          <p:spTgt spid="23593"/>
                                        </p:tgtEl>
                                      </p:cBhvr>
                                    </p:animEffec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4" fill="hold" nodeType="afterGroup">
                            <p:stCondLst>
                              <p:cond delay="14500"/>
                            </p:stCondLst>
                            <p:childTnLst>
                              <p:par>
                                <p:cTn id="155" presetID="4" presetClass="exit" presetSubtype="16" fill="hold" grpId="1" nodeType="afterEffect">
                                  <p:stCondLst>
                                    <p:cond delay="0"/>
                                  </p:stCondLst>
                                  <p:childTnLst>
                                    <p:animEffect transition="out" filter="box(in)">
                                      <p:cBhvr>
                                        <p:cTn id="156" dur="500"/>
                                        <p:tgtEl>
                                          <p:spTgt spid="23593"/>
                                        </p:tgtEl>
                                      </p:cBhvr>
                                    </p:animEffect>
                                    <p:set>
                                      <p:cBhvr>
                                        <p:cTn id="157" dur="1" fill="hold">
                                          <p:stCondLst>
                                            <p:cond delay="499"/>
                                          </p:stCondLst>
                                        </p:cTn>
                                        <p:tgtEl>
                                          <p:spTgt spid="23593"/>
                                        </p:tgtEl>
                                        <p:attrNameLst>
                                          <p:attrName>style.visibility</p:attrName>
                                        </p:attrNameLst>
                                      </p:cBhvr>
                                      <p:to>
                                        <p:strVal val="hidden"/>
                                      </p:to>
                                    </p:set>
                                  </p:childTnLst>
                                </p:cTn>
                              </p:par>
                            </p:childTnLst>
                          </p:cTn>
                        </p:par>
                        <p:par>
                          <p:cTn id="158" fill="hold" nodeType="afterGroup">
                            <p:stCondLst>
                              <p:cond delay="15000"/>
                            </p:stCondLst>
                            <p:childTnLst>
                              <p:par>
                                <p:cTn id="159" presetID="53" presetClass="entr" presetSubtype="0" fill="hold" grpId="0" nodeType="afterEffect">
                                  <p:stCondLst>
                                    <p:cond delay="0"/>
                                  </p:stCondLst>
                                  <p:childTnLst>
                                    <p:set>
                                      <p:cBhvr>
                                        <p:cTn id="160" dur="1" fill="hold">
                                          <p:stCondLst>
                                            <p:cond delay="0"/>
                                          </p:stCondLst>
                                        </p:cTn>
                                        <p:tgtEl>
                                          <p:spTgt spid="23592"/>
                                        </p:tgtEl>
                                        <p:attrNameLst>
                                          <p:attrName>style.visibility</p:attrName>
                                        </p:attrNameLst>
                                      </p:cBhvr>
                                      <p:to>
                                        <p:strVal val="visible"/>
                                      </p:to>
                                    </p:set>
                                    <p:anim calcmode="lin" valueType="num">
                                      <p:cBhvr>
                                        <p:cTn id="161" dur="500" fill="hold"/>
                                        <p:tgtEl>
                                          <p:spTgt spid="23592"/>
                                        </p:tgtEl>
                                        <p:attrNameLst>
                                          <p:attrName>ppt_w</p:attrName>
                                        </p:attrNameLst>
                                      </p:cBhvr>
                                      <p:tavLst>
                                        <p:tav tm="0">
                                          <p:val>
                                            <p:fltVal val="0"/>
                                          </p:val>
                                        </p:tav>
                                        <p:tav tm="100000">
                                          <p:val>
                                            <p:strVal val="#ppt_w"/>
                                          </p:val>
                                        </p:tav>
                                      </p:tavLst>
                                    </p:anim>
                                    <p:anim calcmode="lin" valueType="num">
                                      <p:cBhvr>
                                        <p:cTn id="162" dur="500" fill="hold"/>
                                        <p:tgtEl>
                                          <p:spTgt spid="23592"/>
                                        </p:tgtEl>
                                        <p:attrNameLst>
                                          <p:attrName>ppt_h</p:attrName>
                                        </p:attrNameLst>
                                      </p:cBhvr>
                                      <p:tavLst>
                                        <p:tav tm="0">
                                          <p:val>
                                            <p:fltVal val="0"/>
                                          </p:val>
                                        </p:tav>
                                        <p:tav tm="100000">
                                          <p:val>
                                            <p:strVal val="#ppt_h"/>
                                          </p:val>
                                        </p:tav>
                                      </p:tavLst>
                                    </p:anim>
                                    <p:animEffect transition="in" filter="fade">
                                      <p:cBhvr>
                                        <p:cTn id="163" dur="500"/>
                                        <p:tgtEl>
                                          <p:spTgt spid="23592"/>
                                        </p:tgtEl>
                                      </p:cBhvr>
                                    </p:animEffec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4" fill="hold" nodeType="afterGroup">
                            <p:stCondLst>
                              <p:cond delay="15500"/>
                            </p:stCondLst>
                            <p:childTnLst>
                              <p:par>
                                <p:cTn id="165" presetID="4" presetClass="exit" presetSubtype="16" fill="hold" grpId="1" nodeType="afterEffect">
                                  <p:stCondLst>
                                    <p:cond delay="0"/>
                                  </p:stCondLst>
                                  <p:childTnLst>
                                    <p:animEffect transition="out" filter="box(in)">
                                      <p:cBhvr>
                                        <p:cTn id="166" dur="500"/>
                                        <p:tgtEl>
                                          <p:spTgt spid="23592"/>
                                        </p:tgtEl>
                                      </p:cBhvr>
                                    </p:animEffect>
                                    <p:set>
                                      <p:cBhvr>
                                        <p:cTn id="167" dur="1" fill="hold">
                                          <p:stCondLst>
                                            <p:cond delay="499"/>
                                          </p:stCondLst>
                                        </p:cTn>
                                        <p:tgtEl>
                                          <p:spTgt spid="23592"/>
                                        </p:tgtEl>
                                        <p:attrNameLst>
                                          <p:attrName>style.visibility</p:attrName>
                                        </p:attrNameLst>
                                      </p:cBhvr>
                                      <p:to>
                                        <p:strVal val="hidden"/>
                                      </p:to>
                                    </p:set>
                                  </p:childTnLst>
                                </p:cTn>
                              </p:par>
                            </p:childTnLst>
                          </p:cTn>
                        </p:par>
                        <p:par>
                          <p:cTn id="168" fill="hold" nodeType="afterGroup">
                            <p:stCondLst>
                              <p:cond delay="16000"/>
                            </p:stCondLst>
                            <p:childTnLst>
                              <p:par>
                                <p:cTn id="169" presetID="53" presetClass="entr" presetSubtype="0" fill="hold" grpId="0" nodeType="afterEffect">
                                  <p:stCondLst>
                                    <p:cond delay="0"/>
                                  </p:stCondLst>
                                  <p:childTnLst>
                                    <p:set>
                                      <p:cBhvr>
                                        <p:cTn id="170" dur="1" fill="hold">
                                          <p:stCondLst>
                                            <p:cond delay="0"/>
                                          </p:stCondLst>
                                        </p:cTn>
                                        <p:tgtEl>
                                          <p:spTgt spid="23581"/>
                                        </p:tgtEl>
                                        <p:attrNameLst>
                                          <p:attrName>style.visibility</p:attrName>
                                        </p:attrNameLst>
                                      </p:cBhvr>
                                      <p:to>
                                        <p:strVal val="visible"/>
                                      </p:to>
                                    </p:set>
                                    <p:anim calcmode="lin" valueType="num">
                                      <p:cBhvr>
                                        <p:cTn id="171" dur="500" fill="hold"/>
                                        <p:tgtEl>
                                          <p:spTgt spid="23581"/>
                                        </p:tgtEl>
                                        <p:attrNameLst>
                                          <p:attrName>ppt_w</p:attrName>
                                        </p:attrNameLst>
                                      </p:cBhvr>
                                      <p:tavLst>
                                        <p:tav tm="0">
                                          <p:val>
                                            <p:fltVal val="0"/>
                                          </p:val>
                                        </p:tav>
                                        <p:tav tm="100000">
                                          <p:val>
                                            <p:strVal val="#ppt_w"/>
                                          </p:val>
                                        </p:tav>
                                      </p:tavLst>
                                    </p:anim>
                                    <p:anim calcmode="lin" valueType="num">
                                      <p:cBhvr>
                                        <p:cTn id="172" dur="500" fill="hold"/>
                                        <p:tgtEl>
                                          <p:spTgt spid="23581"/>
                                        </p:tgtEl>
                                        <p:attrNameLst>
                                          <p:attrName>ppt_h</p:attrName>
                                        </p:attrNameLst>
                                      </p:cBhvr>
                                      <p:tavLst>
                                        <p:tav tm="0">
                                          <p:val>
                                            <p:fltVal val="0"/>
                                          </p:val>
                                        </p:tav>
                                        <p:tav tm="100000">
                                          <p:val>
                                            <p:strVal val="#ppt_h"/>
                                          </p:val>
                                        </p:tav>
                                      </p:tavLst>
                                    </p:anim>
                                    <p:animEffect transition="in" filter="fade">
                                      <p:cBhvr>
                                        <p:cTn id="173" dur="500"/>
                                        <p:tgtEl>
                                          <p:spTgt spid="23581"/>
                                        </p:tgtEl>
                                      </p:cBhvr>
                                    </p:animEffec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4" fill="hold" nodeType="afterGroup">
                            <p:stCondLst>
                              <p:cond delay="16500"/>
                            </p:stCondLst>
                            <p:childTnLst>
                              <p:par>
                                <p:cTn id="175" presetID="4" presetClass="exit" presetSubtype="16" fill="hold" grpId="1" nodeType="afterEffect">
                                  <p:stCondLst>
                                    <p:cond delay="0"/>
                                  </p:stCondLst>
                                  <p:childTnLst>
                                    <p:animEffect transition="out" filter="box(in)">
                                      <p:cBhvr>
                                        <p:cTn id="176" dur="500"/>
                                        <p:tgtEl>
                                          <p:spTgt spid="23581"/>
                                        </p:tgtEl>
                                      </p:cBhvr>
                                    </p:animEffect>
                                    <p:set>
                                      <p:cBhvr>
                                        <p:cTn id="177" dur="1" fill="hold">
                                          <p:stCondLst>
                                            <p:cond delay="499"/>
                                          </p:stCondLst>
                                        </p:cTn>
                                        <p:tgtEl>
                                          <p:spTgt spid="23581"/>
                                        </p:tgtEl>
                                        <p:attrNameLst>
                                          <p:attrName>style.visibility</p:attrName>
                                        </p:attrNameLst>
                                      </p:cBhvr>
                                      <p:to>
                                        <p:strVal val="hidden"/>
                                      </p:to>
                                    </p:set>
                                  </p:childTnLst>
                                </p:cTn>
                              </p:par>
                            </p:childTnLst>
                          </p:cTn>
                        </p:par>
                        <p:par>
                          <p:cTn id="178" fill="hold" nodeType="afterGroup">
                            <p:stCondLst>
                              <p:cond delay="17000"/>
                            </p:stCondLst>
                            <p:childTnLst>
                              <p:par>
                                <p:cTn id="179" presetID="53" presetClass="entr" presetSubtype="0" fill="hold" grpId="0" nodeType="afterEffect">
                                  <p:stCondLst>
                                    <p:cond delay="0"/>
                                  </p:stCondLst>
                                  <p:childTnLst>
                                    <p:set>
                                      <p:cBhvr>
                                        <p:cTn id="180" dur="1" fill="hold">
                                          <p:stCondLst>
                                            <p:cond delay="0"/>
                                          </p:stCondLst>
                                        </p:cTn>
                                        <p:tgtEl>
                                          <p:spTgt spid="23580"/>
                                        </p:tgtEl>
                                        <p:attrNameLst>
                                          <p:attrName>style.visibility</p:attrName>
                                        </p:attrNameLst>
                                      </p:cBhvr>
                                      <p:to>
                                        <p:strVal val="visible"/>
                                      </p:to>
                                    </p:set>
                                    <p:anim calcmode="lin" valueType="num">
                                      <p:cBhvr>
                                        <p:cTn id="181" dur="500" fill="hold"/>
                                        <p:tgtEl>
                                          <p:spTgt spid="23580"/>
                                        </p:tgtEl>
                                        <p:attrNameLst>
                                          <p:attrName>ppt_w</p:attrName>
                                        </p:attrNameLst>
                                      </p:cBhvr>
                                      <p:tavLst>
                                        <p:tav tm="0">
                                          <p:val>
                                            <p:fltVal val="0"/>
                                          </p:val>
                                        </p:tav>
                                        <p:tav tm="100000">
                                          <p:val>
                                            <p:strVal val="#ppt_w"/>
                                          </p:val>
                                        </p:tav>
                                      </p:tavLst>
                                    </p:anim>
                                    <p:anim calcmode="lin" valueType="num">
                                      <p:cBhvr>
                                        <p:cTn id="182" dur="500" fill="hold"/>
                                        <p:tgtEl>
                                          <p:spTgt spid="23580"/>
                                        </p:tgtEl>
                                        <p:attrNameLst>
                                          <p:attrName>ppt_h</p:attrName>
                                        </p:attrNameLst>
                                      </p:cBhvr>
                                      <p:tavLst>
                                        <p:tav tm="0">
                                          <p:val>
                                            <p:fltVal val="0"/>
                                          </p:val>
                                        </p:tav>
                                        <p:tav tm="100000">
                                          <p:val>
                                            <p:strVal val="#ppt_h"/>
                                          </p:val>
                                        </p:tav>
                                      </p:tavLst>
                                    </p:anim>
                                    <p:animEffect transition="in" filter="fade">
                                      <p:cBhvr>
                                        <p:cTn id="183" dur="500"/>
                                        <p:tgtEl>
                                          <p:spTgt spid="23580"/>
                                        </p:tgtEl>
                                      </p:cBhvr>
                                    </p:animEffec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4" fill="hold" nodeType="afterGroup">
                            <p:stCondLst>
                              <p:cond delay="17500"/>
                            </p:stCondLst>
                            <p:childTnLst>
                              <p:par>
                                <p:cTn id="185" presetID="4" presetClass="exit" presetSubtype="16" fill="hold" grpId="1" nodeType="afterEffect">
                                  <p:stCondLst>
                                    <p:cond delay="0"/>
                                  </p:stCondLst>
                                  <p:childTnLst>
                                    <p:animEffect transition="out" filter="box(in)">
                                      <p:cBhvr>
                                        <p:cTn id="186" dur="500"/>
                                        <p:tgtEl>
                                          <p:spTgt spid="23580"/>
                                        </p:tgtEl>
                                      </p:cBhvr>
                                    </p:animEffect>
                                    <p:set>
                                      <p:cBhvr>
                                        <p:cTn id="187" dur="1" fill="hold">
                                          <p:stCondLst>
                                            <p:cond delay="499"/>
                                          </p:stCondLst>
                                        </p:cTn>
                                        <p:tgtEl>
                                          <p:spTgt spid="23580"/>
                                        </p:tgtEl>
                                        <p:attrNameLst>
                                          <p:attrName>style.visibility</p:attrName>
                                        </p:attrNameLst>
                                      </p:cBhvr>
                                      <p:to>
                                        <p:strVal val="hidden"/>
                                      </p:to>
                                    </p:set>
                                  </p:childTnLst>
                                </p:cTn>
                              </p:par>
                            </p:childTnLst>
                          </p:cTn>
                        </p:par>
                        <p:par>
                          <p:cTn id="188" fill="hold" nodeType="afterGroup">
                            <p:stCondLst>
                              <p:cond delay="18000"/>
                            </p:stCondLst>
                            <p:childTnLst>
                              <p:par>
                                <p:cTn id="189" presetID="53" presetClass="entr" presetSubtype="0" fill="hold" grpId="0" nodeType="afterEffect">
                                  <p:stCondLst>
                                    <p:cond delay="0"/>
                                  </p:stCondLst>
                                  <p:childTnLst>
                                    <p:set>
                                      <p:cBhvr>
                                        <p:cTn id="190" dur="1" fill="hold">
                                          <p:stCondLst>
                                            <p:cond delay="0"/>
                                          </p:stCondLst>
                                        </p:cTn>
                                        <p:tgtEl>
                                          <p:spTgt spid="23579"/>
                                        </p:tgtEl>
                                        <p:attrNameLst>
                                          <p:attrName>style.visibility</p:attrName>
                                        </p:attrNameLst>
                                      </p:cBhvr>
                                      <p:to>
                                        <p:strVal val="visible"/>
                                      </p:to>
                                    </p:set>
                                    <p:anim calcmode="lin" valueType="num">
                                      <p:cBhvr>
                                        <p:cTn id="191" dur="500" fill="hold"/>
                                        <p:tgtEl>
                                          <p:spTgt spid="23579"/>
                                        </p:tgtEl>
                                        <p:attrNameLst>
                                          <p:attrName>ppt_w</p:attrName>
                                        </p:attrNameLst>
                                      </p:cBhvr>
                                      <p:tavLst>
                                        <p:tav tm="0">
                                          <p:val>
                                            <p:fltVal val="0"/>
                                          </p:val>
                                        </p:tav>
                                        <p:tav tm="100000">
                                          <p:val>
                                            <p:strVal val="#ppt_w"/>
                                          </p:val>
                                        </p:tav>
                                      </p:tavLst>
                                    </p:anim>
                                    <p:anim calcmode="lin" valueType="num">
                                      <p:cBhvr>
                                        <p:cTn id="192" dur="500" fill="hold"/>
                                        <p:tgtEl>
                                          <p:spTgt spid="23579"/>
                                        </p:tgtEl>
                                        <p:attrNameLst>
                                          <p:attrName>ppt_h</p:attrName>
                                        </p:attrNameLst>
                                      </p:cBhvr>
                                      <p:tavLst>
                                        <p:tav tm="0">
                                          <p:val>
                                            <p:fltVal val="0"/>
                                          </p:val>
                                        </p:tav>
                                        <p:tav tm="100000">
                                          <p:val>
                                            <p:strVal val="#ppt_h"/>
                                          </p:val>
                                        </p:tav>
                                      </p:tavLst>
                                    </p:anim>
                                    <p:animEffect transition="in" filter="fade">
                                      <p:cBhvr>
                                        <p:cTn id="193" dur="500"/>
                                        <p:tgtEl>
                                          <p:spTgt spid="23579"/>
                                        </p:tgtEl>
                                      </p:cBhvr>
                                    </p:animEffec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4" fill="hold" nodeType="afterGroup">
                            <p:stCondLst>
                              <p:cond delay="18500"/>
                            </p:stCondLst>
                            <p:childTnLst>
                              <p:par>
                                <p:cTn id="195" presetID="4" presetClass="exit" presetSubtype="16" fill="hold" grpId="1" nodeType="afterEffect">
                                  <p:stCondLst>
                                    <p:cond delay="0"/>
                                  </p:stCondLst>
                                  <p:childTnLst>
                                    <p:animEffect transition="out" filter="box(in)">
                                      <p:cBhvr>
                                        <p:cTn id="196" dur="500"/>
                                        <p:tgtEl>
                                          <p:spTgt spid="23579"/>
                                        </p:tgtEl>
                                      </p:cBhvr>
                                    </p:animEffect>
                                    <p:set>
                                      <p:cBhvr>
                                        <p:cTn id="197" dur="1" fill="hold">
                                          <p:stCondLst>
                                            <p:cond delay="499"/>
                                          </p:stCondLst>
                                        </p:cTn>
                                        <p:tgtEl>
                                          <p:spTgt spid="23579"/>
                                        </p:tgtEl>
                                        <p:attrNameLst>
                                          <p:attrName>style.visibility</p:attrName>
                                        </p:attrNameLst>
                                      </p:cBhvr>
                                      <p:to>
                                        <p:strVal val="hidden"/>
                                      </p:to>
                                    </p:set>
                                  </p:childTnLst>
                                </p:cTn>
                              </p:par>
                            </p:childTnLst>
                          </p:cTn>
                        </p:par>
                        <p:par>
                          <p:cTn id="198" fill="hold" nodeType="afterGroup">
                            <p:stCondLst>
                              <p:cond delay="19000"/>
                            </p:stCondLst>
                            <p:childTnLst>
                              <p:par>
                                <p:cTn id="199" presetID="53" presetClass="entr" presetSubtype="0" fill="hold" grpId="0" nodeType="afterEffect">
                                  <p:stCondLst>
                                    <p:cond delay="0"/>
                                  </p:stCondLst>
                                  <p:childTnLst>
                                    <p:set>
                                      <p:cBhvr>
                                        <p:cTn id="200" dur="1" fill="hold">
                                          <p:stCondLst>
                                            <p:cond delay="0"/>
                                          </p:stCondLst>
                                        </p:cTn>
                                        <p:tgtEl>
                                          <p:spTgt spid="23578"/>
                                        </p:tgtEl>
                                        <p:attrNameLst>
                                          <p:attrName>style.visibility</p:attrName>
                                        </p:attrNameLst>
                                      </p:cBhvr>
                                      <p:to>
                                        <p:strVal val="visible"/>
                                      </p:to>
                                    </p:set>
                                    <p:anim calcmode="lin" valueType="num">
                                      <p:cBhvr>
                                        <p:cTn id="201" dur="500" fill="hold"/>
                                        <p:tgtEl>
                                          <p:spTgt spid="23578"/>
                                        </p:tgtEl>
                                        <p:attrNameLst>
                                          <p:attrName>ppt_w</p:attrName>
                                        </p:attrNameLst>
                                      </p:cBhvr>
                                      <p:tavLst>
                                        <p:tav tm="0">
                                          <p:val>
                                            <p:fltVal val="0"/>
                                          </p:val>
                                        </p:tav>
                                        <p:tav tm="100000">
                                          <p:val>
                                            <p:strVal val="#ppt_w"/>
                                          </p:val>
                                        </p:tav>
                                      </p:tavLst>
                                    </p:anim>
                                    <p:anim calcmode="lin" valueType="num">
                                      <p:cBhvr>
                                        <p:cTn id="202" dur="500" fill="hold"/>
                                        <p:tgtEl>
                                          <p:spTgt spid="23578"/>
                                        </p:tgtEl>
                                        <p:attrNameLst>
                                          <p:attrName>ppt_h</p:attrName>
                                        </p:attrNameLst>
                                      </p:cBhvr>
                                      <p:tavLst>
                                        <p:tav tm="0">
                                          <p:val>
                                            <p:fltVal val="0"/>
                                          </p:val>
                                        </p:tav>
                                        <p:tav tm="100000">
                                          <p:val>
                                            <p:strVal val="#ppt_h"/>
                                          </p:val>
                                        </p:tav>
                                      </p:tavLst>
                                    </p:anim>
                                    <p:animEffect transition="in" filter="fade">
                                      <p:cBhvr>
                                        <p:cTn id="203" dur="500"/>
                                        <p:tgtEl>
                                          <p:spTgt spid="23578"/>
                                        </p:tgtEl>
                                      </p:cBhvr>
                                    </p:animEffec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4" fill="hold" nodeType="afterGroup">
                            <p:stCondLst>
                              <p:cond delay="19500"/>
                            </p:stCondLst>
                            <p:childTnLst>
                              <p:par>
                                <p:cTn id="205" presetID="4" presetClass="exit" presetSubtype="16" fill="hold" grpId="1" nodeType="afterEffect">
                                  <p:stCondLst>
                                    <p:cond delay="0"/>
                                  </p:stCondLst>
                                  <p:childTnLst>
                                    <p:animEffect transition="out" filter="box(in)">
                                      <p:cBhvr>
                                        <p:cTn id="206" dur="500"/>
                                        <p:tgtEl>
                                          <p:spTgt spid="23578"/>
                                        </p:tgtEl>
                                      </p:cBhvr>
                                    </p:animEffect>
                                    <p:set>
                                      <p:cBhvr>
                                        <p:cTn id="207" dur="1" fill="hold">
                                          <p:stCondLst>
                                            <p:cond delay="499"/>
                                          </p:stCondLst>
                                        </p:cTn>
                                        <p:tgtEl>
                                          <p:spTgt spid="23578"/>
                                        </p:tgtEl>
                                        <p:attrNameLst>
                                          <p:attrName>style.visibility</p:attrName>
                                        </p:attrNameLst>
                                      </p:cBhvr>
                                      <p:to>
                                        <p:strVal val="hidden"/>
                                      </p:to>
                                    </p:set>
                                  </p:childTnLst>
                                </p:cTn>
                              </p:par>
                            </p:childTnLst>
                          </p:cTn>
                        </p:par>
                        <p:par>
                          <p:cTn id="208" fill="hold" nodeType="afterGroup">
                            <p:stCondLst>
                              <p:cond delay="20000"/>
                            </p:stCondLst>
                            <p:childTnLst>
                              <p:par>
                                <p:cTn id="209" presetID="53" presetClass="entr" presetSubtype="0" fill="hold" grpId="0" nodeType="afterEffect">
                                  <p:stCondLst>
                                    <p:cond delay="0"/>
                                  </p:stCondLst>
                                  <p:childTnLst>
                                    <p:set>
                                      <p:cBhvr>
                                        <p:cTn id="210" dur="1" fill="hold">
                                          <p:stCondLst>
                                            <p:cond delay="0"/>
                                          </p:stCondLst>
                                        </p:cTn>
                                        <p:tgtEl>
                                          <p:spTgt spid="23591"/>
                                        </p:tgtEl>
                                        <p:attrNameLst>
                                          <p:attrName>style.visibility</p:attrName>
                                        </p:attrNameLst>
                                      </p:cBhvr>
                                      <p:to>
                                        <p:strVal val="visible"/>
                                      </p:to>
                                    </p:set>
                                    <p:anim calcmode="lin" valueType="num">
                                      <p:cBhvr>
                                        <p:cTn id="211" dur="500" fill="hold"/>
                                        <p:tgtEl>
                                          <p:spTgt spid="23591"/>
                                        </p:tgtEl>
                                        <p:attrNameLst>
                                          <p:attrName>ppt_w</p:attrName>
                                        </p:attrNameLst>
                                      </p:cBhvr>
                                      <p:tavLst>
                                        <p:tav tm="0">
                                          <p:val>
                                            <p:fltVal val="0"/>
                                          </p:val>
                                        </p:tav>
                                        <p:tav tm="100000">
                                          <p:val>
                                            <p:strVal val="#ppt_w"/>
                                          </p:val>
                                        </p:tav>
                                      </p:tavLst>
                                    </p:anim>
                                    <p:anim calcmode="lin" valueType="num">
                                      <p:cBhvr>
                                        <p:cTn id="212" dur="500" fill="hold"/>
                                        <p:tgtEl>
                                          <p:spTgt spid="23591"/>
                                        </p:tgtEl>
                                        <p:attrNameLst>
                                          <p:attrName>ppt_h</p:attrName>
                                        </p:attrNameLst>
                                      </p:cBhvr>
                                      <p:tavLst>
                                        <p:tav tm="0">
                                          <p:val>
                                            <p:fltVal val="0"/>
                                          </p:val>
                                        </p:tav>
                                        <p:tav tm="100000">
                                          <p:val>
                                            <p:strVal val="#ppt_h"/>
                                          </p:val>
                                        </p:tav>
                                      </p:tavLst>
                                    </p:anim>
                                    <p:animEffect transition="in" filter="fade">
                                      <p:cBhvr>
                                        <p:cTn id="213" dur="500"/>
                                        <p:tgtEl>
                                          <p:spTgt spid="23591"/>
                                        </p:tgtEl>
                                      </p:cBhvr>
                                    </p:animEffec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4" fill="hold" nodeType="afterGroup">
                            <p:stCondLst>
                              <p:cond delay="20500"/>
                            </p:stCondLst>
                            <p:childTnLst>
                              <p:par>
                                <p:cTn id="215" presetID="4" presetClass="exit" presetSubtype="16" fill="hold" grpId="1" nodeType="afterEffect">
                                  <p:stCondLst>
                                    <p:cond delay="0"/>
                                  </p:stCondLst>
                                  <p:childTnLst>
                                    <p:animEffect transition="out" filter="box(in)">
                                      <p:cBhvr>
                                        <p:cTn id="216" dur="500"/>
                                        <p:tgtEl>
                                          <p:spTgt spid="23591"/>
                                        </p:tgtEl>
                                      </p:cBhvr>
                                    </p:animEffect>
                                    <p:set>
                                      <p:cBhvr>
                                        <p:cTn id="217" dur="1" fill="hold">
                                          <p:stCondLst>
                                            <p:cond delay="499"/>
                                          </p:stCondLst>
                                        </p:cTn>
                                        <p:tgtEl>
                                          <p:spTgt spid="23591"/>
                                        </p:tgtEl>
                                        <p:attrNameLst>
                                          <p:attrName>style.visibility</p:attrName>
                                        </p:attrNameLst>
                                      </p:cBhvr>
                                      <p:to>
                                        <p:strVal val="hidden"/>
                                      </p:to>
                                    </p:set>
                                  </p:childTnLst>
                                </p:cTn>
                              </p:par>
                            </p:childTnLst>
                          </p:cTn>
                        </p:par>
                        <p:par>
                          <p:cTn id="218" fill="hold" nodeType="afterGroup">
                            <p:stCondLst>
                              <p:cond delay="21000"/>
                            </p:stCondLst>
                            <p:childTnLst>
                              <p:par>
                                <p:cTn id="219" presetID="53" presetClass="entr" presetSubtype="0" fill="hold" grpId="0" nodeType="afterEffect">
                                  <p:stCondLst>
                                    <p:cond delay="0"/>
                                  </p:stCondLst>
                                  <p:childTnLst>
                                    <p:set>
                                      <p:cBhvr>
                                        <p:cTn id="220" dur="1" fill="hold">
                                          <p:stCondLst>
                                            <p:cond delay="0"/>
                                          </p:stCondLst>
                                        </p:cTn>
                                        <p:tgtEl>
                                          <p:spTgt spid="23586"/>
                                        </p:tgtEl>
                                        <p:attrNameLst>
                                          <p:attrName>style.visibility</p:attrName>
                                        </p:attrNameLst>
                                      </p:cBhvr>
                                      <p:to>
                                        <p:strVal val="visible"/>
                                      </p:to>
                                    </p:set>
                                    <p:anim calcmode="lin" valueType="num">
                                      <p:cBhvr>
                                        <p:cTn id="221" dur="500" fill="hold"/>
                                        <p:tgtEl>
                                          <p:spTgt spid="23586"/>
                                        </p:tgtEl>
                                        <p:attrNameLst>
                                          <p:attrName>ppt_w</p:attrName>
                                        </p:attrNameLst>
                                      </p:cBhvr>
                                      <p:tavLst>
                                        <p:tav tm="0">
                                          <p:val>
                                            <p:fltVal val="0"/>
                                          </p:val>
                                        </p:tav>
                                        <p:tav tm="100000">
                                          <p:val>
                                            <p:strVal val="#ppt_w"/>
                                          </p:val>
                                        </p:tav>
                                      </p:tavLst>
                                    </p:anim>
                                    <p:anim calcmode="lin" valueType="num">
                                      <p:cBhvr>
                                        <p:cTn id="222" dur="500" fill="hold"/>
                                        <p:tgtEl>
                                          <p:spTgt spid="23586"/>
                                        </p:tgtEl>
                                        <p:attrNameLst>
                                          <p:attrName>ppt_h</p:attrName>
                                        </p:attrNameLst>
                                      </p:cBhvr>
                                      <p:tavLst>
                                        <p:tav tm="0">
                                          <p:val>
                                            <p:fltVal val="0"/>
                                          </p:val>
                                        </p:tav>
                                        <p:tav tm="100000">
                                          <p:val>
                                            <p:strVal val="#ppt_h"/>
                                          </p:val>
                                        </p:tav>
                                      </p:tavLst>
                                    </p:anim>
                                    <p:animEffect transition="in" filter="fade">
                                      <p:cBhvr>
                                        <p:cTn id="223" dur="500"/>
                                        <p:tgtEl>
                                          <p:spTgt spid="23586"/>
                                        </p:tgtEl>
                                      </p:cBhvr>
                                    </p:animEffec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4" fill="hold" nodeType="afterGroup">
                            <p:stCondLst>
                              <p:cond delay="21500"/>
                            </p:stCondLst>
                            <p:childTnLst>
                              <p:par>
                                <p:cTn id="225" presetID="4" presetClass="exit" presetSubtype="16" fill="hold" grpId="1" nodeType="afterEffect">
                                  <p:stCondLst>
                                    <p:cond delay="0"/>
                                  </p:stCondLst>
                                  <p:childTnLst>
                                    <p:animEffect transition="out" filter="box(in)">
                                      <p:cBhvr>
                                        <p:cTn id="226" dur="500"/>
                                        <p:tgtEl>
                                          <p:spTgt spid="23586"/>
                                        </p:tgtEl>
                                      </p:cBhvr>
                                    </p:animEffect>
                                    <p:set>
                                      <p:cBhvr>
                                        <p:cTn id="227" dur="1" fill="hold">
                                          <p:stCondLst>
                                            <p:cond delay="499"/>
                                          </p:stCondLst>
                                        </p:cTn>
                                        <p:tgtEl>
                                          <p:spTgt spid="23586"/>
                                        </p:tgtEl>
                                        <p:attrNameLst>
                                          <p:attrName>style.visibility</p:attrName>
                                        </p:attrNameLst>
                                      </p:cBhvr>
                                      <p:to>
                                        <p:strVal val="hidden"/>
                                      </p:to>
                                    </p:set>
                                  </p:childTnLst>
                                </p:cTn>
                              </p:par>
                            </p:childTnLst>
                          </p:cTn>
                        </p:par>
                        <p:par>
                          <p:cTn id="228" fill="hold" nodeType="afterGroup">
                            <p:stCondLst>
                              <p:cond delay="22000"/>
                            </p:stCondLst>
                            <p:childTnLst>
                              <p:par>
                                <p:cTn id="229" presetID="53" presetClass="entr" presetSubtype="0" fill="hold" grpId="0" nodeType="afterEffect">
                                  <p:stCondLst>
                                    <p:cond delay="0"/>
                                  </p:stCondLst>
                                  <p:childTnLst>
                                    <p:set>
                                      <p:cBhvr>
                                        <p:cTn id="230" dur="1" fill="hold">
                                          <p:stCondLst>
                                            <p:cond delay="0"/>
                                          </p:stCondLst>
                                        </p:cTn>
                                        <p:tgtEl>
                                          <p:spTgt spid="23585"/>
                                        </p:tgtEl>
                                        <p:attrNameLst>
                                          <p:attrName>style.visibility</p:attrName>
                                        </p:attrNameLst>
                                      </p:cBhvr>
                                      <p:to>
                                        <p:strVal val="visible"/>
                                      </p:to>
                                    </p:set>
                                    <p:anim calcmode="lin" valueType="num">
                                      <p:cBhvr>
                                        <p:cTn id="231" dur="500" fill="hold"/>
                                        <p:tgtEl>
                                          <p:spTgt spid="23585"/>
                                        </p:tgtEl>
                                        <p:attrNameLst>
                                          <p:attrName>ppt_w</p:attrName>
                                        </p:attrNameLst>
                                      </p:cBhvr>
                                      <p:tavLst>
                                        <p:tav tm="0">
                                          <p:val>
                                            <p:fltVal val="0"/>
                                          </p:val>
                                        </p:tav>
                                        <p:tav tm="100000">
                                          <p:val>
                                            <p:strVal val="#ppt_w"/>
                                          </p:val>
                                        </p:tav>
                                      </p:tavLst>
                                    </p:anim>
                                    <p:anim calcmode="lin" valueType="num">
                                      <p:cBhvr>
                                        <p:cTn id="232" dur="500" fill="hold"/>
                                        <p:tgtEl>
                                          <p:spTgt spid="23585"/>
                                        </p:tgtEl>
                                        <p:attrNameLst>
                                          <p:attrName>ppt_h</p:attrName>
                                        </p:attrNameLst>
                                      </p:cBhvr>
                                      <p:tavLst>
                                        <p:tav tm="0">
                                          <p:val>
                                            <p:fltVal val="0"/>
                                          </p:val>
                                        </p:tav>
                                        <p:tav tm="100000">
                                          <p:val>
                                            <p:strVal val="#ppt_h"/>
                                          </p:val>
                                        </p:tav>
                                      </p:tavLst>
                                    </p:anim>
                                    <p:animEffect transition="in" filter="fade">
                                      <p:cBhvr>
                                        <p:cTn id="233" dur="500"/>
                                        <p:tgtEl>
                                          <p:spTgt spid="23585"/>
                                        </p:tgtEl>
                                      </p:cBhvr>
                                    </p:animEffec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4" fill="hold" nodeType="afterGroup">
                            <p:stCondLst>
                              <p:cond delay="22500"/>
                            </p:stCondLst>
                            <p:childTnLst>
                              <p:par>
                                <p:cTn id="235" presetID="4" presetClass="exit" presetSubtype="16" fill="hold" grpId="1" nodeType="afterEffect">
                                  <p:stCondLst>
                                    <p:cond delay="0"/>
                                  </p:stCondLst>
                                  <p:childTnLst>
                                    <p:animEffect transition="out" filter="box(in)">
                                      <p:cBhvr>
                                        <p:cTn id="236" dur="500"/>
                                        <p:tgtEl>
                                          <p:spTgt spid="23585"/>
                                        </p:tgtEl>
                                      </p:cBhvr>
                                    </p:animEffect>
                                    <p:set>
                                      <p:cBhvr>
                                        <p:cTn id="237" dur="1" fill="hold">
                                          <p:stCondLst>
                                            <p:cond delay="499"/>
                                          </p:stCondLst>
                                        </p:cTn>
                                        <p:tgtEl>
                                          <p:spTgt spid="23585"/>
                                        </p:tgtEl>
                                        <p:attrNameLst>
                                          <p:attrName>style.visibility</p:attrName>
                                        </p:attrNameLst>
                                      </p:cBhvr>
                                      <p:to>
                                        <p:strVal val="hidden"/>
                                      </p:to>
                                    </p:set>
                                  </p:childTnLst>
                                </p:cTn>
                              </p:par>
                            </p:childTnLst>
                          </p:cTn>
                        </p:par>
                        <p:par>
                          <p:cTn id="238" fill="hold" nodeType="afterGroup">
                            <p:stCondLst>
                              <p:cond delay="23000"/>
                            </p:stCondLst>
                            <p:childTnLst>
                              <p:par>
                                <p:cTn id="239" presetID="53" presetClass="entr" presetSubtype="0" fill="hold" grpId="0" nodeType="afterEffect">
                                  <p:stCondLst>
                                    <p:cond delay="0"/>
                                  </p:stCondLst>
                                  <p:childTnLst>
                                    <p:set>
                                      <p:cBhvr>
                                        <p:cTn id="240" dur="1" fill="hold">
                                          <p:stCondLst>
                                            <p:cond delay="0"/>
                                          </p:stCondLst>
                                        </p:cTn>
                                        <p:tgtEl>
                                          <p:spTgt spid="23590"/>
                                        </p:tgtEl>
                                        <p:attrNameLst>
                                          <p:attrName>style.visibility</p:attrName>
                                        </p:attrNameLst>
                                      </p:cBhvr>
                                      <p:to>
                                        <p:strVal val="visible"/>
                                      </p:to>
                                    </p:set>
                                    <p:anim calcmode="lin" valueType="num">
                                      <p:cBhvr>
                                        <p:cTn id="241" dur="500" fill="hold"/>
                                        <p:tgtEl>
                                          <p:spTgt spid="23590"/>
                                        </p:tgtEl>
                                        <p:attrNameLst>
                                          <p:attrName>ppt_w</p:attrName>
                                        </p:attrNameLst>
                                      </p:cBhvr>
                                      <p:tavLst>
                                        <p:tav tm="0">
                                          <p:val>
                                            <p:fltVal val="0"/>
                                          </p:val>
                                        </p:tav>
                                        <p:tav tm="100000">
                                          <p:val>
                                            <p:strVal val="#ppt_w"/>
                                          </p:val>
                                        </p:tav>
                                      </p:tavLst>
                                    </p:anim>
                                    <p:anim calcmode="lin" valueType="num">
                                      <p:cBhvr>
                                        <p:cTn id="242" dur="500" fill="hold"/>
                                        <p:tgtEl>
                                          <p:spTgt spid="23590"/>
                                        </p:tgtEl>
                                        <p:attrNameLst>
                                          <p:attrName>ppt_h</p:attrName>
                                        </p:attrNameLst>
                                      </p:cBhvr>
                                      <p:tavLst>
                                        <p:tav tm="0">
                                          <p:val>
                                            <p:fltVal val="0"/>
                                          </p:val>
                                        </p:tav>
                                        <p:tav tm="100000">
                                          <p:val>
                                            <p:strVal val="#ppt_h"/>
                                          </p:val>
                                        </p:tav>
                                      </p:tavLst>
                                    </p:anim>
                                    <p:animEffect transition="in" filter="fade">
                                      <p:cBhvr>
                                        <p:cTn id="243" dur="500"/>
                                        <p:tgtEl>
                                          <p:spTgt spid="23590"/>
                                        </p:tgtEl>
                                      </p:cBhvr>
                                    </p:animEffec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4" fill="hold" nodeType="afterGroup">
                            <p:stCondLst>
                              <p:cond delay="23500"/>
                            </p:stCondLst>
                            <p:childTnLst>
                              <p:par>
                                <p:cTn id="245" presetID="4" presetClass="exit" presetSubtype="16" fill="hold" grpId="1" nodeType="afterEffect">
                                  <p:stCondLst>
                                    <p:cond delay="0"/>
                                  </p:stCondLst>
                                  <p:childTnLst>
                                    <p:animEffect transition="out" filter="box(in)">
                                      <p:cBhvr>
                                        <p:cTn id="246" dur="500"/>
                                        <p:tgtEl>
                                          <p:spTgt spid="23590"/>
                                        </p:tgtEl>
                                      </p:cBhvr>
                                    </p:animEffect>
                                    <p:set>
                                      <p:cBhvr>
                                        <p:cTn id="247" dur="1" fill="hold">
                                          <p:stCondLst>
                                            <p:cond delay="499"/>
                                          </p:stCondLst>
                                        </p:cTn>
                                        <p:tgtEl>
                                          <p:spTgt spid="23590"/>
                                        </p:tgtEl>
                                        <p:attrNameLst>
                                          <p:attrName>style.visibility</p:attrName>
                                        </p:attrNameLst>
                                      </p:cBhvr>
                                      <p:to>
                                        <p:strVal val="hidden"/>
                                      </p:to>
                                    </p:set>
                                  </p:childTnLst>
                                </p:cTn>
                              </p:par>
                            </p:childTnLst>
                          </p:cTn>
                        </p:par>
                        <p:par>
                          <p:cTn id="248" fill="hold" nodeType="afterGroup">
                            <p:stCondLst>
                              <p:cond delay="24000"/>
                            </p:stCondLst>
                            <p:childTnLst>
                              <p:par>
                                <p:cTn id="249" presetID="53" presetClass="entr" presetSubtype="0" fill="hold" grpId="0" nodeType="afterEffect">
                                  <p:stCondLst>
                                    <p:cond delay="0"/>
                                  </p:stCondLst>
                                  <p:childTnLst>
                                    <p:set>
                                      <p:cBhvr>
                                        <p:cTn id="250" dur="1" fill="hold">
                                          <p:stCondLst>
                                            <p:cond delay="0"/>
                                          </p:stCondLst>
                                        </p:cTn>
                                        <p:tgtEl>
                                          <p:spTgt spid="23587"/>
                                        </p:tgtEl>
                                        <p:attrNameLst>
                                          <p:attrName>style.visibility</p:attrName>
                                        </p:attrNameLst>
                                      </p:cBhvr>
                                      <p:to>
                                        <p:strVal val="visible"/>
                                      </p:to>
                                    </p:set>
                                    <p:anim calcmode="lin" valueType="num">
                                      <p:cBhvr>
                                        <p:cTn id="251" dur="500" fill="hold"/>
                                        <p:tgtEl>
                                          <p:spTgt spid="23587"/>
                                        </p:tgtEl>
                                        <p:attrNameLst>
                                          <p:attrName>ppt_w</p:attrName>
                                        </p:attrNameLst>
                                      </p:cBhvr>
                                      <p:tavLst>
                                        <p:tav tm="0">
                                          <p:val>
                                            <p:fltVal val="0"/>
                                          </p:val>
                                        </p:tav>
                                        <p:tav tm="100000">
                                          <p:val>
                                            <p:strVal val="#ppt_w"/>
                                          </p:val>
                                        </p:tav>
                                      </p:tavLst>
                                    </p:anim>
                                    <p:anim calcmode="lin" valueType="num">
                                      <p:cBhvr>
                                        <p:cTn id="252" dur="500" fill="hold"/>
                                        <p:tgtEl>
                                          <p:spTgt spid="23587"/>
                                        </p:tgtEl>
                                        <p:attrNameLst>
                                          <p:attrName>ppt_h</p:attrName>
                                        </p:attrNameLst>
                                      </p:cBhvr>
                                      <p:tavLst>
                                        <p:tav tm="0">
                                          <p:val>
                                            <p:fltVal val="0"/>
                                          </p:val>
                                        </p:tav>
                                        <p:tav tm="100000">
                                          <p:val>
                                            <p:strVal val="#ppt_h"/>
                                          </p:val>
                                        </p:tav>
                                      </p:tavLst>
                                    </p:anim>
                                    <p:animEffect transition="in" filter="fade">
                                      <p:cBhvr>
                                        <p:cTn id="253" dur="500"/>
                                        <p:tgtEl>
                                          <p:spTgt spid="23587"/>
                                        </p:tgtEl>
                                      </p:cBhvr>
                                    </p:animEffec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4" fill="hold" nodeType="afterGroup">
                            <p:stCondLst>
                              <p:cond delay="24500"/>
                            </p:stCondLst>
                            <p:childTnLst>
                              <p:par>
                                <p:cTn id="255" presetID="4" presetClass="exit" presetSubtype="16" fill="hold" grpId="1" nodeType="afterEffect">
                                  <p:stCondLst>
                                    <p:cond delay="0"/>
                                  </p:stCondLst>
                                  <p:childTnLst>
                                    <p:animEffect transition="out" filter="box(in)">
                                      <p:cBhvr>
                                        <p:cTn id="256" dur="500"/>
                                        <p:tgtEl>
                                          <p:spTgt spid="23587"/>
                                        </p:tgtEl>
                                      </p:cBhvr>
                                    </p:animEffect>
                                    <p:set>
                                      <p:cBhvr>
                                        <p:cTn id="257" dur="1" fill="hold">
                                          <p:stCondLst>
                                            <p:cond delay="499"/>
                                          </p:stCondLst>
                                        </p:cTn>
                                        <p:tgtEl>
                                          <p:spTgt spid="23587"/>
                                        </p:tgtEl>
                                        <p:attrNameLst>
                                          <p:attrName>style.visibility</p:attrName>
                                        </p:attrNameLst>
                                      </p:cBhvr>
                                      <p:to>
                                        <p:strVal val="hidden"/>
                                      </p:to>
                                    </p:set>
                                  </p:childTnLst>
                                </p:cTn>
                              </p:par>
                            </p:childTnLst>
                          </p:cTn>
                        </p:par>
                        <p:par>
                          <p:cTn id="258" fill="hold" nodeType="afterGroup">
                            <p:stCondLst>
                              <p:cond delay="25000"/>
                            </p:stCondLst>
                            <p:childTnLst>
                              <p:par>
                                <p:cTn id="259" presetID="53" presetClass="entr" presetSubtype="0" fill="hold" grpId="0" nodeType="afterEffect">
                                  <p:stCondLst>
                                    <p:cond delay="0"/>
                                  </p:stCondLst>
                                  <p:childTnLst>
                                    <p:set>
                                      <p:cBhvr>
                                        <p:cTn id="260" dur="1" fill="hold">
                                          <p:stCondLst>
                                            <p:cond delay="0"/>
                                          </p:stCondLst>
                                        </p:cTn>
                                        <p:tgtEl>
                                          <p:spTgt spid="23582"/>
                                        </p:tgtEl>
                                        <p:attrNameLst>
                                          <p:attrName>style.visibility</p:attrName>
                                        </p:attrNameLst>
                                      </p:cBhvr>
                                      <p:to>
                                        <p:strVal val="visible"/>
                                      </p:to>
                                    </p:set>
                                    <p:anim calcmode="lin" valueType="num">
                                      <p:cBhvr>
                                        <p:cTn id="261" dur="500" fill="hold"/>
                                        <p:tgtEl>
                                          <p:spTgt spid="23582"/>
                                        </p:tgtEl>
                                        <p:attrNameLst>
                                          <p:attrName>ppt_w</p:attrName>
                                        </p:attrNameLst>
                                      </p:cBhvr>
                                      <p:tavLst>
                                        <p:tav tm="0">
                                          <p:val>
                                            <p:fltVal val="0"/>
                                          </p:val>
                                        </p:tav>
                                        <p:tav tm="100000">
                                          <p:val>
                                            <p:strVal val="#ppt_w"/>
                                          </p:val>
                                        </p:tav>
                                      </p:tavLst>
                                    </p:anim>
                                    <p:anim calcmode="lin" valueType="num">
                                      <p:cBhvr>
                                        <p:cTn id="262" dur="500" fill="hold"/>
                                        <p:tgtEl>
                                          <p:spTgt spid="23582"/>
                                        </p:tgtEl>
                                        <p:attrNameLst>
                                          <p:attrName>ppt_h</p:attrName>
                                        </p:attrNameLst>
                                      </p:cBhvr>
                                      <p:tavLst>
                                        <p:tav tm="0">
                                          <p:val>
                                            <p:fltVal val="0"/>
                                          </p:val>
                                        </p:tav>
                                        <p:tav tm="100000">
                                          <p:val>
                                            <p:strVal val="#ppt_h"/>
                                          </p:val>
                                        </p:tav>
                                      </p:tavLst>
                                    </p:anim>
                                    <p:animEffect transition="in" filter="fade">
                                      <p:cBhvr>
                                        <p:cTn id="263" dur="500"/>
                                        <p:tgtEl>
                                          <p:spTgt spid="23582"/>
                                        </p:tgtEl>
                                      </p:cBhvr>
                                    </p:animEffec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4" fill="hold" nodeType="afterGroup">
                            <p:stCondLst>
                              <p:cond delay="25500"/>
                            </p:stCondLst>
                            <p:childTnLst>
                              <p:par>
                                <p:cTn id="265" presetID="4" presetClass="exit" presetSubtype="16" fill="hold" grpId="1" nodeType="afterEffect">
                                  <p:stCondLst>
                                    <p:cond delay="0"/>
                                  </p:stCondLst>
                                  <p:childTnLst>
                                    <p:animEffect transition="out" filter="box(in)">
                                      <p:cBhvr>
                                        <p:cTn id="266" dur="500"/>
                                        <p:tgtEl>
                                          <p:spTgt spid="23582"/>
                                        </p:tgtEl>
                                      </p:cBhvr>
                                    </p:animEffect>
                                    <p:set>
                                      <p:cBhvr>
                                        <p:cTn id="267" dur="1" fill="hold">
                                          <p:stCondLst>
                                            <p:cond delay="499"/>
                                          </p:stCondLst>
                                        </p:cTn>
                                        <p:tgtEl>
                                          <p:spTgt spid="23582"/>
                                        </p:tgtEl>
                                        <p:attrNameLst>
                                          <p:attrName>style.visibility</p:attrName>
                                        </p:attrNameLst>
                                      </p:cBhvr>
                                      <p:to>
                                        <p:strVal val="hidden"/>
                                      </p:to>
                                    </p:set>
                                  </p:childTnLst>
                                </p:cTn>
                              </p:par>
                            </p:childTnLst>
                          </p:cTn>
                        </p:par>
                        <p:par>
                          <p:cTn id="268" fill="hold" nodeType="afterGroup">
                            <p:stCondLst>
                              <p:cond delay="26000"/>
                            </p:stCondLst>
                            <p:childTnLst>
                              <p:par>
                                <p:cTn id="269" presetID="53" presetClass="entr" presetSubtype="0" fill="hold" grpId="0" nodeType="afterEffect">
                                  <p:stCondLst>
                                    <p:cond delay="0"/>
                                  </p:stCondLst>
                                  <p:childTnLst>
                                    <p:set>
                                      <p:cBhvr>
                                        <p:cTn id="270" dur="1" fill="hold">
                                          <p:stCondLst>
                                            <p:cond delay="0"/>
                                          </p:stCondLst>
                                        </p:cTn>
                                        <p:tgtEl>
                                          <p:spTgt spid="23588"/>
                                        </p:tgtEl>
                                        <p:attrNameLst>
                                          <p:attrName>style.visibility</p:attrName>
                                        </p:attrNameLst>
                                      </p:cBhvr>
                                      <p:to>
                                        <p:strVal val="visible"/>
                                      </p:to>
                                    </p:set>
                                    <p:anim calcmode="lin" valueType="num">
                                      <p:cBhvr>
                                        <p:cTn id="271" dur="500" fill="hold"/>
                                        <p:tgtEl>
                                          <p:spTgt spid="23588"/>
                                        </p:tgtEl>
                                        <p:attrNameLst>
                                          <p:attrName>ppt_w</p:attrName>
                                        </p:attrNameLst>
                                      </p:cBhvr>
                                      <p:tavLst>
                                        <p:tav tm="0">
                                          <p:val>
                                            <p:fltVal val="0"/>
                                          </p:val>
                                        </p:tav>
                                        <p:tav tm="100000">
                                          <p:val>
                                            <p:strVal val="#ppt_w"/>
                                          </p:val>
                                        </p:tav>
                                      </p:tavLst>
                                    </p:anim>
                                    <p:anim calcmode="lin" valueType="num">
                                      <p:cBhvr>
                                        <p:cTn id="272" dur="500" fill="hold"/>
                                        <p:tgtEl>
                                          <p:spTgt spid="23588"/>
                                        </p:tgtEl>
                                        <p:attrNameLst>
                                          <p:attrName>ppt_h</p:attrName>
                                        </p:attrNameLst>
                                      </p:cBhvr>
                                      <p:tavLst>
                                        <p:tav tm="0">
                                          <p:val>
                                            <p:fltVal val="0"/>
                                          </p:val>
                                        </p:tav>
                                        <p:tav tm="100000">
                                          <p:val>
                                            <p:strVal val="#ppt_h"/>
                                          </p:val>
                                        </p:tav>
                                      </p:tavLst>
                                    </p:anim>
                                    <p:animEffect transition="in" filter="fade">
                                      <p:cBhvr>
                                        <p:cTn id="273" dur="500"/>
                                        <p:tgtEl>
                                          <p:spTgt spid="23588"/>
                                        </p:tgtEl>
                                      </p:cBhvr>
                                    </p:animEffec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4" fill="hold" nodeType="afterGroup">
                            <p:stCondLst>
                              <p:cond delay="26500"/>
                            </p:stCondLst>
                            <p:childTnLst>
                              <p:par>
                                <p:cTn id="275" presetID="4" presetClass="exit" presetSubtype="16" fill="hold" grpId="1" nodeType="afterEffect">
                                  <p:stCondLst>
                                    <p:cond delay="0"/>
                                  </p:stCondLst>
                                  <p:childTnLst>
                                    <p:animEffect transition="out" filter="box(in)">
                                      <p:cBhvr>
                                        <p:cTn id="276" dur="500"/>
                                        <p:tgtEl>
                                          <p:spTgt spid="23588"/>
                                        </p:tgtEl>
                                      </p:cBhvr>
                                    </p:animEffect>
                                    <p:set>
                                      <p:cBhvr>
                                        <p:cTn id="277" dur="1" fill="hold">
                                          <p:stCondLst>
                                            <p:cond delay="499"/>
                                          </p:stCondLst>
                                        </p:cTn>
                                        <p:tgtEl>
                                          <p:spTgt spid="23588"/>
                                        </p:tgtEl>
                                        <p:attrNameLst>
                                          <p:attrName>style.visibility</p:attrName>
                                        </p:attrNameLst>
                                      </p:cBhvr>
                                      <p:to>
                                        <p:strVal val="hidden"/>
                                      </p:to>
                                    </p:set>
                                  </p:childTnLst>
                                </p:cTn>
                              </p:par>
                            </p:childTnLst>
                          </p:cTn>
                        </p:par>
                        <p:par>
                          <p:cTn id="278" fill="hold" nodeType="afterGroup">
                            <p:stCondLst>
                              <p:cond delay="27000"/>
                            </p:stCondLst>
                            <p:childTnLst>
                              <p:par>
                                <p:cTn id="279" presetID="53" presetClass="entr" presetSubtype="0" fill="hold" grpId="0" nodeType="afterEffect">
                                  <p:stCondLst>
                                    <p:cond delay="0"/>
                                  </p:stCondLst>
                                  <p:childTnLst>
                                    <p:set>
                                      <p:cBhvr>
                                        <p:cTn id="280" dur="1" fill="hold">
                                          <p:stCondLst>
                                            <p:cond delay="0"/>
                                          </p:stCondLst>
                                        </p:cTn>
                                        <p:tgtEl>
                                          <p:spTgt spid="23589"/>
                                        </p:tgtEl>
                                        <p:attrNameLst>
                                          <p:attrName>style.visibility</p:attrName>
                                        </p:attrNameLst>
                                      </p:cBhvr>
                                      <p:to>
                                        <p:strVal val="visible"/>
                                      </p:to>
                                    </p:set>
                                    <p:anim calcmode="lin" valueType="num">
                                      <p:cBhvr>
                                        <p:cTn id="281" dur="500" fill="hold"/>
                                        <p:tgtEl>
                                          <p:spTgt spid="23589"/>
                                        </p:tgtEl>
                                        <p:attrNameLst>
                                          <p:attrName>ppt_w</p:attrName>
                                        </p:attrNameLst>
                                      </p:cBhvr>
                                      <p:tavLst>
                                        <p:tav tm="0">
                                          <p:val>
                                            <p:fltVal val="0"/>
                                          </p:val>
                                        </p:tav>
                                        <p:tav tm="100000">
                                          <p:val>
                                            <p:strVal val="#ppt_w"/>
                                          </p:val>
                                        </p:tav>
                                      </p:tavLst>
                                    </p:anim>
                                    <p:anim calcmode="lin" valueType="num">
                                      <p:cBhvr>
                                        <p:cTn id="282" dur="500" fill="hold"/>
                                        <p:tgtEl>
                                          <p:spTgt spid="23589"/>
                                        </p:tgtEl>
                                        <p:attrNameLst>
                                          <p:attrName>ppt_h</p:attrName>
                                        </p:attrNameLst>
                                      </p:cBhvr>
                                      <p:tavLst>
                                        <p:tav tm="0">
                                          <p:val>
                                            <p:fltVal val="0"/>
                                          </p:val>
                                        </p:tav>
                                        <p:tav tm="100000">
                                          <p:val>
                                            <p:strVal val="#ppt_h"/>
                                          </p:val>
                                        </p:tav>
                                      </p:tavLst>
                                    </p:anim>
                                    <p:animEffect transition="in" filter="fade">
                                      <p:cBhvr>
                                        <p:cTn id="283" dur="500"/>
                                        <p:tgtEl>
                                          <p:spTgt spid="23589"/>
                                        </p:tgtEl>
                                      </p:cBhvr>
                                    </p:animEffec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4" fill="hold" nodeType="afterGroup">
                            <p:stCondLst>
                              <p:cond delay="27500"/>
                            </p:stCondLst>
                            <p:childTnLst>
                              <p:par>
                                <p:cTn id="285" presetID="4" presetClass="exit" presetSubtype="16" fill="hold" grpId="1" nodeType="afterEffect">
                                  <p:stCondLst>
                                    <p:cond delay="0"/>
                                  </p:stCondLst>
                                  <p:childTnLst>
                                    <p:animEffect transition="out" filter="box(in)">
                                      <p:cBhvr>
                                        <p:cTn id="286" dur="500"/>
                                        <p:tgtEl>
                                          <p:spTgt spid="23589"/>
                                        </p:tgtEl>
                                      </p:cBhvr>
                                    </p:animEffect>
                                    <p:set>
                                      <p:cBhvr>
                                        <p:cTn id="287" dur="1" fill="hold">
                                          <p:stCondLst>
                                            <p:cond delay="499"/>
                                          </p:stCondLst>
                                        </p:cTn>
                                        <p:tgtEl>
                                          <p:spTgt spid="23589"/>
                                        </p:tgtEl>
                                        <p:attrNameLst>
                                          <p:attrName>style.visibility</p:attrName>
                                        </p:attrNameLst>
                                      </p:cBhvr>
                                      <p:to>
                                        <p:strVal val="hidden"/>
                                      </p:to>
                                    </p:set>
                                  </p:childTnLst>
                                </p:cTn>
                              </p:par>
                            </p:childTnLst>
                          </p:cTn>
                        </p:par>
                        <p:par>
                          <p:cTn id="288" fill="hold" nodeType="afterGroup">
                            <p:stCondLst>
                              <p:cond delay="28000"/>
                            </p:stCondLst>
                            <p:childTnLst>
                              <p:par>
                                <p:cTn id="289" presetID="53" presetClass="entr" presetSubtype="0" fill="hold" grpId="0" nodeType="afterEffect">
                                  <p:stCondLst>
                                    <p:cond delay="0"/>
                                  </p:stCondLst>
                                  <p:childTnLst>
                                    <p:set>
                                      <p:cBhvr>
                                        <p:cTn id="290" dur="1" fill="hold">
                                          <p:stCondLst>
                                            <p:cond delay="0"/>
                                          </p:stCondLst>
                                        </p:cTn>
                                        <p:tgtEl>
                                          <p:spTgt spid="23583"/>
                                        </p:tgtEl>
                                        <p:attrNameLst>
                                          <p:attrName>style.visibility</p:attrName>
                                        </p:attrNameLst>
                                      </p:cBhvr>
                                      <p:to>
                                        <p:strVal val="visible"/>
                                      </p:to>
                                    </p:set>
                                    <p:anim calcmode="lin" valueType="num">
                                      <p:cBhvr>
                                        <p:cTn id="291" dur="500" fill="hold"/>
                                        <p:tgtEl>
                                          <p:spTgt spid="23583"/>
                                        </p:tgtEl>
                                        <p:attrNameLst>
                                          <p:attrName>ppt_w</p:attrName>
                                        </p:attrNameLst>
                                      </p:cBhvr>
                                      <p:tavLst>
                                        <p:tav tm="0">
                                          <p:val>
                                            <p:fltVal val="0"/>
                                          </p:val>
                                        </p:tav>
                                        <p:tav tm="100000">
                                          <p:val>
                                            <p:strVal val="#ppt_w"/>
                                          </p:val>
                                        </p:tav>
                                      </p:tavLst>
                                    </p:anim>
                                    <p:anim calcmode="lin" valueType="num">
                                      <p:cBhvr>
                                        <p:cTn id="292" dur="500" fill="hold"/>
                                        <p:tgtEl>
                                          <p:spTgt spid="23583"/>
                                        </p:tgtEl>
                                        <p:attrNameLst>
                                          <p:attrName>ppt_h</p:attrName>
                                        </p:attrNameLst>
                                      </p:cBhvr>
                                      <p:tavLst>
                                        <p:tav tm="0">
                                          <p:val>
                                            <p:fltVal val="0"/>
                                          </p:val>
                                        </p:tav>
                                        <p:tav tm="100000">
                                          <p:val>
                                            <p:strVal val="#ppt_h"/>
                                          </p:val>
                                        </p:tav>
                                      </p:tavLst>
                                    </p:anim>
                                    <p:animEffect transition="in" filter="fade">
                                      <p:cBhvr>
                                        <p:cTn id="293" dur="500"/>
                                        <p:tgtEl>
                                          <p:spTgt spid="23583"/>
                                        </p:tgtEl>
                                      </p:cBhvr>
                                    </p:animEffec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4" fill="hold" nodeType="afterGroup">
                            <p:stCondLst>
                              <p:cond delay="28500"/>
                            </p:stCondLst>
                            <p:childTnLst>
                              <p:par>
                                <p:cTn id="295" presetID="4" presetClass="exit" presetSubtype="16" fill="hold" grpId="1" nodeType="afterEffect">
                                  <p:stCondLst>
                                    <p:cond delay="0"/>
                                  </p:stCondLst>
                                  <p:childTnLst>
                                    <p:animEffect transition="out" filter="box(in)">
                                      <p:cBhvr>
                                        <p:cTn id="296" dur="500"/>
                                        <p:tgtEl>
                                          <p:spTgt spid="23583"/>
                                        </p:tgtEl>
                                      </p:cBhvr>
                                    </p:animEffect>
                                    <p:set>
                                      <p:cBhvr>
                                        <p:cTn id="297" dur="1" fill="hold">
                                          <p:stCondLst>
                                            <p:cond delay="499"/>
                                          </p:stCondLst>
                                        </p:cTn>
                                        <p:tgtEl>
                                          <p:spTgt spid="23583"/>
                                        </p:tgtEl>
                                        <p:attrNameLst>
                                          <p:attrName>style.visibility</p:attrName>
                                        </p:attrNameLst>
                                      </p:cBhvr>
                                      <p:to>
                                        <p:strVal val="hidden"/>
                                      </p:to>
                                    </p:set>
                                  </p:childTnLst>
                                </p:cTn>
                              </p:par>
                            </p:childTnLst>
                          </p:cTn>
                        </p:par>
                        <p:par>
                          <p:cTn id="298" fill="hold" nodeType="afterGroup">
                            <p:stCondLst>
                              <p:cond delay="29000"/>
                            </p:stCondLst>
                            <p:childTnLst>
                              <p:par>
                                <p:cTn id="299" presetID="53" presetClass="entr" presetSubtype="0" fill="hold" grpId="0" nodeType="afterEffect">
                                  <p:stCondLst>
                                    <p:cond delay="0"/>
                                  </p:stCondLst>
                                  <p:childTnLst>
                                    <p:set>
                                      <p:cBhvr>
                                        <p:cTn id="300" dur="1" fill="hold">
                                          <p:stCondLst>
                                            <p:cond delay="0"/>
                                          </p:stCondLst>
                                        </p:cTn>
                                        <p:tgtEl>
                                          <p:spTgt spid="23584"/>
                                        </p:tgtEl>
                                        <p:attrNameLst>
                                          <p:attrName>style.visibility</p:attrName>
                                        </p:attrNameLst>
                                      </p:cBhvr>
                                      <p:to>
                                        <p:strVal val="visible"/>
                                      </p:to>
                                    </p:set>
                                    <p:anim calcmode="lin" valueType="num">
                                      <p:cBhvr>
                                        <p:cTn id="301" dur="500" fill="hold"/>
                                        <p:tgtEl>
                                          <p:spTgt spid="23584"/>
                                        </p:tgtEl>
                                        <p:attrNameLst>
                                          <p:attrName>ppt_w</p:attrName>
                                        </p:attrNameLst>
                                      </p:cBhvr>
                                      <p:tavLst>
                                        <p:tav tm="0">
                                          <p:val>
                                            <p:fltVal val="0"/>
                                          </p:val>
                                        </p:tav>
                                        <p:tav tm="100000">
                                          <p:val>
                                            <p:strVal val="#ppt_w"/>
                                          </p:val>
                                        </p:tav>
                                      </p:tavLst>
                                    </p:anim>
                                    <p:anim calcmode="lin" valueType="num">
                                      <p:cBhvr>
                                        <p:cTn id="302" dur="500" fill="hold"/>
                                        <p:tgtEl>
                                          <p:spTgt spid="23584"/>
                                        </p:tgtEl>
                                        <p:attrNameLst>
                                          <p:attrName>ppt_h</p:attrName>
                                        </p:attrNameLst>
                                      </p:cBhvr>
                                      <p:tavLst>
                                        <p:tav tm="0">
                                          <p:val>
                                            <p:fltVal val="0"/>
                                          </p:val>
                                        </p:tav>
                                        <p:tav tm="100000">
                                          <p:val>
                                            <p:strVal val="#ppt_h"/>
                                          </p:val>
                                        </p:tav>
                                      </p:tavLst>
                                    </p:anim>
                                    <p:animEffect transition="in" filter="fade">
                                      <p:cBhvr>
                                        <p:cTn id="303" dur="500"/>
                                        <p:tgtEl>
                                          <p:spTgt spid="23584"/>
                                        </p:tgtEl>
                                      </p:cBhvr>
                                    </p:animEffec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4" fill="hold" nodeType="afterGroup">
                            <p:stCondLst>
                              <p:cond delay="29500"/>
                            </p:stCondLst>
                            <p:childTnLst>
                              <p:par>
                                <p:cTn id="305" presetID="4" presetClass="exit" presetSubtype="16" fill="hold" grpId="1" nodeType="afterEffect">
                                  <p:stCondLst>
                                    <p:cond delay="0"/>
                                  </p:stCondLst>
                                  <p:childTnLst>
                                    <p:animEffect transition="out" filter="box(in)">
                                      <p:cBhvr>
                                        <p:cTn id="306" dur="500"/>
                                        <p:tgtEl>
                                          <p:spTgt spid="23584"/>
                                        </p:tgtEl>
                                      </p:cBhvr>
                                    </p:animEffect>
                                    <p:set>
                                      <p:cBhvr>
                                        <p:cTn id="307" dur="1" fill="hold">
                                          <p:stCondLst>
                                            <p:cond delay="499"/>
                                          </p:stCondLst>
                                        </p:cTn>
                                        <p:tgtEl>
                                          <p:spTgt spid="23584"/>
                                        </p:tgtEl>
                                        <p:attrNameLst>
                                          <p:attrName>style.visibility</p:attrName>
                                        </p:attrNameLst>
                                      </p:cBhvr>
                                      <p:to>
                                        <p:strVal val="hidden"/>
                                      </p:to>
                                    </p:set>
                                  </p:childTnLst>
                                  <p:subTnLst>
                                    <p:audio>
                                      <p:cMediaNode>
                                        <p:cTn display="0" masterRel="sameClick">
                                          <p:stCondLst>
                                            <p:cond evt="begin" delay="0">
                                              <p:tn val="305"/>
                                            </p:cond>
                                          </p:stCondLst>
                                          <p:endCondLst>
                                            <p:cond evt="onStopAudio" delay="0">
                                              <p:tgtEl>
                                                <p:sldTgt/>
                                              </p:tgtEl>
                                            </p:cond>
                                          </p:endCondLst>
                                        </p:cTn>
                                        <p:tgtEl>
                                          <p:sndTgt r:embed="rId3" name="drumroll.wav"/>
                                        </p:tgtEl>
                                      </p:cMediaNode>
                                    </p:audio>
                                  </p:subTnLst>
                                </p:cTn>
                              </p:par>
                            </p:childTnLst>
                          </p:cTn>
                        </p:par>
                      </p:childTnLst>
                    </p:cTn>
                  </p:par>
                  <p:par>
                    <p:cTn id="308" fill="hold" nodeType="clickPar">
                      <p:stCondLst>
                        <p:cond delay="indefinite"/>
                      </p:stCondLst>
                      <p:childTnLst>
                        <p:par>
                          <p:cTn id="309" fill="hold" nodeType="withGroup">
                            <p:stCondLst>
                              <p:cond delay="0"/>
                            </p:stCondLst>
                            <p:childTnLst>
                              <p:par>
                                <p:cTn id="310" presetID="30" presetClass="entr" presetSubtype="0" fill="hold" grpId="0" nodeType="clickEffect">
                                  <p:stCondLst>
                                    <p:cond delay="0"/>
                                  </p:stCondLst>
                                  <p:childTnLst>
                                    <p:set>
                                      <p:cBhvr>
                                        <p:cTn id="311" dur="1" fill="hold">
                                          <p:stCondLst>
                                            <p:cond delay="0"/>
                                          </p:stCondLst>
                                        </p:cTn>
                                        <p:tgtEl>
                                          <p:spTgt spid="23573"/>
                                        </p:tgtEl>
                                        <p:attrNameLst>
                                          <p:attrName>style.visibility</p:attrName>
                                        </p:attrNameLst>
                                      </p:cBhvr>
                                      <p:to>
                                        <p:strVal val="visible"/>
                                      </p:to>
                                    </p:set>
                                    <p:animEffect transition="in" filter="fade">
                                      <p:cBhvr>
                                        <p:cTn id="312" dur="800" decel="100000"/>
                                        <p:tgtEl>
                                          <p:spTgt spid="23573"/>
                                        </p:tgtEl>
                                      </p:cBhvr>
                                    </p:animEffect>
                                    <p:anim calcmode="lin" valueType="num">
                                      <p:cBhvr>
                                        <p:cTn id="313" dur="800" decel="100000" fill="hold"/>
                                        <p:tgtEl>
                                          <p:spTgt spid="23573"/>
                                        </p:tgtEl>
                                        <p:attrNameLst>
                                          <p:attrName>style.rotation</p:attrName>
                                        </p:attrNameLst>
                                      </p:cBhvr>
                                      <p:tavLst>
                                        <p:tav tm="0">
                                          <p:val>
                                            <p:fltVal val="-90"/>
                                          </p:val>
                                        </p:tav>
                                        <p:tav tm="100000">
                                          <p:val>
                                            <p:fltVal val="0"/>
                                          </p:val>
                                        </p:tav>
                                      </p:tavLst>
                                    </p:anim>
                                    <p:anim calcmode="lin" valueType="num">
                                      <p:cBhvr>
                                        <p:cTn id="314" dur="800" decel="100000" fill="hold"/>
                                        <p:tgtEl>
                                          <p:spTgt spid="23573"/>
                                        </p:tgtEl>
                                        <p:attrNameLst>
                                          <p:attrName>ppt_x</p:attrName>
                                        </p:attrNameLst>
                                      </p:cBhvr>
                                      <p:tavLst>
                                        <p:tav tm="0">
                                          <p:val>
                                            <p:strVal val="#ppt_x+0.4"/>
                                          </p:val>
                                        </p:tav>
                                        <p:tav tm="100000">
                                          <p:val>
                                            <p:strVal val="#ppt_x-0.05"/>
                                          </p:val>
                                        </p:tav>
                                      </p:tavLst>
                                    </p:anim>
                                    <p:anim calcmode="lin" valueType="num">
                                      <p:cBhvr>
                                        <p:cTn id="315" dur="800" decel="100000" fill="hold"/>
                                        <p:tgtEl>
                                          <p:spTgt spid="23573"/>
                                        </p:tgtEl>
                                        <p:attrNameLst>
                                          <p:attrName>ppt_y</p:attrName>
                                        </p:attrNameLst>
                                      </p:cBhvr>
                                      <p:tavLst>
                                        <p:tav tm="0">
                                          <p:val>
                                            <p:strVal val="#ppt_y-0.4"/>
                                          </p:val>
                                        </p:tav>
                                        <p:tav tm="100000">
                                          <p:val>
                                            <p:strVal val="#ppt_y+0.1"/>
                                          </p:val>
                                        </p:tav>
                                      </p:tavLst>
                                    </p:anim>
                                    <p:anim calcmode="lin" valueType="num">
                                      <p:cBhvr>
                                        <p:cTn id="316" dur="200" accel="100000" fill="hold">
                                          <p:stCondLst>
                                            <p:cond delay="800"/>
                                          </p:stCondLst>
                                        </p:cTn>
                                        <p:tgtEl>
                                          <p:spTgt spid="23573"/>
                                        </p:tgtEl>
                                        <p:attrNameLst>
                                          <p:attrName>ppt_x</p:attrName>
                                        </p:attrNameLst>
                                      </p:cBhvr>
                                      <p:tavLst>
                                        <p:tav tm="0">
                                          <p:val>
                                            <p:strVal val="#ppt_x-0.05"/>
                                          </p:val>
                                        </p:tav>
                                        <p:tav tm="100000">
                                          <p:val>
                                            <p:strVal val="#ppt_x"/>
                                          </p:val>
                                        </p:tav>
                                      </p:tavLst>
                                    </p:anim>
                                    <p:anim calcmode="lin" valueType="num">
                                      <p:cBhvr>
                                        <p:cTn id="317" dur="200" accel="100000" fill="hold">
                                          <p:stCondLst>
                                            <p:cond delay="800"/>
                                          </p:stCondLst>
                                        </p:cTn>
                                        <p:tgtEl>
                                          <p:spTgt spid="235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3" grpId="0"/>
      <p:bldP spid="23574" grpId="0" animBg="1"/>
      <p:bldP spid="23578" grpId="0" animBg="1"/>
      <p:bldP spid="23578" grpId="1" animBg="1"/>
      <p:bldP spid="23579" grpId="0" animBg="1"/>
      <p:bldP spid="23579" grpId="1" animBg="1"/>
      <p:bldP spid="23580" grpId="0" animBg="1"/>
      <p:bldP spid="23580" grpId="1" animBg="1"/>
      <p:bldP spid="23581" grpId="0" animBg="1"/>
      <p:bldP spid="23581" grpId="1" animBg="1"/>
      <p:bldP spid="23582" grpId="0" animBg="1"/>
      <p:bldP spid="23582" grpId="1" animBg="1"/>
      <p:bldP spid="23583" grpId="0" animBg="1"/>
      <p:bldP spid="23583" grpId="1" animBg="1"/>
      <p:bldP spid="23584" grpId="0" animBg="1"/>
      <p:bldP spid="23584" grpId="1" animBg="1"/>
      <p:bldP spid="23585" grpId="0" animBg="1"/>
      <p:bldP spid="23585" grpId="1" animBg="1"/>
      <p:bldP spid="23586" grpId="0" animBg="1"/>
      <p:bldP spid="23586" grpId="1" animBg="1"/>
      <p:bldP spid="23587" grpId="0" animBg="1"/>
      <p:bldP spid="23587" grpId="1" animBg="1"/>
      <p:bldP spid="23588" grpId="0" animBg="1"/>
      <p:bldP spid="23588" grpId="1" animBg="1"/>
      <p:bldP spid="23589" grpId="0" animBg="1"/>
      <p:bldP spid="23589" grpId="1" animBg="1"/>
      <p:bldP spid="23590" grpId="0" animBg="1"/>
      <p:bldP spid="23590" grpId="1" animBg="1"/>
      <p:bldP spid="23591" grpId="0" animBg="1"/>
      <p:bldP spid="23591" grpId="1" animBg="1"/>
      <p:bldP spid="23592" grpId="0" animBg="1"/>
      <p:bldP spid="23592" grpId="1" animBg="1"/>
      <p:bldP spid="23593" grpId="0" animBg="1"/>
      <p:bldP spid="23593" grpId="1" animBg="1"/>
      <p:bldP spid="23594" grpId="0" animBg="1"/>
      <p:bldP spid="23594" grpId="1" animBg="1"/>
      <p:bldP spid="23595" grpId="0" animBg="1"/>
      <p:bldP spid="23595" grpId="1" animBg="1"/>
      <p:bldP spid="23596" grpId="0" animBg="1"/>
      <p:bldP spid="23596" grpId="1" animBg="1"/>
      <p:bldP spid="23597" grpId="0" animBg="1"/>
      <p:bldP spid="23597" grpId="1" animBg="1"/>
      <p:bldP spid="23598" grpId="0" animBg="1"/>
      <p:bldP spid="23598" grpId="1" animBg="1"/>
      <p:bldP spid="23599" grpId="0" animBg="1"/>
      <p:bldP spid="23599" grpId="1" animBg="1"/>
      <p:bldP spid="23600" grpId="0" animBg="1"/>
      <p:bldP spid="23600" grpId="1" animBg="1"/>
      <p:bldP spid="23601" grpId="0" animBg="1"/>
      <p:bldP spid="23601" grpId="1" animBg="1"/>
      <p:bldP spid="23602" grpId="0" animBg="1"/>
      <p:bldP spid="23602" grpId="1" animBg="1"/>
      <p:bldP spid="23603" grpId="0" animBg="1"/>
      <p:bldP spid="23603" grpId="1" animBg="1"/>
      <p:bldP spid="23604" grpId="0" animBg="1"/>
      <p:bldP spid="23604" grpId="1" animBg="1"/>
      <p:bldP spid="23605" grpId="0" animBg="1"/>
      <p:bldP spid="23605" grpId="1" animBg="1"/>
      <p:bldP spid="23606" grpId="0" animBg="1"/>
      <p:bldP spid="23606" grpId="1" animBg="1"/>
      <p:bldP spid="23607" grpId="0" animBg="1"/>
      <p:bldP spid="2360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hlinkClick r:id="rId2" action="ppaction://hlinksldjump"/>
          </p:cNvPr>
          <p:cNvSpPr>
            <a:spLocks noChangeArrowheads="1"/>
          </p:cNvSpPr>
          <p:nvPr/>
        </p:nvSpPr>
        <p:spPr bwMode="auto">
          <a:xfrm>
            <a:off x="1019175" y="2971800"/>
            <a:ext cx="6400800" cy="946150"/>
          </a:xfrm>
          <a:prstGeom prst="rect">
            <a:avLst/>
          </a:prstGeom>
          <a:noFill/>
          <a:ln w="9525" algn="ctr">
            <a:noFill/>
            <a:miter lim="800000"/>
            <a:headEnd/>
            <a:tailEnd/>
          </a:ln>
        </p:spPr>
        <p:txBody>
          <a:bodyPr>
            <a:spAutoFit/>
          </a:bodyPr>
          <a:lstStyle/>
          <a:p>
            <a:pPr marL="2293938" indent="-2293938"/>
            <a:r>
              <a:rPr lang="en-US" sz="2800" b="1" u="sng">
                <a:solidFill>
                  <a:srgbClr val="FF3300"/>
                </a:solidFill>
              </a:rPr>
              <a:t>Hoạt động 1</a:t>
            </a:r>
            <a:r>
              <a:rPr lang="en-US" sz="2800" b="1">
                <a:solidFill>
                  <a:srgbClr val="FF3300"/>
                </a:solidFill>
              </a:rPr>
              <a:t>:</a:t>
            </a:r>
            <a:r>
              <a:rPr lang="en-US" sz="2800" b="1">
                <a:solidFill>
                  <a:srgbClr val="0000FF"/>
                </a:solidFill>
              </a:rPr>
              <a:t> Các loại tài nguyên và tác dụng của chúng</a:t>
            </a:r>
          </a:p>
        </p:txBody>
      </p:sp>
      <p:sp>
        <p:nvSpPr>
          <p:cNvPr id="5123" name="Rectangle 5">
            <a:hlinkClick r:id="rId3" action="ppaction://hlinksldjump"/>
          </p:cNvPr>
          <p:cNvSpPr>
            <a:spLocks noChangeArrowheads="1"/>
          </p:cNvSpPr>
          <p:nvPr/>
        </p:nvSpPr>
        <p:spPr bwMode="auto">
          <a:xfrm>
            <a:off x="1066800" y="4114800"/>
            <a:ext cx="6019800" cy="946150"/>
          </a:xfrm>
          <a:prstGeom prst="rect">
            <a:avLst/>
          </a:prstGeom>
          <a:noFill/>
          <a:ln w="9525" algn="ctr">
            <a:noFill/>
            <a:miter lim="800000"/>
            <a:headEnd/>
            <a:tailEnd/>
          </a:ln>
        </p:spPr>
        <p:txBody>
          <a:bodyPr>
            <a:spAutoFit/>
          </a:bodyPr>
          <a:lstStyle/>
          <a:p>
            <a:pPr marL="2173288" indent="-2173288"/>
            <a:r>
              <a:rPr lang="en-US" sz="2800" b="1" u="sng">
                <a:solidFill>
                  <a:srgbClr val="FF3300"/>
                </a:solidFill>
              </a:rPr>
              <a:t>Hoạt động 2</a:t>
            </a:r>
            <a:r>
              <a:rPr lang="en-US" sz="2800" b="1">
                <a:solidFill>
                  <a:srgbClr val="FF3300"/>
                </a:solidFill>
              </a:rPr>
              <a:t>:</a:t>
            </a:r>
            <a:r>
              <a:rPr lang="en-US" sz="2800" b="1">
                <a:solidFill>
                  <a:srgbClr val="0000FF"/>
                </a:solidFill>
              </a:rPr>
              <a:t> Trò chơi “ Tôi là ai ?  tôi có lợi ích gì ?”</a:t>
            </a:r>
          </a:p>
        </p:txBody>
      </p:sp>
      <p:pic>
        <p:nvPicPr>
          <p:cNvPr id="5125" name="Picture 7" descr="Bullet-01"/>
          <p:cNvPicPr>
            <a:picLocks noChangeAspect="1" noChangeArrowheads="1" noCrop="1"/>
          </p:cNvPicPr>
          <p:nvPr/>
        </p:nvPicPr>
        <p:blipFill>
          <a:blip r:embed="rId4"/>
          <a:srcRect/>
          <a:stretch>
            <a:fillRect/>
          </a:stretch>
        </p:blipFill>
        <p:spPr bwMode="auto">
          <a:xfrm>
            <a:off x="457200" y="4114800"/>
            <a:ext cx="609600" cy="609600"/>
          </a:xfrm>
          <a:prstGeom prst="rect">
            <a:avLst/>
          </a:prstGeom>
          <a:noFill/>
          <a:ln w="9525">
            <a:noFill/>
            <a:miter lim="800000"/>
            <a:headEnd/>
            <a:tailEnd/>
          </a:ln>
        </p:spPr>
      </p:pic>
      <p:pic>
        <p:nvPicPr>
          <p:cNvPr id="5126" name="Picture 8" descr="Bullet-01"/>
          <p:cNvPicPr>
            <a:picLocks noChangeAspect="1" noChangeArrowheads="1" noCrop="1"/>
          </p:cNvPicPr>
          <p:nvPr/>
        </p:nvPicPr>
        <p:blipFill>
          <a:blip r:embed="rId4"/>
          <a:srcRect/>
          <a:stretch>
            <a:fillRect/>
          </a:stretch>
        </p:blipFill>
        <p:spPr bwMode="auto">
          <a:xfrm>
            <a:off x="395288" y="3033713"/>
            <a:ext cx="609600" cy="609600"/>
          </a:xfrm>
          <a:prstGeom prst="rect">
            <a:avLst/>
          </a:prstGeom>
          <a:noFill/>
          <a:ln w="9525">
            <a:noFill/>
            <a:miter lim="800000"/>
            <a:headEnd/>
            <a:tailEnd/>
          </a:ln>
        </p:spPr>
      </p:pic>
      <p:pic>
        <p:nvPicPr>
          <p:cNvPr id="5127" name="Picture 9" descr="O"/>
          <p:cNvPicPr>
            <a:picLocks noChangeAspect="1" noChangeArrowheads="1"/>
          </p:cNvPicPr>
          <p:nvPr/>
        </p:nvPicPr>
        <p:blipFill>
          <a:blip r:embed="rId5"/>
          <a:srcRect/>
          <a:stretch>
            <a:fillRect/>
          </a:stretch>
        </p:blipFill>
        <p:spPr bwMode="auto">
          <a:xfrm>
            <a:off x="0" y="5445125"/>
            <a:ext cx="9144000" cy="1412875"/>
          </a:xfrm>
          <a:prstGeom prst="rect">
            <a:avLst/>
          </a:prstGeom>
          <a:noFill/>
          <a:ln w="9525">
            <a:noFill/>
            <a:miter lim="800000"/>
            <a:headEnd/>
            <a:tailEnd/>
          </a:ln>
        </p:spPr>
      </p:pic>
      <p:pic>
        <p:nvPicPr>
          <p:cNvPr id="5128" name="Picture 10" descr="O"/>
          <p:cNvPicPr>
            <a:picLocks noChangeAspect="1" noChangeArrowheads="1"/>
          </p:cNvPicPr>
          <p:nvPr/>
        </p:nvPicPr>
        <p:blipFill>
          <a:blip r:embed="rId5"/>
          <a:srcRect/>
          <a:stretch>
            <a:fillRect/>
          </a:stretch>
        </p:blipFill>
        <p:spPr bwMode="auto">
          <a:xfrm>
            <a:off x="0" y="-381000"/>
            <a:ext cx="9144000" cy="141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1" descr="j0234131"/>
          <p:cNvPicPr>
            <a:picLocks noChangeAspect="1" noChangeArrowheads="1"/>
          </p:cNvPicPr>
          <p:nvPr/>
        </p:nvPicPr>
        <p:blipFill>
          <a:blip r:embed="rId4"/>
          <a:srcRect/>
          <a:stretch>
            <a:fillRect/>
          </a:stretch>
        </p:blipFill>
        <p:spPr bwMode="auto">
          <a:xfrm>
            <a:off x="7621588" y="-152400"/>
            <a:ext cx="1522412" cy="1619250"/>
          </a:xfrm>
          <a:prstGeom prst="rect">
            <a:avLst/>
          </a:prstGeom>
          <a:noFill/>
          <a:ln w="9525">
            <a:noFill/>
            <a:miter lim="800000"/>
            <a:headEnd/>
            <a:tailEnd/>
          </a:ln>
        </p:spPr>
      </p:pic>
      <p:sp>
        <p:nvSpPr>
          <p:cNvPr id="18458" name="Text Box 26"/>
          <p:cNvSpPr txBox="1">
            <a:spLocks noChangeArrowheads="1"/>
          </p:cNvSpPr>
          <p:nvPr/>
        </p:nvSpPr>
        <p:spPr bwMode="auto">
          <a:xfrm>
            <a:off x="990600" y="5137150"/>
            <a:ext cx="7467600" cy="1373188"/>
          </a:xfrm>
          <a:prstGeom prst="rect">
            <a:avLst/>
          </a:prstGeom>
          <a:noFill/>
          <a:ln w="9525" algn="ctr">
            <a:noFill/>
            <a:miter lim="800000"/>
            <a:headEnd/>
            <a:tailEnd/>
          </a:ln>
        </p:spPr>
        <p:txBody>
          <a:bodyPr>
            <a:spAutoFit/>
          </a:bodyPr>
          <a:lstStyle/>
          <a:p>
            <a:r>
              <a:rPr lang="en-US" sz="2800">
                <a:solidFill>
                  <a:srgbClr val="0000FF"/>
                </a:solidFill>
              </a:rPr>
              <a:t>Tôi là tài nguyên biển. Trong lòng tôi có rất nhiều dầu mỏ, quặng, và các loại động vật thực vật có giá trị sử dụng rất cao.</a:t>
            </a:r>
          </a:p>
        </p:txBody>
      </p:sp>
      <p:sp>
        <p:nvSpPr>
          <p:cNvPr id="18459" name="WordArt 27"/>
          <p:cNvSpPr>
            <a:spLocks noChangeArrowheads="1" noChangeShapeType="1" noTextEdit="1"/>
          </p:cNvSpPr>
          <p:nvPr/>
        </p:nvSpPr>
        <p:spPr bwMode="auto">
          <a:xfrm>
            <a:off x="1981200" y="130175"/>
            <a:ext cx="4953000" cy="7080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Tôi là ai? Tôi có lợi ích gì ?</a:t>
            </a:r>
          </a:p>
        </p:txBody>
      </p:sp>
      <p:sp>
        <p:nvSpPr>
          <p:cNvPr id="18463" name="Oval 31"/>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11</a:t>
            </a:r>
          </a:p>
        </p:txBody>
      </p:sp>
      <p:sp>
        <p:nvSpPr>
          <p:cNvPr id="18464" name="Oval 32"/>
          <p:cNvSpPr>
            <a:spLocks noChangeArrowheads="1"/>
          </p:cNvSpPr>
          <p:nvPr/>
        </p:nvSpPr>
        <p:spPr bwMode="auto">
          <a:xfrm>
            <a:off x="7620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12</a:t>
            </a:r>
          </a:p>
        </p:txBody>
      </p:sp>
      <p:sp>
        <p:nvSpPr>
          <p:cNvPr id="18465" name="Oval 33"/>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13</a:t>
            </a:r>
          </a:p>
        </p:txBody>
      </p:sp>
      <p:sp>
        <p:nvSpPr>
          <p:cNvPr id="18466" name="Oval 34"/>
          <p:cNvSpPr>
            <a:spLocks noChangeArrowheads="1"/>
          </p:cNvSpPr>
          <p:nvPr/>
        </p:nvSpPr>
        <p:spPr bwMode="auto">
          <a:xfrm>
            <a:off x="77724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14</a:t>
            </a:r>
          </a:p>
        </p:txBody>
      </p:sp>
      <p:sp>
        <p:nvSpPr>
          <p:cNvPr id="18467" name="Oval 35"/>
          <p:cNvSpPr>
            <a:spLocks noChangeArrowheads="1"/>
          </p:cNvSpPr>
          <p:nvPr/>
        </p:nvSpPr>
        <p:spPr bwMode="auto">
          <a:xfrm>
            <a:off x="7772400" y="0"/>
            <a:ext cx="1066800" cy="12954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5</a:t>
            </a:r>
          </a:p>
        </p:txBody>
      </p:sp>
      <p:sp>
        <p:nvSpPr>
          <p:cNvPr id="18468" name="Oval 36"/>
          <p:cNvSpPr>
            <a:spLocks noChangeArrowheads="1"/>
          </p:cNvSpPr>
          <p:nvPr/>
        </p:nvSpPr>
        <p:spPr bwMode="auto">
          <a:xfrm>
            <a:off x="7620000" y="152400"/>
            <a:ext cx="1066800" cy="11430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a:t>
            </a:r>
          </a:p>
        </p:txBody>
      </p:sp>
      <p:sp>
        <p:nvSpPr>
          <p:cNvPr id="18469" name="Oval 37"/>
          <p:cNvSpPr>
            <a:spLocks noChangeArrowheads="1"/>
          </p:cNvSpPr>
          <p:nvPr/>
        </p:nvSpPr>
        <p:spPr bwMode="auto">
          <a:xfrm>
            <a:off x="7620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a:t>
            </a:r>
          </a:p>
        </p:txBody>
      </p:sp>
      <p:sp>
        <p:nvSpPr>
          <p:cNvPr id="18470" name="Oval 38"/>
          <p:cNvSpPr>
            <a:spLocks noChangeArrowheads="1"/>
          </p:cNvSpPr>
          <p:nvPr/>
        </p:nvSpPr>
        <p:spPr bwMode="auto">
          <a:xfrm>
            <a:off x="77724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8</a:t>
            </a:r>
          </a:p>
        </p:txBody>
      </p:sp>
      <p:sp>
        <p:nvSpPr>
          <p:cNvPr id="18471" name="Oval 39"/>
          <p:cNvSpPr>
            <a:spLocks noChangeArrowheads="1"/>
          </p:cNvSpPr>
          <p:nvPr/>
        </p:nvSpPr>
        <p:spPr bwMode="auto">
          <a:xfrm>
            <a:off x="78486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9</a:t>
            </a:r>
          </a:p>
        </p:txBody>
      </p:sp>
      <p:sp>
        <p:nvSpPr>
          <p:cNvPr id="18472" name="Oval 40"/>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6</a:t>
            </a:r>
          </a:p>
        </p:txBody>
      </p:sp>
      <p:sp>
        <p:nvSpPr>
          <p:cNvPr id="18473" name="Oval 41"/>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4</a:t>
            </a:r>
          </a:p>
        </p:txBody>
      </p:sp>
      <p:sp>
        <p:nvSpPr>
          <p:cNvPr id="18474" name="Oval 42"/>
          <p:cNvSpPr>
            <a:spLocks noChangeArrowheads="1"/>
          </p:cNvSpPr>
          <p:nvPr/>
        </p:nvSpPr>
        <p:spPr bwMode="auto">
          <a:xfrm>
            <a:off x="7696200" y="-25400"/>
            <a:ext cx="10668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a:t>
            </a:r>
          </a:p>
        </p:txBody>
      </p:sp>
      <p:sp>
        <p:nvSpPr>
          <p:cNvPr id="18475" name="Oval 43"/>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7</a:t>
            </a:r>
          </a:p>
        </p:txBody>
      </p:sp>
      <p:sp>
        <p:nvSpPr>
          <p:cNvPr id="18476" name="Oval 44"/>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10</a:t>
            </a:r>
          </a:p>
        </p:txBody>
      </p:sp>
      <p:sp>
        <p:nvSpPr>
          <p:cNvPr id="18477" name="Oval 45"/>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15</a:t>
            </a:r>
          </a:p>
        </p:txBody>
      </p:sp>
      <p:sp>
        <p:nvSpPr>
          <p:cNvPr id="18478" name="Oval 46"/>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16</a:t>
            </a:r>
          </a:p>
        </p:txBody>
      </p:sp>
      <p:sp>
        <p:nvSpPr>
          <p:cNvPr id="18479" name="Oval 47"/>
          <p:cNvSpPr>
            <a:spLocks noChangeArrowheads="1"/>
          </p:cNvSpPr>
          <p:nvPr/>
        </p:nvSpPr>
        <p:spPr bwMode="auto">
          <a:xfrm>
            <a:off x="77724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17</a:t>
            </a:r>
          </a:p>
        </p:txBody>
      </p:sp>
      <p:sp>
        <p:nvSpPr>
          <p:cNvPr id="18480" name="Oval 48"/>
          <p:cNvSpPr>
            <a:spLocks noChangeArrowheads="1"/>
          </p:cNvSpPr>
          <p:nvPr/>
        </p:nvSpPr>
        <p:spPr bwMode="auto">
          <a:xfrm>
            <a:off x="77724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18</a:t>
            </a:r>
          </a:p>
        </p:txBody>
      </p:sp>
      <p:sp>
        <p:nvSpPr>
          <p:cNvPr id="18481" name="Oval 49"/>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19</a:t>
            </a:r>
          </a:p>
        </p:txBody>
      </p:sp>
      <p:sp>
        <p:nvSpPr>
          <p:cNvPr id="18482" name="Oval 50"/>
          <p:cNvSpPr>
            <a:spLocks noChangeArrowheads="1"/>
          </p:cNvSpPr>
          <p:nvPr/>
        </p:nvSpPr>
        <p:spPr bwMode="auto">
          <a:xfrm>
            <a:off x="77724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20</a:t>
            </a:r>
          </a:p>
        </p:txBody>
      </p:sp>
      <p:sp>
        <p:nvSpPr>
          <p:cNvPr id="18483" name="Oval 51"/>
          <p:cNvSpPr>
            <a:spLocks noChangeArrowheads="1"/>
          </p:cNvSpPr>
          <p:nvPr/>
        </p:nvSpPr>
        <p:spPr bwMode="auto">
          <a:xfrm>
            <a:off x="78486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21</a:t>
            </a:r>
          </a:p>
        </p:txBody>
      </p:sp>
      <p:sp>
        <p:nvSpPr>
          <p:cNvPr id="18484" name="Oval 52"/>
          <p:cNvSpPr>
            <a:spLocks noChangeArrowheads="1"/>
          </p:cNvSpPr>
          <p:nvPr/>
        </p:nvSpPr>
        <p:spPr bwMode="auto">
          <a:xfrm>
            <a:off x="76962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22</a:t>
            </a:r>
          </a:p>
        </p:txBody>
      </p:sp>
      <p:sp>
        <p:nvSpPr>
          <p:cNvPr id="18485" name="Oval 53"/>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23</a:t>
            </a:r>
          </a:p>
        </p:txBody>
      </p:sp>
      <p:sp>
        <p:nvSpPr>
          <p:cNvPr id="18486" name="Oval 54"/>
          <p:cNvSpPr>
            <a:spLocks noChangeArrowheads="1"/>
          </p:cNvSpPr>
          <p:nvPr/>
        </p:nvSpPr>
        <p:spPr bwMode="auto">
          <a:xfrm>
            <a:off x="79248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24</a:t>
            </a:r>
          </a:p>
        </p:txBody>
      </p:sp>
      <p:sp>
        <p:nvSpPr>
          <p:cNvPr id="18487" name="Oval 55"/>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25</a:t>
            </a:r>
          </a:p>
        </p:txBody>
      </p:sp>
      <p:sp>
        <p:nvSpPr>
          <p:cNvPr id="18488" name="Oval 56"/>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26</a:t>
            </a:r>
          </a:p>
        </p:txBody>
      </p:sp>
      <p:sp>
        <p:nvSpPr>
          <p:cNvPr id="18489" name="Oval 57"/>
          <p:cNvSpPr>
            <a:spLocks noChangeArrowheads="1"/>
          </p:cNvSpPr>
          <p:nvPr/>
        </p:nvSpPr>
        <p:spPr bwMode="auto">
          <a:xfrm>
            <a:off x="78486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27</a:t>
            </a:r>
          </a:p>
        </p:txBody>
      </p:sp>
      <p:sp>
        <p:nvSpPr>
          <p:cNvPr id="18490" name="Oval 58"/>
          <p:cNvSpPr>
            <a:spLocks noChangeArrowheads="1"/>
          </p:cNvSpPr>
          <p:nvPr/>
        </p:nvSpPr>
        <p:spPr bwMode="auto">
          <a:xfrm>
            <a:off x="78486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28</a:t>
            </a:r>
          </a:p>
        </p:txBody>
      </p:sp>
      <p:sp>
        <p:nvSpPr>
          <p:cNvPr id="18491" name="Oval 59"/>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29</a:t>
            </a:r>
          </a:p>
        </p:txBody>
      </p:sp>
      <p:sp>
        <p:nvSpPr>
          <p:cNvPr id="18492" name="Oval 60"/>
          <p:cNvSpPr>
            <a:spLocks noChangeArrowheads="1"/>
          </p:cNvSpPr>
          <p:nvPr/>
        </p:nvSpPr>
        <p:spPr bwMode="auto">
          <a:xfrm>
            <a:off x="76200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30</a:t>
            </a:r>
          </a:p>
        </p:txBody>
      </p:sp>
      <p:pic>
        <p:nvPicPr>
          <p:cNvPr id="23587" name="Picture 62"/>
          <p:cNvPicPr>
            <a:picLocks noChangeAspect="1" noChangeArrowheads="1"/>
          </p:cNvPicPr>
          <p:nvPr/>
        </p:nvPicPr>
        <p:blipFill>
          <a:blip r:embed="rId5"/>
          <a:srcRect r="50000" b="49333"/>
          <a:stretch>
            <a:fillRect/>
          </a:stretch>
        </p:blipFill>
        <p:spPr bwMode="auto">
          <a:xfrm>
            <a:off x="2057400" y="1174750"/>
            <a:ext cx="4800600" cy="3646488"/>
          </a:xfrm>
          <a:prstGeom prst="rect">
            <a:avLst/>
          </a:prstGeom>
          <a:noFill/>
          <a:ln w="9525" algn="ctr">
            <a:noFill/>
            <a:miter lim="800000"/>
            <a:headEnd/>
            <a:tailEnd/>
          </a:ln>
        </p:spPr>
      </p:pic>
      <p:pic>
        <p:nvPicPr>
          <p:cNvPr id="23588" name="Picture 63" descr="bloblaugh"/>
          <p:cNvPicPr>
            <a:picLocks noChangeAspect="1" noChangeArrowheads="1" noCrop="1"/>
          </p:cNvPicPr>
          <p:nvPr/>
        </p:nvPicPr>
        <p:blipFill>
          <a:blip r:embed="rId6"/>
          <a:srcRect/>
          <a:stretch>
            <a:fillRect/>
          </a:stretch>
        </p:blipFill>
        <p:spPr bwMode="auto">
          <a:xfrm>
            <a:off x="609600" y="0"/>
            <a:ext cx="639763"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repeatCount="indefinite" fill="hold" grpId="0" nodeType="clickEffect">
                                  <p:stCondLst>
                                    <p:cond delay="0"/>
                                  </p:stCondLst>
                                  <p:childTnLst>
                                    <p:animClr clrSpc="rgb" dir="cw">
                                      <p:cBhvr>
                                        <p:cTn id="6" dur="2000" fill="hold"/>
                                        <p:tgtEl>
                                          <p:spTgt spid="18459"/>
                                        </p:tgtEl>
                                        <p:attrNameLst>
                                          <p:attrName>style.color</p:attrName>
                                        </p:attrNameLst>
                                      </p:cBhvr>
                                      <p:to>
                                        <a:srgbClr val="FF33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8492"/>
                                        </p:tgtEl>
                                        <p:attrNameLst>
                                          <p:attrName>style.visibility</p:attrName>
                                        </p:attrNameLst>
                                      </p:cBhvr>
                                      <p:to>
                                        <p:strVal val="visible"/>
                                      </p:to>
                                    </p:set>
                                    <p:anim calcmode="lin" valueType="num">
                                      <p:cBhvr>
                                        <p:cTn id="11" dur="500" fill="hold"/>
                                        <p:tgtEl>
                                          <p:spTgt spid="18492"/>
                                        </p:tgtEl>
                                        <p:attrNameLst>
                                          <p:attrName>ppt_w</p:attrName>
                                        </p:attrNameLst>
                                      </p:cBhvr>
                                      <p:tavLst>
                                        <p:tav tm="0">
                                          <p:val>
                                            <p:fltVal val="0"/>
                                          </p:val>
                                        </p:tav>
                                        <p:tav tm="100000">
                                          <p:val>
                                            <p:strVal val="#ppt_w"/>
                                          </p:val>
                                        </p:tav>
                                      </p:tavLst>
                                    </p:anim>
                                    <p:anim calcmode="lin" valueType="num">
                                      <p:cBhvr>
                                        <p:cTn id="12" dur="500" fill="hold"/>
                                        <p:tgtEl>
                                          <p:spTgt spid="18492"/>
                                        </p:tgtEl>
                                        <p:attrNameLst>
                                          <p:attrName>ppt_h</p:attrName>
                                        </p:attrNameLst>
                                      </p:cBhvr>
                                      <p:tavLst>
                                        <p:tav tm="0">
                                          <p:val>
                                            <p:fltVal val="0"/>
                                          </p:val>
                                        </p:tav>
                                        <p:tav tm="100000">
                                          <p:val>
                                            <p:strVal val="#ppt_h"/>
                                          </p:val>
                                        </p:tav>
                                      </p:tavLst>
                                    </p:anim>
                                    <p:animEffect transition="in" filter="fade">
                                      <p:cBhvr>
                                        <p:cTn id="13" dur="500"/>
                                        <p:tgtEl>
                                          <p:spTgt spid="18492"/>
                                        </p:tgtEl>
                                      </p:cBhvr>
                                    </p:animEffec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4" fill="hold" nodeType="afterGroup">
                            <p:stCondLst>
                              <p:cond delay="500"/>
                            </p:stCondLst>
                            <p:childTnLst>
                              <p:par>
                                <p:cTn id="15" presetID="4" presetClass="exit" presetSubtype="16" fill="hold" grpId="1" nodeType="afterEffect">
                                  <p:stCondLst>
                                    <p:cond delay="0"/>
                                  </p:stCondLst>
                                  <p:childTnLst>
                                    <p:animEffect transition="out" filter="box(in)">
                                      <p:cBhvr>
                                        <p:cTn id="16" dur="500"/>
                                        <p:tgtEl>
                                          <p:spTgt spid="18492"/>
                                        </p:tgtEl>
                                      </p:cBhvr>
                                    </p:animEffect>
                                    <p:set>
                                      <p:cBhvr>
                                        <p:cTn id="17" dur="1" fill="hold">
                                          <p:stCondLst>
                                            <p:cond delay="499"/>
                                          </p:stCondLst>
                                        </p:cTn>
                                        <p:tgtEl>
                                          <p:spTgt spid="18492"/>
                                        </p:tgtEl>
                                        <p:attrNameLst>
                                          <p:attrName>style.visibility</p:attrName>
                                        </p:attrNameLst>
                                      </p:cBhvr>
                                      <p:to>
                                        <p:strVal val="hidden"/>
                                      </p:to>
                                    </p:se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18491"/>
                                        </p:tgtEl>
                                        <p:attrNameLst>
                                          <p:attrName>style.visibility</p:attrName>
                                        </p:attrNameLst>
                                      </p:cBhvr>
                                      <p:to>
                                        <p:strVal val="visible"/>
                                      </p:to>
                                    </p:set>
                                    <p:anim calcmode="lin" valueType="num">
                                      <p:cBhvr>
                                        <p:cTn id="21" dur="500" fill="hold"/>
                                        <p:tgtEl>
                                          <p:spTgt spid="18491"/>
                                        </p:tgtEl>
                                        <p:attrNameLst>
                                          <p:attrName>ppt_w</p:attrName>
                                        </p:attrNameLst>
                                      </p:cBhvr>
                                      <p:tavLst>
                                        <p:tav tm="0">
                                          <p:val>
                                            <p:fltVal val="0"/>
                                          </p:val>
                                        </p:tav>
                                        <p:tav tm="100000">
                                          <p:val>
                                            <p:strVal val="#ppt_w"/>
                                          </p:val>
                                        </p:tav>
                                      </p:tavLst>
                                    </p:anim>
                                    <p:anim calcmode="lin" valueType="num">
                                      <p:cBhvr>
                                        <p:cTn id="22" dur="500" fill="hold"/>
                                        <p:tgtEl>
                                          <p:spTgt spid="18491"/>
                                        </p:tgtEl>
                                        <p:attrNameLst>
                                          <p:attrName>ppt_h</p:attrName>
                                        </p:attrNameLst>
                                      </p:cBhvr>
                                      <p:tavLst>
                                        <p:tav tm="0">
                                          <p:val>
                                            <p:fltVal val="0"/>
                                          </p:val>
                                        </p:tav>
                                        <p:tav tm="100000">
                                          <p:val>
                                            <p:strVal val="#ppt_h"/>
                                          </p:val>
                                        </p:tav>
                                      </p:tavLst>
                                    </p:anim>
                                    <p:animEffect transition="in" filter="fade">
                                      <p:cBhvr>
                                        <p:cTn id="23" dur="500"/>
                                        <p:tgtEl>
                                          <p:spTgt spid="18491"/>
                                        </p:tgtEl>
                                      </p:cBhvr>
                                    </p:animEffec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4" fill="hold" nodeType="afterGroup">
                            <p:stCondLst>
                              <p:cond delay="1500"/>
                            </p:stCondLst>
                            <p:childTnLst>
                              <p:par>
                                <p:cTn id="25" presetID="4" presetClass="exit" presetSubtype="16" fill="hold" grpId="1" nodeType="afterEffect">
                                  <p:stCondLst>
                                    <p:cond delay="0"/>
                                  </p:stCondLst>
                                  <p:childTnLst>
                                    <p:animEffect transition="out" filter="box(in)">
                                      <p:cBhvr>
                                        <p:cTn id="26" dur="500"/>
                                        <p:tgtEl>
                                          <p:spTgt spid="18491"/>
                                        </p:tgtEl>
                                      </p:cBhvr>
                                    </p:animEffect>
                                    <p:set>
                                      <p:cBhvr>
                                        <p:cTn id="27" dur="1" fill="hold">
                                          <p:stCondLst>
                                            <p:cond delay="499"/>
                                          </p:stCondLst>
                                        </p:cTn>
                                        <p:tgtEl>
                                          <p:spTgt spid="18491"/>
                                        </p:tgtEl>
                                        <p:attrNameLst>
                                          <p:attrName>style.visibility</p:attrName>
                                        </p:attrNameLst>
                                      </p:cBhvr>
                                      <p:to>
                                        <p:strVal val="hidden"/>
                                      </p:to>
                                    </p:se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8490"/>
                                        </p:tgtEl>
                                        <p:attrNameLst>
                                          <p:attrName>style.visibility</p:attrName>
                                        </p:attrNameLst>
                                      </p:cBhvr>
                                      <p:to>
                                        <p:strVal val="visible"/>
                                      </p:to>
                                    </p:set>
                                    <p:anim calcmode="lin" valueType="num">
                                      <p:cBhvr>
                                        <p:cTn id="31" dur="500" fill="hold"/>
                                        <p:tgtEl>
                                          <p:spTgt spid="18490"/>
                                        </p:tgtEl>
                                        <p:attrNameLst>
                                          <p:attrName>ppt_w</p:attrName>
                                        </p:attrNameLst>
                                      </p:cBhvr>
                                      <p:tavLst>
                                        <p:tav tm="0">
                                          <p:val>
                                            <p:fltVal val="0"/>
                                          </p:val>
                                        </p:tav>
                                        <p:tav tm="100000">
                                          <p:val>
                                            <p:strVal val="#ppt_w"/>
                                          </p:val>
                                        </p:tav>
                                      </p:tavLst>
                                    </p:anim>
                                    <p:anim calcmode="lin" valueType="num">
                                      <p:cBhvr>
                                        <p:cTn id="32" dur="500" fill="hold"/>
                                        <p:tgtEl>
                                          <p:spTgt spid="18490"/>
                                        </p:tgtEl>
                                        <p:attrNameLst>
                                          <p:attrName>ppt_h</p:attrName>
                                        </p:attrNameLst>
                                      </p:cBhvr>
                                      <p:tavLst>
                                        <p:tav tm="0">
                                          <p:val>
                                            <p:fltVal val="0"/>
                                          </p:val>
                                        </p:tav>
                                        <p:tav tm="100000">
                                          <p:val>
                                            <p:strVal val="#ppt_h"/>
                                          </p:val>
                                        </p:tav>
                                      </p:tavLst>
                                    </p:anim>
                                    <p:animEffect transition="in" filter="fade">
                                      <p:cBhvr>
                                        <p:cTn id="33" dur="500"/>
                                        <p:tgtEl>
                                          <p:spTgt spid="18490"/>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4" fill="hold" nodeType="afterGroup">
                            <p:stCondLst>
                              <p:cond delay="2500"/>
                            </p:stCondLst>
                            <p:childTnLst>
                              <p:par>
                                <p:cTn id="35" presetID="4" presetClass="exit" presetSubtype="16" fill="hold" grpId="1" nodeType="afterEffect">
                                  <p:stCondLst>
                                    <p:cond delay="0"/>
                                  </p:stCondLst>
                                  <p:childTnLst>
                                    <p:animEffect transition="out" filter="box(in)">
                                      <p:cBhvr>
                                        <p:cTn id="36" dur="500"/>
                                        <p:tgtEl>
                                          <p:spTgt spid="18490"/>
                                        </p:tgtEl>
                                      </p:cBhvr>
                                    </p:animEffect>
                                    <p:set>
                                      <p:cBhvr>
                                        <p:cTn id="37" dur="1" fill="hold">
                                          <p:stCondLst>
                                            <p:cond delay="499"/>
                                          </p:stCondLst>
                                        </p:cTn>
                                        <p:tgtEl>
                                          <p:spTgt spid="18490"/>
                                        </p:tgtEl>
                                        <p:attrNameLst>
                                          <p:attrName>style.visibility</p:attrName>
                                        </p:attrNameLst>
                                      </p:cBhvr>
                                      <p:to>
                                        <p:strVal val="hidden"/>
                                      </p:to>
                                    </p:set>
                                  </p:childTnLst>
                                </p:cTn>
                              </p:par>
                            </p:childTnLst>
                          </p:cTn>
                        </p:par>
                        <p:par>
                          <p:cTn id="38" fill="hold" nodeType="afterGroup">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18489"/>
                                        </p:tgtEl>
                                        <p:attrNameLst>
                                          <p:attrName>style.visibility</p:attrName>
                                        </p:attrNameLst>
                                      </p:cBhvr>
                                      <p:to>
                                        <p:strVal val="visible"/>
                                      </p:to>
                                    </p:set>
                                    <p:anim calcmode="lin" valueType="num">
                                      <p:cBhvr>
                                        <p:cTn id="41" dur="500" fill="hold"/>
                                        <p:tgtEl>
                                          <p:spTgt spid="18489"/>
                                        </p:tgtEl>
                                        <p:attrNameLst>
                                          <p:attrName>ppt_w</p:attrName>
                                        </p:attrNameLst>
                                      </p:cBhvr>
                                      <p:tavLst>
                                        <p:tav tm="0">
                                          <p:val>
                                            <p:fltVal val="0"/>
                                          </p:val>
                                        </p:tav>
                                        <p:tav tm="100000">
                                          <p:val>
                                            <p:strVal val="#ppt_w"/>
                                          </p:val>
                                        </p:tav>
                                      </p:tavLst>
                                    </p:anim>
                                    <p:anim calcmode="lin" valueType="num">
                                      <p:cBhvr>
                                        <p:cTn id="42" dur="500" fill="hold"/>
                                        <p:tgtEl>
                                          <p:spTgt spid="18489"/>
                                        </p:tgtEl>
                                        <p:attrNameLst>
                                          <p:attrName>ppt_h</p:attrName>
                                        </p:attrNameLst>
                                      </p:cBhvr>
                                      <p:tavLst>
                                        <p:tav tm="0">
                                          <p:val>
                                            <p:fltVal val="0"/>
                                          </p:val>
                                        </p:tav>
                                        <p:tav tm="100000">
                                          <p:val>
                                            <p:strVal val="#ppt_h"/>
                                          </p:val>
                                        </p:tav>
                                      </p:tavLst>
                                    </p:anim>
                                    <p:animEffect transition="in" filter="fade">
                                      <p:cBhvr>
                                        <p:cTn id="43" dur="500"/>
                                        <p:tgtEl>
                                          <p:spTgt spid="18489"/>
                                        </p:tgtEl>
                                      </p:cBhvr>
                                    </p:animEffec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4" fill="hold" nodeType="afterGroup">
                            <p:stCondLst>
                              <p:cond delay="3500"/>
                            </p:stCondLst>
                            <p:childTnLst>
                              <p:par>
                                <p:cTn id="45" presetID="4" presetClass="exit" presetSubtype="16" fill="hold" grpId="1" nodeType="afterEffect">
                                  <p:stCondLst>
                                    <p:cond delay="0"/>
                                  </p:stCondLst>
                                  <p:childTnLst>
                                    <p:animEffect transition="out" filter="box(in)">
                                      <p:cBhvr>
                                        <p:cTn id="46" dur="500"/>
                                        <p:tgtEl>
                                          <p:spTgt spid="18489"/>
                                        </p:tgtEl>
                                      </p:cBhvr>
                                    </p:animEffect>
                                    <p:set>
                                      <p:cBhvr>
                                        <p:cTn id="47" dur="1" fill="hold">
                                          <p:stCondLst>
                                            <p:cond delay="499"/>
                                          </p:stCondLst>
                                        </p:cTn>
                                        <p:tgtEl>
                                          <p:spTgt spid="18489"/>
                                        </p:tgtEl>
                                        <p:attrNameLst>
                                          <p:attrName>style.visibility</p:attrName>
                                        </p:attrNameLst>
                                      </p:cBhvr>
                                      <p:to>
                                        <p:strVal val="hidden"/>
                                      </p:to>
                                    </p:set>
                                  </p:childTnLst>
                                </p:cTn>
                              </p:par>
                            </p:childTnLst>
                          </p:cTn>
                        </p:par>
                        <p:par>
                          <p:cTn id="48" fill="hold" nodeType="afterGroup">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8488"/>
                                        </p:tgtEl>
                                        <p:attrNameLst>
                                          <p:attrName>style.visibility</p:attrName>
                                        </p:attrNameLst>
                                      </p:cBhvr>
                                      <p:to>
                                        <p:strVal val="visible"/>
                                      </p:to>
                                    </p:set>
                                    <p:anim calcmode="lin" valueType="num">
                                      <p:cBhvr>
                                        <p:cTn id="51" dur="500" fill="hold"/>
                                        <p:tgtEl>
                                          <p:spTgt spid="18488"/>
                                        </p:tgtEl>
                                        <p:attrNameLst>
                                          <p:attrName>ppt_w</p:attrName>
                                        </p:attrNameLst>
                                      </p:cBhvr>
                                      <p:tavLst>
                                        <p:tav tm="0">
                                          <p:val>
                                            <p:fltVal val="0"/>
                                          </p:val>
                                        </p:tav>
                                        <p:tav tm="100000">
                                          <p:val>
                                            <p:strVal val="#ppt_w"/>
                                          </p:val>
                                        </p:tav>
                                      </p:tavLst>
                                    </p:anim>
                                    <p:anim calcmode="lin" valueType="num">
                                      <p:cBhvr>
                                        <p:cTn id="52" dur="500" fill="hold"/>
                                        <p:tgtEl>
                                          <p:spTgt spid="18488"/>
                                        </p:tgtEl>
                                        <p:attrNameLst>
                                          <p:attrName>ppt_h</p:attrName>
                                        </p:attrNameLst>
                                      </p:cBhvr>
                                      <p:tavLst>
                                        <p:tav tm="0">
                                          <p:val>
                                            <p:fltVal val="0"/>
                                          </p:val>
                                        </p:tav>
                                        <p:tav tm="100000">
                                          <p:val>
                                            <p:strVal val="#ppt_h"/>
                                          </p:val>
                                        </p:tav>
                                      </p:tavLst>
                                    </p:anim>
                                    <p:animEffect transition="in" filter="fade">
                                      <p:cBhvr>
                                        <p:cTn id="53" dur="500"/>
                                        <p:tgtEl>
                                          <p:spTgt spid="18488"/>
                                        </p:tgtEl>
                                      </p:cBhvr>
                                    </p:animEffec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4" fill="hold" nodeType="afterGroup">
                            <p:stCondLst>
                              <p:cond delay="4500"/>
                            </p:stCondLst>
                            <p:childTnLst>
                              <p:par>
                                <p:cTn id="55" presetID="4" presetClass="exit" presetSubtype="16" fill="hold" grpId="1" nodeType="afterEffect">
                                  <p:stCondLst>
                                    <p:cond delay="0"/>
                                  </p:stCondLst>
                                  <p:childTnLst>
                                    <p:animEffect transition="out" filter="box(in)">
                                      <p:cBhvr>
                                        <p:cTn id="56" dur="500"/>
                                        <p:tgtEl>
                                          <p:spTgt spid="18488"/>
                                        </p:tgtEl>
                                      </p:cBhvr>
                                    </p:animEffect>
                                    <p:set>
                                      <p:cBhvr>
                                        <p:cTn id="57" dur="1" fill="hold">
                                          <p:stCondLst>
                                            <p:cond delay="499"/>
                                          </p:stCondLst>
                                        </p:cTn>
                                        <p:tgtEl>
                                          <p:spTgt spid="18488"/>
                                        </p:tgtEl>
                                        <p:attrNameLst>
                                          <p:attrName>style.visibility</p:attrName>
                                        </p:attrNameLst>
                                      </p:cBhvr>
                                      <p:to>
                                        <p:strVal val="hidden"/>
                                      </p:to>
                                    </p:set>
                                  </p:childTnLst>
                                </p:cTn>
                              </p:par>
                            </p:childTnLst>
                          </p:cTn>
                        </p:par>
                        <p:par>
                          <p:cTn id="58" fill="hold" nodeType="afterGroup">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18487"/>
                                        </p:tgtEl>
                                        <p:attrNameLst>
                                          <p:attrName>style.visibility</p:attrName>
                                        </p:attrNameLst>
                                      </p:cBhvr>
                                      <p:to>
                                        <p:strVal val="visible"/>
                                      </p:to>
                                    </p:set>
                                    <p:anim calcmode="lin" valueType="num">
                                      <p:cBhvr>
                                        <p:cTn id="61" dur="500" fill="hold"/>
                                        <p:tgtEl>
                                          <p:spTgt spid="18487"/>
                                        </p:tgtEl>
                                        <p:attrNameLst>
                                          <p:attrName>ppt_w</p:attrName>
                                        </p:attrNameLst>
                                      </p:cBhvr>
                                      <p:tavLst>
                                        <p:tav tm="0">
                                          <p:val>
                                            <p:fltVal val="0"/>
                                          </p:val>
                                        </p:tav>
                                        <p:tav tm="100000">
                                          <p:val>
                                            <p:strVal val="#ppt_w"/>
                                          </p:val>
                                        </p:tav>
                                      </p:tavLst>
                                    </p:anim>
                                    <p:anim calcmode="lin" valueType="num">
                                      <p:cBhvr>
                                        <p:cTn id="62" dur="500" fill="hold"/>
                                        <p:tgtEl>
                                          <p:spTgt spid="18487"/>
                                        </p:tgtEl>
                                        <p:attrNameLst>
                                          <p:attrName>ppt_h</p:attrName>
                                        </p:attrNameLst>
                                      </p:cBhvr>
                                      <p:tavLst>
                                        <p:tav tm="0">
                                          <p:val>
                                            <p:fltVal val="0"/>
                                          </p:val>
                                        </p:tav>
                                        <p:tav tm="100000">
                                          <p:val>
                                            <p:strVal val="#ppt_h"/>
                                          </p:val>
                                        </p:tav>
                                      </p:tavLst>
                                    </p:anim>
                                    <p:animEffect transition="in" filter="fade">
                                      <p:cBhvr>
                                        <p:cTn id="63" dur="500"/>
                                        <p:tgtEl>
                                          <p:spTgt spid="18487"/>
                                        </p:tgtEl>
                                      </p:cBhvr>
                                    </p:animEffec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4" fill="hold" nodeType="afterGroup">
                            <p:stCondLst>
                              <p:cond delay="5500"/>
                            </p:stCondLst>
                            <p:childTnLst>
                              <p:par>
                                <p:cTn id="65" presetID="4" presetClass="exit" presetSubtype="16" fill="hold" grpId="1" nodeType="afterEffect">
                                  <p:stCondLst>
                                    <p:cond delay="0"/>
                                  </p:stCondLst>
                                  <p:childTnLst>
                                    <p:animEffect transition="out" filter="box(in)">
                                      <p:cBhvr>
                                        <p:cTn id="66" dur="500"/>
                                        <p:tgtEl>
                                          <p:spTgt spid="18487"/>
                                        </p:tgtEl>
                                      </p:cBhvr>
                                    </p:animEffect>
                                    <p:set>
                                      <p:cBhvr>
                                        <p:cTn id="67" dur="1" fill="hold">
                                          <p:stCondLst>
                                            <p:cond delay="499"/>
                                          </p:stCondLst>
                                        </p:cTn>
                                        <p:tgtEl>
                                          <p:spTgt spid="18487"/>
                                        </p:tgtEl>
                                        <p:attrNameLst>
                                          <p:attrName>style.visibility</p:attrName>
                                        </p:attrNameLst>
                                      </p:cBhvr>
                                      <p:to>
                                        <p:strVal val="hidden"/>
                                      </p:to>
                                    </p:set>
                                  </p:childTnLst>
                                </p:cTn>
                              </p:par>
                            </p:childTnLst>
                          </p:cTn>
                        </p:par>
                        <p:par>
                          <p:cTn id="68" fill="hold" nodeType="afterGroup">
                            <p:stCondLst>
                              <p:cond delay="6000"/>
                            </p:stCondLst>
                            <p:childTnLst>
                              <p:par>
                                <p:cTn id="69" presetID="53" presetClass="entr" presetSubtype="0" fill="hold" grpId="0" nodeType="afterEffect">
                                  <p:stCondLst>
                                    <p:cond delay="0"/>
                                  </p:stCondLst>
                                  <p:childTnLst>
                                    <p:set>
                                      <p:cBhvr>
                                        <p:cTn id="70" dur="1" fill="hold">
                                          <p:stCondLst>
                                            <p:cond delay="0"/>
                                          </p:stCondLst>
                                        </p:cTn>
                                        <p:tgtEl>
                                          <p:spTgt spid="18486"/>
                                        </p:tgtEl>
                                        <p:attrNameLst>
                                          <p:attrName>style.visibility</p:attrName>
                                        </p:attrNameLst>
                                      </p:cBhvr>
                                      <p:to>
                                        <p:strVal val="visible"/>
                                      </p:to>
                                    </p:set>
                                    <p:anim calcmode="lin" valueType="num">
                                      <p:cBhvr>
                                        <p:cTn id="71" dur="500" fill="hold"/>
                                        <p:tgtEl>
                                          <p:spTgt spid="18486"/>
                                        </p:tgtEl>
                                        <p:attrNameLst>
                                          <p:attrName>ppt_w</p:attrName>
                                        </p:attrNameLst>
                                      </p:cBhvr>
                                      <p:tavLst>
                                        <p:tav tm="0">
                                          <p:val>
                                            <p:fltVal val="0"/>
                                          </p:val>
                                        </p:tav>
                                        <p:tav tm="100000">
                                          <p:val>
                                            <p:strVal val="#ppt_w"/>
                                          </p:val>
                                        </p:tav>
                                      </p:tavLst>
                                    </p:anim>
                                    <p:anim calcmode="lin" valueType="num">
                                      <p:cBhvr>
                                        <p:cTn id="72" dur="500" fill="hold"/>
                                        <p:tgtEl>
                                          <p:spTgt spid="18486"/>
                                        </p:tgtEl>
                                        <p:attrNameLst>
                                          <p:attrName>ppt_h</p:attrName>
                                        </p:attrNameLst>
                                      </p:cBhvr>
                                      <p:tavLst>
                                        <p:tav tm="0">
                                          <p:val>
                                            <p:fltVal val="0"/>
                                          </p:val>
                                        </p:tav>
                                        <p:tav tm="100000">
                                          <p:val>
                                            <p:strVal val="#ppt_h"/>
                                          </p:val>
                                        </p:tav>
                                      </p:tavLst>
                                    </p:anim>
                                    <p:animEffect transition="in" filter="fade">
                                      <p:cBhvr>
                                        <p:cTn id="73" dur="500"/>
                                        <p:tgtEl>
                                          <p:spTgt spid="18486"/>
                                        </p:tgtEl>
                                      </p:cBhvr>
                                    </p:animEffec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4" fill="hold" nodeType="afterGroup">
                            <p:stCondLst>
                              <p:cond delay="6500"/>
                            </p:stCondLst>
                            <p:childTnLst>
                              <p:par>
                                <p:cTn id="75" presetID="4" presetClass="exit" presetSubtype="16" fill="hold" grpId="1" nodeType="afterEffect">
                                  <p:stCondLst>
                                    <p:cond delay="0"/>
                                  </p:stCondLst>
                                  <p:childTnLst>
                                    <p:animEffect transition="out" filter="box(in)">
                                      <p:cBhvr>
                                        <p:cTn id="76" dur="500"/>
                                        <p:tgtEl>
                                          <p:spTgt spid="18486"/>
                                        </p:tgtEl>
                                      </p:cBhvr>
                                    </p:animEffect>
                                    <p:set>
                                      <p:cBhvr>
                                        <p:cTn id="77" dur="1" fill="hold">
                                          <p:stCondLst>
                                            <p:cond delay="499"/>
                                          </p:stCondLst>
                                        </p:cTn>
                                        <p:tgtEl>
                                          <p:spTgt spid="18486"/>
                                        </p:tgtEl>
                                        <p:attrNameLst>
                                          <p:attrName>style.visibility</p:attrName>
                                        </p:attrNameLst>
                                      </p:cBhvr>
                                      <p:to>
                                        <p:strVal val="hidden"/>
                                      </p:to>
                                    </p:set>
                                  </p:childTnLst>
                                </p:cTn>
                              </p:par>
                            </p:childTnLst>
                          </p:cTn>
                        </p:par>
                        <p:par>
                          <p:cTn id="78" fill="hold" nodeType="afterGroup">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18485"/>
                                        </p:tgtEl>
                                        <p:attrNameLst>
                                          <p:attrName>style.visibility</p:attrName>
                                        </p:attrNameLst>
                                      </p:cBhvr>
                                      <p:to>
                                        <p:strVal val="visible"/>
                                      </p:to>
                                    </p:set>
                                    <p:anim calcmode="lin" valueType="num">
                                      <p:cBhvr>
                                        <p:cTn id="81" dur="500" fill="hold"/>
                                        <p:tgtEl>
                                          <p:spTgt spid="18485"/>
                                        </p:tgtEl>
                                        <p:attrNameLst>
                                          <p:attrName>ppt_w</p:attrName>
                                        </p:attrNameLst>
                                      </p:cBhvr>
                                      <p:tavLst>
                                        <p:tav tm="0">
                                          <p:val>
                                            <p:fltVal val="0"/>
                                          </p:val>
                                        </p:tav>
                                        <p:tav tm="100000">
                                          <p:val>
                                            <p:strVal val="#ppt_w"/>
                                          </p:val>
                                        </p:tav>
                                      </p:tavLst>
                                    </p:anim>
                                    <p:anim calcmode="lin" valueType="num">
                                      <p:cBhvr>
                                        <p:cTn id="82" dur="500" fill="hold"/>
                                        <p:tgtEl>
                                          <p:spTgt spid="18485"/>
                                        </p:tgtEl>
                                        <p:attrNameLst>
                                          <p:attrName>ppt_h</p:attrName>
                                        </p:attrNameLst>
                                      </p:cBhvr>
                                      <p:tavLst>
                                        <p:tav tm="0">
                                          <p:val>
                                            <p:fltVal val="0"/>
                                          </p:val>
                                        </p:tav>
                                        <p:tav tm="100000">
                                          <p:val>
                                            <p:strVal val="#ppt_h"/>
                                          </p:val>
                                        </p:tav>
                                      </p:tavLst>
                                    </p:anim>
                                    <p:animEffect transition="in" filter="fade">
                                      <p:cBhvr>
                                        <p:cTn id="83" dur="500"/>
                                        <p:tgtEl>
                                          <p:spTgt spid="18485"/>
                                        </p:tgtEl>
                                      </p:cBhvr>
                                    </p:animEffec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4" fill="hold" nodeType="afterGroup">
                            <p:stCondLst>
                              <p:cond delay="7500"/>
                            </p:stCondLst>
                            <p:childTnLst>
                              <p:par>
                                <p:cTn id="85" presetID="4" presetClass="exit" presetSubtype="16" fill="hold" grpId="1" nodeType="afterEffect">
                                  <p:stCondLst>
                                    <p:cond delay="0"/>
                                  </p:stCondLst>
                                  <p:childTnLst>
                                    <p:animEffect transition="out" filter="box(in)">
                                      <p:cBhvr>
                                        <p:cTn id="86" dur="500"/>
                                        <p:tgtEl>
                                          <p:spTgt spid="18485"/>
                                        </p:tgtEl>
                                      </p:cBhvr>
                                    </p:animEffect>
                                    <p:set>
                                      <p:cBhvr>
                                        <p:cTn id="87" dur="1" fill="hold">
                                          <p:stCondLst>
                                            <p:cond delay="499"/>
                                          </p:stCondLst>
                                        </p:cTn>
                                        <p:tgtEl>
                                          <p:spTgt spid="18485"/>
                                        </p:tgtEl>
                                        <p:attrNameLst>
                                          <p:attrName>style.visibility</p:attrName>
                                        </p:attrNameLst>
                                      </p:cBhvr>
                                      <p:to>
                                        <p:strVal val="hidden"/>
                                      </p:to>
                                    </p:set>
                                  </p:childTnLst>
                                </p:cTn>
                              </p:par>
                            </p:childTnLst>
                          </p:cTn>
                        </p:par>
                        <p:par>
                          <p:cTn id="88" fill="hold" nodeType="afterGroup">
                            <p:stCondLst>
                              <p:cond delay="8000"/>
                            </p:stCondLst>
                            <p:childTnLst>
                              <p:par>
                                <p:cTn id="89" presetID="53" presetClass="entr" presetSubtype="0" fill="hold" grpId="0" nodeType="afterEffect">
                                  <p:stCondLst>
                                    <p:cond delay="0"/>
                                  </p:stCondLst>
                                  <p:childTnLst>
                                    <p:set>
                                      <p:cBhvr>
                                        <p:cTn id="90" dur="1" fill="hold">
                                          <p:stCondLst>
                                            <p:cond delay="0"/>
                                          </p:stCondLst>
                                        </p:cTn>
                                        <p:tgtEl>
                                          <p:spTgt spid="18484"/>
                                        </p:tgtEl>
                                        <p:attrNameLst>
                                          <p:attrName>style.visibility</p:attrName>
                                        </p:attrNameLst>
                                      </p:cBhvr>
                                      <p:to>
                                        <p:strVal val="visible"/>
                                      </p:to>
                                    </p:set>
                                    <p:anim calcmode="lin" valueType="num">
                                      <p:cBhvr>
                                        <p:cTn id="91" dur="500" fill="hold"/>
                                        <p:tgtEl>
                                          <p:spTgt spid="18484"/>
                                        </p:tgtEl>
                                        <p:attrNameLst>
                                          <p:attrName>ppt_w</p:attrName>
                                        </p:attrNameLst>
                                      </p:cBhvr>
                                      <p:tavLst>
                                        <p:tav tm="0">
                                          <p:val>
                                            <p:fltVal val="0"/>
                                          </p:val>
                                        </p:tav>
                                        <p:tav tm="100000">
                                          <p:val>
                                            <p:strVal val="#ppt_w"/>
                                          </p:val>
                                        </p:tav>
                                      </p:tavLst>
                                    </p:anim>
                                    <p:anim calcmode="lin" valueType="num">
                                      <p:cBhvr>
                                        <p:cTn id="92" dur="500" fill="hold"/>
                                        <p:tgtEl>
                                          <p:spTgt spid="18484"/>
                                        </p:tgtEl>
                                        <p:attrNameLst>
                                          <p:attrName>ppt_h</p:attrName>
                                        </p:attrNameLst>
                                      </p:cBhvr>
                                      <p:tavLst>
                                        <p:tav tm="0">
                                          <p:val>
                                            <p:fltVal val="0"/>
                                          </p:val>
                                        </p:tav>
                                        <p:tav tm="100000">
                                          <p:val>
                                            <p:strVal val="#ppt_h"/>
                                          </p:val>
                                        </p:tav>
                                      </p:tavLst>
                                    </p:anim>
                                    <p:animEffect transition="in" filter="fade">
                                      <p:cBhvr>
                                        <p:cTn id="93" dur="500"/>
                                        <p:tgtEl>
                                          <p:spTgt spid="18484"/>
                                        </p:tgtEl>
                                      </p:cBhvr>
                                    </p:animEffec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4" fill="hold" nodeType="afterGroup">
                            <p:stCondLst>
                              <p:cond delay="8500"/>
                            </p:stCondLst>
                            <p:childTnLst>
                              <p:par>
                                <p:cTn id="95" presetID="4" presetClass="exit" presetSubtype="16" fill="hold" grpId="1" nodeType="afterEffect">
                                  <p:stCondLst>
                                    <p:cond delay="0"/>
                                  </p:stCondLst>
                                  <p:childTnLst>
                                    <p:animEffect transition="out" filter="box(in)">
                                      <p:cBhvr>
                                        <p:cTn id="96" dur="500"/>
                                        <p:tgtEl>
                                          <p:spTgt spid="18484"/>
                                        </p:tgtEl>
                                      </p:cBhvr>
                                    </p:animEffect>
                                    <p:set>
                                      <p:cBhvr>
                                        <p:cTn id="97" dur="1" fill="hold">
                                          <p:stCondLst>
                                            <p:cond delay="499"/>
                                          </p:stCondLst>
                                        </p:cTn>
                                        <p:tgtEl>
                                          <p:spTgt spid="18484"/>
                                        </p:tgtEl>
                                        <p:attrNameLst>
                                          <p:attrName>style.visibility</p:attrName>
                                        </p:attrNameLst>
                                      </p:cBhvr>
                                      <p:to>
                                        <p:strVal val="hidden"/>
                                      </p:to>
                                    </p:set>
                                  </p:childTnLst>
                                </p:cTn>
                              </p:par>
                            </p:childTnLst>
                          </p:cTn>
                        </p:par>
                        <p:par>
                          <p:cTn id="98" fill="hold" nodeType="afterGroup">
                            <p:stCondLst>
                              <p:cond delay="9000"/>
                            </p:stCondLst>
                            <p:childTnLst>
                              <p:par>
                                <p:cTn id="99" presetID="53" presetClass="entr" presetSubtype="0" fill="hold" grpId="0" nodeType="afterEffect">
                                  <p:stCondLst>
                                    <p:cond delay="0"/>
                                  </p:stCondLst>
                                  <p:childTnLst>
                                    <p:set>
                                      <p:cBhvr>
                                        <p:cTn id="100" dur="1" fill="hold">
                                          <p:stCondLst>
                                            <p:cond delay="0"/>
                                          </p:stCondLst>
                                        </p:cTn>
                                        <p:tgtEl>
                                          <p:spTgt spid="18483"/>
                                        </p:tgtEl>
                                        <p:attrNameLst>
                                          <p:attrName>style.visibility</p:attrName>
                                        </p:attrNameLst>
                                      </p:cBhvr>
                                      <p:to>
                                        <p:strVal val="visible"/>
                                      </p:to>
                                    </p:set>
                                    <p:anim calcmode="lin" valueType="num">
                                      <p:cBhvr>
                                        <p:cTn id="101" dur="500" fill="hold"/>
                                        <p:tgtEl>
                                          <p:spTgt spid="18483"/>
                                        </p:tgtEl>
                                        <p:attrNameLst>
                                          <p:attrName>ppt_w</p:attrName>
                                        </p:attrNameLst>
                                      </p:cBhvr>
                                      <p:tavLst>
                                        <p:tav tm="0">
                                          <p:val>
                                            <p:fltVal val="0"/>
                                          </p:val>
                                        </p:tav>
                                        <p:tav tm="100000">
                                          <p:val>
                                            <p:strVal val="#ppt_w"/>
                                          </p:val>
                                        </p:tav>
                                      </p:tavLst>
                                    </p:anim>
                                    <p:anim calcmode="lin" valueType="num">
                                      <p:cBhvr>
                                        <p:cTn id="102" dur="500" fill="hold"/>
                                        <p:tgtEl>
                                          <p:spTgt spid="18483"/>
                                        </p:tgtEl>
                                        <p:attrNameLst>
                                          <p:attrName>ppt_h</p:attrName>
                                        </p:attrNameLst>
                                      </p:cBhvr>
                                      <p:tavLst>
                                        <p:tav tm="0">
                                          <p:val>
                                            <p:fltVal val="0"/>
                                          </p:val>
                                        </p:tav>
                                        <p:tav tm="100000">
                                          <p:val>
                                            <p:strVal val="#ppt_h"/>
                                          </p:val>
                                        </p:tav>
                                      </p:tavLst>
                                    </p:anim>
                                    <p:animEffect transition="in" filter="fade">
                                      <p:cBhvr>
                                        <p:cTn id="103" dur="500"/>
                                        <p:tgtEl>
                                          <p:spTgt spid="18483"/>
                                        </p:tgtEl>
                                      </p:cBhvr>
                                    </p:animEffec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4" fill="hold" nodeType="afterGroup">
                            <p:stCondLst>
                              <p:cond delay="9500"/>
                            </p:stCondLst>
                            <p:childTnLst>
                              <p:par>
                                <p:cTn id="105" presetID="4" presetClass="exit" presetSubtype="16" fill="hold" grpId="1" nodeType="afterEffect">
                                  <p:stCondLst>
                                    <p:cond delay="0"/>
                                  </p:stCondLst>
                                  <p:childTnLst>
                                    <p:animEffect transition="out" filter="box(in)">
                                      <p:cBhvr>
                                        <p:cTn id="106" dur="500"/>
                                        <p:tgtEl>
                                          <p:spTgt spid="18483"/>
                                        </p:tgtEl>
                                      </p:cBhvr>
                                    </p:animEffect>
                                    <p:set>
                                      <p:cBhvr>
                                        <p:cTn id="107" dur="1" fill="hold">
                                          <p:stCondLst>
                                            <p:cond delay="499"/>
                                          </p:stCondLst>
                                        </p:cTn>
                                        <p:tgtEl>
                                          <p:spTgt spid="18483"/>
                                        </p:tgtEl>
                                        <p:attrNameLst>
                                          <p:attrName>style.visibility</p:attrName>
                                        </p:attrNameLst>
                                      </p:cBhvr>
                                      <p:to>
                                        <p:strVal val="hidden"/>
                                      </p:to>
                                    </p:set>
                                  </p:childTnLst>
                                </p:cTn>
                              </p:par>
                            </p:childTnLst>
                          </p:cTn>
                        </p:par>
                        <p:par>
                          <p:cTn id="108" fill="hold" nodeType="afterGroup">
                            <p:stCondLst>
                              <p:cond delay="10000"/>
                            </p:stCondLst>
                            <p:childTnLst>
                              <p:par>
                                <p:cTn id="109" presetID="53" presetClass="entr" presetSubtype="0" fill="hold" grpId="0" nodeType="afterEffect">
                                  <p:stCondLst>
                                    <p:cond delay="0"/>
                                  </p:stCondLst>
                                  <p:childTnLst>
                                    <p:set>
                                      <p:cBhvr>
                                        <p:cTn id="110" dur="1" fill="hold">
                                          <p:stCondLst>
                                            <p:cond delay="0"/>
                                          </p:stCondLst>
                                        </p:cTn>
                                        <p:tgtEl>
                                          <p:spTgt spid="18482"/>
                                        </p:tgtEl>
                                        <p:attrNameLst>
                                          <p:attrName>style.visibility</p:attrName>
                                        </p:attrNameLst>
                                      </p:cBhvr>
                                      <p:to>
                                        <p:strVal val="visible"/>
                                      </p:to>
                                    </p:set>
                                    <p:anim calcmode="lin" valueType="num">
                                      <p:cBhvr>
                                        <p:cTn id="111" dur="500" fill="hold"/>
                                        <p:tgtEl>
                                          <p:spTgt spid="18482"/>
                                        </p:tgtEl>
                                        <p:attrNameLst>
                                          <p:attrName>ppt_w</p:attrName>
                                        </p:attrNameLst>
                                      </p:cBhvr>
                                      <p:tavLst>
                                        <p:tav tm="0">
                                          <p:val>
                                            <p:fltVal val="0"/>
                                          </p:val>
                                        </p:tav>
                                        <p:tav tm="100000">
                                          <p:val>
                                            <p:strVal val="#ppt_w"/>
                                          </p:val>
                                        </p:tav>
                                      </p:tavLst>
                                    </p:anim>
                                    <p:anim calcmode="lin" valueType="num">
                                      <p:cBhvr>
                                        <p:cTn id="112" dur="500" fill="hold"/>
                                        <p:tgtEl>
                                          <p:spTgt spid="18482"/>
                                        </p:tgtEl>
                                        <p:attrNameLst>
                                          <p:attrName>ppt_h</p:attrName>
                                        </p:attrNameLst>
                                      </p:cBhvr>
                                      <p:tavLst>
                                        <p:tav tm="0">
                                          <p:val>
                                            <p:fltVal val="0"/>
                                          </p:val>
                                        </p:tav>
                                        <p:tav tm="100000">
                                          <p:val>
                                            <p:strVal val="#ppt_h"/>
                                          </p:val>
                                        </p:tav>
                                      </p:tavLst>
                                    </p:anim>
                                    <p:animEffect transition="in" filter="fade">
                                      <p:cBhvr>
                                        <p:cTn id="113" dur="500"/>
                                        <p:tgtEl>
                                          <p:spTgt spid="18482"/>
                                        </p:tgtEl>
                                      </p:cBhvr>
                                    </p:animEffec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4" fill="hold" nodeType="afterGroup">
                            <p:stCondLst>
                              <p:cond delay="10500"/>
                            </p:stCondLst>
                            <p:childTnLst>
                              <p:par>
                                <p:cTn id="115" presetID="4" presetClass="exit" presetSubtype="16" fill="hold" grpId="1" nodeType="afterEffect">
                                  <p:stCondLst>
                                    <p:cond delay="0"/>
                                  </p:stCondLst>
                                  <p:childTnLst>
                                    <p:animEffect transition="out" filter="box(in)">
                                      <p:cBhvr>
                                        <p:cTn id="116" dur="500"/>
                                        <p:tgtEl>
                                          <p:spTgt spid="18482"/>
                                        </p:tgtEl>
                                      </p:cBhvr>
                                    </p:animEffect>
                                    <p:set>
                                      <p:cBhvr>
                                        <p:cTn id="117" dur="1" fill="hold">
                                          <p:stCondLst>
                                            <p:cond delay="499"/>
                                          </p:stCondLst>
                                        </p:cTn>
                                        <p:tgtEl>
                                          <p:spTgt spid="18482"/>
                                        </p:tgtEl>
                                        <p:attrNameLst>
                                          <p:attrName>style.visibility</p:attrName>
                                        </p:attrNameLst>
                                      </p:cBhvr>
                                      <p:to>
                                        <p:strVal val="hidden"/>
                                      </p:to>
                                    </p:set>
                                  </p:childTnLst>
                                </p:cTn>
                              </p:par>
                            </p:childTnLst>
                          </p:cTn>
                        </p:par>
                        <p:par>
                          <p:cTn id="118" fill="hold" nodeType="afterGroup">
                            <p:stCondLst>
                              <p:cond delay="11000"/>
                            </p:stCondLst>
                            <p:childTnLst>
                              <p:par>
                                <p:cTn id="119" presetID="53" presetClass="entr" presetSubtype="0" fill="hold" grpId="0" nodeType="afterEffect">
                                  <p:stCondLst>
                                    <p:cond delay="0"/>
                                  </p:stCondLst>
                                  <p:childTnLst>
                                    <p:set>
                                      <p:cBhvr>
                                        <p:cTn id="120" dur="1" fill="hold">
                                          <p:stCondLst>
                                            <p:cond delay="0"/>
                                          </p:stCondLst>
                                        </p:cTn>
                                        <p:tgtEl>
                                          <p:spTgt spid="18481"/>
                                        </p:tgtEl>
                                        <p:attrNameLst>
                                          <p:attrName>style.visibility</p:attrName>
                                        </p:attrNameLst>
                                      </p:cBhvr>
                                      <p:to>
                                        <p:strVal val="visible"/>
                                      </p:to>
                                    </p:set>
                                    <p:anim calcmode="lin" valueType="num">
                                      <p:cBhvr>
                                        <p:cTn id="121" dur="500" fill="hold"/>
                                        <p:tgtEl>
                                          <p:spTgt spid="18481"/>
                                        </p:tgtEl>
                                        <p:attrNameLst>
                                          <p:attrName>ppt_w</p:attrName>
                                        </p:attrNameLst>
                                      </p:cBhvr>
                                      <p:tavLst>
                                        <p:tav tm="0">
                                          <p:val>
                                            <p:fltVal val="0"/>
                                          </p:val>
                                        </p:tav>
                                        <p:tav tm="100000">
                                          <p:val>
                                            <p:strVal val="#ppt_w"/>
                                          </p:val>
                                        </p:tav>
                                      </p:tavLst>
                                    </p:anim>
                                    <p:anim calcmode="lin" valueType="num">
                                      <p:cBhvr>
                                        <p:cTn id="122" dur="500" fill="hold"/>
                                        <p:tgtEl>
                                          <p:spTgt spid="18481"/>
                                        </p:tgtEl>
                                        <p:attrNameLst>
                                          <p:attrName>ppt_h</p:attrName>
                                        </p:attrNameLst>
                                      </p:cBhvr>
                                      <p:tavLst>
                                        <p:tav tm="0">
                                          <p:val>
                                            <p:fltVal val="0"/>
                                          </p:val>
                                        </p:tav>
                                        <p:tav tm="100000">
                                          <p:val>
                                            <p:strVal val="#ppt_h"/>
                                          </p:val>
                                        </p:tav>
                                      </p:tavLst>
                                    </p:anim>
                                    <p:animEffect transition="in" filter="fade">
                                      <p:cBhvr>
                                        <p:cTn id="123" dur="500"/>
                                        <p:tgtEl>
                                          <p:spTgt spid="18481"/>
                                        </p:tgtEl>
                                      </p:cBhvr>
                                    </p:animEffec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4" fill="hold" nodeType="afterGroup">
                            <p:stCondLst>
                              <p:cond delay="11500"/>
                            </p:stCondLst>
                            <p:childTnLst>
                              <p:par>
                                <p:cTn id="125" presetID="4" presetClass="exit" presetSubtype="16" fill="hold" grpId="1" nodeType="afterEffect">
                                  <p:stCondLst>
                                    <p:cond delay="0"/>
                                  </p:stCondLst>
                                  <p:childTnLst>
                                    <p:animEffect transition="out" filter="box(in)">
                                      <p:cBhvr>
                                        <p:cTn id="126" dur="500"/>
                                        <p:tgtEl>
                                          <p:spTgt spid="18481"/>
                                        </p:tgtEl>
                                      </p:cBhvr>
                                    </p:animEffect>
                                    <p:set>
                                      <p:cBhvr>
                                        <p:cTn id="127" dur="1" fill="hold">
                                          <p:stCondLst>
                                            <p:cond delay="499"/>
                                          </p:stCondLst>
                                        </p:cTn>
                                        <p:tgtEl>
                                          <p:spTgt spid="18481"/>
                                        </p:tgtEl>
                                        <p:attrNameLst>
                                          <p:attrName>style.visibility</p:attrName>
                                        </p:attrNameLst>
                                      </p:cBhvr>
                                      <p:to>
                                        <p:strVal val="hidden"/>
                                      </p:to>
                                    </p:set>
                                  </p:childTnLst>
                                </p:cTn>
                              </p:par>
                            </p:childTnLst>
                          </p:cTn>
                        </p:par>
                        <p:par>
                          <p:cTn id="128" fill="hold" nodeType="afterGroup">
                            <p:stCondLst>
                              <p:cond delay="12000"/>
                            </p:stCondLst>
                            <p:childTnLst>
                              <p:par>
                                <p:cTn id="129" presetID="53" presetClass="entr" presetSubtype="0" fill="hold" grpId="0" nodeType="afterEffect">
                                  <p:stCondLst>
                                    <p:cond delay="0"/>
                                  </p:stCondLst>
                                  <p:childTnLst>
                                    <p:set>
                                      <p:cBhvr>
                                        <p:cTn id="130" dur="1" fill="hold">
                                          <p:stCondLst>
                                            <p:cond delay="0"/>
                                          </p:stCondLst>
                                        </p:cTn>
                                        <p:tgtEl>
                                          <p:spTgt spid="18480"/>
                                        </p:tgtEl>
                                        <p:attrNameLst>
                                          <p:attrName>style.visibility</p:attrName>
                                        </p:attrNameLst>
                                      </p:cBhvr>
                                      <p:to>
                                        <p:strVal val="visible"/>
                                      </p:to>
                                    </p:set>
                                    <p:anim calcmode="lin" valueType="num">
                                      <p:cBhvr>
                                        <p:cTn id="131" dur="500" fill="hold"/>
                                        <p:tgtEl>
                                          <p:spTgt spid="18480"/>
                                        </p:tgtEl>
                                        <p:attrNameLst>
                                          <p:attrName>ppt_w</p:attrName>
                                        </p:attrNameLst>
                                      </p:cBhvr>
                                      <p:tavLst>
                                        <p:tav tm="0">
                                          <p:val>
                                            <p:fltVal val="0"/>
                                          </p:val>
                                        </p:tav>
                                        <p:tav tm="100000">
                                          <p:val>
                                            <p:strVal val="#ppt_w"/>
                                          </p:val>
                                        </p:tav>
                                      </p:tavLst>
                                    </p:anim>
                                    <p:anim calcmode="lin" valueType="num">
                                      <p:cBhvr>
                                        <p:cTn id="132" dur="500" fill="hold"/>
                                        <p:tgtEl>
                                          <p:spTgt spid="18480"/>
                                        </p:tgtEl>
                                        <p:attrNameLst>
                                          <p:attrName>ppt_h</p:attrName>
                                        </p:attrNameLst>
                                      </p:cBhvr>
                                      <p:tavLst>
                                        <p:tav tm="0">
                                          <p:val>
                                            <p:fltVal val="0"/>
                                          </p:val>
                                        </p:tav>
                                        <p:tav tm="100000">
                                          <p:val>
                                            <p:strVal val="#ppt_h"/>
                                          </p:val>
                                        </p:tav>
                                      </p:tavLst>
                                    </p:anim>
                                    <p:animEffect transition="in" filter="fade">
                                      <p:cBhvr>
                                        <p:cTn id="133" dur="500"/>
                                        <p:tgtEl>
                                          <p:spTgt spid="18480"/>
                                        </p:tgtEl>
                                      </p:cBhvr>
                                    </p:animEffec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4" fill="hold" nodeType="afterGroup">
                            <p:stCondLst>
                              <p:cond delay="12500"/>
                            </p:stCondLst>
                            <p:childTnLst>
                              <p:par>
                                <p:cTn id="135" presetID="4" presetClass="exit" presetSubtype="16" fill="hold" grpId="1" nodeType="afterEffect">
                                  <p:stCondLst>
                                    <p:cond delay="0"/>
                                  </p:stCondLst>
                                  <p:childTnLst>
                                    <p:animEffect transition="out" filter="box(in)">
                                      <p:cBhvr>
                                        <p:cTn id="136" dur="500"/>
                                        <p:tgtEl>
                                          <p:spTgt spid="18480"/>
                                        </p:tgtEl>
                                      </p:cBhvr>
                                    </p:animEffect>
                                    <p:set>
                                      <p:cBhvr>
                                        <p:cTn id="137" dur="1" fill="hold">
                                          <p:stCondLst>
                                            <p:cond delay="499"/>
                                          </p:stCondLst>
                                        </p:cTn>
                                        <p:tgtEl>
                                          <p:spTgt spid="18480"/>
                                        </p:tgtEl>
                                        <p:attrNameLst>
                                          <p:attrName>style.visibility</p:attrName>
                                        </p:attrNameLst>
                                      </p:cBhvr>
                                      <p:to>
                                        <p:strVal val="hidden"/>
                                      </p:to>
                                    </p:set>
                                  </p:childTnLst>
                                </p:cTn>
                              </p:par>
                            </p:childTnLst>
                          </p:cTn>
                        </p:par>
                        <p:par>
                          <p:cTn id="138" fill="hold" nodeType="afterGroup">
                            <p:stCondLst>
                              <p:cond delay="13000"/>
                            </p:stCondLst>
                            <p:childTnLst>
                              <p:par>
                                <p:cTn id="139" presetID="53" presetClass="entr" presetSubtype="0" fill="hold" grpId="0" nodeType="afterEffect">
                                  <p:stCondLst>
                                    <p:cond delay="0"/>
                                  </p:stCondLst>
                                  <p:childTnLst>
                                    <p:set>
                                      <p:cBhvr>
                                        <p:cTn id="140" dur="1" fill="hold">
                                          <p:stCondLst>
                                            <p:cond delay="0"/>
                                          </p:stCondLst>
                                        </p:cTn>
                                        <p:tgtEl>
                                          <p:spTgt spid="18479"/>
                                        </p:tgtEl>
                                        <p:attrNameLst>
                                          <p:attrName>style.visibility</p:attrName>
                                        </p:attrNameLst>
                                      </p:cBhvr>
                                      <p:to>
                                        <p:strVal val="visible"/>
                                      </p:to>
                                    </p:set>
                                    <p:anim calcmode="lin" valueType="num">
                                      <p:cBhvr>
                                        <p:cTn id="141" dur="500" fill="hold"/>
                                        <p:tgtEl>
                                          <p:spTgt spid="18479"/>
                                        </p:tgtEl>
                                        <p:attrNameLst>
                                          <p:attrName>ppt_w</p:attrName>
                                        </p:attrNameLst>
                                      </p:cBhvr>
                                      <p:tavLst>
                                        <p:tav tm="0">
                                          <p:val>
                                            <p:fltVal val="0"/>
                                          </p:val>
                                        </p:tav>
                                        <p:tav tm="100000">
                                          <p:val>
                                            <p:strVal val="#ppt_w"/>
                                          </p:val>
                                        </p:tav>
                                      </p:tavLst>
                                    </p:anim>
                                    <p:anim calcmode="lin" valueType="num">
                                      <p:cBhvr>
                                        <p:cTn id="142" dur="500" fill="hold"/>
                                        <p:tgtEl>
                                          <p:spTgt spid="18479"/>
                                        </p:tgtEl>
                                        <p:attrNameLst>
                                          <p:attrName>ppt_h</p:attrName>
                                        </p:attrNameLst>
                                      </p:cBhvr>
                                      <p:tavLst>
                                        <p:tav tm="0">
                                          <p:val>
                                            <p:fltVal val="0"/>
                                          </p:val>
                                        </p:tav>
                                        <p:tav tm="100000">
                                          <p:val>
                                            <p:strVal val="#ppt_h"/>
                                          </p:val>
                                        </p:tav>
                                      </p:tavLst>
                                    </p:anim>
                                    <p:animEffect transition="in" filter="fade">
                                      <p:cBhvr>
                                        <p:cTn id="143" dur="500"/>
                                        <p:tgtEl>
                                          <p:spTgt spid="18479"/>
                                        </p:tgtEl>
                                      </p:cBhvr>
                                    </p:animEffec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4" fill="hold" nodeType="afterGroup">
                            <p:stCondLst>
                              <p:cond delay="13500"/>
                            </p:stCondLst>
                            <p:childTnLst>
                              <p:par>
                                <p:cTn id="145" presetID="4" presetClass="exit" presetSubtype="16" fill="hold" grpId="1" nodeType="afterEffect">
                                  <p:stCondLst>
                                    <p:cond delay="0"/>
                                  </p:stCondLst>
                                  <p:childTnLst>
                                    <p:animEffect transition="out" filter="box(in)">
                                      <p:cBhvr>
                                        <p:cTn id="146" dur="500"/>
                                        <p:tgtEl>
                                          <p:spTgt spid="18479"/>
                                        </p:tgtEl>
                                      </p:cBhvr>
                                    </p:animEffect>
                                    <p:set>
                                      <p:cBhvr>
                                        <p:cTn id="147" dur="1" fill="hold">
                                          <p:stCondLst>
                                            <p:cond delay="499"/>
                                          </p:stCondLst>
                                        </p:cTn>
                                        <p:tgtEl>
                                          <p:spTgt spid="18479"/>
                                        </p:tgtEl>
                                        <p:attrNameLst>
                                          <p:attrName>style.visibility</p:attrName>
                                        </p:attrNameLst>
                                      </p:cBhvr>
                                      <p:to>
                                        <p:strVal val="hidden"/>
                                      </p:to>
                                    </p:set>
                                  </p:childTnLst>
                                </p:cTn>
                              </p:par>
                            </p:childTnLst>
                          </p:cTn>
                        </p:par>
                        <p:par>
                          <p:cTn id="148" fill="hold" nodeType="afterGroup">
                            <p:stCondLst>
                              <p:cond delay="14000"/>
                            </p:stCondLst>
                            <p:childTnLst>
                              <p:par>
                                <p:cTn id="149" presetID="53" presetClass="entr" presetSubtype="0" fill="hold" grpId="0" nodeType="afterEffect">
                                  <p:stCondLst>
                                    <p:cond delay="0"/>
                                  </p:stCondLst>
                                  <p:childTnLst>
                                    <p:set>
                                      <p:cBhvr>
                                        <p:cTn id="150" dur="1" fill="hold">
                                          <p:stCondLst>
                                            <p:cond delay="0"/>
                                          </p:stCondLst>
                                        </p:cTn>
                                        <p:tgtEl>
                                          <p:spTgt spid="18478"/>
                                        </p:tgtEl>
                                        <p:attrNameLst>
                                          <p:attrName>style.visibility</p:attrName>
                                        </p:attrNameLst>
                                      </p:cBhvr>
                                      <p:to>
                                        <p:strVal val="visible"/>
                                      </p:to>
                                    </p:set>
                                    <p:anim calcmode="lin" valueType="num">
                                      <p:cBhvr>
                                        <p:cTn id="151" dur="500" fill="hold"/>
                                        <p:tgtEl>
                                          <p:spTgt spid="18478"/>
                                        </p:tgtEl>
                                        <p:attrNameLst>
                                          <p:attrName>ppt_w</p:attrName>
                                        </p:attrNameLst>
                                      </p:cBhvr>
                                      <p:tavLst>
                                        <p:tav tm="0">
                                          <p:val>
                                            <p:fltVal val="0"/>
                                          </p:val>
                                        </p:tav>
                                        <p:tav tm="100000">
                                          <p:val>
                                            <p:strVal val="#ppt_w"/>
                                          </p:val>
                                        </p:tav>
                                      </p:tavLst>
                                    </p:anim>
                                    <p:anim calcmode="lin" valueType="num">
                                      <p:cBhvr>
                                        <p:cTn id="152" dur="500" fill="hold"/>
                                        <p:tgtEl>
                                          <p:spTgt spid="18478"/>
                                        </p:tgtEl>
                                        <p:attrNameLst>
                                          <p:attrName>ppt_h</p:attrName>
                                        </p:attrNameLst>
                                      </p:cBhvr>
                                      <p:tavLst>
                                        <p:tav tm="0">
                                          <p:val>
                                            <p:fltVal val="0"/>
                                          </p:val>
                                        </p:tav>
                                        <p:tav tm="100000">
                                          <p:val>
                                            <p:strVal val="#ppt_h"/>
                                          </p:val>
                                        </p:tav>
                                      </p:tavLst>
                                    </p:anim>
                                    <p:animEffect transition="in" filter="fade">
                                      <p:cBhvr>
                                        <p:cTn id="153" dur="500"/>
                                        <p:tgtEl>
                                          <p:spTgt spid="18478"/>
                                        </p:tgtEl>
                                      </p:cBhvr>
                                    </p:animEffec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4" fill="hold" nodeType="afterGroup">
                            <p:stCondLst>
                              <p:cond delay="14500"/>
                            </p:stCondLst>
                            <p:childTnLst>
                              <p:par>
                                <p:cTn id="155" presetID="4" presetClass="exit" presetSubtype="16" fill="hold" grpId="1" nodeType="afterEffect">
                                  <p:stCondLst>
                                    <p:cond delay="0"/>
                                  </p:stCondLst>
                                  <p:childTnLst>
                                    <p:animEffect transition="out" filter="box(in)">
                                      <p:cBhvr>
                                        <p:cTn id="156" dur="500"/>
                                        <p:tgtEl>
                                          <p:spTgt spid="18478"/>
                                        </p:tgtEl>
                                      </p:cBhvr>
                                    </p:animEffect>
                                    <p:set>
                                      <p:cBhvr>
                                        <p:cTn id="157" dur="1" fill="hold">
                                          <p:stCondLst>
                                            <p:cond delay="499"/>
                                          </p:stCondLst>
                                        </p:cTn>
                                        <p:tgtEl>
                                          <p:spTgt spid="18478"/>
                                        </p:tgtEl>
                                        <p:attrNameLst>
                                          <p:attrName>style.visibility</p:attrName>
                                        </p:attrNameLst>
                                      </p:cBhvr>
                                      <p:to>
                                        <p:strVal val="hidden"/>
                                      </p:to>
                                    </p:set>
                                  </p:childTnLst>
                                </p:cTn>
                              </p:par>
                            </p:childTnLst>
                          </p:cTn>
                        </p:par>
                        <p:par>
                          <p:cTn id="158" fill="hold" nodeType="afterGroup">
                            <p:stCondLst>
                              <p:cond delay="15000"/>
                            </p:stCondLst>
                            <p:childTnLst>
                              <p:par>
                                <p:cTn id="159" presetID="53" presetClass="entr" presetSubtype="0" fill="hold" grpId="0" nodeType="afterEffect">
                                  <p:stCondLst>
                                    <p:cond delay="0"/>
                                  </p:stCondLst>
                                  <p:childTnLst>
                                    <p:set>
                                      <p:cBhvr>
                                        <p:cTn id="160" dur="1" fill="hold">
                                          <p:stCondLst>
                                            <p:cond delay="0"/>
                                          </p:stCondLst>
                                        </p:cTn>
                                        <p:tgtEl>
                                          <p:spTgt spid="18477"/>
                                        </p:tgtEl>
                                        <p:attrNameLst>
                                          <p:attrName>style.visibility</p:attrName>
                                        </p:attrNameLst>
                                      </p:cBhvr>
                                      <p:to>
                                        <p:strVal val="visible"/>
                                      </p:to>
                                    </p:set>
                                    <p:anim calcmode="lin" valueType="num">
                                      <p:cBhvr>
                                        <p:cTn id="161" dur="500" fill="hold"/>
                                        <p:tgtEl>
                                          <p:spTgt spid="18477"/>
                                        </p:tgtEl>
                                        <p:attrNameLst>
                                          <p:attrName>ppt_w</p:attrName>
                                        </p:attrNameLst>
                                      </p:cBhvr>
                                      <p:tavLst>
                                        <p:tav tm="0">
                                          <p:val>
                                            <p:fltVal val="0"/>
                                          </p:val>
                                        </p:tav>
                                        <p:tav tm="100000">
                                          <p:val>
                                            <p:strVal val="#ppt_w"/>
                                          </p:val>
                                        </p:tav>
                                      </p:tavLst>
                                    </p:anim>
                                    <p:anim calcmode="lin" valueType="num">
                                      <p:cBhvr>
                                        <p:cTn id="162" dur="500" fill="hold"/>
                                        <p:tgtEl>
                                          <p:spTgt spid="18477"/>
                                        </p:tgtEl>
                                        <p:attrNameLst>
                                          <p:attrName>ppt_h</p:attrName>
                                        </p:attrNameLst>
                                      </p:cBhvr>
                                      <p:tavLst>
                                        <p:tav tm="0">
                                          <p:val>
                                            <p:fltVal val="0"/>
                                          </p:val>
                                        </p:tav>
                                        <p:tav tm="100000">
                                          <p:val>
                                            <p:strVal val="#ppt_h"/>
                                          </p:val>
                                        </p:tav>
                                      </p:tavLst>
                                    </p:anim>
                                    <p:animEffect transition="in" filter="fade">
                                      <p:cBhvr>
                                        <p:cTn id="163" dur="500"/>
                                        <p:tgtEl>
                                          <p:spTgt spid="18477"/>
                                        </p:tgtEl>
                                      </p:cBhvr>
                                    </p:animEffec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4" fill="hold" nodeType="afterGroup">
                            <p:stCondLst>
                              <p:cond delay="15500"/>
                            </p:stCondLst>
                            <p:childTnLst>
                              <p:par>
                                <p:cTn id="165" presetID="4" presetClass="exit" presetSubtype="16" fill="hold" grpId="1" nodeType="afterEffect">
                                  <p:stCondLst>
                                    <p:cond delay="0"/>
                                  </p:stCondLst>
                                  <p:childTnLst>
                                    <p:animEffect transition="out" filter="box(in)">
                                      <p:cBhvr>
                                        <p:cTn id="166" dur="500"/>
                                        <p:tgtEl>
                                          <p:spTgt spid="18477"/>
                                        </p:tgtEl>
                                      </p:cBhvr>
                                    </p:animEffect>
                                    <p:set>
                                      <p:cBhvr>
                                        <p:cTn id="167" dur="1" fill="hold">
                                          <p:stCondLst>
                                            <p:cond delay="499"/>
                                          </p:stCondLst>
                                        </p:cTn>
                                        <p:tgtEl>
                                          <p:spTgt spid="18477"/>
                                        </p:tgtEl>
                                        <p:attrNameLst>
                                          <p:attrName>style.visibility</p:attrName>
                                        </p:attrNameLst>
                                      </p:cBhvr>
                                      <p:to>
                                        <p:strVal val="hidden"/>
                                      </p:to>
                                    </p:set>
                                  </p:childTnLst>
                                </p:cTn>
                              </p:par>
                            </p:childTnLst>
                          </p:cTn>
                        </p:par>
                        <p:par>
                          <p:cTn id="168" fill="hold" nodeType="afterGroup">
                            <p:stCondLst>
                              <p:cond delay="16000"/>
                            </p:stCondLst>
                            <p:childTnLst>
                              <p:par>
                                <p:cTn id="169" presetID="53" presetClass="entr" presetSubtype="0" fill="hold" grpId="0" nodeType="afterEffect">
                                  <p:stCondLst>
                                    <p:cond delay="0"/>
                                  </p:stCondLst>
                                  <p:childTnLst>
                                    <p:set>
                                      <p:cBhvr>
                                        <p:cTn id="170" dur="1" fill="hold">
                                          <p:stCondLst>
                                            <p:cond delay="0"/>
                                          </p:stCondLst>
                                        </p:cTn>
                                        <p:tgtEl>
                                          <p:spTgt spid="18466"/>
                                        </p:tgtEl>
                                        <p:attrNameLst>
                                          <p:attrName>style.visibility</p:attrName>
                                        </p:attrNameLst>
                                      </p:cBhvr>
                                      <p:to>
                                        <p:strVal val="visible"/>
                                      </p:to>
                                    </p:set>
                                    <p:anim calcmode="lin" valueType="num">
                                      <p:cBhvr>
                                        <p:cTn id="171" dur="500" fill="hold"/>
                                        <p:tgtEl>
                                          <p:spTgt spid="18466"/>
                                        </p:tgtEl>
                                        <p:attrNameLst>
                                          <p:attrName>ppt_w</p:attrName>
                                        </p:attrNameLst>
                                      </p:cBhvr>
                                      <p:tavLst>
                                        <p:tav tm="0">
                                          <p:val>
                                            <p:fltVal val="0"/>
                                          </p:val>
                                        </p:tav>
                                        <p:tav tm="100000">
                                          <p:val>
                                            <p:strVal val="#ppt_w"/>
                                          </p:val>
                                        </p:tav>
                                      </p:tavLst>
                                    </p:anim>
                                    <p:anim calcmode="lin" valueType="num">
                                      <p:cBhvr>
                                        <p:cTn id="172" dur="500" fill="hold"/>
                                        <p:tgtEl>
                                          <p:spTgt spid="18466"/>
                                        </p:tgtEl>
                                        <p:attrNameLst>
                                          <p:attrName>ppt_h</p:attrName>
                                        </p:attrNameLst>
                                      </p:cBhvr>
                                      <p:tavLst>
                                        <p:tav tm="0">
                                          <p:val>
                                            <p:fltVal val="0"/>
                                          </p:val>
                                        </p:tav>
                                        <p:tav tm="100000">
                                          <p:val>
                                            <p:strVal val="#ppt_h"/>
                                          </p:val>
                                        </p:tav>
                                      </p:tavLst>
                                    </p:anim>
                                    <p:animEffect transition="in" filter="fade">
                                      <p:cBhvr>
                                        <p:cTn id="173" dur="500"/>
                                        <p:tgtEl>
                                          <p:spTgt spid="18466"/>
                                        </p:tgtEl>
                                      </p:cBhvr>
                                    </p:animEffec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4" fill="hold" nodeType="afterGroup">
                            <p:stCondLst>
                              <p:cond delay="16500"/>
                            </p:stCondLst>
                            <p:childTnLst>
                              <p:par>
                                <p:cTn id="175" presetID="4" presetClass="exit" presetSubtype="16" fill="hold" grpId="1" nodeType="afterEffect">
                                  <p:stCondLst>
                                    <p:cond delay="0"/>
                                  </p:stCondLst>
                                  <p:childTnLst>
                                    <p:animEffect transition="out" filter="box(in)">
                                      <p:cBhvr>
                                        <p:cTn id="176" dur="500"/>
                                        <p:tgtEl>
                                          <p:spTgt spid="18466"/>
                                        </p:tgtEl>
                                      </p:cBhvr>
                                    </p:animEffect>
                                    <p:set>
                                      <p:cBhvr>
                                        <p:cTn id="177" dur="1" fill="hold">
                                          <p:stCondLst>
                                            <p:cond delay="499"/>
                                          </p:stCondLst>
                                        </p:cTn>
                                        <p:tgtEl>
                                          <p:spTgt spid="18466"/>
                                        </p:tgtEl>
                                        <p:attrNameLst>
                                          <p:attrName>style.visibility</p:attrName>
                                        </p:attrNameLst>
                                      </p:cBhvr>
                                      <p:to>
                                        <p:strVal val="hidden"/>
                                      </p:to>
                                    </p:set>
                                  </p:childTnLst>
                                </p:cTn>
                              </p:par>
                            </p:childTnLst>
                          </p:cTn>
                        </p:par>
                        <p:par>
                          <p:cTn id="178" fill="hold" nodeType="afterGroup">
                            <p:stCondLst>
                              <p:cond delay="17000"/>
                            </p:stCondLst>
                            <p:childTnLst>
                              <p:par>
                                <p:cTn id="179" presetID="53" presetClass="entr" presetSubtype="0" fill="hold" grpId="0" nodeType="afterEffect">
                                  <p:stCondLst>
                                    <p:cond delay="0"/>
                                  </p:stCondLst>
                                  <p:childTnLst>
                                    <p:set>
                                      <p:cBhvr>
                                        <p:cTn id="180" dur="1" fill="hold">
                                          <p:stCondLst>
                                            <p:cond delay="0"/>
                                          </p:stCondLst>
                                        </p:cTn>
                                        <p:tgtEl>
                                          <p:spTgt spid="18465"/>
                                        </p:tgtEl>
                                        <p:attrNameLst>
                                          <p:attrName>style.visibility</p:attrName>
                                        </p:attrNameLst>
                                      </p:cBhvr>
                                      <p:to>
                                        <p:strVal val="visible"/>
                                      </p:to>
                                    </p:set>
                                    <p:anim calcmode="lin" valueType="num">
                                      <p:cBhvr>
                                        <p:cTn id="181" dur="500" fill="hold"/>
                                        <p:tgtEl>
                                          <p:spTgt spid="18465"/>
                                        </p:tgtEl>
                                        <p:attrNameLst>
                                          <p:attrName>ppt_w</p:attrName>
                                        </p:attrNameLst>
                                      </p:cBhvr>
                                      <p:tavLst>
                                        <p:tav tm="0">
                                          <p:val>
                                            <p:fltVal val="0"/>
                                          </p:val>
                                        </p:tav>
                                        <p:tav tm="100000">
                                          <p:val>
                                            <p:strVal val="#ppt_w"/>
                                          </p:val>
                                        </p:tav>
                                      </p:tavLst>
                                    </p:anim>
                                    <p:anim calcmode="lin" valueType="num">
                                      <p:cBhvr>
                                        <p:cTn id="182" dur="500" fill="hold"/>
                                        <p:tgtEl>
                                          <p:spTgt spid="18465"/>
                                        </p:tgtEl>
                                        <p:attrNameLst>
                                          <p:attrName>ppt_h</p:attrName>
                                        </p:attrNameLst>
                                      </p:cBhvr>
                                      <p:tavLst>
                                        <p:tav tm="0">
                                          <p:val>
                                            <p:fltVal val="0"/>
                                          </p:val>
                                        </p:tav>
                                        <p:tav tm="100000">
                                          <p:val>
                                            <p:strVal val="#ppt_h"/>
                                          </p:val>
                                        </p:tav>
                                      </p:tavLst>
                                    </p:anim>
                                    <p:animEffect transition="in" filter="fade">
                                      <p:cBhvr>
                                        <p:cTn id="183" dur="500"/>
                                        <p:tgtEl>
                                          <p:spTgt spid="18465"/>
                                        </p:tgtEl>
                                      </p:cBhvr>
                                    </p:animEffec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4" fill="hold" nodeType="afterGroup">
                            <p:stCondLst>
                              <p:cond delay="17500"/>
                            </p:stCondLst>
                            <p:childTnLst>
                              <p:par>
                                <p:cTn id="185" presetID="4" presetClass="exit" presetSubtype="16" fill="hold" grpId="1" nodeType="afterEffect">
                                  <p:stCondLst>
                                    <p:cond delay="0"/>
                                  </p:stCondLst>
                                  <p:childTnLst>
                                    <p:animEffect transition="out" filter="box(in)">
                                      <p:cBhvr>
                                        <p:cTn id="186" dur="500"/>
                                        <p:tgtEl>
                                          <p:spTgt spid="18465"/>
                                        </p:tgtEl>
                                      </p:cBhvr>
                                    </p:animEffect>
                                    <p:set>
                                      <p:cBhvr>
                                        <p:cTn id="187" dur="1" fill="hold">
                                          <p:stCondLst>
                                            <p:cond delay="499"/>
                                          </p:stCondLst>
                                        </p:cTn>
                                        <p:tgtEl>
                                          <p:spTgt spid="18465"/>
                                        </p:tgtEl>
                                        <p:attrNameLst>
                                          <p:attrName>style.visibility</p:attrName>
                                        </p:attrNameLst>
                                      </p:cBhvr>
                                      <p:to>
                                        <p:strVal val="hidden"/>
                                      </p:to>
                                    </p:set>
                                  </p:childTnLst>
                                </p:cTn>
                              </p:par>
                            </p:childTnLst>
                          </p:cTn>
                        </p:par>
                        <p:par>
                          <p:cTn id="188" fill="hold" nodeType="afterGroup">
                            <p:stCondLst>
                              <p:cond delay="18000"/>
                            </p:stCondLst>
                            <p:childTnLst>
                              <p:par>
                                <p:cTn id="189" presetID="53" presetClass="entr" presetSubtype="0" fill="hold" grpId="0" nodeType="afterEffect">
                                  <p:stCondLst>
                                    <p:cond delay="0"/>
                                  </p:stCondLst>
                                  <p:childTnLst>
                                    <p:set>
                                      <p:cBhvr>
                                        <p:cTn id="190" dur="1" fill="hold">
                                          <p:stCondLst>
                                            <p:cond delay="0"/>
                                          </p:stCondLst>
                                        </p:cTn>
                                        <p:tgtEl>
                                          <p:spTgt spid="18464"/>
                                        </p:tgtEl>
                                        <p:attrNameLst>
                                          <p:attrName>style.visibility</p:attrName>
                                        </p:attrNameLst>
                                      </p:cBhvr>
                                      <p:to>
                                        <p:strVal val="visible"/>
                                      </p:to>
                                    </p:set>
                                    <p:anim calcmode="lin" valueType="num">
                                      <p:cBhvr>
                                        <p:cTn id="191" dur="500" fill="hold"/>
                                        <p:tgtEl>
                                          <p:spTgt spid="18464"/>
                                        </p:tgtEl>
                                        <p:attrNameLst>
                                          <p:attrName>ppt_w</p:attrName>
                                        </p:attrNameLst>
                                      </p:cBhvr>
                                      <p:tavLst>
                                        <p:tav tm="0">
                                          <p:val>
                                            <p:fltVal val="0"/>
                                          </p:val>
                                        </p:tav>
                                        <p:tav tm="100000">
                                          <p:val>
                                            <p:strVal val="#ppt_w"/>
                                          </p:val>
                                        </p:tav>
                                      </p:tavLst>
                                    </p:anim>
                                    <p:anim calcmode="lin" valueType="num">
                                      <p:cBhvr>
                                        <p:cTn id="192" dur="500" fill="hold"/>
                                        <p:tgtEl>
                                          <p:spTgt spid="18464"/>
                                        </p:tgtEl>
                                        <p:attrNameLst>
                                          <p:attrName>ppt_h</p:attrName>
                                        </p:attrNameLst>
                                      </p:cBhvr>
                                      <p:tavLst>
                                        <p:tav tm="0">
                                          <p:val>
                                            <p:fltVal val="0"/>
                                          </p:val>
                                        </p:tav>
                                        <p:tav tm="100000">
                                          <p:val>
                                            <p:strVal val="#ppt_h"/>
                                          </p:val>
                                        </p:tav>
                                      </p:tavLst>
                                    </p:anim>
                                    <p:animEffect transition="in" filter="fade">
                                      <p:cBhvr>
                                        <p:cTn id="193" dur="500"/>
                                        <p:tgtEl>
                                          <p:spTgt spid="18464"/>
                                        </p:tgtEl>
                                      </p:cBhvr>
                                    </p:animEffec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4" fill="hold" nodeType="afterGroup">
                            <p:stCondLst>
                              <p:cond delay="18500"/>
                            </p:stCondLst>
                            <p:childTnLst>
                              <p:par>
                                <p:cTn id="195" presetID="4" presetClass="exit" presetSubtype="16" fill="hold" grpId="1" nodeType="afterEffect">
                                  <p:stCondLst>
                                    <p:cond delay="0"/>
                                  </p:stCondLst>
                                  <p:childTnLst>
                                    <p:animEffect transition="out" filter="box(in)">
                                      <p:cBhvr>
                                        <p:cTn id="196" dur="500"/>
                                        <p:tgtEl>
                                          <p:spTgt spid="18464"/>
                                        </p:tgtEl>
                                      </p:cBhvr>
                                    </p:animEffect>
                                    <p:set>
                                      <p:cBhvr>
                                        <p:cTn id="197" dur="1" fill="hold">
                                          <p:stCondLst>
                                            <p:cond delay="499"/>
                                          </p:stCondLst>
                                        </p:cTn>
                                        <p:tgtEl>
                                          <p:spTgt spid="18464"/>
                                        </p:tgtEl>
                                        <p:attrNameLst>
                                          <p:attrName>style.visibility</p:attrName>
                                        </p:attrNameLst>
                                      </p:cBhvr>
                                      <p:to>
                                        <p:strVal val="hidden"/>
                                      </p:to>
                                    </p:set>
                                  </p:childTnLst>
                                </p:cTn>
                              </p:par>
                            </p:childTnLst>
                          </p:cTn>
                        </p:par>
                        <p:par>
                          <p:cTn id="198" fill="hold" nodeType="afterGroup">
                            <p:stCondLst>
                              <p:cond delay="19000"/>
                            </p:stCondLst>
                            <p:childTnLst>
                              <p:par>
                                <p:cTn id="199" presetID="53" presetClass="entr" presetSubtype="0" fill="hold" grpId="0" nodeType="afterEffect">
                                  <p:stCondLst>
                                    <p:cond delay="0"/>
                                  </p:stCondLst>
                                  <p:childTnLst>
                                    <p:set>
                                      <p:cBhvr>
                                        <p:cTn id="200" dur="1" fill="hold">
                                          <p:stCondLst>
                                            <p:cond delay="0"/>
                                          </p:stCondLst>
                                        </p:cTn>
                                        <p:tgtEl>
                                          <p:spTgt spid="18463"/>
                                        </p:tgtEl>
                                        <p:attrNameLst>
                                          <p:attrName>style.visibility</p:attrName>
                                        </p:attrNameLst>
                                      </p:cBhvr>
                                      <p:to>
                                        <p:strVal val="visible"/>
                                      </p:to>
                                    </p:set>
                                    <p:anim calcmode="lin" valueType="num">
                                      <p:cBhvr>
                                        <p:cTn id="201" dur="500" fill="hold"/>
                                        <p:tgtEl>
                                          <p:spTgt spid="18463"/>
                                        </p:tgtEl>
                                        <p:attrNameLst>
                                          <p:attrName>ppt_w</p:attrName>
                                        </p:attrNameLst>
                                      </p:cBhvr>
                                      <p:tavLst>
                                        <p:tav tm="0">
                                          <p:val>
                                            <p:fltVal val="0"/>
                                          </p:val>
                                        </p:tav>
                                        <p:tav tm="100000">
                                          <p:val>
                                            <p:strVal val="#ppt_w"/>
                                          </p:val>
                                        </p:tav>
                                      </p:tavLst>
                                    </p:anim>
                                    <p:anim calcmode="lin" valueType="num">
                                      <p:cBhvr>
                                        <p:cTn id="202" dur="500" fill="hold"/>
                                        <p:tgtEl>
                                          <p:spTgt spid="18463"/>
                                        </p:tgtEl>
                                        <p:attrNameLst>
                                          <p:attrName>ppt_h</p:attrName>
                                        </p:attrNameLst>
                                      </p:cBhvr>
                                      <p:tavLst>
                                        <p:tav tm="0">
                                          <p:val>
                                            <p:fltVal val="0"/>
                                          </p:val>
                                        </p:tav>
                                        <p:tav tm="100000">
                                          <p:val>
                                            <p:strVal val="#ppt_h"/>
                                          </p:val>
                                        </p:tav>
                                      </p:tavLst>
                                    </p:anim>
                                    <p:animEffect transition="in" filter="fade">
                                      <p:cBhvr>
                                        <p:cTn id="203" dur="500"/>
                                        <p:tgtEl>
                                          <p:spTgt spid="18463"/>
                                        </p:tgtEl>
                                      </p:cBhvr>
                                    </p:animEffec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4" fill="hold" nodeType="afterGroup">
                            <p:stCondLst>
                              <p:cond delay="19500"/>
                            </p:stCondLst>
                            <p:childTnLst>
                              <p:par>
                                <p:cTn id="205" presetID="4" presetClass="exit" presetSubtype="16" fill="hold" grpId="1" nodeType="afterEffect">
                                  <p:stCondLst>
                                    <p:cond delay="0"/>
                                  </p:stCondLst>
                                  <p:childTnLst>
                                    <p:animEffect transition="out" filter="box(in)">
                                      <p:cBhvr>
                                        <p:cTn id="206" dur="500"/>
                                        <p:tgtEl>
                                          <p:spTgt spid="18463"/>
                                        </p:tgtEl>
                                      </p:cBhvr>
                                    </p:animEffect>
                                    <p:set>
                                      <p:cBhvr>
                                        <p:cTn id="207" dur="1" fill="hold">
                                          <p:stCondLst>
                                            <p:cond delay="499"/>
                                          </p:stCondLst>
                                        </p:cTn>
                                        <p:tgtEl>
                                          <p:spTgt spid="18463"/>
                                        </p:tgtEl>
                                        <p:attrNameLst>
                                          <p:attrName>style.visibility</p:attrName>
                                        </p:attrNameLst>
                                      </p:cBhvr>
                                      <p:to>
                                        <p:strVal val="hidden"/>
                                      </p:to>
                                    </p:set>
                                  </p:childTnLst>
                                </p:cTn>
                              </p:par>
                            </p:childTnLst>
                          </p:cTn>
                        </p:par>
                        <p:par>
                          <p:cTn id="208" fill="hold" nodeType="afterGroup">
                            <p:stCondLst>
                              <p:cond delay="20000"/>
                            </p:stCondLst>
                            <p:childTnLst>
                              <p:par>
                                <p:cTn id="209" presetID="53" presetClass="entr" presetSubtype="0" fill="hold" grpId="0" nodeType="afterEffect">
                                  <p:stCondLst>
                                    <p:cond delay="0"/>
                                  </p:stCondLst>
                                  <p:childTnLst>
                                    <p:set>
                                      <p:cBhvr>
                                        <p:cTn id="210" dur="1" fill="hold">
                                          <p:stCondLst>
                                            <p:cond delay="0"/>
                                          </p:stCondLst>
                                        </p:cTn>
                                        <p:tgtEl>
                                          <p:spTgt spid="18476"/>
                                        </p:tgtEl>
                                        <p:attrNameLst>
                                          <p:attrName>style.visibility</p:attrName>
                                        </p:attrNameLst>
                                      </p:cBhvr>
                                      <p:to>
                                        <p:strVal val="visible"/>
                                      </p:to>
                                    </p:set>
                                    <p:anim calcmode="lin" valueType="num">
                                      <p:cBhvr>
                                        <p:cTn id="211" dur="500" fill="hold"/>
                                        <p:tgtEl>
                                          <p:spTgt spid="18476"/>
                                        </p:tgtEl>
                                        <p:attrNameLst>
                                          <p:attrName>ppt_w</p:attrName>
                                        </p:attrNameLst>
                                      </p:cBhvr>
                                      <p:tavLst>
                                        <p:tav tm="0">
                                          <p:val>
                                            <p:fltVal val="0"/>
                                          </p:val>
                                        </p:tav>
                                        <p:tav tm="100000">
                                          <p:val>
                                            <p:strVal val="#ppt_w"/>
                                          </p:val>
                                        </p:tav>
                                      </p:tavLst>
                                    </p:anim>
                                    <p:anim calcmode="lin" valueType="num">
                                      <p:cBhvr>
                                        <p:cTn id="212" dur="500" fill="hold"/>
                                        <p:tgtEl>
                                          <p:spTgt spid="18476"/>
                                        </p:tgtEl>
                                        <p:attrNameLst>
                                          <p:attrName>ppt_h</p:attrName>
                                        </p:attrNameLst>
                                      </p:cBhvr>
                                      <p:tavLst>
                                        <p:tav tm="0">
                                          <p:val>
                                            <p:fltVal val="0"/>
                                          </p:val>
                                        </p:tav>
                                        <p:tav tm="100000">
                                          <p:val>
                                            <p:strVal val="#ppt_h"/>
                                          </p:val>
                                        </p:tav>
                                      </p:tavLst>
                                    </p:anim>
                                    <p:animEffect transition="in" filter="fade">
                                      <p:cBhvr>
                                        <p:cTn id="213" dur="500"/>
                                        <p:tgtEl>
                                          <p:spTgt spid="18476"/>
                                        </p:tgtEl>
                                      </p:cBhvr>
                                    </p:animEffec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4" fill="hold" nodeType="afterGroup">
                            <p:stCondLst>
                              <p:cond delay="20500"/>
                            </p:stCondLst>
                            <p:childTnLst>
                              <p:par>
                                <p:cTn id="215" presetID="4" presetClass="exit" presetSubtype="16" fill="hold" grpId="1" nodeType="afterEffect">
                                  <p:stCondLst>
                                    <p:cond delay="0"/>
                                  </p:stCondLst>
                                  <p:childTnLst>
                                    <p:animEffect transition="out" filter="box(in)">
                                      <p:cBhvr>
                                        <p:cTn id="216" dur="500"/>
                                        <p:tgtEl>
                                          <p:spTgt spid="18476"/>
                                        </p:tgtEl>
                                      </p:cBhvr>
                                    </p:animEffect>
                                    <p:set>
                                      <p:cBhvr>
                                        <p:cTn id="217" dur="1" fill="hold">
                                          <p:stCondLst>
                                            <p:cond delay="499"/>
                                          </p:stCondLst>
                                        </p:cTn>
                                        <p:tgtEl>
                                          <p:spTgt spid="18476"/>
                                        </p:tgtEl>
                                        <p:attrNameLst>
                                          <p:attrName>style.visibility</p:attrName>
                                        </p:attrNameLst>
                                      </p:cBhvr>
                                      <p:to>
                                        <p:strVal val="hidden"/>
                                      </p:to>
                                    </p:set>
                                  </p:childTnLst>
                                </p:cTn>
                              </p:par>
                            </p:childTnLst>
                          </p:cTn>
                        </p:par>
                        <p:par>
                          <p:cTn id="218" fill="hold" nodeType="afterGroup">
                            <p:stCondLst>
                              <p:cond delay="21000"/>
                            </p:stCondLst>
                            <p:childTnLst>
                              <p:par>
                                <p:cTn id="219" presetID="53" presetClass="entr" presetSubtype="0" fill="hold" grpId="0" nodeType="afterEffect">
                                  <p:stCondLst>
                                    <p:cond delay="0"/>
                                  </p:stCondLst>
                                  <p:childTnLst>
                                    <p:set>
                                      <p:cBhvr>
                                        <p:cTn id="220" dur="1" fill="hold">
                                          <p:stCondLst>
                                            <p:cond delay="0"/>
                                          </p:stCondLst>
                                        </p:cTn>
                                        <p:tgtEl>
                                          <p:spTgt spid="18471"/>
                                        </p:tgtEl>
                                        <p:attrNameLst>
                                          <p:attrName>style.visibility</p:attrName>
                                        </p:attrNameLst>
                                      </p:cBhvr>
                                      <p:to>
                                        <p:strVal val="visible"/>
                                      </p:to>
                                    </p:set>
                                    <p:anim calcmode="lin" valueType="num">
                                      <p:cBhvr>
                                        <p:cTn id="221" dur="500" fill="hold"/>
                                        <p:tgtEl>
                                          <p:spTgt spid="18471"/>
                                        </p:tgtEl>
                                        <p:attrNameLst>
                                          <p:attrName>ppt_w</p:attrName>
                                        </p:attrNameLst>
                                      </p:cBhvr>
                                      <p:tavLst>
                                        <p:tav tm="0">
                                          <p:val>
                                            <p:fltVal val="0"/>
                                          </p:val>
                                        </p:tav>
                                        <p:tav tm="100000">
                                          <p:val>
                                            <p:strVal val="#ppt_w"/>
                                          </p:val>
                                        </p:tav>
                                      </p:tavLst>
                                    </p:anim>
                                    <p:anim calcmode="lin" valueType="num">
                                      <p:cBhvr>
                                        <p:cTn id="222" dur="500" fill="hold"/>
                                        <p:tgtEl>
                                          <p:spTgt spid="18471"/>
                                        </p:tgtEl>
                                        <p:attrNameLst>
                                          <p:attrName>ppt_h</p:attrName>
                                        </p:attrNameLst>
                                      </p:cBhvr>
                                      <p:tavLst>
                                        <p:tav tm="0">
                                          <p:val>
                                            <p:fltVal val="0"/>
                                          </p:val>
                                        </p:tav>
                                        <p:tav tm="100000">
                                          <p:val>
                                            <p:strVal val="#ppt_h"/>
                                          </p:val>
                                        </p:tav>
                                      </p:tavLst>
                                    </p:anim>
                                    <p:animEffect transition="in" filter="fade">
                                      <p:cBhvr>
                                        <p:cTn id="223" dur="500"/>
                                        <p:tgtEl>
                                          <p:spTgt spid="18471"/>
                                        </p:tgtEl>
                                      </p:cBhvr>
                                    </p:animEffec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4" fill="hold" nodeType="afterGroup">
                            <p:stCondLst>
                              <p:cond delay="21500"/>
                            </p:stCondLst>
                            <p:childTnLst>
                              <p:par>
                                <p:cTn id="225" presetID="4" presetClass="exit" presetSubtype="16" fill="hold" grpId="1" nodeType="afterEffect">
                                  <p:stCondLst>
                                    <p:cond delay="0"/>
                                  </p:stCondLst>
                                  <p:childTnLst>
                                    <p:animEffect transition="out" filter="box(in)">
                                      <p:cBhvr>
                                        <p:cTn id="226" dur="500"/>
                                        <p:tgtEl>
                                          <p:spTgt spid="18471"/>
                                        </p:tgtEl>
                                      </p:cBhvr>
                                    </p:animEffect>
                                    <p:set>
                                      <p:cBhvr>
                                        <p:cTn id="227" dur="1" fill="hold">
                                          <p:stCondLst>
                                            <p:cond delay="499"/>
                                          </p:stCondLst>
                                        </p:cTn>
                                        <p:tgtEl>
                                          <p:spTgt spid="18471"/>
                                        </p:tgtEl>
                                        <p:attrNameLst>
                                          <p:attrName>style.visibility</p:attrName>
                                        </p:attrNameLst>
                                      </p:cBhvr>
                                      <p:to>
                                        <p:strVal val="hidden"/>
                                      </p:to>
                                    </p:set>
                                  </p:childTnLst>
                                </p:cTn>
                              </p:par>
                            </p:childTnLst>
                          </p:cTn>
                        </p:par>
                        <p:par>
                          <p:cTn id="228" fill="hold" nodeType="afterGroup">
                            <p:stCondLst>
                              <p:cond delay="22000"/>
                            </p:stCondLst>
                            <p:childTnLst>
                              <p:par>
                                <p:cTn id="229" presetID="53" presetClass="entr" presetSubtype="0" fill="hold" grpId="0" nodeType="afterEffect">
                                  <p:stCondLst>
                                    <p:cond delay="0"/>
                                  </p:stCondLst>
                                  <p:childTnLst>
                                    <p:set>
                                      <p:cBhvr>
                                        <p:cTn id="230" dur="1" fill="hold">
                                          <p:stCondLst>
                                            <p:cond delay="0"/>
                                          </p:stCondLst>
                                        </p:cTn>
                                        <p:tgtEl>
                                          <p:spTgt spid="18470"/>
                                        </p:tgtEl>
                                        <p:attrNameLst>
                                          <p:attrName>style.visibility</p:attrName>
                                        </p:attrNameLst>
                                      </p:cBhvr>
                                      <p:to>
                                        <p:strVal val="visible"/>
                                      </p:to>
                                    </p:set>
                                    <p:anim calcmode="lin" valueType="num">
                                      <p:cBhvr>
                                        <p:cTn id="231" dur="500" fill="hold"/>
                                        <p:tgtEl>
                                          <p:spTgt spid="18470"/>
                                        </p:tgtEl>
                                        <p:attrNameLst>
                                          <p:attrName>ppt_w</p:attrName>
                                        </p:attrNameLst>
                                      </p:cBhvr>
                                      <p:tavLst>
                                        <p:tav tm="0">
                                          <p:val>
                                            <p:fltVal val="0"/>
                                          </p:val>
                                        </p:tav>
                                        <p:tav tm="100000">
                                          <p:val>
                                            <p:strVal val="#ppt_w"/>
                                          </p:val>
                                        </p:tav>
                                      </p:tavLst>
                                    </p:anim>
                                    <p:anim calcmode="lin" valueType="num">
                                      <p:cBhvr>
                                        <p:cTn id="232" dur="500" fill="hold"/>
                                        <p:tgtEl>
                                          <p:spTgt spid="18470"/>
                                        </p:tgtEl>
                                        <p:attrNameLst>
                                          <p:attrName>ppt_h</p:attrName>
                                        </p:attrNameLst>
                                      </p:cBhvr>
                                      <p:tavLst>
                                        <p:tav tm="0">
                                          <p:val>
                                            <p:fltVal val="0"/>
                                          </p:val>
                                        </p:tav>
                                        <p:tav tm="100000">
                                          <p:val>
                                            <p:strVal val="#ppt_h"/>
                                          </p:val>
                                        </p:tav>
                                      </p:tavLst>
                                    </p:anim>
                                    <p:animEffect transition="in" filter="fade">
                                      <p:cBhvr>
                                        <p:cTn id="233" dur="500"/>
                                        <p:tgtEl>
                                          <p:spTgt spid="18470"/>
                                        </p:tgtEl>
                                      </p:cBhvr>
                                    </p:animEffec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4" fill="hold" nodeType="afterGroup">
                            <p:stCondLst>
                              <p:cond delay="22500"/>
                            </p:stCondLst>
                            <p:childTnLst>
                              <p:par>
                                <p:cTn id="235" presetID="4" presetClass="exit" presetSubtype="16" fill="hold" grpId="1" nodeType="afterEffect">
                                  <p:stCondLst>
                                    <p:cond delay="0"/>
                                  </p:stCondLst>
                                  <p:childTnLst>
                                    <p:animEffect transition="out" filter="box(in)">
                                      <p:cBhvr>
                                        <p:cTn id="236" dur="500"/>
                                        <p:tgtEl>
                                          <p:spTgt spid="18470"/>
                                        </p:tgtEl>
                                      </p:cBhvr>
                                    </p:animEffect>
                                    <p:set>
                                      <p:cBhvr>
                                        <p:cTn id="237" dur="1" fill="hold">
                                          <p:stCondLst>
                                            <p:cond delay="499"/>
                                          </p:stCondLst>
                                        </p:cTn>
                                        <p:tgtEl>
                                          <p:spTgt spid="18470"/>
                                        </p:tgtEl>
                                        <p:attrNameLst>
                                          <p:attrName>style.visibility</p:attrName>
                                        </p:attrNameLst>
                                      </p:cBhvr>
                                      <p:to>
                                        <p:strVal val="hidden"/>
                                      </p:to>
                                    </p:set>
                                  </p:childTnLst>
                                </p:cTn>
                              </p:par>
                            </p:childTnLst>
                          </p:cTn>
                        </p:par>
                        <p:par>
                          <p:cTn id="238" fill="hold" nodeType="afterGroup">
                            <p:stCondLst>
                              <p:cond delay="23000"/>
                            </p:stCondLst>
                            <p:childTnLst>
                              <p:par>
                                <p:cTn id="239" presetID="53" presetClass="entr" presetSubtype="0" fill="hold" grpId="0" nodeType="afterEffect">
                                  <p:stCondLst>
                                    <p:cond delay="0"/>
                                  </p:stCondLst>
                                  <p:childTnLst>
                                    <p:set>
                                      <p:cBhvr>
                                        <p:cTn id="240" dur="1" fill="hold">
                                          <p:stCondLst>
                                            <p:cond delay="0"/>
                                          </p:stCondLst>
                                        </p:cTn>
                                        <p:tgtEl>
                                          <p:spTgt spid="18475"/>
                                        </p:tgtEl>
                                        <p:attrNameLst>
                                          <p:attrName>style.visibility</p:attrName>
                                        </p:attrNameLst>
                                      </p:cBhvr>
                                      <p:to>
                                        <p:strVal val="visible"/>
                                      </p:to>
                                    </p:set>
                                    <p:anim calcmode="lin" valueType="num">
                                      <p:cBhvr>
                                        <p:cTn id="241" dur="500" fill="hold"/>
                                        <p:tgtEl>
                                          <p:spTgt spid="18475"/>
                                        </p:tgtEl>
                                        <p:attrNameLst>
                                          <p:attrName>ppt_w</p:attrName>
                                        </p:attrNameLst>
                                      </p:cBhvr>
                                      <p:tavLst>
                                        <p:tav tm="0">
                                          <p:val>
                                            <p:fltVal val="0"/>
                                          </p:val>
                                        </p:tav>
                                        <p:tav tm="100000">
                                          <p:val>
                                            <p:strVal val="#ppt_w"/>
                                          </p:val>
                                        </p:tav>
                                      </p:tavLst>
                                    </p:anim>
                                    <p:anim calcmode="lin" valueType="num">
                                      <p:cBhvr>
                                        <p:cTn id="242" dur="500" fill="hold"/>
                                        <p:tgtEl>
                                          <p:spTgt spid="18475"/>
                                        </p:tgtEl>
                                        <p:attrNameLst>
                                          <p:attrName>ppt_h</p:attrName>
                                        </p:attrNameLst>
                                      </p:cBhvr>
                                      <p:tavLst>
                                        <p:tav tm="0">
                                          <p:val>
                                            <p:fltVal val="0"/>
                                          </p:val>
                                        </p:tav>
                                        <p:tav tm="100000">
                                          <p:val>
                                            <p:strVal val="#ppt_h"/>
                                          </p:val>
                                        </p:tav>
                                      </p:tavLst>
                                    </p:anim>
                                    <p:animEffect transition="in" filter="fade">
                                      <p:cBhvr>
                                        <p:cTn id="243" dur="500"/>
                                        <p:tgtEl>
                                          <p:spTgt spid="18475"/>
                                        </p:tgtEl>
                                      </p:cBhvr>
                                    </p:animEffec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4" fill="hold" nodeType="afterGroup">
                            <p:stCondLst>
                              <p:cond delay="23500"/>
                            </p:stCondLst>
                            <p:childTnLst>
                              <p:par>
                                <p:cTn id="245" presetID="4" presetClass="exit" presetSubtype="16" fill="hold" grpId="1" nodeType="afterEffect">
                                  <p:stCondLst>
                                    <p:cond delay="0"/>
                                  </p:stCondLst>
                                  <p:childTnLst>
                                    <p:animEffect transition="out" filter="box(in)">
                                      <p:cBhvr>
                                        <p:cTn id="246" dur="500"/>
                                        <p:tgtEl>
                                          <p:spTgt spid="18475"/>
                                        </p:tgtEl>
                                      </p:cBhvr>
                                    </p:animEffect>
                                    <p:set>
                                      <p:cBhvr>
                                        <p:cTn id="247" dur="1" fill="hold">
                                          <p:stCondLst>
                                            <p:cond delay="499"/>
                                          </p:stCondLst>
                                        </p:cTn>
                                        <p:tgtEl>
                                          <p:spTgt spid="18475"/>
                                        </p:tgtEl>
                                        <p:attrNameLst>
                                          <p:attrName>style.visibility</p:attrName>
                                        </p:attrNameLst>
                                      </p:cBhvr>
                                      <p:to>
                                        <p:strVal val="hidden"/>
                                      </p:to>
                                    </p:set>
                                  </p:childTnLst>
                                </p:cTn>
                              </p:par>
                            </p:childTnLst>
                          </p:cTn>
                        </p:par>
                        <p:par>
                          <p:cTn id="248" fill="hold" nodeType="afterGroup">
                            <p:stCondLst>
                              <p:cond delay="24000"/>
                            </p:stCondLst>
                            <p:childTnLst>
                              <p:par>
                                <p:cTn id="249" presetID="53" presetClass="entr" presetSubtype="0" fill="hold" grpId="0" nodeType="afterEffect">
                                  <p:stCondLst>
                                    <p:cond delay="0"/>
                                  </p:stCondLst>
                                  <p:childTnLst>
                                    <p:set>
                                      <p:cBhvr>
                                        <p:cTn id="250" dur="1" fill="hold">
                                          <p:stCondLst>
                                            <p:cond delay="0"/>
                                          </p:stCondLst>
                                        </p:cTn>
                                        <p:tgtEl>
                                          <p:spTgt spid="18472"/>
                                        </p:tgtEl>
                                        <p:attrNameLst>
                                          <p:attrName>style.visibility</p:attrName>
                                        </p:attrNameLst>
                                      </p:cBhvr>
                                      <p:to>
                                        <p:strVal val="visible"/>
                                      </p:to>
                                    </p:set>
                                    <p:anim calcmode="lin" valueType="num">
                                      <p:cBhvr>
                                        <p:cTn id="251" dur="500" fill="hold"/>
                                        <p:tgtEl>
                                          <p:spTgt spid="18472"/>
                                        </p:tgtEl>
                                        <p:attrNameLst>
                                          <p:attrName>ppt_w</p:attrName>
                                        </p:attrNameLst>
                                      </p:cBhvr>
                                      <p:tavLst>
                                        <p:tav tm="0">
                                          <p:val>
                                            <p:fltVal val="0"/>
                                          </p:val>
                                        </p:tav>
                                        <p:tav tm="100000">
                                          <p:val>
                                            <p:strVal val="#ppt_w"/>
                                          </p:val>
                                        </p:tav>
                                      </p:tavLst>
                                    </p:anim>
                                    <p:anim calcmode="lin" valueType="num">
                                      <p:cBhvr>
                                        <p:cTn id="252" dur="500" fill="hold"/>
                                        <p:tgtEl>
                                          <p:spTgt spid="18472"/>
                                        </p:tgtEl>
                                        <p:attrNameLst>
                                          <p:attrName>ppt_h</p:attrName>
                                        </p:attrNameLst>
                                      </p:cBhvr>
                                      <p:tavLst>
                                        <p:tav tm="0">
                                          <p:val>
                                            <p:fltVal val="0"/>
                                          </p:val>
                                        </p:tav>
                                        <p:tav tm="100000">
                                          <p:val>
                                            <p:strVal val="#ppt_h"/>
                                          </p:val>
                                        </p:tav>
                                      </p:tavLst>
                                    </p:anim>
                                    <p:animEffect transition="in" filter="fade">
                                      <p:cBhvr>
                                        <p:cTn id="253" dur="500"/>
                                        <p:tgtEl>
                                          <p:spTgt spid="18472"/>
                                        </p:tgtEl>
                                      </p:cBhvr>
                                    </p:animEffec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4" fill="hold" nodeType="afterGroup">
                            <p:stCondLst>
                              <p:cond delay="24500"/>
                            </p:stCondLst>
                            <p:childTnLst>
                              <p:par>
                                <p:cTn id="255" presetID="4" presetClass="exit" presetSubtype="16" fill="hold" grpId="1" nodeType="afterEffect">
                                  <p:stCondLst>
                                    <p:cond delay="0"/>
                                  </p:stCondLst>
                                  <p:childTnLst>
                                    <p:animEffect transition="out" filter="box(in)">
                                      <p:cBhvr>
                                        <p:cTn id="256" dur="500"/>
                                        <p:tgtEl>
                                          <p:spTgt spid="18472"/>
                                        </p:tgtEl>
                                      </p:cBhvr>
                                    </p:animEffect>
                                    <p:set>
                                      <p:cBhvr>
                                        <p:cTn id="257" dur="1" fill="hold">
                                          <p:stCondLst>
                                            <p:cond delay="499"/>
                                          </p:stCondLst>
                                        </p:cTn>
                                        <p:tgtEl>
                                          <p:spTgt spid="18472"/>
                                        </p:tgtEl>
                                        <p:attrNameLst>
                                          <p:attrName>style.visibility</p:attrName>
                                        </p:attrNameLst>
                                      </p:cBhvr>
                                      <p:to>
                                        <p:strVal val="hidden"/>
                                      </p:to>
                                    </p:set>
                                  </p:childTnLst>
                                </p:cTn>
                              </p:par>
                            </p:childTnLst>
                          </p:cTn>
                        </p:par>
                        <p:par>
                          <p:cTn id="258" fill="hold" nodeType="afterGroup">
                            <p:stCondLst>
                              <p:cond delay="25000"/>
                            </p:stCondLst>
                            <p:childTnLst>
                              <p:par>
                                <p:cTn id="259" presetID="53" presetClass="entr" presetSubtype="0" fill="hold" grpId="0" nodeType="afterEffect">
                                  <p:stCondLst>
                                    <p:cond delay="0"/>
                                  </p:stCondLst>
                                  <p:childTnLst>
                                    <p:set>
                                      <p:cBhvr>
                                        <p:cTn id="260" dur="1" fill="hold">
                                          <p:stCondLst>
                                            <p:cond delay="0"/>
                                          </p:stCondLst>
                                        </p:cTn>
                                        <p:tgtEl>
                                          <p:spTgt spid="18467"/>
                                        </p:tgtEl>
                                        <p:attrNameLst>
                                          <p:attrName>style.visibility</p:attrName>
                                        </p:attrNameLst>
                                      </p:cBhvr>
                                      <p:to>
                                        <p:strVal val="visible"/>
                                      </p:to>
                                    </p:set>
                                    <p:anim calcmode="lin" valueType="num">
                                      <p:cBhvr>
                                        <p:cTn id="261" dur="500" fill="hold"/>
                                        <p:tgtEl>
                                          <p:spTgt spid="18467"/>
                                        </p:tgtEl>
                                        <p:attrNameLst>
                                          <p:attrName>ppt_w</p:attrName>
                                        </p:attrNameLst>
                                      </p:cBhvr>
                                      <p:tavLst>
                                        <p:tav tm="0">
                                          <p:val>
                                            <p:fltVal val="0"/>
                                          </p:val>
                                        </p:tav>
                                        <p:tav tm="100000">
                                          <p:val>
                                            <p:strVal val="#ppt_w"/>
                                          </p:val>
                                        </p:tav>
                                      </p:tavLst>
                                    </p:anim>
                                    <p:anim calcmode="lin" valueType="num">
                                      <p:cBhvr>
                                        <p:cTn id="262" dur="500" fill="hold"/>
                                        <p:tgtEl>
                                          <p:spTgt spid="18467"/>
                                        </p:tgtEl>
                                        <p:attrNameLst>
                                          <p:attrName>ppt_h</p:attrName>
                                        </p:attrNameLst>
                                      </p:cBhvr>
                                      <p:tavLst>
                                        <p:tav tm="0">
                                          <p:val>
                                            <p:fltVal val="0"/>
                                          </p:val>
                                        </p:tav>
                                        <p:tav tm="100000">
                                          <p:val>
                                            <p:strVal val="#ppt_h"/>
                                          </p:val>
                                        </p:tav>
                                      </p:tavLst>
                                    </p:anim>
                                    <p:animEffect transition="in" filter="fade">
                                      <p:cBhvr>
                                        <p:cTn id="263" dur="500"/>
                                        <p:tgtEl>
                                          <p:spTgt spid="18467"/>
                                        </p:tgtEl>
                                      </p:cBhvr>
                                    </p:animEffec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4" fill="hold" nodeType="afterGroup">
                            <p:stCondLst>
                              <p:cond delay="25500"/>
                            </p:stCondLst>
                            <p:childTnLst>
                              <p:par>
                                <p:cTn id="265" presetID="4" presetClass="exit" presetSubtype="16" fill="hold" grpId="1" nodeType="afterEffect">
                                  <p:stCondLst>
                                    <p:cond delay="0"/>
                                  </p:stCondLst>
                                  <p:childTnLst>
                                    <p:animEffect transition="out" filter="box(in)">
                                      <p:cBhvr>
                                        <p:cTn id="266" dur="500"/>
                                        <p:tgtEl>
                                          <p:spTgt spid="18467"/>
                                        </p:tgtEl>
                                      </p:cBhvr>
                                    </p:animEffect>
                                    <p:set>
                                      <p:cBhvr>
                                        <p:cTn id="267" dur="1" fill="hold">
                                          <p:stCondLst>
                                            <p:cond delay="499"/>
                                          </p:stCondLst>
                                        </p:cTn>
                                        <p:tgtEl>
                                          <p:spTgt spid="18467"/>
                                        </p:tgtEl>
                                        <p:attrNameLst>
                                          <p:attrName>style.visibility</p:attrName>
                                        </p:attrNameLst>
                                      </p:cBhvr>
                                      <p:to>
                                        <p:strVal val="hidden"/>
                                      </p:to>
                                    </p:set>
                                  </p:childTnLst>
                                </p:cTn>
                              </p:par>
                            </p:childTnLst>
                          </p:cTn>
                        </p:par>
                        <p:par>
                          <p:cTn id="268" fill="hold" nodeType="afterGroup">
                            <p:stCondLst>
                              <p:cond delay="26000"/>
                            </p:stCondLst>
                            <p:childTnLst>
                              <p:par>
                                <p:cTn id="269" presetID="53" presetClass="entr" presetSubtype="0" fill="hold" grpId="0" nodeType="afterEffect">
                                  <p:stCondLst>
                                    <p:cond delay="0"/>
                                  </p:stCondLst>
                                  <p:childTnLst>
                                    <p:set>
                                      <p:cBhvr>
                                        <p:cTn id="270" dur="1" fill="hold">
                                          <p:stCondLst>
                                            <p:cond delay="0"/>
                                          </p:stCondLst>
                                        </p:cTn>
                                        <p:tgtEl>
                                          <p:spTgt spid="18473"/>
                                        </p:tgtEl>
                                        <p:attrNameLst>
                                          <p:attrName>style.visibility</p:attrName>
                                        </p:attrNameLst>
                                      </p:cBhvr>
                                      <p:to>
                                        <p:strVal val="visible"/>
                                      </p:to>
                                    </p:set>
                                    <p:anim calcmode="lin" valueType="num">
                                      <p:cBhvr>
                                        <p:cTn id="271" dur="500" fill="hold"/>
                                        <p:tgtEl>
                                          <p:spTgt spid="18473"/>
                                        </p:tgtEl>
                                        <p:attrNameLst>
                                          <p:attrName>ppt_w</p:attrName>
                                        </p:attrNameLst>
                                      </p:cBhvr>
                                      <p:tavLst>
                                        <p:tav tm="0">
                                          <p:val>
                                            <p:fltVal val="0"/>
                                          </p:val>
                                        </p:tav>
                                        <p:tav tm="100000">
                                          <p:val>
                                            <p:strVal val="#ppt_w"/>
                                          </p:val>
                                        </p:tav>
                                      </p:tavLst>
                                    </p:anim>
                                    <p:anim calcmode="lin" valueType="num">
                                      <p:cBhvr>
                                        <p:cTn id="272" dur="500" fill="hold"/>
                                        <p:tgtEl>
                                          <p:spTgt spid="18473"/>
                                        </p:tgtEl>
                                        <p:attrNameLst>
                                          <p:attrName>ppt_h</p:attrName>
                                        </p:attrNameLst>
                                      </p:cBhvr>
                                      <p:tavLst>
                                        <p:tav tm="0">
                                          <p:val>
                                            <p:fltVal val="0"/>
                                          </p:val>
                                        </p:tav>
                                        <p:tav tm="100000">
                                          <p:val>
                                            <p:strVal val="#ppt_h"/>
                                          </p:val>
                                        </p:tav>
                                      </p:tavLst>
                                    </p:anim>
                                    <p:animEffect transition="in" filter="fade">
                                      <p:cBhvr>
                                        <p:cTn id="273" dur="500"/>
                                        <p:tgtEl>
                                          <p:spTgt spid="18473"/>
                                        </p:tgtEl>
                                      </p:cBhvr>
                                    </p:animEffec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4" fill="hold" nodeType="afterGroup">
                            <p:stCondLst>
                              <p:cond delay="26500"/>
                            </p:stCondLst>
                            <p:childTnLst>
                              <p:par>
                                <p:cTn id="275" presetID="4" presetClass="exit" presetSubtype="16" fill="hold" grpId="1" nodeType="afterEffect">
                                  <p:stCondLst>
                                    <p:cond delay="0"/>
                                  </p:stCondLst>
                                  <p:childTnLst>
                                    <p:animEffect transition="out" filter="box(in)">
                                      <p:cBhvr>
                                        <p:cTn id="276" dur="500"/>
                                        <p:tgtEl>
                                          <p:spTgt spid="18473"/>
                                        </p:tgtEl>
                                      </p:cBhvr>
                                    </p:animEffect>
                                    <p:set>
                                      <p:cBhvr>
                                        <p:cTn id="277" dur="1" fill="hold">
                                          <p:stCondLst>
                                            <p:cond delay="499"/>
                                          </p:stCondLst>
                                        </p:cTn>
                                        <p:tgtEl>
                                          <p:spTgt spid="18473"/>
                                        </p:tgtEl>
                                        <p:attrNameLst>
                                          <p:attrName>style.visibility</p:attrName>
                                        </p:attrNameLst>
                                      </p:cBhvr>
                                      <p:to>
                                        <p:strVal val="hidden"/>
                                      </p:to>
                                    </p:set>
                                  </p:childTnLst>
                                </p:cTn>
                              </p:par>
                            </p:childTnLst>
                          </p:cTn>
                        </p:par>
                        <p:par>
                          <p:cTn id="278" fill="hold" nodeType="afterGroup">
                            <p:stCondLst>
                              <p:cond delay="27000"/>
                            </p:stCondLst>
                            <p:childTnLst>
                              <p:par>
                                <p:cTn id="279" presetID="53" presetClass="entr" presetSubtype="0" fill="hold" grpId="0" nodeType="afterEffect">
                                  <p:stCondLst>
                                    <p:cond delay="0"/>
                                  </p:stCondLst>
                                  <p:childTnLst>
                                    <p:set>
                                      <p:cBhvr>
                                        <p:cTn id="280" dur="1" fill="hold">
                                          <p:stCondLst>
                                            <p:cond delay="0"/>
                                          </p:stCondLst>
                                        </p:cTn>
                                        <p:tgtEl>
                                          <p:spTgt spid="18474"/>
                                        </p:tgtEl>
                                        <p:attrNameLst>
                                          <p:attrName>style.visibility</p:attrName>
                                        </p:attrNameLst>
                                      </p:cBhvr>
                                      <p:to>
                                        <p:strVal val="visible"/>
                                      </p:to>
                                    </p:set>
                                    <p:anim calcmode="lin" valueType="num">
                                      <p:cBhvr>
                                        <p:cTn id="281" dur="500" fill="hold"/>
                                        <p:tgtEl>
                                          <p:spTgt spid="18474"/>
                                        </p:tgtEl>
                                        <p:attrNameLst>
                                          <p:attrName>ppt_w</p:attrName>
                                        </p:attrNameLst>
                                      </p:cBhvr>
                                      <p:tavLst>
                                        <p:tav tm="0">
                                          <p:val>
                                            <p:fltVal val="0"/>
                                          </p:val>
                                        </p:tav>
                                        <p:tav tm="100000">
                                          <p:val>
                                            <p:strVal val="#ppt_w"/>
                                          </p:val>
                                        </p:tav>
                                      </p:tavLst>
                                    </p:anim>
                                    <p:anim calcmode="lin" valueType="num">
                                      <p:cBhvr>
                                        <p:cTn id="282" dur="500" fill="hold"/>
                                        <p:tgtEl>
                                          <p:spTgt spid="18474"/>
                                        </p:tgtEl>
                                        <p:attrNameLst>
                                          <p:attrName>ppt_h</p:attrName>
                                        </p:attrNameLst>
                                      </p:cBhvr>
                                      <p:tavLst>
                                        <p:tav tm="0">
                                          <p:val>
                                            <p:fltVal val="0"/>
                                          </p:val>
                                        </p:tav>
                                        <p:tav tm="100000">
                                          <p:val>
                                            <p:strVal val="#ppt_h"/>
                                          </p:val>
                                        </p:tav>
                                      </p:tavLst>
                                    </p:anim>
                                    <p:animEffect transition="in" filter="fade">
                                      <p:cBhvr>
                                        <p:cTn id="283" dur="500"/>
                                        <p:tgtEl>
                                          <p:spTgt spid="18474"/>
                                        </p:tgtEl>
                                      </p:cBhvr>
                                    </p:animEffec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4" fill="hold" nodeType="afterGroup">
                            <p:stCondLst>
                              <p:cond delay="27500"/>
                            </p:stCondLst>
                            <p:childTnLst>
                              <p:par>
                                <p:cTn id="285" presetID="4" presetClass="exit" presetSubtype="16" fill="hold" grpId="1" nodeType="afterEffect">
                                  <p:stCondLst>
                                    <p:cond delay="0"/>
                                  </p:stCondLst>
                                  <p:childTnLst>
                                    <p:animEffect transition="out" filter="box(in)">
                                      <p:cBhvr>
                                        <p:cTn id="286" dur="500"/>
                                        <p:tgtEl>
                                          <p:spTgt spid="18474"/>
                                        </p:tgtEl>
                                      </p:cBhvr>
                                    </p:animEffect>
                                    <p:set>
                                      <p:cBhvr>
                                        <p:cTn id="287" dur="1" fill="hold">
                                          <p:stCondLst>
                                            <p:cond delay="499"/>
                                          </p:stCondLst>
                                        </p:cTn>
                                        <p:tgtEl>
                                          <p:spTgt spid="18474"/>
                                        </p:tgtEl>
                                        <p:attrNameLst>
                                          <p:attrName>style.visibility</p:attrName>
                                        </p:attrNameLst>
                                      </p:cBhvr>
                                      <p:to>
                                        <p:strVal val="hidden"/>
                                      </p:to>
                                    </p:set>
                                  </p:childTnLst>
                                </p:cTn>
                              </p:par>
                            </p:childTnLst>
                          </p:cTn>
                        </p:par>
                        <p:par>
                          <p:cTn id="288" fill="hold" nodeType="afterGroup">
                            <p:stCondLst>
                              <p:cond delay="28000"/>
                            </p:stCondLst>
                            <p:childTnLst>
                              <p:par>
                                <p:cTn id="289" presetID="53" presetClass="entr" presetSubtype="0" fill="hold" grpId="0" nodeType="afterEffect">
                                  <p:stCondLst>
                                    <p:cond delay="0"/>
                                  </p:stCondLst>
                                  <p:childTnLst>
                                    <p:set>
                                      <p:cBhvr>
                                        <p:cTn id="290" dur="1" fill="hold">
                                          <p:stCondLst>
                                            <p:cond delay="0"/>
                                          </p:stCondLst>
                                        </p:cTn>
                                        <p:tgtEl>
                                          <p:spTgt spid="18468"/>
                                        </p:tgtEl>
                                        <p:attrNameLst>
                                          <p:attrName>style.visibility</p:attrName>
                                        </p:attrNameLst>
                                      </p:cBhvr>
                                      <p:to>
                                        <p:strVal val="visible"/>
                                      </p:to>
                                    </p:set>
                                    <p:anim calcmode="lin" valueType="num">
                                      <p:cBhvr>
                                        <p:cTn id="291" dur="500" fill="hold"/>
                                        <p:tgtEl>
                                          <p:spTgt spid="18468"/>
                                        </p:tgtEl>
                                        <p:attrNameLst>
                                          <p:attrName>ppt_w</p:attrName>
                                        </p:attrNameLst>
                                      </p:cBhvr>
                                      <p:tavLst>
                                        <p:tav tm="0">
                                          <p:val>
                                            <p:fltVal val="0"/>
                                          </p:val>
                                        </p:tav>
                                        <p:tav tm="100000">
                                          <p:val>
                                            <p:strVal val="#ppt_w"/>
                                          </p:val>
                                        </p:tav>
                                      </p:tavLst>
                                    </p:anim>
                                    <p:anim calcmode="lin" valueType="num">
                                      <p:cBhvr>
                                        <p:cTn id="292" dur="500" fill="hold"/>
                                        <p:tgtEl>
                                          <p:spTgt spid="18468"/>
                                        </p:tgtEl>
                                        <p:attrNameLst>
                                          <p:attrName>ppt_h</p:attrName>
                                        </p:attrNameLst>
                                      </p:cBhvr>
                                      <p:tavLst>
                                        <p:tav tm="0">
                                          <p:val>
                                            <p:fltVal val="0"/>
                                          </p:val>
                                        </p:tav>
                                        <p:tav tm="100000">
                                          <p:val>
                                            <p:strVal val="#ppt_h"/>
                                          </p:val>
                                        </p:tav>
                                      </p:tavLst>
                                    </p:anim>
                                    <p:animEffect transition="in" filter="fade">
                                      <p:cBhvr>
                                        <p:cTn id="293" dur="500"/>
                                        <p:tgtEl>
                                          <p:spTgt spid="18468"/>
                                        </p:tgtEl>
                                      </p:cBhvr>
                                    </p:animEffec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4" fill="hold" nodeType="afterGroup">
                            <p:stCondLst>
                              <p:cond delay="28500"/>
                            </p:stCondLst>
                            <p:childTnLst>
                              <p:par>
                                <p:cTn id="295" presetID="4" presetClass="exit" presetSubtype="16" fill="hold" grpId="1" nodeType="afterEffect">
                                  <p:stCondLst>
                                    <p:cond delay="0"/>
                                  </p:stCondLst>
                                  <p:childTnLst>
                                    <p:animEffect transition="out" filter="box(in)">
                                      <p:cBhvr>
                                        <p:cTn id="296" dur="500"/>
                                        <p:tgtEl>
                                          <p:spTgt spid="18468"/>
                                        </p:tgtEl>
                                      </p:cBhvr>
                                    </p:animEffect>
                                    <p:set>
                                      <p:cBhvr>
                                        <p:cTn id="297" dur="1" fill="hold">
                                          <p:stCondLst>
                                            <p:cond delay="499"/>
                                          </p:stCondLst>
                                        </p:cTn>
                                        <p:tgtEl>
                                          <p:spTgt spid="18468"/>
                                        </p:tgtEl>
                                        <p:attrNameLst>
                                          <p:attrName>style.visibility</p:attrName>
                                        </p:attrNameLst>
                                      </p:cBhvr>
                                      <p:to>
                                        <p:strVal val="hidden"/>
                                      </p:to>
                                    </p:set>
                                  </p:childTnLst>
                                </p:cTn>
                              </p:par>
                            </p:childTnLst>
                          </p:cTn>
                        </p:par>
                        <p:par>
                          <p:cTn id="298" fill="hold" nodeType="afterGroup">
                            <p:stCondLst>
                              <p:cond delay="29000"/>
                            </p:stCondLst>
                            <p:childTnLst>
                              <p:par>
                                <p:cTn id="299" presetID="53" presetClass="entr" presetSubtype="0" fill="hold" grpId="0" nodeType="afterEffect">
                                  <p:stCondLst>
                                    <p:cond delay="0"/>
                                  </p:stCondLst>
                                  <p:childTnLst>
                                    <p:set>
                                      <p:cBhvr>
                                        <p:cTn id="300" dur="1" fill="hold">
                                          <p:stCondLst>
                                            <p:cond delay="0"/>
                                          </p:stCondLst>
                                        </p:cTn>
                                        <p:tgtEl>
                                          <p:spTgt spid="18469"/>
                                        </p:tgtEl>
                                        <p:attrNameLst>
                                          <p:attrName>style.visibility</p:attrName>
                                        </p:attrNameLst>
                                      </p:cBhvr>
                                      <p:to>
                                        <p:strVal val="visible"/>
                                      </p:to>
                                    </p:set>
                                    <p:anim calcmode="lin" valueType="num">
                                      <p:cBhvr>
                                        <p:cTn id="301" dur="500" fill="hold"/>
                                        <p:tgtEl>
                                          <p:spTgt spid="18469"/>
                                        </p:tgtEl>
                                        <p:attrNameLst>
                                          <p:attrName>ppt_w</p:attrName>
                                        </p:attrNameLst>
                                      </p:cBhvr>
                                      <p:tavLst>
                                        <p:tav tm="0">
                                          <p:val>
                                            <p:fltVal val="0"/>
                                          </p:val>
                                        </p:tav>
                                        <p:tav tm="100000">
                                          <p:val>
                                            <p:strVal val="#ppt_w"/>
                                          </p:val>
                                        </p:tav>
                                      </p:tavLst>
                                    </p:anim>
                                    <p:anim calcmode="lin" valueType="num">
                                      <p:cBhvr>
                                        <p:cTn id="302" dur="500" fill="hold"/>
                                        <p:tgtEl>
                                          <p:spTgt spid="18469"/>
                                        </p:tgtEl>
                                        <p:attrNameLst>
                                          <p:attrName>ppt_h</p:attrName>
                                        </p:attrNameLst>
                                      </p:cBhvr>
                                      <p:tavLst>
                                        <p:tav tm="0">
                                          <p:val>
                                            <p:fltVal val="0"/>
                                          </p:val>
                                        </p:tav>
                                        <p:tav tm="100000">
                                          <p:val>
                                            <p:strVal val="#ppt_h"/>
                                          </p:val>
                                        </p:tav>
                                      </p:tavLst>
                                    </p:anim>
                                    <p:animEffect transition="in" filter="fade">
                                      <p:cBhvr>
                                        <p:cTn id="303" dur="500"/>
                                        <p:tgtEl>
                                          <p:spTgt spid="18469"/>
                                        </p:tgtEl>
                                      </p:cBhvr>
                                    </p:animEffec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4" fill="hold" nodeType="afterGroup">
                            <p:stCondLst>
                              <p:cond delay="29500"/>
                            </p:stCondLst>
                            <p:childTnLst>
                              <p:par>
                                <p:cTn id="305" presetID="4" presetClass="exit" presetSubtype="16" fill="hold" grpId="1" nodeType="afterEffect">
                                  <p:stCondLst>
                                    <p:cond delay="0"/>
                                  </p:stCondLst>
                                  <p:childTnLst>
                                    <p:animEffect transition="out" filter="box(in)">
                                      <p:cBhvr>
                                        <p:cTn id="306" dur="500"/>
                                        <p:tgtEl>
                                          <p:spTgt spid="18469"/>
                                        </p:tgtEl>
                                      </p:cBhvr>
                                    </p:animEffect>
                                    <p:set>
                                      <p:cBhvr>
                                        <p:cTn id="307" dur="1" fill="hold">
                                          <p:stCondLst>
                                            <p:cond delay="499"/>
                                          </p:stCondLst>
                                        </p:cTn>
                                        <p:tgtEl>
                                          <p:spTgt spid="18469"/>
                                        </p:tgtEl>
                                        <p:attrNameLst>
                                          <p:attrName>style.visibility</p:attrName>
                                        </p:attrNameLst>
                                      </p:cBhvr>
                                      <p:to>
                                        <p:strVal val="hidden"/>
                                      </p:to>
                                    </p:set>
                                  </p:childTnLst>
                                  <p:subTnLst>
                                    <p:audio>
                                      <p:cMediaNode>
                                        <p:cTn display="0" masterRel="sameClick">
                                          <p:stCondLst>
                                            <p:cond evt="begin" delay="0">
                                              <p:tn val="305"/>
                                            </p:cond>
                                          </p:stCondLst>
                                          <p:endCondLst>
                                            <p:cond evt="onStopAudio" delay="0">
                                              <p:tgtEl>
                                                <p:sldTgt/>
                                              </p:tgtEl>
                                            </p:cond>
                                          </p:endCondLst>
                                        </p:cTn>
                                        <p:tgtEl>
                                          <p:sndTgt r:embed="rId3" name="drumroll.wav"/>
                                        </p:tgtEl>
                                      </p:cMediaNode>
                                    </p:audio>
                                  </p:subTnLst>
                                </p:cTn>
                              </p:par>
                            </p:childTnLst>
                          </p:cTn>
                        </p:par>
                      </p:childTnLst>
                    </p:cTn>
                  </p:par>
                  <p:par>
                    <p:cTn id="308" fill="hold" nodeType="clickPar">
                      <p:stCondLst>
                        <p:cond delay="indefinite"/>
                      </p:stCondLst>
                      <p:childTnLst>
                        <p:par>
                          <p:cTn id="309" fill="hold" nodeType="withGroup">
                            <p:stCondLst>
                              <p:cond delay="0"/>
                            </p:stCondLst>
                            <p:childTnLst>
                              <p:par>
                                <p:cTn id="310" presetID="29" presetClass="entr" presetSubtype="0" fill="hold" grpId="0" nodeType="clickEffect">
                                  <p:stCondLst>
                                    <p:cond delay="0"/>
                                  </p:stCondLst>
                                  <p:childTnLst>
                                    <p:set>
                                      <p:cBhvr>
                                        <p:cTn id="311" dur="1" fill="hold">
                                          <p:stCondLst>
                                            <p:cond delay="0"/>
                                          </p:stCondLst>
                                        </p:cTn>
                                        <p:tgtEl>
                                          <p:spTgt spid="18458"/>
                                        </p:tgtEl>
                                        <p:attrNameLst>
                                          <p:attrName>style.visibility</p:attrName>
                                        </p:attrNameLst>
                                      </p:cBhvr>
                                      <p:to>
                                        <p:strVal val="visible"/>
                                      </p:to>
                                    </p:set>
                                    <p:anim calcmode="lin" valueType="num">
                                      <p:cBhvr>
                                        <p:cTn id="312" dur="1000" fill="hold"/>
                                        <p:tgtEl>
                                          <p:spTgt spid="18458"/>
                                        </p:tgtEl>
                                        <p:attrNameLst>
                                          <p:attrName>ppt_x</p:attrName>
                                        </p:attrNameLst>
                                      </p:cBhvr>
                                      <p:tavLst>
                                        <p:tav tm="0">
                                          <p:val>
                                            <p:strVal val="#ppt_x-.2"/>
                                          </p:val>
                                        </p:tav>
                                        <p:tav tm="100000">
                                          <p:val>
                                            <p:strVal val="#ppt_x"/>
                                          </p:val>
                                        </p:tav>
                                      </p:tavLst>
                                    </p:anim>
                                    <p:anim calcmode="lin" valueType="num">
                                      <p:cBhvr>
                                        <p:cTn id="313" dur="1000" fill="hold"/>
                                        <p:tgtEl>
                                          <p:spTgt spid="18458"/>
                                        </p:tgtEl>
                                        <p:attrNameLst>
                                          <p:attrName>ppt_y</p:attrName>
                                        </p:attrNameLst>
                                      </p:cBhvr>
                                      <p:tavLst>
                                        <p:tav tm="0">
                                          <p:val>
                                            <p:strVal val="#ppt_y"/>
                                          </p:val>
                                        </p:tav>
                                        <p:tav tm="100000">
                                          <p:val>
                                            <p:strVal val="#ppt_y"/>
                                          </p:val>
                                        </p:tav>
                                      </p:tavLst>
                                    </p:anim>
                                    <p:animEffect transition="in" filter="wipe(right)" prLst="gradientSize: 0.1">
                                      <p:cBhvr>
                                        <p:cTn id="314" dur="1000"/>
                                        <p:tgtEl>
                                          <p:spTgt spid="18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8" grpId="0"/>
      <p:bldP spid="18459" grpId="0" animBg="1"/>
      <p:bldP spid="18463" grpId="0" animBg="1"/>
      <p:bldP spid="18463" grpId="1" animBg="1"/>
      <p:bldP spid="18464" grpId="0" animBg="1"/>
      <p:bldP spid="18464" grpId="1" animBg="1"/>
      <p:bldP spid="18465" grpId="0" animBg="1"/>
      <p:bldP spid="18465" grpId="1" animBg="1"/>
      <p:bldP spid="18466" grpId="0" animBg="1"/>
      <p:bldP spid="18466" grpId="1" animBg="1"/>
      <p:bldP spid="18467" grpId="0" animBg="1"/>
      <p:bldP spid="18467" grpId="1" animBg="1"/>
      <p:bldP spid="18468" grpId="0" animBg="1"/>
      <p:bldP spid="18468" grpId="1" animBg="1"/>
      <p:bldP spid="18469" grpId="0" animBg="1"/>
      <p:bldP spid="18469" grpId="1" animBg="1"/>
      <p:bldP spid="18470" grpId="0" animBg="1"/>
      <p:bldP spid="18470" grpId="1" animBg="1"/>
      <p:bldP spid="18471" grpId="0" animBg="1"/>
      <p:bldP spid="18471" grpId="1" animBg="1"/>
      <p:bldP spid="18472" grpId="0" animBg="1"/>
      <p:bldP spid="18472" grpId="1" animBg="1"/>
      <p:bldP spid="18473" grpId="0" animBg="1"/>
      <p:bldP spid="18473" grpId="1" animBg="1"/>
      <p:bldP spid="18474" grpId="0" animBg="1"/>
      <p:bldP spid="18474" grpId="1" animBg="1"/>
      <p:bldP spid="18475" grpId="0" animBg="1"/>
      <p:bldP spid="18475" grpId="1" animBg="1"/>
      <p:bldP spid="18476" grpId="0" animBg="1"/>
      <p:bldP spid="18476" grpId="1" animBg="1"/>
      <p:bldP spid="18477" grpId="0" animBg="1"/>
      <p:bldP spid="18477" grpId="1" animBg="1"/>
      <p:bldP spid="18478" grpId="0" animBg="1"/>
      <p:bldP spid="18478" grpId="1" animBg="1"/>
      <p:bldP spid="18479" grpId="0" animBg="1"/>
      <p:bldP spid="18479" grpId="1" animBg="1"/>
      <p:bldP spid="18480" grpId="0" animBg="1"/>
      <p:bldP spid="18480" grpId="1" animBg="1"/>
      <p:bldP spid="18481" grpId="0" animBg="1"/>
      <p:bldP spid="18481" grpId="1" animBg="1"/>
      <p:bldP spid="18482" grpId="0" animBg="1"/>
      <p:bldP spid="18482" grpId="1" animBg="1"/>
      <p:bldP spid="18483" grpId="0" animBg="1"/>
      <p:bldP spid="18483" grpId="1" animBg="1"/>
      <p:bldP spid="18484" grpId="0" animBg="1"/>
      <p:bldP spid="18484" grpId="1" animBg="1"/>
      <p:bldP spid="18485" grpId="0" animBg="1"/>
      <p:bldP spid="18485" grpId="1" animBg="1"/>
      <p:bldP spid="18486" grpId="0" animBg="1"/>
      <p:bldP spid="18486" grpId="1" animBg="1"/>
      <p:bldP spid="18487" grpId="0" animBg="1"/>
      <p:bldP spid="18487" grpId="1" animBg="1"/>
      <p:bldP spid="18488" grpId="0" animBg="1"/>
      <p:bldP spid="18488" grpId="1" animBg="1"/>
      <p:bldP spid="18489" grpId="0" animBg="1"/>
      <p:bldP spid="18489" grpId="1" animBg="1"/>
      <p:bldP spid="18490" grpId="0" animBg="1"/>
      <p:bldP spid="18490" grpId="1" animBg="1"/>
      <p:bldP spid="18491" grpId="0" animBg="1"/>
      <p:bldP spid="18491" grpId="1" animBg="1"/>
      <p:bldP spid="18492" grpId="0" animBg="1"/>
      <p:bldP spid="1849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9" descr="j0234131"/>
          <p:cNvPicPr>
            <a:picLocks noChangeAspect="1" noChangeArrowheads="1"/>
          </p:cNvPicPr>
          <p:nvPr/>
        </p:nvPicPr>
        <p:blipFill>
          <a:blip r:embed="rId4"/>
          <a:srcRect/>
          <a:stretch>
            <a:fillRect/>
          </a:stretch>
        </p:blipFill>
        <p:spPr bwMode="auto">
          <a:xfrm>
            <a:off x="7621588" y="0"/>
            <a:ext cx="1522412" cy="1619250"/>
          </a:xfrm>
          <a:prstGeom prst="rect">
            <a:avLst/>
          </a:prstGeom>
          <a:noFill/>
          <a:ln w="9525">
            <a:noFill/>
            <a:miter lim="800000"/>
            <a:headEnd/>
            <a:tailEnd/>
          </a:ln>
        </p:spPr>
      </p:pic>
      <p:pic>
        <p:nvPicPr>
          <p:cNvPr id="24579" name="Picture 22" descr="tai nguyen ruyng"/>
          <p:cNvPicPr>
            <a:picLocks noChangeAspect="1" noChangeArrowheads="1"/>
          </p:cNvPicPr>
          <p:nvPr/>
        </p:nvPicPr>
        <p:blipFill>
          <a:blip r:embed="rId5"/>
          <a:srcRect/>
          <a:stretch>
            <a:fillRect/>
          </a:stretch>
        </p:blipFill>
        <p:spPr bwMode="auto">
          <a:xfrm>
            <a:off x="1524000" y="838200"/>
            <a:ext cx="5105400" cy="3829050"/>
          </a:xfrm>
          <a:prstGeom prst="rect">
            <a:avLst/>
          </a:prstGeom>
          <a:noFill/>
          <a:ln w="9525">
            <a:noFill/>
            <a:miter lim="800000"/>
            <a:headEnd/>
            <a:tailEnd/>
          </a:ln>
        </p:spPr>
      </p:pic>
      <p:sp>
        <p:nvSpPr>
          <p:cNvPr id="19479" name="Text Box 23"/>
          <p:cNvSpPr txBox="1">
            <a:spLocks noChangeArrowheads="1"/>
          </p:cNvSpPr>
          <p:nvPr/>
        </p:nvSpPr>
        <p:spPr bwMode="auto">
          <a:xfrm>
            <a:off x="1143000" y="4800600"/>
            <a:ext cx="6477000" cy="1200150"/>
          </a:xfrm>
          <a:prstGeom prst="rect">
            <a:avLst/>
          </a:prstGeom>
          <a:noFill/>
          <a:ln w="9525" algn="ctr">
            <a:noFill/>
            <a:miter lim="800000"/>
            <a:headEnd/>
            <a:tailEnd/>
          </a:ln>
        </p:spPr>
        <p:txBody>
          <a:bodyPr>
            <a:spAutoFit/>
          </a:bodyPr>
          <a:lstStyle/>
          <a:p>
            <a:r>
              <a:rPr lang="en-US" sz="2400">
                <a:solidFill>
                  <a:srgbClr val="0000FF"/>
                </a:solidFill>
              </a:rPr>
              <a:t>Tôi là tài nguyên rừng. Tôi cung cấp gỗ, thuốc quý, động vật…Tôi còn ngăn chặn lũ lụt xói mòn và làm cho không khí trong lành.</a:t>
            </a:r>
          </a:p>
        </p:txBody>
      </p:sp>
      <p:sp>
        <p:nvSpPr>
          <p:cNvPr id="19481" name="WordArt 25"/>
          <p:cNvSpPr>
            <a:spLocks noChangeArrowheads="1" noChangeShapeType="1" noTextEdit="1"/>
          </p:cNvSpPr>
          <p:nvPr/>
        </p:nvSpPr>
        <p:spPr bwMode="auto">
          <a:xfrm>
            <a:off x="1981200" y="130175"/>
            <a:ext cx="4953000" cy="7080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Tôi là ai? Tôi có lợi ích gì ?</a:t>
            </a:r>
          </a:p>
        </p:txBody>
      </p:sp>
      <p:sp>
        <p:nvSpPr>
          <p:cNvPr id="19485" name="Oval 29"/>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11</a:t>
            </a:r>
          </a:p>
        </p:txBody>
      </p:sp>
      <p:sp>
        <p:nvSpPr>
          <p:cNvPr id="19486" name="Oval 30"/>
          <p:cNvSpPr>
            <a:spLocks noChangeArrowheads="1"/>
          </p:cNvSpPr>
          <p:nvPr/>
        </p:nvSpPr>
        <p:spPr bwMode="auto">
          <a:xfrm>
            <a:off x="77724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12</a:t>
            </a:r>
          </a:p>
        </p:txBody>
      </p:sp>
      <p:sp>
        <p:nvSpPr>
          <p:cNvPr id="19487" name="Oval 31"/>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13</a:t>
            </a:r>
          </a:p>
        </p:txBody>
      </p:sp>
      <p:sp>
        <p:nvSpPr>
          <p:cNvPr id="19488" name="Oval 32"/>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14</a:t>
            </a:r>
          </a:p>
        </p:txBody>
      </p:sp>
      <p:sp>
        <p:nvSpPr>
          <p:cNvPr id="19489" name="Oval 33"/>
          <p:cNvSpPr>
            <a:spLocks noChangeArrowheads="1"/>
          </p:cNvSpPr>
          <p:nvPr/>
        </p:nvSpPr>
        <p:spPr bwMode="auto">
          <a:xfrm>
            <a:off x="7924800" y="152400"/>
            <a:ext cx="1066800" cy="12954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5</a:t>
            </a:r>
          </a:p>
        </p:txBody>
      </p:sp>
      <p:sp>
        <p:nvSpPr>
          <p:cNvPr id="19490" name="Oval 34"/>
          <p:cNvSpPr>
            <a:spLocks noChangeArrowheads="1"/>
          </p:cNvSpPr>
          <p:nvPr/>
        </p:nvSpPr>
        <p:spPr bwMode="auto">
          <a:xfrm>
            <a:off x="7772400" y="304800"/>
            <a:ext cx="1066800" cy="11430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a:t>
            </a:r>
          </a:p>
        </p:txBody>
      </p:sp>
      <p:sp>
        <p:nvSpPr>
          <p:cNvPr id="19491" name="Oval 35"/>
          <p:cNvSpPr>
            <a:spLocks noChangeArrowheads="1"/>
          </p:cNvSpPr>
          <p:nvPr/>
        </p:nvSpPr>
        <p:spPr bwMode="auto">
          <a:xfrm>
            <a:off x="77724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a:t>
            </a:r>
          </a:p>
        </p:txBody>
      </p:sp>
      <p:sp>
        <p:nvSpPr>
          <p:cNvPr id="19492" name="Oval 36"/>
          <p:cNvSpPr>
            <a:spLocks noChangeArrowheads="1"/>
          </p:cNvSpPr>
          <p:nvPr/>
        </p:nvSpPr>
        <p:spPr bwMode="auto">
          <a:xfrm>
            <a:off x="7543800" y="3810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8</a:t>
            </a:r>
          </a:p>
        </p:txBody>
      </p:sp>
      <p:sp>
        <p:nvSpPr>
          <p:cNvPr id="19493" name="Oval 37"/>
          <p:cNvSpPr>
            <a:spLocks noChangeArrowheads="1"/>
          </p:cNvSpPr>
          <p:nvPr/>
        </p:nvSpPr>
        <p:spPr bwMode="auto">
          <a:xfrm>
            <a:off x="8001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9</a:t>
            </a:r>
          </a:p>
        </p:txBody>
      </p:sp>
      <p:sp>
        <p:nvSpPr>
          <p:cNvPr id="19494" name="Oval 38"/>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6</a:t>
            </a:r>
          </a:p>
        </p:txBody>
      </p:sp>
      <p:sp>
        <p:nvSpPr>
          <p:cNvPr id="19495" name="Oval 39"/>
          <p:cNvSpPr>
            <a:spLocks noChangeArrowheads="1"/>
          </p:cNvSpPr>
          <p:nvPr/>
        </p:nvSpPr>
        <p:spPr bwMode="auto">
          <a:xfrm>
            <a:off x="80772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4</a:t>
            </a:r>
          </a:p>
        </p:txBody>
      </p:sp>
      <p:sp>
        <p:nvSpPr>
          <p:cNvPr id="19496" name="Oval 40"/>
          <p:cNvSpPr>
            <a:spLocks noChangeArrowheads="1"/>
          </p:cNvSpPr>
          <p:nvPr/>
        </p:nvSpPr>
        <p:spPr bwMode="auto">
          <a:xfrm>
            <a:off x="7848600" y="127000"/>
            <a:ext cx="10668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a:t>
            </a:r>
          </a:p>
        </p:txBody>
      </p:sp>
      <p:sp>
        <p:nvSpPr>
          <p:cNvPr id="19497" name="Oval 41"/>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7</a:t>
            </a:r>
          </a:p>
        </p:txBody>
      </p:sp>
      <p:sp>
        <p:nvSpPr>
          <p:cNvPr id="19498" name="Oval 42"/>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10</a:t>
            </a:r>
          </a:p>
        </p:txBody>
      </p:sp>
      <p:sp>
        <p:nvSpPr>
          <p:cNvPr id="19499" name="Oval 43"/>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15</a:t>
            </a:r>
          </a:p>
        </p:txBody>
      </p:sp>
      <p:sp>
        <p:nvSpPr>
          <p:cNvPr id="19500" name="Oval 44"/>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16</a:t>
            </a:r>
          </a:p>
        </p:txBody>
      </p:sp>
      <p:sp>
        <p:nvSpPr>
          <p:cNvPr id="19501" name="Oval 45"/>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17</a:t>
            </a:r>
          </a:p>
        </p:txBody>
      </p:sp>
      <p:sp>
        <p:nvSpPr>
          <p:cNvPr id="19502" name="Oval 46"/>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18</a:t>
            </a:r>
          </a:p>
        </p:txBody>
      </p:sp>
      <p:sp>
        <p:nvSpPr>
          <p:cNvPr id="19503" name="Oval 47"/>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19</a:t>
            </a:r>
          </a:p>
        </p:txBody>
      </p:sp>
      <p:sp>
        <p:nvSpPr>
          <p:cNvPr id="19504" name="Oval 48"/>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20</a:t>
            </a:r>
          </a:p>
        </p:txBody>
      </p:sp>
      <p:sp>
        <p:nvSpPr>
          <p:cNvPr id="19505" name="Oval 49"/>
          <p:cNvSpPr>
            <a:spLocks noChangeArrowheads="1"/>
          </p:cNvSpPr>
          <p:nvPr/>
        </p:nvSpPr>
        <p:spPr bwMode="auto">
          <a:xfrm>
            <a:off x="80010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21</a:t>
            </a:r>
          </a:p>
        </p:txBody>
      </p:sp>
      <p:sp>
        <p:nvSpPr>
          <p:cNvPr id="19506" name="Oval 50"/>
          <p:cNvSpPr>
            <a:spLocks noChangeArrowheads="1"/>
          </p:cNvSpPr>
          <p:nvPr/>
        </p:nvSpPr>
        <p:spPr bwMode="auto">
          <a:xfrm>
            <a:off x="78486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22</a:t>
            </a:r>
          </a:p>
        </p:txBody>
      </p:sp>
      <p:sp>
        <p:nvSpPr>
          <p:cNvPr id="19507" name="Oval 51"/>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23</a:t>
            </a:r>
          </a:p>
        </p:txBody>
      </p:sp>
      <p:sp>
        <p:nvSpPr>
          <p:cNvPr id="19508" name="Oval 52"/>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24</a:t>
            </a:r>
          </a:p>
        </p:txBody>
      </p:sp>
      <p:sp>
        <p:nvSpPr>
          <p:cNvPr id="19509" name="Oval 53"/>
          <p:cNvSpPr>
            <a:spLocks noChangeArrowheads="1"/>
          </p:cNvSpPr>
          <p:nvPr/>
        </p:nvSpPr>
        <p:spPr bwMode="auto">
          <a:xfrm>
            <a:off x="80772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25</a:t>
            </a:r>
          </a:p>
        </p:txBody>
      </p:sp>
      <p:sp>
        <p:nvSpPr>
          <p:cNvPr id="19510" name="Oval 54"/>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26</a:t>
            </a:r>
          </a:p>
        </p:txBody>
      </p:sp>
      <p:sp>
        <p:nvSpPr>
          <p:cNvPr id="19511" name="Oval 55"/>
          <p:cNvSpPr>
            <a:spLocks noChangeArrowheads="1"/>
          </p:cNvSpPr>
          <p:nvPr/>
        </p:nvSpPr>
        <p:spPr bwMode="auto">
          <a:xfrm>
            <a:off x="80010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27</a:t>
            </a:r>
          </a:p>
        </p:txBody>
      </p:sp>
      <p:sp>
        <p:nvSpPr>
          <p:cNvPr id="19512" name="Oval 56"/>
          <p:cNvSpPr>
            <a:spLocks noChangeArrowheads="1"/>
          </p:cNvSpPr>
          <p:nvPr/>
        </p:nvSpPr>
        <p:spPr bwMode="auto">
          <a:xfrm>
            <a:off x="80010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28</a:t>
            </a:r>
          </a:p>
        </p:txBody>
      </p:sp>
      <p:sp>
        <p:nvSpPr>
          <p:cNvPr id="19513" name="Oval 57"/>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29</a:t>
            </a:r>
          </a:p>
        </p:txBody>
      </p:sp>
      <p:sp>
        <p:nvSpPr>
          <p:cNvPr id="19514" name="Oval 58"/>
          <p:cNvSpPr>
            <a:spLocks noChangeArrowheads="1"/>
          </p:cNvSpPr>
          <p:nvPr/>
        </p:nvSpPr>
        <p:spPr bwMode="auto">
          <a:xfrm>
            <a:off x="77724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30</a:t>
            </a:r>
          </a:p>
        </p:txBody>
      </p:sp>
      <p:pic>
        <p:nvPicPr>
          <p:cNvPr id="24612" name="Picture 60" descr="rigolo073"/>
          <p:cNvPicPr>
            <a:picLocks noChangeAspect="1" noChangeArrowheads="1" noCrop="1"/>
          </p:cNvPicPr>
          <p:nvPr/>
        </p:nvPicPr>
        <p:blipFill>
          <a:blip r:embed="rId6"/>
          <a:srcRect/>
          <a:stretch>
            <a:fillRect/>
          </a:stretch>
        </p:blipFill>
        <p:spPr bwMode="auto">
          <a:xfrm>
            <a:off x="7924800" y="5715000"/>
            <a:ext cx="1219200" cy="938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repeatCount="indefinite" fill="hold" grpId="0" nodeType="clickEffect">
                                  <p:stCondLst>
                                    <p:cond delay="0"/>
                                  </p:stCondLst>
                                  <p:childTnLst>
                                    <p:animClr clrSpc="rgb" dir="cw">
                                      <p:cBhvr>
                                        <p:cTn id="6" dur="2000" fill="hold"/>
                                        <p:tgtEl>
                                          <p:spTgt spid="19481"/>
                                        </p:tgtEl>
                                        <p:attrNameLst>
                                          <p:attrName>style.color</p:attrName>
                                        </p:attrNameLst>
                                      </p:cBhvr>
                                      <p:to>
                                        <a:srgbClr val="FF33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9514"/>
                                        </p:tgtEl>
                                        <p:attrNameLst>
                                          <p:attrName>style.visibility</p:attrName>
                                        </p:attrNameLst>
                                      </p:cBhvr>
                                      <p:to>
                                        <p:strVal val="visible"/>
                                      </p:to>
                                    </p:set>
                                    <p:anim calcmode="lin" valueType="num">
                                      <p:cBhvr>
                                        <p:cTn id="11" dur="500" fill="hold"/>
                                        <p:tgtEl>
                                          <p:spTgt spid="19514"/>
                                        </p:tgtEl>
                                        <p:attrNameLst>
                                          <p:attrName>ppt_w</p:attrName>
                                        </p:attrNameLst>
                                      </p:cBhvr>
                                      <p:tavLst>
                                        <p:tav tm="0">
                                          <p:val>
                                            <p:fltVal val="0"/>
                                          </p:val>
                                        </p:tav>
                                        <p:tav tm="100000">
                                          <p:val>
                                            <p:strVal val="#ppt_w"/>
                                          </p:val>
                                        </p:tav>
                                      </p:tavLst>
                                    </p:anim>
                                    <p:anim calcmode="lin" valueType="num">
                                      <p:cBhvr>
                                        <p:cTn id="12" dur="500" fill="hold"/>
                                        <p:tgtEl>
                                          <p:spTgt spid="19514"/>
                                        </p:tgtEl>
                                        <p:attrNameLst>
                                          <p:attrName>ppt_h</p:attrName>
                                        </p:attrNameLst>
                                      </p:cBhvr>
                                      <p:tavLst>
                                        <p:tav tm="0">
                                          <p:val>
                                            <p:fltVal val="0"/>
                                          </p:val>
                                        </p:tav>
                                        <p:tav tm="100000">
                                          <p:val>
                                            <p:strVal val="#ppt_h"/>
                                          </p:val>
                                        </p:tav>
                                      </p:tavLst>
                                    </p:anim>
                                    <p:animEffect transition="in" filter="fade">
                                      <p:cBhvr>
                                        <p:cTn id="13" dur="500"/>
                                        <p:tgtEl>
                                          <p:spTgt spid="19514"/>
                                        </p:tgtEl>
                                      </p:cBhvr>
                                    </p:animEffec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4" fill="hold" nodeType="afterGroup">
                            <p:stCondLst>
                              <p:cond delay="500"/>
                            </p:stCondLst>
                            <p:childTnLst>
                              <p:par>
                                <p:cTn id="15" presetID="4" presetClass="exit" presetSubtype="16" fill="hold" grpId="1" nodeType="afterEffect">
                                  <p:stCondLst>
                                    <p:cond delay="0"/>
                                  </p:stCondLst>
                                  <p:childTnLst>
                                    <p:animEffect transition="out" filter="box(in)">
                                      <p:cBhvr>
                                        <p:cTn id="16" dur="500"/>
                                        <p:tgtEl>
                                          <p:spTgt spid="19514"/>
                                        </p:tgtEl>
                                      </p:cBhvr>
                                    </p:animEffect>
                                    <p:set>
                                      <p:cBhvr>
                                        <p:cTn id="17" dur="1" fill="hold">
                                          <p:stCondLst>
                                            <p:cond delay="499"/>
                                          </p:stCondLst>
                                        </p:cTn>
                                        <p:tgtEl>
                                          <p:spTgt spid="19514"/>
                                        </p:tgtEl>
                                        <p:attrNameLst>
                                          <p:attrName>style.visibility</p:attrName>
                                        </p:attrNameLst>
                                      </p:cBhvr>
                                      <p:to>
                                        <p:strVal val="hidden"/>
                                      </p:to>
                                    </p:se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19513"/>
                                        </p:tgtEl>
                                        <p:attrNameLst>
                                          <p:attrName>style.visibility</p:attrName>
                                        </p:attrNameLst>
                                      </p:cBhvr>
                                      <p:to>
                                        <p:strVal val="visible"/>
                                      </p:to>
                                    </p:set>
                                    <p:anim calcmode="lin" valueType="num">
                                      <p:cBhvr>
                                        <p:cTn id="21" dur="500" fill="hold"/>
                                        <p:tgtEl>
                                          <p:spTgt spid="19513"/>
                                        </p:tgtEl>
                                        <p:attrNameLst>
                                          <p:attrName>ppt_w</p:attrName>
                                        </p:attrNameLst>
                                      </p:cBhvr>
                                      <p:tavLst>
                                        <p:tav tm="0">
                                          <p:val>
                                            <p:fltVal val="0"/>
                                          </p:val>
                                        </p:tav>
                                        <p:tav tm="100000">
                                          <p:val>
                                            <p:strVal val="#ppt_w"/>
                                          </p:val>
                                        </p:tav>
                                      </p:tavLst>
                                    </p:anim>
                                    <p:anim calcmode="lin" valueType="num">
                                      <p:cBhvr>
                                        <p:cTn id="22" dur="500" fill="hold"/>
                                        <p:tgtEl>
                                          <p:spTgt spid="19513"/>
                                        </p:tgtEl>
                                        <p:attrNameLst>
                                          <p:attrName>ppt_h</p:attrName>
                                        </p:attrNameLst>
                                      </p:cBhvr>
                                      <p:tavLst>
                                        <p:tav tm="0">
                                          <p:val>
                                            <p:fltVal val="0"/>
                                          </p:val>
                                        </p:tav>
                                        <p:tav tm="100000">
                                          <p:val>
                                            <p:strVal val="#ppt_h"/>
                                          </p:val>
                                        </p:tav>
                                      </p:tavLst>
                                    </p:anim>
                                    <p:animEffect transition="in" filter="fade">
                                      <p:cBhvr>
                                        <p:cTn id="23" dur="500"/>
                                        <p:tgtEl>
                                          <p:spTgt spid="19513"/>
                                        </p:tgtEl>
                                      </p:cBhvr>
                                    </p:animEffec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4" fill="hold" nodeType="afterGroup">
                            <p:stCondLst>
                              <p:cond delay="1500"/>
                            </p:stCondLst>
                            <p:childTnLst>
                              <p:par>
                                <p:cTn id="25" presetID="4" presetClass="exit" presetSubtype="16" fill="hold" grpId="1" nodeType="afterEffect">
                                  <p:stCondLst>
                                    <p:cond delay="0"/>
                                  </p:stCondLst>
                                  <p:childTnLst>
                                    <p:animEffect transition="out" filter="box(in)">
                                      <p:cBhvr>
                                        <p:cTn id="26" dur="500"/>
                                        <p:tgtEl>
                                          <p:spTgt spid="19513"/>
                                        </p:tgtEl>
                                      </p:cBhvr>
                                    </p:animEffect>
                                    <p:set>
                                      <p:cBhvr>
                                        <p:cTn id="27" dur="1" fill="hold">
                                          <p:stCondLst>
                                            <p:cond delay="499"/>
                                          </p:stCondLst>
                                        </p:cTn>
                                        <p:tgtEl>
                                          <p:spTgt spid="19513"/>
                                        </p:tgtEl>
                                        <p:attrNameLst>
                                          <p:attrName>style.visibility</p:attrName>
                                        </p:attrNameLst>
                                      </p:cBhvr>
                                      <p:to>
                                        <p:strVal val="hidden"/>
                                      </p:to>
                                    </p:se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9512"/>
                                        </p:tgtEl>
                                        <p:attrNameLst>
                                          <p:attrName>style.visibility</p:attrName>
                                        </p:attrNameLst>
                                      </p:cBhvr>
                                      <p:to>
                                        <p:strVal val="visible"/>
                                      </p:to>
                                    </p:set>
                                    <p:anim calcmode="lin" valueType="num">
                                      <p:cBhvr>
                                        <p:cTn id="31" dur="500" fill="hold"/>
                                        <p:tgtEl>
                                          <p:spTgt spid="19512"/>
                                        </p:tgtEl>
                                        <p:attrNameLst>
                                          <p:attrName>ppt_w</p:attrName>
                                        </p:attrNameLst>
                                      </p:cBhvr>
                                      <p:tavLst>
                                        <p:tav tm="0">
                                          <p:val>
                                            <p:fltVal val="0"/>
                                          </p:val>
                                        </p:tav>
                                        <p:tav tm="100000">
                                          <p:val>
                                            <p:strVal val="#ppt_w"/>
                                          </p:val>
                                        </p:tav>
                                      </p:tavLst>
                                    </p:anim>
                                    <p:anim calcmode="lin" valueType="num">
                                      <p:cBhvr>
                                        <p:cTn id="32" dur="500" fill="hold"/>
                                        <p:tgtEl>
                                          <p:spTgt spid="19512"/>
                                        </p:tgtEl>
                                        <p:attrNameLst>
                                          <p:attrName>ppt_h</p:attrName>
                                        </p:attrNameLst>
                                      </p:cBhvr>
                                      <p:tavLst>
                                        <p:tav tm="0">
                                          <p:val>
                                            <p:fltVal val="0"/>
                                          </p:val>
                                        </p:tav>
                                        <p:tav tm="100000">
                                          <p:val>
                                            <p:strVal val="#ppt_h"/>
                                          </p:val>
                                        </p:tav>
                                      </p:tavLst>
                                    </p:anim>
                                    <p:animEffect transition="in" filter="fade">
                                      <p:cBhvr>
                                        <p:cTn id="33" dur="500"/>
                                        <p:tgtEl>
                                          <p:spTgt spid="19512"/>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4" fill="hold" nodeType="afterGroup">
                            <p:stCondLst>
                              <p:cond delay="2500"/>
                            </p:stCondLst>
                            <p:childTnLst>
                              <p:par>
                                <p:cTn id="35" presetID="4" presetClass="exit" presetSubtype="16" fill="hold" grpId="1" nodeType="afterEffect">
                                  <p:stCondLst>
                                    <p:cond delay="0"/>
                                  </p:stCondLst>
                                  <p:childTnLst>
                                    <p:animEffect transition="out" filter="box(in)">
                                      <p:cBhvr>
                                        <p:cTn id="36" dur="500"/>
                                        <p:tgtEl>
                                          <p:spTgt spid="19512"/>
                                        </p:tgtEl>
                                      </p:cBhvr>
                                    </p:animEffect>
                                    <p:set>
                                      <p:cBhvr>
                                        <p:cTn id="37" dur="1" fill="hold">
                                          <p:stCondLst>
                                            <p:cond delay="499"/>
                                          </p:stCondLst>
                                        </p:cTn>
                                        <p:tgtEl>
                                          <p:spTgt spid="19512"/>
                                        </p:tgtEl>
                                        <p:attrNameLst>
                                          <p:attrName>style.visibility</p:attrName>
                                        </p:attrNameLst>
                                      </p:cBhvr>
                                      <p:to>
                                        <p:strVal val="hidden"/>
                                      </p:to>
                                    </p:set>
                                  </p:childTnLst>
                                </p:cTn>
                              </p:par>
                            </p:childTnLst>
                          </p:cTn>
                        </p:par>
                        <p:par>
                          <p:cTn id="38" fill="hold" nodeType="afterGroup">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19511"/>
                                        </p:tgtEl>
                                        <p:attrNameLst>
                                          <p:attrName>style.visibility</p:attrName>
                                        </p:attrNameLst>
                                      </p:cBhvr>
                                      <p:to>
                                        <p:strVal val="visible"/>
                                      </p:to>
                                    </p:set>
                                    <p:anim calcmode="lin" valueType="num">
                                      <p:cBhvr>
                                        <p:cTn id="41" dur="500" fill="hold"/>
                                        <p:tgtEl>
                                          <p:spTgt spid="19511"/>
                                        </p:tgtEl>
                                        <p:attrNameLst>
                                          <p:attrName>ppt_w</p:attrName>
                                        </p:attrNameLst>
                                      </p:cBhvr>
                                      <p:tavLst>
                                        <p:tav tm="0">
                                          <p:val>
                                            <p:fltVal val="0"/>
                                          </p:val>
                                        </p:tav>
                                        <p:tav tm="100000">
                                          <p:val>
                                            <p:strVal val="#ppt_w"/>
                                          </p:val>
                                        </p:tav>
                                      </p:tavLst>
                                    </p:anim>
                                    <p:anim calcmode="lin" valueType="num">
                                      <p:cBhvr>
                                        <p:cTn id="42" dur="500" fill="hold"/>
                                        <p:tgtEl>
                                          <p:spTgt spid="19511"/>
                                        </p:tgtEl>
                                        <p:attrNameLst>
                                          <p:attrName>ppt_h</p:attrName>
                                        </p:attrNameLst>
                                      </p:cBhvr>
                                      <p:tavLst>
                                        <p:tav tm="0">
                                          <p:val>
                                            <p:fltVal val="0"/>
                                          </p:val>
                                        </p:tav>
                                        <p:tav tm="100000">
                                          <p:val>
                                            <p:strVal val="#ppt_h"/>
                                          </p:val>
                                        </p:tav>
                                      </p:tavLst>
                                    </p:anim>
                                    <p:animEffect transition="in" filter="fade">
                                      <p:cBhvr>
                                        <p:cTn id="43" dur="500"/>
                                        <p:tgtEl>
                                          <p:spTgt spid="19511"/>
                                        </p:tgtEl>
                                      </p:cBhvr>
                                    </p:animEffec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4" fill="hold" nodeType="afterGroup">
                            <p:stCondLst>
                              <p:cond delay="3500"/>
                            </p:stCondLst>
                            <p:childTnLst>
                              <p:par>
                                <p:cTn id="45" presetID="4" presetClass="exit" presetSubtype="16" fill="hold" grpId="1" nodeType="afterEffect">
                                  <p:stCondLst>
                                    <p:cond delay="0"/>
                                  </p:stCondLst>
                                  <p:childTnLst>
                                    <p:animEffect transition="out" filter="box(in)">
                                      <p:cBhvr>
                                        <p:cTn id="46" dur="500"/>
                                        <p:tgtEl>
                                          <p:spTgt spid="19511"/>
                                        </p:tgtEl>
                                      </p:cBhvr>
                                    </p:animEffect>
                                    <p:set>
                                      <p:cBhvr>
                                        <p:cTn id="47" dur="1" fill="hold">
                                          <p:stCondLst>
                                            <p:cond delay="499"/>
                                          </p:stCondLst>
                                        </p:cTn>
                                        <p:tgtEl>
                                          <p:spTgt spid="19511"/>
                                        </p:tgtEl>
                                        <p:attrNameLst>
                                          <p:attrName>style.visibility</p:attrName>
                                        </p:attrNameLst>
                                      </p:cBhvr>
                                      <p:to>
                                        <p:strVal val="hidden"/>
                                      </p:to>
                                    </p:set>
                                  </p:childTnLst>
                                </p:cTn>
                              </p:par>
                            </p:childTnLst>
                          </p:cTn>
                        </p:par>
                        <p:par>
                          <p:cTn id="48" fill="hold" nodeType="afterGroup">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19510"/>
                                        </p:tgtEl>
                                        <p:attrNameLst>
                                          <p:attrName>style.visibility</p:attrName>
                                        </p:attrNameLst>
                                      </p:cBhvr>
                                      <p:to>
                                        <p:strVal val="visible"/>
                                      </p:to>
                                    </p:set>
                                    <p:anim calcmode="lin" valueType="num">
                                      <p:cBhvr>
                                        <p:cTn id="51" dur="500" fill="hold"/>
                                        <p:tgtEl>
                                          <p:spTgt spid="19510"/>
                                        </p:tgtEl>
                                        <p:attrNameLst>
                                          <p:attrName>ppt_w</p:attrName>
                                        </p:attrNameLst>
                                      </p:cBhvr>
                                      <p:tavLst>
                                        <p:tav tm="0">
                                          <p:val>
                                            <p:fltVal val="0"/>
                                          </p:val>
                                        </p:tav>
                                        <p:tav tm="100000">
                                          <p:val>
                                            <p:strVal val="#ppt_w"/>
                                          </p:val>
                                        </p:tav>
                                      </p:tavLst>
                                    </p:anim>
                                    <p:anim calcmode="lin" valueType="num">
                                      <p:cBhvr>
                                        <p:cTn id="52" dur="500" fill="hold"/>
                                        <p:tgtEl>
                                          <p:spTgt spid="19510"/>
                                        </p:tgtEl>
                                        <p:attrNameLst>
                                          <p:attrName>ppt_h</p:attrName>
                                        </p:attrNameLst>
                                      </p:cBhvr>
                                      <p:tavLst>
                                        <p:tav tm="0">
                                          <p:val>
                                            <p:fltVal val="0"/>
                                          </p:val>
                                        </p:tav>
                                        <p:tav tm="100000">
                                          <p:val>
                                            <p:strVal val="#ppt_h"/>
                                          </p:val>
                                        </p:tav>
                                      </p:tavLst>
                                    </p:anim>
                                    <p:animEffect transition="in" filter="fade">
                                      <p:cBhvr>
                                        <p:cTn id="53" dur="500"/>
                                        <p:tgtEl>
                                          <p:spTgt spid="19510"/>
                                        </p:tgtEl>
                                      </p:cBhvr>
                                    </p:animEffec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4" fill="hold" nodeType="afterGroup">
                            <p:stCondLst>
                              <p:cond delay="4500"/>
                            </p:stCondLst>
                            <p:childTnLst>
                              <p:par>
                                <p:cTn id="55" presetID="4" presetClass="exit" presetSubtype="16" fill="hold" grpId="1" nodeType="afterEffect">
                                  <p:stCondLst>
                                    <p:cond delay="0"/>
                                  </p:stCondLst>
                                  <p:childTnLst>
                                    <p:animEffect transition="out" filter="box(in)">
                                      <p:cBhvr>
                                        <p:cTn id="56" dur="500"/>
                                        <p:tgtEl>
                                          <p:spTgt spid="19510"/>
                                        </p:tgtEl>
                                      </p:cBhvr>
                                    </p:animEffect>
                                    <p:set>
                                      <p:cBhvr>
                                        <p:cTn id="57" dur="1" fill="hold">
                                          <p:stCondLst>
                                            <p:cond delay="499"/>
                                          </p:stCondLst>
                                        </p:cTn>
                                        <p:tgtEl>
                                          <p:spTgt spid="19510"/>
                                        </p:tgtEl>
                                        <p:attrNameLst>
                                          <p:attrName>style.visibility</p:attrName>
                                        </p:attrNameLst>
                                      </p:cBhvr>
                                      <p:to>
                                        <p:strVal val="hidden"/>
                                      </p:to>
                                    </p:set>
                                  </p:childTnLst>
                                </p:cTn>
                              </p:par>
                            </p:childTnLst>
                          </p:cTn>
                        </p:par>
                        <p:par>
                          <p:cTn id="58" fill="hold" nodeType="afterGroup">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19509"/>
                                        </p:tgtEl>
                                        <p:attrNameLst>
                                          <p:attrName>style.visibility</p:attrName>
                                        </p:attrNameLst>
                                      </p:cBhvr>
                                      <p:to>
                                        <p:strVal val="visible"/>
                                      </p:to>
                                    </p:set>
                                    <p:anim calcmode="lin" valueType="num">
                                      <p:cBhvr>
                                        <p:cTn id="61" dur="500" fill="hold"/>
                                        <p:tgtEl>
                                          <p:spTgt spid="19509"/>
                                        </p:tgtEl>
                                        <p:attrNameLst>
                                          <p:attrName>ppt_w</p:attrName>
                                        </p:attrNameLst>
                                      </p:cBhvr>
                                      <p:tavLst>
                                        <p:tav tm="0">
                                          <p:val>
                                            <p:fltVal val="0"/>
                                          </p:val>
                                        </p:tav>
                                        <p:tav tm="100000">
                                          <p:val>
                                            <p:strVal val="#ppt_w"/>
                                          </p:val>
                                        </p:tav>
                                      </p:tavLst>
                                    </p:anim>
                                    <p:anim calcmode="lin" valueType="num">
                                      <p:cBhvr>
                                        <p:cTn id="62" dur="500" fill="hold"/>
                                        <p:tgtEl>
                                          <p:spTgt spid="19509"/>
                                        </p:tgtEl>
                                        <p:attrNameLst>
                                          <p:attrName>ppt_h</p:attrName>
                                        </p:attrNameLst>
                                      </p:cBhvr>
                                      <p:tavLst>
                                        <p:tav tm="0">
                                          <p:val>
                                            <p:fltVal val="0"/>
                                          </p:val>
                                        </p:tav>
                                        <p:tav tm="100000">
                                          <p:val>
                                            <p:strVal val="#ppt_h"/>
                                          </p:val>
                                        </p:tav>
                                      </p:tavLst>
                                    </p:anim>
                                    <p:animEffect transition="in" filter="fade">
                                      <p:cBhvr>
                                        <p:cTn id="63" dur="500"/>
                                        <p:tgtEl>
                                          <p:spTgt spid="19509"/>
                                        </p:tgtEl>
                                      </p:cBhvr>
                                    </p:animEffec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4" fill="hold" nodeType="afterGroup">
                            <p:stCondLst>
                              <p:cond delay="5500"/>
                            </p:stCondLst>
                            <p:childTnLst>
                              <p:par>
                                <p:cTn id="65" presetID="4" presetClass="exit" presetSubtype="16" fill="hold" grpId="1" nodeType="afterEffect">
                                  <p:stCondLst>
                                    <p:cond delay="0"/>
                                  </p:stCondLst>
                                  <p:childTnLst>
                                    <p:animEffect transition="out" filter="box(in)">
                                      <p:cBhvr>
                                        <p:cTn id="66" dur="500"/>
                                        <p:tgtEl>
                                          <p:spTgt spid="19509"/>
                                        </p:tgtEl>
                                      </p:cBhvr>
                                    </p:animEffect>
                                    <p:set>
                                      <p:cBhvr>
                                        <p:cTn id="67" dur="1" fill="hold">
                                          <p:stCondLst>
                                            <p:cond delay="499"/>
                                          </p:stCondLst>
                                        </p:cTn>
                                        <p:tgtEl>
                                          <p:spTgt spid="19509"/>
                                        </p:tgtEl>
                                        <p:attrNameLst>
                                          <p:attrName>style.visibility</p:attrName>
                                        </p:attrNameLst>
                                      </p:cBhvr>
                                      <p:to>
                                        <p:strVal val="hidden"/>
                                      </p:to>
                                    </p:set>
                                  </p:childTnLst>
                                </p:cTn>
                              </p:par>
                            </p:childTnLst>
                          </p:cTn>
                        </p:par>
                        <p:par>
                          <p:cTn id="68" fill="hold" nodeType="afterGroup">
                            <p:stCondLst>
                              <p:cond delay="6000"/>
                            </p:stCondLst>
                            <p:childTnLst>
                              <p:par>
                                <p:cTn id="69" presetID="53" presetClass="entr" presetSubtype="0" fill="hold" grpId="0" nodeType="afterEffect">
                                  <p:stCondLst>
                                    <p:cond delay="0"/>
                                  </p:stCondLst>
                                  <p:childTnLst>
                                    <p:set>
                                      <p:cBhvr>
                                        <p:cTn id="70" dur="1" fill="hold">
                                          <p:stCondLst>
                                            <p:cond delay="0"/>
                                          </p:stCondLst>
                                        </p:cTn>
                                        <p:tgtEl>
                                          <p:spTgt spid="19508"/>
                                        </p:tgtEl>
                                        <p:attrNameLst>
                                          <p:attrName>style.visibility</p:attrName>
                                        </p:attrNameLst>
                                      </p:cBhvr>
                                      <p:to>
                                        <p:strVal val="visible"/>
                                      </p:to>
                                    </p:set>
                                    <p:anim calcmode="lin" valueType="num">
                                      <p:cBhvr>
                                        <p:cTn id="71" dur="500" fill="hold"/>
                                        <p:tgtEl>
                                          <p:spTgt spid="19508"/>
                                        </p:tgtEl>
                                        <p:attrNameLst>
                                          <p:attrName>ppt_w</p:attrName>
                                        </p:attrNameLst>
                                      </p:cBhvr>
                                      <p:tavLst>
                                        <p:tav tm="0">
                                          <p:val>
                                            <p:fltVal val="0"/>
                                          </p:val>
                                        </p:tav>
                                        <p:tav tm="100000">
                                          <p:val>
                                            <p:strVal val="#ppt_w"/>
                                          </p:val>
                                        </p:tav>
                                      </p:tavLst>
                                    </p:anim>
                                    <p:anim calcmode="lin" valueType="num">
                                      <p:cBhvr>
                                        <p:cTn id="72" dur="500" fill="hold"/>
                                        <p:tgtEl>
                                          <p:spTgt spid="19508"/>
                                        </p:tgtEl>
                                        <p:attrNameLst>
                                          <p:attrName>ppt_h</p:attrName>
                                        </p:attrNameLst>
                                      </p:cBhvr>
                                      <p:tavLst>
                                        <p:tav tm="0">
                                          <p:val>
                                            <p:fltVal val="0"/>
                                          </p:val>
                                        </p:tav>
                                        <p:tav tm="100000">
                                          <p:val>
                                            <p:strVal val="#ppt_h"/>
                                          </p:val>
                                        </p:tav>
                                      </p:tavLst>
                                    </p:anim>
                                    <p:animEffect transition="in" filter="fade">
                                      <p:cBhvr>
                                        <p:cTn id="73" dur="500"/>
                                        <p:tgtEl>
                                          <p:spTgt spid="19508"/>
                                        </p:tgtEl>
                                      </p:cBhvr>
                                    </p:animEffec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4" fill="hold" nodeType="afterGroup">
                            <p:stCondLst>
                              <p:cond delay="6500"/>
                            </p:stCondLst>
                            <p:childTnLst>
                              <p:par>
                                <p:cTn id="75" presetID="4" presetClass="exit" presetSubtype="16" fill="hold" grpId="1" nodeType="afterEffect">
                                  <p:stCondLst>
                                    <p:cond delay="0"/>
                                  </p:stCondLst>
                                  <p:childTnLst>
                                    <p:animEffect transition="out" filter="box(in)">
                                      <p:cBhvr>
                                        <p:cTn id="76" dur="500"/>
                                        <p:tgtEl>
                                          <p:spTgt spid="19508"/>
                                        </p:tgtEl>
                                      </p:cBhvr>
                                    </p:animEffect>
                                    <p:set>
                                      <p:cBhvr>
                                        <p:cTn id="77" dur="1" fill="hold">
                                          <p:stCondLst>
                                            <p:cond delay="499"/>
                                          </p:stCondLst>
                                        </p:cTn>
                                        <p:tgtEl>
                                          <p:spTgt spid="19508"/>
                                        </p:tgtEl>
                                        <p:attrNameLst>
                                          <p:attrName>style.visibility</p:attrName>
                                        </p:attrNameLst>
                                      </p:cBhvr>
                                      <p:to>
                                        <p:strVal val="hidden"/>
                                      </p:to>
                                    </p:set>
                                  </p:childTnLst>
                                </p:cTn>
                              </p:par>
                            </p:childTnLst>
                          </p:cTn>
                        </p:par>
                        <p:par>
                          <p:cTn id="78" fill="hold" nodeType="afterGroup">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19507"/>
                                        </p:tgtEl>
                                        <p:attrNameLst>
                                          <p:attrName>style.visibility</p:attrName>
                                        </p:attrNameLst>
                                      </p:cBhvr>
                                      <p:to>
                                        <p:strVal val="visible"/>
                                      </p:to>
                                    </p:set>
                                    <p:anim calcmode="lin" valueType="num">
                                      <p:cBhvr>
                                        <p:cTn id="81" dur="500" fill="hold"/>
                                        <p:tgtEl>
                                          <p:spTgt spid="19507"/>
                                        </p:tgtEl>
                                        <p:attrNameLst>
                                          <p:attrName>ppt_w</p:attrName>
                                        </p:attrNameLst>
                                      </p:cBhvr>
                                      <p:tavLst>
                                        <p:tav tm="0">
                                          <p:val>
                                            <p:fltVal val="0"/>
                                          </p:val>
                                        </p:tav>
                                        <p:tav tm="100000">
                                          <p:val>
                                            <p:strVal val="#ppt_w"/>
                                          </p:val>
                                        </p:tav>
                                      </p:tavLst>
                                    </p:anim>
                                    <p:anim calcmode="lin" valueType="num">
                                      <p:cBhvr>
                                        <p:cTn id="82" dur="500" fill="hold"/>
                                        <p:tgtEl>
                                          <p:spTgt spid="19507"/>
                                        </p:tgtEl>
                                        <p:attrNameLst>
                                          <p:attrName>ppt_h</p:attrName>
                                        </p:attrNameLst>
                                      </p:cBhvr>
                                      <p:tavLst>
                                        <p:tav tm="0">
                                          <p:val>
                                            <p:fltVal val="0"/>
                                          </p:val>
                                        </p:tav>
                                        <p:tav tm="100000">
                                          <p:val>
                                            <p:strVal val="#ppt_h"/>
                                          </p:val>
                                        </p:tav>
                                      </p:tavLst>
                                    </p:anim>
                                    <p:animEffect transition="in" filter="fade">
                                      <p:cBhvr>
                                        <p:cTn id="83" dur="500"/>
                                        <p:tgtEl>
                                          <p:spTgt spid="19507"/>
                                        </p:tgtEl>
                                      </p:cBhvr>
                                    </p:animEffec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4" fill="hold" nodeType="afterGroup">
                            <p:stCondLst>
                              <p:cond delay="7500"/>
                            </p:stCondLst>
                            <p:childTnLst>
                              <p:par>
                                <p:cTn id="85" presetID="4" presetClass="exit" presetSubtype="16" fill="hold" grpId="1" nodeType="afterEffect">
                                  <p:stCondLst>
                                    <p:cond delay="0"/>
                                  </p:stCondLst>
                                  <p:childTnLst>
                                    <p:animEffect transition="out" filter="box(in)">
                                      <p:cBhvr>
                                        <p:cTn id="86" dur="500"/>
                                        <p:tgtEl>
                                          <p:spTgt spid="19507"/>
                                        </p:tgtEl>
                                      </p:cBhvr>
                                    </p:animEffect>
                                    <p:set>
                                      <p:cBhvr>
                                        <p:cTn id="87" dur="1" fill="hold">
                                          <p:stCondLst>
                                            <p:cond delay="499"/>
                                          </p:stCondLst>
                                        </p:cTn>
                                        <p:tgtEl>
                                          <p:spTgt spid="19507"/>
                                        </p:tgtEl>
                                        <p:attrNameLst>
                                          <p:attrName>style.visibility</p:attrName>
                                        </p:attrNameLst>
                                      </p:cBhvr>
                                      <p:to>
                                        <p:strVal val="hidden"/>
                                      </p:to>
                                    </p:set>
                                  </p:childTnLst>
                                </p:cTn>
                              </p:par>
                            </p:childTnLst>
                          </p:cTn>
                        </p:par>
                        <p:par>
                          <p:cTn id="88" fill="hold" nodeType="afterGroup">
                            <p:stCondLst>
                              <p:cond delay="8000"/>
                            </p:stCondLst>
                            <p:childTnLst>
                              <p:par>
                                <p:cTn id="89" presetID="53" presetClass="entr" presetSubtype="0" fill="hold" grpId="0" nodeType="afterEffect">
                                  <p:stCondLst>
                                    <p:cond delay="0"/>
                                  </p:stCondLst>
                                  <p:childTnLst>
                                    <p:set>
                                      <p:cBhvr>
                                        <p:cTn id="90" dur="1" fill="hold">
                                          <p:stCondLst>
                                            <p:cond delay="0"/>
                                          </p:stCondLst>
                                        </p:cTn>
                                        <p:tgtEl>
                                          <p:spTgt spid="19506"/>
                                        </p:tgtEl>
                                        <p:attrNameLst>
                                          <p:attrName>style.visibility</p:attrName>
                                        </p:attrNameLst>
                                      </p:cBhvr>
                                      <p:to>
                                        <p:strVal val="visible"/>
                                      </p:to>
                                    </p:set>
                                    <p:anim calcmode="lin" valueType="num">
                                      <p:cBhvr>
                                        <p:cTn id="91" dur="500" fill="hold"/>
                                        <p:tgtEl>
                                          <p:spTgt spid="19506"/>
                                        </p:tgtEl>
                                        <p:attrNameLst>
                                          <p:attrName>ppt_w</p:attrName>
                                        </p:attrNameLst>
                                      </p:cBhvr>
                                      <p:tavLst>
                                        <p:tav tm="0">
                                          <p:val>
                                            <p:fltVal val="0"/>
                                          </p:val>
                                        </p:tav>
                                        <p:tav tm="100000">
                                          <p:val>
                                            <p:strVal val="#ppt_w"/>
                                          </p:val>
                                        </p:tav>
                                      </p:tavLst>
                                    </p:anim>
                                    <p:anim calcmode="lin" valueType="num">
                                      <p:cBhvr>
                                        <p:cTn id="92" dur="500" fill="hold"/>
                                        <p:tgtEl>
                                          <p:spTgt spid="19506"/>
                                        </p:tgtEl>
                                        <p:attrNameLst>
                                          <p:attrName>ppt_h</p:attrName>
                                        </p:attrNameLst>
                                      </p:cBhvr>
                                      <p:tavLst>
                                        <p:tav tm="0">
                                          <p:val>
                                            <p:fltVal val="0"/>
                                          </p:val>
                                        </p:tav>
                                        <p:tav tm="100000">
                                          <p:val>
                                            <p:strVal val="#ppt_h"/>
                                          </p:val>
                                        </p:tav>
                                      </p:tavLst>
                                    </p:anim>
                                    <p:animEffect transition="in" filter="fade">
                                      <p:cBhvr>
                                        <p:cTn id="93" dur="500"/>
                                        <p:tgtEl>
                                          <p:spTgt spid="19506"/>
                                        </p:tgtEl>
                                      </p:cBhvr>
                                    </p:animEffec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4" fill="hold" nodeType="afterGroup">
                            <p:stCondLst>
                              <p:cond delay="8500"/>
                            </p:stCondLst>
                            <p:childTnLst>
                              <p:par>
                                <p:cTn id="95" presetID="4" presetClass="exit" presetSubtype="16" fill="hold" grpId="1" nodeType="afterEffect">
                                  <p:stCondLst>
                                    <p:cond delay="0"/>
                                  </p:stCondLst>
                                  <p:childTnLst>
                                    <p:animEffect transition="out" filter="box(in)">
                                      <p:cBhvr>
                                        <p:cTn id="96" dur="500"/>
                                        <p:tgtEl>
                                          <p:spTgt spid="19506"/>
                                        </p:tgtEl>
                                      </p:cBhvr>
                                    </p:animEffect>
                                    <p:set>
                                      <p:cBhvr>
                                        <p:cTn id="97" dur="1" fill="hold">
                                          <p:stCondLst>
                                            <p:cond delay="499"/>
                                          </p:stCondLst>
                                        </p:cTn>
                                        <p:tgtEl>
                                          <p:spTgt spid="19506"/>
                                        </p:tgtEl>
                                        <p:attrNameLst>
                                          <p:attrName>style.visibility</p:attrName>
                                        </p:attrNameLst>
                                      </p:cBhvr>
                                      <p:to>
                                        <p:strVal val="hidden"/>
                                      </p:to>
                                    </p:set>
                                  </p:childTnLst>
                                </p:cTn>
                              </p:par>
                            </p:childTnLst>
                          </p:cTn>
                        </p:par>
                        <p:par>
                          <p:cTn id="98" fill="hold" nodeType="afterGroup">
                            <p:stCondLst>
                              <p:cond delay="9000"/>
                            </p:stCondLst>
                            <p:childTnLst>
                              <p:par>
                                <p:cTn id="99" presetID="53" presetClass="entr" presetSubtype="0" fill="hold" grpId="0" nodeType="afterEffect">
                                  <p:stCondLst>
                                    <p:cond delay="0"/>
                                  </p:stCondLst>
                                  <p:childTnLst>
                                    <p:set>
                                      <p:cBhvr>
                                        <p:cTn id="100" dur="1" fill="hold">
                                          <p:stCondLst>
                                            <p:cond delay="0"/>
                                          </p:stCondLst>
                                        </p:cTn>
                                        <p:tgtEl>
                                          <p:spTgt spid="19505"/>
                                        </p:tgtEl>
                                        <p:attrNameLst>
                                          <p:attrName>style.visibility</p:attrName>
                                        </p:attrNameLst>
                                      </p:cBhvr>
                                      <p:to>
                                        <p:strVal val="visible"/>
                                      </p:to>
                                    </p:set>
                                    <p:anim calcmode="lin" valueType="num">
                                      <p:cBhvr>
                                        <p:cTn id="101" dur="500" fill="hold"/>
                                        <p:tgtEl>
                                          <p:spTgt spid="19505"/>
                                        </p:tgtEl>
                                        <p:attrNameLst>
                                          <p:attrName>ppt_w</p:attrName>
                                        </p:attrNameLst>
                                      </p:cBhvr>
                                      <p:tavLst>
                                        <p:tav tm="0">
                                          <p:val>
                                            <p:fltVal val="0"/>
                                          </p:val>
                                        </p:tav>
                                        <p:tav tm="100000">
                                          <p:val>
                                            <p:strVal val="#ppt_w"/>
                                          </p:val>
                                        </p:tav>
                                      </p:tavLst>
                                    </p:anim>
                                    <p:anim calcmode="lin" valueType="num">
                                      <p:cBhvr>
                                        <p:cTn id="102" dur="500" fill="hold"/>
                                        <p:tgtEl>
                                          <p:spTgt spid="19505"/>
                                        </p:tgtEl>
                                        <p:attrNameLst>
                                          <p:attrName>ppt_h</p:attrName>
                                        </p:attrNameLst>
                                      </p:cBhvr>
                                      <p:tavLst>
                                        <p:tav tm="0">
                                          <p:val>
                                            <p:fltVal val="0"/>
                                          </p:val>
                                        </p:tav>
                                        <p:tav tm="100000">
                                          <p:val>
                                            <p:strVal val="#ppt_h"/>
                                          </p:val>
                                        </p:tav>
                                      </p:tavLst>
                                    </p:anim>
                                    <p:animEffect transition="in" filter="fade">
                                      <p:cBhvr>
                                        <p:cTn id="103" dur="500"/>
                                        <p:tgtEl>
                                          <p:spTgt spid="19505"/>
                                        </p:tgtEl>
                                      </p:cBhvr>
                                    </p:animEffec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4" fill="hold" nodeType="afterGroup">
                            <p:stCondLst>
                              <p:cond delay="9500"/>
                            </p:stCondLst>
                            <p:childTnLst>
                              <p:par>
                                <p:cTn id="105" presetID="4" presetClass="exit" presetSubtype="16" fill="hold" grpId="1" nodeType="afterEffect">
                                  <p:stCondLst>
                                    <p:cond delay="0"/>
                                  </p:stCondLst>
                                  <p:childTnLst>
                                    <p:animEffect transition="out" filter="box(in)">
                                      <p:cBhvr>
                                        <p:cTn id="106" dur="500"/>
                                        <p:tgtEl>
                                          <p:spTgt spid="19505"/>
                                        </p:tgtEl>
                                      </p:cBhvr>
                                    </p:animEffect>
                                    <p:set>
                                      <p:cBhvr>
                                        <p:cTn id="107" dur="1" fill="hold">
                                          <p:stCondLst>
                                            <p:cond delay="499"/>
                                          </p:stCondLst>
                                        </p:cTn>
                                        <p:tgtEl>
                                          <p:spTgt spid="19505"/>
                                        </p:tgtEl>
                                        <p:attrNameLst>
                                          <p:attrName>style.visibility</p:attrName>
                                        </p:attrNameLst>
                                      </p:cBhvr>
                                      <p:to>
                                        <p:strVal val="hidden"/>
                                      </p:to>
                                    </p:set>
                                  </p:childTnLst>
                                </p:cTn>
                              </p:par>
                            </p:childTnLst>
                          </p:cTn>
                        </p:par>
                        <p:par>
                          <p:cTn id="108" fill="hold" nodeType="afterGroup">
                            <p:stCondLst>
                              <p:cond delay="10000"/>
                            </p:stCondLst>
                            <p:childTnLst>
                              <p:par>
                                <p:cTn id="109" presetID="53" presetClass="entr" presetSubtype="0" fill="hold" grpId="0" nodeType="afterEffect">
                                  <p:stCondLst>
                                    <p:cond delay="0"/>
                                  </p:stCondLst>
                                  <p:childTnLst>
                                    <p:set>
                                      <p:cBhvr>
                                        <p:cTn id="110" dur="1" fill="hold">
                                          <p:stCondLst>
                                            <p:cond delay="0"/>
                                          </p:stCondLst>
                                        </p:cTn>
                                        <p:tgtEl>
                                          <p:spTgt spid="19504"/>
                                        </p:tgtEl>
                                        <p:attrNameLst>
                                          <p:attrName>style.visibility</p:attrName>
                                        </p:attrNameLst>
                                      </p:cBhvr>
                                      <p:to>
                                        <p:strVal val="visible"/>
                                      </p:to>
                                    </p:set>
                                    <p:anim calcmode="lin" valueType="num">
                                      <p:cBhvr>
                                        <p:cTn id="111" dur="500" fill="hold"/>
                                        <p:tgtEl>
                                          <p:spTgt spid="19504"/>
                                        </p:tgtEl>
                                        <p:attrNameLst>
                                          <p:attrName>ppt_w</p:attrName>
                                        </p:attrNameLst>
                                      </p:cBhvr>
                                      <p:tavLst>
                                        <p:tav tm="0">
                                          <p:val>
                                            <p:fltVal val="0"/>
                                          </p:val>
                                        </p:tav>
                                        <p:tav tm="100000">
                                          <p:val>
                                            <p:strVal val="#ppt_w"/>
                                          </p:val>
                                        </p:tav>
                                      </p:tavLst>
                                    </p:anim>
                                    <p:anim calcmode="lin" valueType="num">
                                      <p:cBhvr>
                                        <p:cTn id="112" dur="500" fill="hold"/>
                                        <p:tgtEl>
                                          <p:spTgt spid="19504"/>
                                        </p:tgtEl>
                                        <p:attrNameLst>
                                          <p:attrName>ppt_h</p:attrName>
                                        </p:attrNameLst>
                                      </p:cBhvr>
                                      <p:tavLst>
                                        <p:tav tm="0">
                                          <p:val>
                                            <p:fltVal val="0"/>
                                          </p:val>
                                        </p:tav>
                                        <p:tav tm="100000">
                                          <p:val>
                                            <p:strVal val="#ppt_h"/>
                                          </p:val>
                                        </p:tav>
                                      </p:tavLst>
                                    </p:anim>
                                    <p:animEffect transition="in" filter="fade">
                                      <p:cBhvr>
                                        <p:cTn id="113" dur="500"/>
                                        <p:tgtEl>
                                          <p:spTgt spid="19504"/>
                                        </p:tgtEl>
                                      </p:cBhvr>
                                    </p:animEffec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4" fill="hold" nodeType="afterGroup">
                            <p:stCondLst>
                              <p:cond delay="10500"/>
                            </p:stCondLst>
                            <p:childTnLst>
                              <p:par>
                                <p:cTn id="115" presetID="4" presetClass="exit" presetSubtype="16" fill="hold" grpId="1" nodeType="afterEffect">
                                  <p:stCondLst>
                                    <p:cond delay="0"/>
                                  </p:stCondLst>
                                  <p:childTnLst>
                                    <p:animEffect transition="out" filter="box(in)">
                                      <p:cBhvr>
                                        <p:cTn id="116" dur="500"/>
                                        <p:tgtEl>
                                          <p:spTgt spid="19504"/>
                                        </p:tgtEl>
                                      </p:cBhvr>
                                    </p:animEffect>
                                    <p:set>
                                      <p:cBhvr>
                                        <p:cTn id="117" dur="1" fill="hold">
                                          <p:stCondLst>
                                            <p:cond delay="499"/>
                                          </p:stCondLst>
                                        </p:cTn>
                                        <p:tgtEl>
                                          <p:spTgt spid="19504"/>
                                        </p:tgtEl>
                                        <p:attrNameLst>
                                          <p:attrName>style.visibility</p:attrName>
                                        </p:attrNameLst>
                                      </p:cBhvr>
                                      <p:to>
                                        <p:strVal val="hidden"/>
                                      </p:to>
                                    </p:set>
                                  </p:childTnLst>
                                </p:cTn>
                              </p:par>
                            </p:childTnLst>
                          </p:cTn>
                        </p:par>
                        <p:par>
                          <p:cTn id="118" fill="hold" nodeType="afterGroup">
                            <p:stCondLst>
                              <p:cond delay="11000"/>
                            </p:stCondLst>
                            <p:childTnLst>
                              <p:par>
                                <p:cTn id="119" presetID="53" presetClass="entr" presetSubtype="0" fill="hold" grpId="0" nodeType="afterEffect">
                                  <p:stCondLst>
                                    <p:cond delay="0"/>
                                  </p:stCondLst>
                                  <p:childTnLst>
                                    <p:set>
                                      <p:cBhvr>
                                        <p:cTn id="120" dur="1" fill="hold">
                                          <p:stCondLst>
                                            <p:cond delay="0"/>
                                          </p:stCondLst>
                                        </p:cTn>
                                        <p:tgtEl>
                                          <p:spTgt spid="19503"/>
                                        </p:tgtEl>
                                        <p:attrNameLst>
                                          <p:attrName>style.visibility</p:attrName>
                                        </p:attrNameLst>
                                      </p:cBhvr>
                                      <p:to>
                                        <p:strVal val="visible"/>
                                      </p:to>
                                    </p:set>
                                    <p:anim calcmode="lin" valueType="num">
                                      <p:cBhvr>
                                        <p:cTn id="121" dur="500" fill="hold"/>
                                        <p:tgtEl>
                                          <p:spTgt spid="19503"/>
                                        </p:tgtEl>
                                        <p:attrNameLst>
                                          <p:attrName>ppt_w</p:attrName>
                                        </p:attrNameLst>
                                      </p:cBhvr>
                                      <p:tavLst>
                                        <p:tav tm="0">
                                          <p:val>
                                            <p:fltVal val="0"/>
                                          </p:val>
                                        </p:tav>
                                        <p:tav tm="100000">
                                          <p:val>
                                            <p:strVal val="#ppt_w"/>
                                          </p:val>
                                        </p:tav>
                                      </p:tavLst>
                                    </p:anim>
                                    <p:anim calcmode="lin" valueType="num">
                                      <p:cBhvr>
                                        <p:cTn id="122" dur="500" fill="hold"/>
                                        <p:tgtEl>
                                          <p:spTgt spid="19503"/>
                                        </p:tgtEl>
                                        <p:attrNameLst>
                                          <p:attrName>ppt_h</p:attrName>
                                        </p:attrNameLst>
                                      </p:cBhvr>
                                      <p:tavLst>
                                        <p:tav tm="0">
                                          <p:val>
                                            <p:fltVal val="0"/>
                                          </p:val>
                                        </p:tav>
                                        <p:tav tm="100000">
                                          <p:val>
                                            <p:strVal val="#ppt_h"/>
                                          </p:val>
                                        </p:tav>
                                      </p:tavLst>
                                    </p:anim>
                                    <p:animEffect transition="in" filter="fade">
                                      <p:cBhvr>
                                        <p:cTn id="123" dur="500"/>
                                        <p:tgtEl>
                                          <p:spTgt spid="19503"/>
                                        </p:tgtEl>
                                      </p:cBhvr>
                                    </p:animEffec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4" fill="hold" nodeType="afterGroup">
                            <p:stCondLst>
                              <p:cond delay="11500"/>
                            </p:stCondLst>
                            <p:childTnLst>
                              <p:par>
                                <p:cTn id="125" presetID="4" presetClass="exit" presetSubtype="16" fill="hold" grpId="1" nodeType="afterEffect">
                                  <p:stCondLst>
                                    <p:cond delay="0"/>
                                  </p:stCondLst>
                                  <p:childTnLst>
                                    <p:animEffect transition="out" filter="box(in)">
                                      <p:cBhvr>
                                        <p:cTn id="126" dur="500"/>
                                        <p:tgtEl>
                                          <p:spTgt spid="19503"/>
                                        </p:tgtEl>
                                      </p:cBhvr>
                                    </p:animEffect>
                                    <p:set>
                                      <p:cBhvr>
                                        <p:cTn id="127" dur="1" fill="hold">
                                          <p:stCondLst>
                                            <p:cond delay="499"/>
                                          </p:stCondLst>
                                        </p:cTn>
                                        <p:tgtEl>
                                          <p:spTgt spid="19503"/>
                                        </p:tgtEl>
                                        <p:attrNameLst>
                                          <p:attrName>style.visibility</p:attrName>
                                        </p:attrNameLst>
                                      </p:cBhvr>
                                      <p:to>
                                        <p:strVal val="hidden"/>
                                      </p:to>
                                    </p:set>
                                  </p:childTnLst>
                                </p:cTn>
                              </p:par>
                            </p:childTnLst>
                          </p:cTn>
                        </p:par>
                        <p:par>
                          <p:cTn id="128" fill="hold" nodeType="afterGroup">
                            <p:stCondLst>
                              <p:cond delay="12000"/>
                            </p:stCondLst>
                            <p:childTnLst>
                              <p:par>
                                <p:cTn id="129" presetID="53" presetClass="entr" presetSubtype="0" fill="hold" grpId="0" nodeType="afterEffect">
                                  <p:stCondLst>
                                    <p:cond delay="0"/>
                                  </p:stCondLst>
                                  <p:childTnLst>
                                    <p:set>
                                      <p:cBhvr>
                                        <p:cTn id="130" dur="1" fill="hold">
                                          <p:stCondLst>
                                            <p:cond delay="0"/>
                                          </p:stCondLst>
                                        </p:cTn>
                                        <p:tgtEl>
                                          <p:spTgt spid="19502"/>
                                        </p:tgtEl>
                                        <p:attrNameLst>
                                          <p:attrName>style.visibility</p:attrName>
                                        </p:attrNameLst>
                                      </p:cBhvr>
                                      <p:to>
                                        <p:strVal val="visible"/>
                                      </p:to>
                                    </p:set>
                                    <p:anim calcmode="lin" valueType="num">
                                      <p:cBhvr>
                                        <p:cTn id="131" dur="500" fill="hold"/>
                                        <p:tgtEl>
                                          <p:spTgt spid="19502"/>
                                        </p:tgtEl>
                                        <p:attrNameLst>
                                          <p:attrName>ppt_w</p:attrName>
                                        </p:attrNameLst>
                                      </p:cBhvr>
                                      <p:tavLst>
                                        <p:tav tm="0">
                                          <p:val>
                                            <p:fltVal val="0"/>
                                          </p:val>
                                        </p:tav>
                                        <p:tav tm="100000">
                                          <p:val>
                                            <p:strVal val="#ppt_w"/>
                                          </p:val>
                                        </p:tav>
                                      </p:tavLst>
                                    </p:anim>
                                    <p:anim calcmode="lin" valueType="num">
                                      <p:cBhvr>
                                        <p:cTn id="132" dur="500" fill="hold"/>
                                        <p:tgtEl>
                                          <p:spTgt spid="19502"/>
                                        </p:tgtEl>
                                        <p:attrNameLst>
                                          <p:attrName>ppt_h</p:attrName>
                                        </p:attrNameLst>
                                      </p:cBhvr>
                                      <p:tavLst>
                                        <p:tav tm="0">
                                          <p:val>
                                            <p:fltVal val="0"/>
                                          </p:val>
                                        </p:tav>
                                        <p:tav tm="100000">
                                          <p:val>
                                            <p:strVal val="#ppt_h"/>
                                          </p:val>
                                        </p:tav>
                                      </p:tavLst>
                                    </p:anim>
                                    <p:animEffect transition="in" filter="fade">
                                      <p:cBhvr>
                                        <p:cTn id="133" dur="500"/>
                                        <p:tgtEl>
                                          <p:spTgt spid="19502"/>
                                        </p:tgtEl>
                                      </p:cBhvr>
                                    </p:animEffec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4" fill="hold" nodeType="afterGroup">
                            <p:stCondLst>
                              <p:cond delay="12500"/>
                            </p:stCondLst>
                            <p:childTnLst>
                              <p:par>
                                <p:cTn id="135" presetID="4" presetClass="exit" presetSubtype="16" fill="hold" grpId="1" nodeType="afterEffect">
                                  <p:stCondLst>
                                    <p:cond delay="0"/>
                                  </p:stCondLst>
                                  <p:childTnLst>
                                    <p:animEffect transition="out" filter="box(in)">
                                      <p:cBhvr>
                                        <p:cTn id="136" dur="500"/>
                                        <p:tgtEl>
                                          <p:spTgt spid="19502"/>
                                        </p:tgtEl>
                                      </p:cBhvr>
                                    </p:animEffect>
                                    <p:set>
                                      <p:cBhvr>
                                        <p:cTn id="137" dur="1" fill="hold">
                                          <p:stCondLst>
                                            <p:cond delay="499"/>
                                          </p:stCondLst>
                                        </p:cTn>
                                        <p:tgtEl>
                                          <p:spTgt spid="19502"/>
                                        </p:tgtEl>
                                        <p:attrNameLst>
                                          <p:attrName>style.visibility</p:attrName>
                                        </p:attrNameLst>
                                      </p:cBhvr>
                                      <p:to>
                                        <p:strVal val="hidden"/>
                                      </p:to>
                                    </p:set>
                                  </p:childTnLst>
                                </p:cTn>
                              </p:par>
                            </p:childTnLst>
                          </p:cTn>
                        </p:par>
                        <p:par>
                          <p:cTn id="138" fill="hold" nodeType="afterGroup">
                            <p:stCondLst>
                              <p:cond delay="13000"/>
                            </p:stCondLst>
                            <p:childTnLst>
                              <p:par>
                                <p:cTn id="139" presetID="53" presetClass="entr" presetSubtype="0" fill="hold" grpId="0" nodeType="afterEffect">
                                  <p:stCondLst>
                                    <p:cond delay="0"/>
                                  </p:stCondLst>
                                  <p:childTnLst>
                                    <p:set>
                                      <p:cBhvr>
                                        <p:cTn id="140" dur="1" fill="hold">
                                          <p:stCondLst>
                                            <p:cond delay="0"/>
                                          </p:stCondLst>
                                        </p:cTn>
                                        <p:tgtEl>
                                          <p:spTgt spid="19501"/>
                                        </p:tgtEl>
                                        <p:attrNameLst>
                                          <p:attrName>style.visibility</p:attrName>
                                        </p:attrNameLst>
                                      </p:cBhvr>
                                      <p:to>
                                        <p:strVal val="visible"/>
                                      </p:to>
                                    </p:set>
                                    <p:anim calcmode="lin" valueType="num">
                                      <p:cBhvr>
                                        <p:cTn id="141" dur="500" fill="hold"/>
                                        <p:tgtEl>
                                          <p:spTgt spid="19501"/>
                                        </p:tgtEl>
                                        <p:attrNameLst>
                                          <p:attrName>ppt_w</p:attrName>
                                        </p:attrNameLst>
                                      </p:cBhvr>
                                      <p:tavLst>
                                        <p:tav tm="0">
                                          <p:val>
                                            <p:fltVal val="0"/>
                                          </p:val>
                                        </p:tav>
                                        <p:tav tm="100000">
                                          <p:val>
                                            <p:strVal val="#ppt_w"/>
                                          </p:val>
                                        </p:tav>
                                      </p:tavLst>
                                    </p:anim>
                                    <p:anim calcmode="lin" valueType="num">
                                      <p:cBhvr>
                                        <p:cTn id="142" dur="500" fill="hold"/>
                                        <p:tgtEl>
                                          <p:spTgt spid="19501"/>
                                        </p:tgtEl>
                                        <p:attrNameLst>
                                          <p:attrName>ppt_h</p:attrName>
                                        </p:attrNameLst>
                                      </p:cBhvr>
                                      <p:tavLst>
                                        <p:tav tm="0">
                                          <p:val>
                                            <p:fltVal val="0"/>
                                          </p:val>
                                        </p:tav>
                                        <p:tav tm="100000">
                                          <p:val>
                                            <p:strVal val="#ppt_h"/>
                                          </p:val>
                                        </p:tav>
                                      </p:tavLst>
                                    </p:anim>
                                    <p:animEffect transition="in" filter="fade">
                                      <p:cBhvr>
                                        <p:cTn id="143" dur="500"/>
                                        <p:tgtEl>
                                          <p:spTgt spid="19501"/>
                                        </p:tgtEl>
                                      </p:cBhvr>
                                    </p:animEffec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4" fill="hold" nodeType="afterGroup">
                            <p:stCondLst>
                              <p:cond delay="13500"/>
                            </p:stCondLst>
                            <p:childTnLst>
                              <p:par>
                                <p:cTn id="145" presetID="4" presetClass="exit" presetSubtype="16" fill="hold" grpId="1" nodeType="afterEffect">
                                  <p:stCondLst>
                                    <p:cond delay="0"/>
                                  </p:stCondLst>
                                  <p:childTnLst>
                                    <p:animEffect transition="out" filter="box(in)">
                                      <p:cBhvr>
                                        <p:cTn id="146" dur="500"/>
                                        <p:tgtEl>
                                          <p:spTgt spid="19501"/>
                                        </p:tgtEl>
                                      </p:cBhvr>
                                    </p:animEffect>
                                    <p:set>
                                      <p:cBhvr>
                                        <p:cTn id="147" dur="1" fill="hold">
                                          <p:stCondLst>
                                            <p:cond delay="499"/>
                                          </p:stCondLst>
                                        </p:cTn>
                                        <p:tgtEl>
                                          <p:spTgt spid="19501"/>
                                        </p:tgtEl>
                                        <p:attrNameLst>
                                          <p:attrName>style.visibility</p:attrName>
                                        </p:attrNameLst>
                                      </p:cBhvr>
                                      <p:to>
                                        <p:strVal val="hidden"/>
                                      </p:to>
                                    </p:set>
                                  </p:childTnLst>
                                </p:cTn>
                              </p:par>
                            </p:childTnLst>
                          </p:cTn>
                        </p:par>
                        <p:par>
                          <p:cTn id="148" fill="hold" nodeType="afterGroup">
                            <p:stCondLst>
                              <p:cond delay="14000"/>
                            </p:stCondLst>
                            <p:childTnLst>
                              <p:par>
                                <p:cTn id="149" presetID="53" presetClass="entr" presetSubtype="0" fill="hold" grpId="0" nodeType="afterEffect">
                                  <p:stCondLst>
                                    <p:cond delay="0"/>
                                  </p:stCondLst>
                                  <p:childTnLst>
                                    <p:set>
                                      <p:cBhvr>
                                        <p:cTn id="150" dur="1" fill="hold">
                                          <p:stCondLst>
                                            <p:cond delay="0"/>
                                          </p:stCondLst>
                                        </p:cTn>
                                        <p:tgtEl>
                                          <p:spTgt spid="19500"/>
                                        </p:tgtEl>
                                        <p:attrNameLst>
                                          <p:attrName>style.visibility</p:attrName>
                                        </p:attrNameLst>
                                      </p:cBhvr>
                                      <p:to>
                                        <p:strVal val="visible"/>
                                      </p:to>
                                    </p:set>
                                    <p:anim calcmode="lin" valueType="num">
                                      <p:cBhvr>
                                        <p:cTn id="151" dur="500" fill="hold"/>
                                        <p:tgtEl>
                                          <p:spTgt spid="19500"/>
                                        </p:tgtEl>
                                        <p:attrNameLst>
                                          <p:attrName>ppt_w</p:attrName>
                                        </p:attrNameLst>
                                      </p:cBhvr>
                                      <p:tavLst>
                                        <p:tav tm="0">
                                          <p:val>
                                            <p:fltVal val="0"/>
                                          </p:val>
                                        </p:tav>
                                        <p:tav tm="100000">
                                          <p:val>
                                            <p:strVal val="#ppt_w"/>
                                          </p:val>
                                        </p:tav>
                                      </p:tavLst>
                                    </p:anim>
                                    <p:anim calcmode="lin" valueType="num">
                                      <p:cBhvr>
                                        <p:cTn id="152" dur="500" fill="hold"/>
                                        <p:tgtEl>
                                          <p:spTgt spid="19500"/>
                                        </p:tgtEl>
                                        <p:attrNameLst>
                                          <p:attrName>ppt_h</p:attrName>
                                        </p:attrNameLst>
                                      </p:cBhvr>
                                      <p:tavLst>
                                        <p:tav tm="0">
                                          <p:val>
                                            <p:fltVal val="0"/>
                                          </p:val>
                                        </p:tav>
                                        <p:tav tm="100000">
                                          <p:val>
                                            <p:strVal val="#ppt_h"/>
                                          </p:val>
                                        </p:tav>
                                      </p:tavLst>
                                    </p:anim>
                                    <p:animEffect transition="in" filter="fade">
                                      <p:cBhvr>
                                        <p:cTn id="153" dur="500"/>
                                        <p:tgtEl>
                                          <p:spTgt spid="19500"/>
                                        </p:tgtEl>
                                      </p:cBhvr>
                                    </p:animEffec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4" fill="hold" nodeType="afterGroup">
                            <p:stCondLst>
                              <p:cond delay="14500"/>
                            </p:stCondLst>
                            <p:childTnLst>
                              <p:par>
                                <p:cTn id="155" presetID="4" presetClass="exit" presetSubtype="16" fill="hold" grpId="1" nodeType="afterEffect">
                                  <p:stCondLst>
                                    <p:cond delay="0"/>
                                  </p:stCondLst>
                                  <p:childTnLst>
                                    <p:animEffect transition="out" filter="box(in)">
                                      <p:cBhvr>
                                        <p:cTn id="156" dur="500"/>
                                        <p:tgtEl>
                                          <p:spTgt spid="19500"/>
                                        </p:tgtEl>
                                      </p:cBhvr>
                                    </p:animEffect>
                                    <p:set>
                                      <p:cBhvr>
                                        <p:cTn id="157" dur="1" fill="hold">
                                          <p:stCondLst>
                                            <p:cond delay="499"/>
                                          </p:stCondLst>
                                        </p:cTn>
                                        <p:tgtEl>
                                          <p:spTgt spid="19500"/>
                                        </p:tgtEl>
                                        <p:attrNameLst>
                                          <p:attrName>style.visibility</p:attrName>
                                        </p:attrNameLst>
                                      </p:cBhvr>
                                      <p:to>
                                        <p:strVal val="hidden"/>
                                      </p:to>
                                    </p:set>
                                  </p:childTnLst>
                                </p:cTn>
                              </p:par>
                            </p:childTnLst>
                          </p:cTn>
                        </p:par>
                        <p:par>
                          <p:cTn id="158" fill="hold" nodeType="afterGroup">
                            <p:stCondLst>
                              <p:cond delay="15000"/>
                            </p:stCondLst>
                            <p:childTnLst>
                              <p:par>
                                <p:cTn id="159" presetID="53" presetClass="entr" presetSubtype="0" fill="hold" grpId="0" nodeType="afterEffect">
                                  <p:stCondLst>
                                    <p:cond delay="0"/>
                                  </p:stCondLst>
                                  <p:childTnLst>
                                    <p:set>
                                      <p:cBhvr>
                                        <p:cTn id="160" dur="1" fill="hold">
                                          <p:stCondLst>
                                            <p:cond delay="0"/>
                                          </p:stCondLst>
                                        </p:cTn>
                                        <p:tgtEl>
                                          <p:spTgt spid="19499"/>
                                        </p:tgtEl>
                                        <p:attrNameLst>
                                          <p:attrName>style.visibility</p:attrName>
                                        </p:attrNameLst>
                                      </p:cBhvr>
                                      <p:to>
                                        <p:strVal val="visible"/>
                                      </p:to>
                                    </p:set>
                                    <p:anim calcmode="lin" valueType="num">
                                      <p:cBhvr>
                                        <p:cTn id="161" dur="500" fill="hold"/>
                                        <p:tgtEl>
                                          <p:spTgt spid="19499"/>
                                        </p:tgtEl>
                                        <p:attrNameLst>
                                          <p:attrName>ppt_w</p:attrName>
                                        </p:attrNameLst>
                                      </p:cBhvr>
                                      <p:tavLst>
                                        <p:tav tm="0">
                                          <p:val>
                                            <p:fltVal val="0"/>
                                          </p:val>
                                        </p:tav>
                                        <p:tav tm="100000">
                                          <p:val>
                                            <p:strVal val="#ppt_w"/>
                                          </p:val>
                                        </p:tav>
                                      </p:tavLst>
                                    </p:anim>
                                    <p:anim calcmode="lin" valueType="num">
                                      <p:cBhvr>
                                        <p:cTn id="162" dur="500" fill="hold"/>
                                        <p:tgtEl>
                                          <p:spTgt spid="19499"/>
                                        </p:tgtEl>
                                        <p:attrNameLst>
                                          <p:attrName>ppt_h</p:attrName>
                                        </p:attrNameLst>
                                      </p:cBhvr>
                                      <p:tavLst>
                                        <p:tav tm="0">
                                          <p:val>
                                            <p:fltVal val="0"/>
                                          </p:val>
                                        </p:tav>
                                        <p:tav tm="100000">
                                          <p:val>
                                            <p:strVal val="#ppt_h"/>
                                          </p:val>
                                        </p:tav>
                                      </p:tavLst>
                                    </p:anim>
                                    <p:animEffect transition="in" filter="fade">
                                      <p:cBhvr>
                                        <p:cTn id="163" dur="500"/>
                                        <p:tgtEl>
                                          <p:spTgt spid="19499"/>
                                        </p:tgtEl>
                                      </p:cBhvr>
                                    </p:animEffec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4" fill="hold" nodeType="afterGroup">
                            <p:stCondLst>
                              <p:cond delay="15500"/>
                            </p:stCondLst>
                            <p:childTnLst>
                              <p:par>
                                <p:cTn id="165" presetID="4" presetClass="exit" presetSubtype="16" fill="hold" grpId="1" nodeType="afterEffect">
                                  <p:stCondLst>
                                    <p:cond delay="0"/>
                                  </p:stCondLst>
                                  <p:childTnLst>
                                    <p:animEffect transition="out" filter="box(in)">
                                      <p:cBhvr>
                                        <p:cTn id="166" dur="500"/>
                                        <p:tgtEl>
                                          <p:spTgt spid="19499"/>
                                        </p:tgtEl>
                                      </p:cBhvr>
                                    </p:animEffect>
                                    <p:set>
                                      <p:cBhvr>
                                        <p:cTn id="167" dur="1" fill="hold">
                                          <p:stCondLst>
                                            <p:cond delay="499"/>
                                          </p:stCondLst>
                                        </p:cTn>
                                        <p:tgtEl>
                                          <p:spTgt spid="19499"/>
                                        </p:tgtEl>
                                        <p:attrNameLst>
                                          <p:attrName>style.visibility</p:attrName>
                                        </p:attrNameLst>
                                      </p:cBhvr>
                                      <p:to>
                                        <p:strVal val="hidden"/>
                                      </p:to>
                                    </p:set>
                                  </p:childTnLst>
                                </p:cTn>
                              </p:par>
                            </p:childTnLst>
                          </p:cTn>
                        </p:par>
                        <p:par>
                          <p:cTn id="168" fill="hold" nodeType="afterGroup">
                            <p:stCondLst>
                              <p:cond delay="16000"/>
                            </p:stCondLst>
                            <p:childTnLst>
                              <p:par>
                                <p:cTn id="169" presetID="53" presetClass="entr" presetSubtype="0" fill="hold" grpId="0" nodeType="afterEffect">
                                  <p:stCondLst>
                                    <p:cond delay="0"/>
                                  </p:stCondLst>
                                  <p:childTnLst>
                                    <p:set>
                                      <p:cBhvr>
                                        <p:cTn id="170" dur="1" fill="hold">
                                          <p:stCondLst>
                                            <p:cond delay="0"/>
                                          </p:stCondLst>
                                        </p:cTn>
                                        <p:tgtEl>
                                          <p:spTgt spid="19488"/>
                                        </p:tgtEl>
                                        <p:attrNameLst>
                                          <p:attrName>style.visibility</p:attrName>
                                        </p:attrNameLst>
                                      </p:cBhvr>
                                      <p:to>
                                        <p:strVal val="visible"/>
                                      </p:to>
                                    </p:set>
                                    <p:anim calcmode="lin" valueType="num">
                                      <p:cBhvr>
                                        <p:cTn id="171" dur="500" fill="hold"/>
                                        <p:tgtEl>
                                          <p:spTgt spid="19488"/>
                                        </p:tgtEl>
                                        <p:attrNameLst>
                                          <p:attrName>ppt_w</p:attrName>
                                        </p:attrNameLst>
                                      </p:cBhvr>
                                      <p:tavLst>
                                        <p:tav tm="0">
                                          <p:val>
                                            <p:fltVal val="0"/>
                                          </p:val>
                                        </p:tav>
                                        <p:tav tm="100000">
                                          <p:val>
                                            <p:strVal val="#ppt_w"/>
                                          </p:val>
                                        </p:tav>
                                      </p:tavLst>
                                    </p:anim>
                                    <p:anim calcmode="lin" valueType="num">
                                      <p:cBhvr>
                                        <p:cTn id="172" dur="500" fill="hold"/>
                                        <p:tgtEl>
                                          <p:spTgt spid="19488"/>
                                        </p:tgtEl>
                                        <p:attrNameLst>
                                          <p:attrName>ppt_h</p:attrName>
                                        </p:attrNameLst>
                                      </p:cBhvr>
                                      <p:tavLst>
                                        <p:tav tm="0">
                                          <p:val>
                                            <p:fltVal val="0"/>
                                          </p:val>
                                        </p:tav>
                                        <p:tav tm="100000">
                                          <p:val>
                                            <p:strVal val="#ppt_h"/>
                                          </p:val>
                                        </p:tav>
                                      </p:tavLst>
                                    </p:anim>
                                    <p:animEffect transition="in" filter="fade">
                                      <p:cBhvr>
                                        <p:cTn id="173" dur="500"/>
                                        <p:tgtEl>
                                          <p:spTgt spid="19488"/>
                                        </p:tgtEl>
                                      </p:cBhvr>
                                    </p:animEffec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4" fill="hold" nodeType="afterGroup">
                            <p:stCondLst>
                              <p:cond delay="16500"/>
                            </p:stCondLst>
                            <p:childTnLst>
                              <p:par>
                                <p:cTn id="175" presetID="4" presetClass="exit" presetSubtype="16" fill="hold" grpId="1" nodeType="afterEffect">
                                  <p:stCondLst>
                                    <p:cond delay="0"/>
                                  </p:stCondLst>
                                  <p:childTnLst>
                                    <p:animEffect transition="out" filter="box(in)">
                                      <p:cBhvr>
                                        <p:cTn id="176" dur="500"/>
                                        <p:tgtEl>
                                          <p:spTgt spid="19488"/>
                                        </p:tgtEl>
                                      </p:cBhvr>
                                    </p:animEffect>
                                    <p:set>
                                      <p:cBhvr>
                                        <p:cTn id="177" dur="1" fill="hold">
                                          <p:stCondLst>
                                            <p:cond delay="499"/>
                                          </p:stCondLst>
                                        </p:cTn>
                                        <p:tgtEl>
                                          <p:spTgt spid="19488"/>
                                        </p:tgtEl>
                                        <p:attrNameLst>
                                          <p:attrName>style.visibility</p:attrName>
                                        </p:attrNameLst>
                                      </p:cBhvr>
                                      <p:to>
                                        <p:strVal val="hidden"/>
                                      </p:to>
                                    </p:set>
                                  </p:childTnLst>
                                </p:cTn>
                              </p:par>
                            </p:childTnLst>
                          </p:cTn>
                        </p:par>
                        <p:par>
                          <p:cTn id="178" fill="hold" nodeType="afterGroup">
                            <p:stCondLst>
                              <p:cond delay="17000"/>
                            </p:stCondLst>
                            <p:childTnLst>
                              <p:par>
                                <p:cTn id="179" presetID="53" presetClass="entr" presetSubtype="0" fill="hold" grpId="0" nodeType="afterEffect">
                                  <p:stCondLst>
                                    <p:cond delay="0"/>
                                  </p:stCondLst>
                                  <p:childTnLst>
                                    <p:set>
                                      <p:cBhvr>
                                        <p:cTn id="180" dur="1" fill="hold">
                                          <p:stCondLst>
                                            <p:cond delay="0"/>
                                          </p:stCondLst>
                                        </p:cTn>
                                        <p:tgtEl>
                                          <p:spTgt spid="19487"/>
                                        </p:tgtEl>
                                        <p:attrNameLst>
                                          <p:attrName>style.visibility</p:attrName>
                                        </p:attrNameLst>
                                      </p:cBhvr>
                                      <p:to>
                                        <p:strVal val="visible"/>
                                      </p:to>
                                    </p:set>
                                    <p:anim calcmode="lin" valueType="num">
                                      <p:cBhvr>
                                        <p:cTn id="181" dur="500" fill="hold"/>
                                        <p:tgtEl>
                                          <p:spTgt spid="19487"/>
                                        </p:tgtEl>
                                        <p:attrNameLst>
                                          <p:attrName>ppt_w</p:attrName>
                                        </p:attrNameLst>
                                      </p:cBhvr>
                                      <p:tavLst>
                                        <p:tav tm="0">
                                          <p:val>
                                            <p:fltVal val="0"/>
                                          </p:val>
                                        </p:tav>
                                        <p:tav tm="100000">
                                          <p:val>
                                            <p:strVal val="#ppt_w"/>
                                          </p:val>
                                        </p:tav>
                                      </p:tavLst>
                                    </p:anim>
                                    <p:anim calcmode="lin" valueType="num">
                                      <p:cBhvr>
                                        <p:cTn id="182" dur="500" fill="hold"/>
                                        <p:tgtEl>
                                          <p:spTgt spid="19487"/>
                                        </p:tgtEl>
                                        <p:attrNameLst>
                                          <p:attrName>ppt_h</p:attrName>
                                        </p:attrNameLst>
                                      </p:cBhvr>
                                      <p:tavLst>
                                        <p:tav tm="0">
                                          <p:val>
                                            <p:fltVal val="0"/>
                                          </p:val>
                                        </p:tav>
                                        <p:tav tm="100000">
                                          <p:val>
                                            <p:strVal val="#ppt_h"/>
                                          </p:val>
                                        </p:tav>
                                      </p:tavLst>
                                    </p:anim>
                                    <p:animEffect transition="in" filter="fade">
                                      <p:cBhvr>
                                        <p:cTn id="183" dur="500"/>
                                        <p:tgtEl>
                                          <p:spTgt spid="19487"/>
                                        </p:tgtEl>
                                      </p:cBhvr>
                                    </p:animEffec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4" fill="hold" nodeType="afterGroup">
                            <p:stCondLst>
                              <p:cond delay="17500"/>
                            </p:stCondLst>
                            <p:childTnLst>
                              <p:par>
                                <p:cTn id="185" presetID="4" presetClass="exit" presetSubtype="16" fill="hold" grpId="1" nodeType="afterEffect">
                                  <p:stCondLst>
                                    <p:cond delay="0"/>
                                  </p:stCondLst>
                                  <p:childTnLst>
                                    <p:animEffect transition="out" filter="box(in)">
                                      <p:cBhvr>
                                        <p:cTn id="186" dur="500"/>
                                        <p:tgtEl>
                                          <p:spTgt spid="19487"/>
                                        </p:tgtEl>
                                      </p:cBhvr>
                                    </p:animEffect>
                                    <p:set>
                                      <p:cBhvr>
                                        <p:cTn id="187" dur="1" fill="hold">
                                          <p:stCondLst>
                                            <p:cond delay="499"/>
                                          </p:stCondLst>
                                        </p:cTn>
                                        <p:tgtEl>
                                          <p:spTgt spid="19487"/>
                                        </p:tgtEl>
                                        <p:attrNameLst>
                                          <p:attrName>style.visibility</p:attrName>
                                        </p:attrNameLst>
                                      </p:cBhvr>
                                      <p:to>
                                        <p:strVal val="hidden"/>
                                      </p:to>
                                    </p:set>
                                  </p:childTnLst>
                                </p:cTn>
                              </p:par>
                            </p:childTnLst>
                          </p:cTn>
                        </p:par>
                        <p:par>
                          <p:cTn id="188" fill="hold" nodeType="afterGroup">
                            <p:stCondLst>
                              <p:cond delay="18000"/>
                            </p:stCondLst>
                            <p:childTnLst>
                              <p:par>
                                <p:cTn id="189" presetID="53" presetClass="entr" presetSubtype="0" fill="hold" grpId="0" nodeType="afterEffect">
                                  <p:stCondLst>
                                    <p:cond delay="0"/>
                                  </p:stCondLst>
                                  <p:childTnLst>
                                    <p:set>
                                      <p:cBhvr>
                                        <p:cTn id="190" dur="1" fill="hold">
                                          <p:stCondLst>
                                            <p:cond delay="0"/>
                                          </p:stCondLst>
                                        </p:cTn>
                                        <p:tgtEl>
                                          <p:spTgt spid="19486"/>
                                        </p:tgtEl>
                                        <p:attrNameLst>
                                          <p:attrName>style.visibility</p:attrName>
                                        </p:attrNameLst>
                                      </p:cBhvr>
                                      <p:to>
                                        <p:strVal val="visible"/>
                                      </p:to>
                                    </p:set>
                                    <p:anim calcmode="lin" valueType="num">
                                      <p:cBhvr>
                                        <p:cTn id="191" dur="500" fill="hold"/>
                                        <p:tgtEl>
                                          <p:spTgt spid="19486"/>
                                        </p:tgtEl>
                                        <p:attrNameLst>
                                          <p:attrName>ppt_w</p:attrName>
                                        </p:attrNameLst>
                                      </p:cBhvr>
                                      <p:tavLst>
                                        <p:tav tm="0">
                                          <p:val>
                                            <p:fltVal val="0"/>
                                          </p:val>
                                        </p:tav>
                                        <p:tav tm="100000">
                                          <p:val>
                                            <p:strVal val="#ppt_w"/>
                                          </p:val>
                                        </p:tav>
                                      </p:tavLst>
                                    </p:anim>
                                    <p:anim calcmode="lin" valueType="num">
                                      <p:cBhvr>
                                        <p:cTn id="192" dur="500" fill="hold"/>
                                        <p:tgtEl>
                                          <p:spTgt spid="19486"/>
                                        </p:tgtEl>
                                        <p:attrNameLst>
                                          <p:attrName>ppt_h</p:attrName>
                                        </p:attrNameLst>
                                      </p:cBhvr>
                                      <p:tavLst>
                                        <p:tav tm="0">
                                          <p:val>
                                            <p:fltVal val="0"/>
                                          </p:val>
                                        </p:tav>
                                        <p:tav tm="100000">
                                          <p:val>
                                            <p:strVal val="#ppt_h"/>
                                          </p:val>
                                        </p:tav>
                                      </p:tavLst>
                                    </p:anim>
                                    <p:animEffect transition="in" filter="fade">
                                      <p:cBhvr>
                                        <p:cTn id="193" dur="500"/>
                                        <p:tgtEl>
                                          <p:spTgt spid="19486"/>
                                        </p:tgtEl>
                                      </p:cBhvr>
                                    </p:animEffec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4" fill="hold" nodeType="afterGroup">
                            <p:stCondLst>
                              <p:cond delay="18500"/>
                            </p:stCondLst>
                            <p:childTnLst>
                              <p:par>
                                <p:cTn id="195" presetID="4" presetClass="exit" presetSubtype="16" fill="hold" grpId="1" nodeType="afterEffect">
                                  <p:stCondLst>
                                    <p:cond delay="0"/>
                                  </p:stCondLst>
                                  <p:childTnLst>
                                    <p:animEffect transition="out" filter="box(in)">
                                      <p:cBhvr>
                                        <p:cTn id="196" dur="500"/>
                                        <p:tgtEl>
                                          <p:spTgt spid="19486"/>
                                        </p:tgtEl>
                                      </p:cBhvr>
                                    </p:animEffect>
                                    <p:set>
                                      <p:cBhvr>
                                        <p:cTn id="197" dur="1" fill="hold">
                                          <p:stCondLst>
                                            <p:cond delay="499"/>
                                          </p:stCondLst>
                                        </p:cTn>
                                        <p:tgtEl>
                                          <p:spTgt spid="19486"/>
                                        </p:tgtEl>
                                        <p:attrNameLst>
                                          <p:attrName>style.visibility</p:attrName>
                                        </p:attrNameLst>
                                      </p:cBhvr>
                                      <p:to>
                                        <p:strVal val="hidden"/>
                                      </p:to>
                                    </p:set>
                                  </p:childTnLst>
                                </p:cTn>
                              </p:par>
                            </p:childTnLst>
                          </p:cTn>
                        </p:par>
                        <p:par>
                          <p:cTn id="198" fill="hold" nodeType="afterGroup">
                            <p:stCondLst>
                              <p:cond delay="19000"/>
                            </p:stCondLst>
                            <p:childTnLst>
                              <p:par>
                                <p:cTn id="199" presetID="53" presetClass="entr" presetSubtype="0" fill="hold" grpId="0" nodeType="afterEffect">
                                  <p:stCondLst>
                                    <p:cond delay="0"/>
                                  </p:stCondLst>
                                  <p:childTnLst>
                                    <p:set>
                                      <p:cBhvr>
                                        <p:cTn id="200" dur="1" fill="hold">
                                          <p:stCondLst>
                                            <p:cond delay="0"/>
                                          </p:stCondLst>
                                        </p:cTn>
                                        <p:tgtEl>
                                          <p:spTgt spid="19485"/>
                                        </p:tgtEl>
                                        <p:attrNameLst>
                                          <p:attrName>style.visibility</p:attrName>
                                        </p:attrNameLst>
                                      </p:cBhvr>
                                      <p:to>
                                        <p:strVal val="visible"/>
                                      </p:to>
                                    </p:set>
                                    <p:anim calcmode="lin" valueType="num">
                                      <p:cBhvr>
                                        <p:cTn id="201" dur="500" fill="hold"/>
                                        <p:tgtEl>
                                          <p:spTgt spid="19485"/>
                                        </p:tgtEl>
                                        <p:attrNameLst>
                                          <p:attrName>ppt_w</p:attrName>
                                        </p:attrNameLst>
                                      </p:cBhvr>
                                      <p:tavLst>
                                        <p:tav tm="0">
                                          <p:val>
                                            <p:fltVal val="0"/>
                                          </p:val>
                                        </p:tav>
                                        <p:tav tm="100000">
                                          <p:val>
                                            <p:strVal val="#ppt_w"/>
                                          </p:val>
                                        </p:tav>
                                      </p:tavLst>
                                    </p:anim>
                                    <p:anim calcmode="lin" valueType="num">
                                      <p:cBhvr>
                                        <p:cTn id="202" dur="500" fill="hold"/>
                                        <p:tgtEl>
                                          <p:spTgt spid="19485"/>
                                        </p:tgtEl>
                                        <p:attrNameLst>
                                          <p:attrName>ppt_h</p:attrName>
                                        </p:attrNameLst>
                                      </p:cBhvr>
                                      <p:tavLst>
                                        <p:tav tm="0">
                                          <p:val>
                                            <p:fltVal val="0"/>
                                          </p:val>
                                        </p:tav>
                                        <p:tav tm="100000">
                                          <p:val>
                                            <p:strVal val="#ppt_h"/>
                                          </p:val>
                                        </p:tav>
                                      </p:tavLst>
                                    </p:anim>
                                    <p:animEffect transition="in" filter="fade">
                                      <p:cBhvr>
                                        <p:cTn id="203" dur="500"/>
                                        <p:tgtEl>
                                          <p:spTgt spid="19485"/>
                                        </p:tgtEl>
                                      </p:cBhvr>
                                    </p:animEffec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4" fill="hold" nodeType="afterGroup">
                            <p:stCondLst>
                              <p:cond delay="19500"/>
                            </p:stCondLst>
                            <p:childTnLst>
                              <p:par>
                                <p:cTn id="205" presetID="4" presetClass="exit" presetSubtype="16" fill="hold" grpId="1" nodeType="afterEffect">
                                  <p:stCondLst>
                                    <p:cond delay="0"/>
                                  </p:stCondLst>
                                  <p:childTnLst>
                                    <p:animEffect transition="out" filter="box(in)">
                                      <p:cBhvr>
                                        <p:cTn id="206" dur="500"/>
                                        <p:tgtEl>
                                          <p:spTgt spid="19485"/>
                                        </p:tgtEl>
                                      </p:cBhvr>
                                    </p:animEffect>
                                    <p:set>
                                      <p:cBhvr>
                                        <p:cTn id="207" dur="1" fill="hold">
                                          <p:stCondLst>
                                            <p:cond delay="499"/>
                                          </p:stCondLst>
                                        </p:cTn>
                                        <p:tgtEl>
                                          <p:spTgt spid="19485"/>
                                        </p:tgtEl>
                                        <p:attrNameLst>
                                          <p:attrName>style.visibility</p:attrName>
                                        </p:attrNameLst>
                                      </p:cBhvr>
                                      <p:to>
                                        <p:strVal val="hidden"/>
                                      </p:to>
                                    </p:set>
                                  </p:childTnLst>
                                </p:cTn>
                              </p:par>
                            </p:childTnLst>
                          </p:cTn>
                        </p:par>
                        <p:par>
                          <p:cTn id="208" fill="hold" nodeType="afterGroup">
                            <p:stCondLst>
                              <p:cond delay="20000"/>
                            </p:stCondLst>
                            <p:childTnLst>
                              <p:par>
                                <p:cTn id="209" presetID="53" presetClass="entr" presetSubtype="0" fill="hold" grpId="0" nodeType="afterEffect">
                                  <p:stCondLst>
                                    <p:cond delay="0"/>
                                  </p:stCondLst>
                                  <p:childTnLst>
                                    <p:set>
                                      <p:cBhvr>
                                        <p:cTn id="210" dur="1" fill="hold">
                                          <p:stCondLst>
                                            <p:cond delay="0"/>
                                          </p:stCondLst>
                                        </p:cTn>
                                        <p:tgtEl>
                                          <p:spTgt spid="19498"/>
                                        </p:tgtEl>
                                        <p:attrNameLst>
                                          <p:attrName>style.visibility</p:attrName>
                                        </p:attrNameLst>
                                      </p:cBhvr>
                                      <p:to>
                                        <p:strVal val="visible"/>
                                      </p:to>
                                    </p:set>
                                    <p:anim calcmode="lin" valueType="num">
                                      <p:cBhvr>
                                        <p:cTn id="211" dur="500" fill="hold"/>
                                        <p:tgtEl>
                                          <p:spTgt spid="19498"/>
                                        </p:tgtEl>
                                        <p:attrNameLst>
                                          <p:attrName>ppt_w</p:attrName>
                                        </p:attrNameLst>
                                      </p:cBhvr>
                                      <p:tavLst>
                                        <p:tav tm="0">
                                          <p:val>
                                            <p:fltVal val="0"/>
                                          </p:val>
                                        </p:tav>
                                        <p:tav tm="100000">
                                          <p:val>
                                            <p:strVal val="#ppt_w"/>
                                          </p:val>
                                        </p:tav>
                                      </p:tavLst>
                                    </p:anim>
                                    <p:anim calcmode="lin" valueType="num">
                                      <p:cBhvr>
                                        <p:cTn id="212" dur="500" fill="hold"/>
                                        <p:tgtEl>
                                          <p:spTgt spid="19498"/>
                                        </p:tgtEl>
                                        <p:attrNameLst>
                                          <p:attrName>ppt_h</p:attrName>
                                        </p:attrNameLst>
                                      </p:cBhvr>
                                      <p:tavLst>
                                        <p:tav tm="0">
                                          <p:val>
                                            <p:fltVal val="0"/>
                                          </p:val>
                                        </p:tav>
                                        <p:tav tm="100000">
                                          <p:val>
                                            <p:strVal val="#ppt_h"/>
                                          </p:val>
                                        </p:tav>
                                      </p:tavLst>
                                    </p:anim>
                                    <p:animEffect transition="in" filter="fade">
                                      <p:cBhvr>
                                        <p:cTn id="213" dur="500"/>
                                        <p:tgtEl>
                                          <p:spTgt spid="19498"/>
                                        </p:tgtEl>
                                      </p:cBhvr>
                                    </p:animEffec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4" fill="hold" nodeType="afterGroup">
                            <p:stCondLst>
                              <p:cond delay="20500"/>
                            </p:stCondLst>
                            <p:childTnLst>
                              <p:par>
                                <p:cTn id="215" presetID="4" presetClass="exit" presetSubtype="16" fill="hold" grpId="1" nodeType="afterEffect">
                                  <p:stCondLst>
                                    <p:cond delay="0"/>
                                  </p:stCondLst>
                                  <p:childTnLst>
                                    <p:animEffect transition="out" filter="box(in)">
                                      <p:cBhvr>
                                        <p:cTn id="216" dur="500"/>
                                        <p:tgtEl>
                                          <p:spTgt spid="19498"/>
                                        </p:tgtEl>
                                      </p:cBhvr>
                                    </p:animEffect>
                                    <p:set>
                                      <p:cBhvr>
                                        <p:cTn id="217" dur="1" fill="hold">
                                          <p:stCondLst>
                                            <p:cond delay="499"/>
                                          </p:stCondLst>
                                        </p:cTn>
                                        <p:tgtEl>
                                          <p:spTgt spid="19498"/>
                                        </p:tgtEl>
                                        <p:attrNameLst>
                                          <p:attrName>style.visibility</p:attrName>
                                        </p:attrNameLst>
                                      </p:cBhvr>
                                      <p:to>
                                        <p:strVal val="hidden"/>
                                      </p:to>
                                    </p:set>
                                  </p:childTnLst>
                                </p:cTn>
                              </p:par>
                            </p:childTnLst>
                          </p:cTn>
                        </p:par>
                        <p:par>
                          <p:cTn id="218" fill="hold" nodeType="afterGroup">
                            <p:stCondLst>
                              <p:cond delay="21000"/>
                            </p:stCondLst>
                            <p:childTnLst>
                              <p:par>
                                <p:cTn id="219" presetID="53" presetClass="entr" presetSubtype="0" fill="hold" grpId="0" nodeType="afterEffect">
                                  <p:stCondLst>
                                    <p:cond delay="0"/>
                                  </p:stCondLst>
                                  <p:childTnLst>
                                    <p:set>
                                      <p:cBhvr>
                                        <p:cTn id="220" dur="1" fill="hold">
                                          <p:stCondLst>
                                            <p:cond delay="0"/>
                                          </p:stCondLst>
                                        </p:cTn>
                                        <p:tgtEl>
                                          <p:spTgt spid="19493"/>
                                        </p:tgtEl>
                                        <p:attrNameLst>
                                          <p:attrName>style.visibility</p:attrName>
                                        </p:attrNameLst>
                                      </p:cBhvr>
                                      <p:to>
                                        <p:strVal val="visible"/>
                                      </p:to>
                                    </p:set>
                                    <p:anim calcmode="lin" valueType="num">
                                      <p:cBhvr>
                                        <p:cTn id="221" dur="500" fill="hold"/>
                                        <p:tgtEl>
                                          <p:spTgt spid="19493"/>
                                        </p:tgtEl>
                                        <p:attrNameLst>
                                          <p:attrName>ppt_w</p:attrName>
                                        </p:attrNameLst>
                                      </p:cBhvr>
                                      <p:tavLst>
                                        <p:tav tm="0">
                                          <p:val>
                                            <p:fltVal val="0"/>
                                          </p:val>
                                        </p:tav>
                                        <p:tav tm="100000">
                                          <p:val>
                                            <p:strVal val="#ppt_w"/>
                                          </p:val>
                                        </p:tav>
                                      </p:tavLst>
                                    </p:anim>
                                    <p:anim calcmode="lin" valueType="num">
                                      <p:cBhvr>
                                        <p:cTn id="222" dur="500" fill="hold"/>
                                        <p:tgtEl>
                                          <p:spTgt spid="19493"/>
                                        </p:tgtEl>
                                        <p:attrNameLst>
                                          <p:attrName>ppt_h</p:attrName>
                                        </p:attrNameLst>
                                      </p:cBhvr>
                                      <p:tavLst>
                                        <p:tav tm="0">
                                          <p:val>
                                            <p:fltVal val="0"/>
                                          </p:val>
                                        </p:tav>
                                        <p:tav tm="100000">
                                          <p:val>
                                            <p:strVal val="#ppt_h"/>
                                          </p:val>
                                        </p:tav>
                                      </p:tavLst>
                                    </p:anim>
                                    <p:animEffect transition="in" filter="fade">
                                      <p:cBhvr>
                                        <p:cTn id="223" dur="500"/>
                                        <p:tgtEl>
                                          <p:spTgt spid="19493"/>
                                        </p:tgtEl>
                                      </p:cBhvr>
                                    </p:animEffec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4" fill="hold" nodeType="afterGroup">
                            <p:stCondLst>
                              <p:cond delay="21500"/>
                            </p:stCondLst>
                            <p:childTnLst>
                              <p:par>
                                <p:cTn id="225" presetID="4" presetClass="exit" presetSubtype="16" fill="hold" grpId="1" nodeType="afterEffect">
                                  <p:stCondLst>
                                    <p:cond delay="0"/>
                                  </p:stCondLst>
                                  <p:childTnLst>
                                    <p:animEffect transition="out" filter="box(in)">
                                      <p:cBhvr>
                                        <p:cTn id="226" dur="500"/>
                                        <p:tgtEl>
                                          <p:spTgt spid="19493"/>
                                        </p:tgtEl>
                                      </p:cBhvr>
                                    </p:animEffect>
                                    <p:set>
                                      <p:cBhvr>
                                        <p:cTn id="227" dur="1" fill="hold">
                                          <p:stCondLst>
                                            <p:cond delay="499"/>
                                          </p:stCondLst>
                                        </p:cTn>
                                        <p:tgtEl>
                                          <p:spTgt spid="19493"/>
                                        </p:tgtEl>
                                        <p:attrNameLst>
                                          <p:attrName>style.visibility</p:attrName>
                                        </p:attrNameLst>
                                      </p:cBhvr>
                                      <p:to>
                                        <p:strVal val="hidden"/>
                                      </p:to>
                                    </p:set>
                                  </p:childTnLst>
                                </p:cTn>
                              </p:par>
                            </p:childTnLst>
                          </p:cTn>
                        </p:par>
                        <p:par>
                          <p:cTn id="228" fill="hold" nodeType="afterGroup">
                            <p:stCondLst>
                              <p:cond delay="22000"/>
                            </p:stCondLst>
                            <p:childTnLst>
                              <p:par>
                                <p:cTn id="229" presetID="53" presetClass="entr" presetSubtype="0" fill="hold" grpId="0" nodeType="afterEffect">
                                  <p:stCondLst>
                                    <p:cond delay="0"/>
                                  </p:stCondLst>
                                  <p:childTnLst>
                                    <p:set>
                                      <p:cBhvr>
                                        <p:cTn id="230" dur="1" fill="hold">
                                          <p:stCondLst>
                                            <p:cond delay="0"/>
                                          </p:stCondLst>
                                        </p:cTn>
                                        <p:tgtEl>
                                          <p:spTgt spid="19492"/>
                                        </p:tgtEl>
                                        <p:attrNameLst>
                                          <p:attrName>style.visibility</p:attrName>
                                        </p:attrNameLst>
                                      </p:cBhvr>
                                      <p:to>
                                        <p:strVal val="visible"/>
                                      </p:to>
                                    </p:set>
                                    <p:anim calcmode="lin" valueType="num">
                                      <p:cBhvr>
                                        <p:cTn id="231" dur="500" fill="hold"/>
                                        <p:tgtEl>
                                          <p:spTgt spid="19492"/>
                                        </p:tgtEl>
                                        <p:attrNameLst>
                                          <p:attrName>ppt_w</p:attrName>
                                        </p:attrNameLst>
                                      </p:cBhvr>
                                      <p:tavLst>
                                        <p:tav tm="0">
                                          <p:val>
                                            <p:fltVal val="0"/>
                                          </p:val>
                                        </p:tav>
                                        <p:tav tm="100000">
                                          <p:val>
                                            <p:strVal val="#ppt_w"/>
                                          </p:val>
                                        </p:tav>
                                      </p:tavLst>
                                    </p:anim>
                                    <p:anim calcmode="lin" valueType="num">
                                      <p:cBhvr>
                                        <p:cTn id="232" dur="500" fill="hold"/>
                                        <p:tgtEl>
                                          <p:spTgt spid="19492"/>
                                        </p:tgtEl>
                                        <p:attrNameLst>
                                          <p:attrName>ppt_h</p:attrName>
                                        </p:attrNameLst>
                                      </p:cBhvr>
                                      <p:tavLst>
                                        <p:tav tm="0">
                                          <p:val>
                                            <p:fltVal val="0"/>
                                          </p:val>
                                        </p:tav>
                                        <p:tav tm="100000">
                                          <p:val>
                                            <p:strVal val="#ppt_h"/>
                                          </p:val>
                                        </p:tav>
                                      </p:tavLst>
                                    </p:anim>
                                    <p:animEffect transition="in" filter="fade">
                                      <p:cBhvr>
                                        <p:cTn id="233" dur="500"/>
                                        <p:tgtEl>
                                          <p:spTgt spid="19492"/>
                                        </p:tgtEl>
                                      </p:cBhvr>
                                    </p:animEffec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4" fill="hold" nodeType="afterGroup">
                            <p:stCondLst>
                              <p:cond delay="22500"/>
                            </p:stCondLst>
                            <p:childTnLst>
                              <p:par>
                                <p:cTn id="235" presetID="4" presetClass="exit" presetSubtype="16" fill="hold" grpId="1" nodeType="afterEffect">
                                  <p:stCondLst>
                                    <p:cond delay="0"/>
                                  </p:stCondLst>
                                  <p:childTnLst>
                                    <p:animEffect transition="out" filter="box(in)">
                                      <p:cBhvr>
                                        <p:cTn id="236" dur="500"/>
                                        <p:tgtEl>
                                          <p:spTgt spid="19492"/>
                                        </p:tgtEl>
                                      </p:cBhvr>
                                    </p:animEffect>
                                    <p:set>
                                      <p:cBhvr>
                                        <p:cTn id="237" dur="1" fill="hold">
                                          <p:stCondLst>
                                            <p:cond delay="499"/>
                                          </p:stCondLst>
                                        </p:cTn>
                                        <p:tgtEl>
                                          <p:spTgt spid="19492"/>
                                        </p:tgtEl>
                                        <p:attrNameLst>
                                          <p:attrName>style.visibility</p:attrName>
                                        </p:attrNameLst>
                                      </p:cBhvr>
                                      <p:to>
                                        <p:strVal val="hidden"/>
                                      </p:to>
                                    </p:set>
                                  </p:childTnLst>
                                </p:cTn>
                              </p:par>
                            </p:childTnLst>
                          </p:cTn>
                        </p:par>
                        <p:par>
                          <p:cTn id="238" fill="hold" nodeType="afterGroup">
                            <p:stCondLst>
                              <p:cond delay="23000"/>
                            </p:stCondLst>
                            <p:childTnLst>
                              <p:par>
                                <p:cTn id="239" presetID="53" presetClass="entr" presetSubtype="0" fill="hold" grpId="0" nodeType="afterEffect">
                                  <p:stCondLst>
                                    <p:cond delay="0"/>
                                  </p:stCondLst>
                                  <p:childTnLst>
                                    <p:set>
                                      <p:cBhvr>
                                        <p:cTn id="240" dur="1" fill="hold">
                                          <p:stCondLst>
                                            <p:cond delay="0"/>
                                          </p:stCondLst>
                                        </p:cTn>
                                        <p:tgtEl>
                                          <p:spTgt spid="19497"/>
                                        </p:tgtEl>
                                        <p:attrNameLst>
                                          <p:attrName>style.visibility</p:attrName>
                                        </p:attrNameLst>
                                      </p:cBhvr>
                                      <p:to>
                                        <p:strVal val="visible"/>
                                      </p:to>
                                    </p:set>
                                    <p:anim calcmode="lin" valueType="num">
                                      <p:cBhvr>
                                        <p:cTn id="241" dur="500" fill="hold"/>
                                        <p:tgtEl>
                                          <p:spTgt spid="19497"/>
                                        </p:tgtEl>
                                        <p:attrNameLst>
                                          <p:attrName>ppt_w</p:attrName>
                                        </p:attrNameLst>
                                      </p:cBhvr>
                                      <p:tavLst>
                                        <p:tav tm="0">
                                          <p:val>
                                            <p:fltVal val="0"/>
                                          </p:val>
                                        </p:tav>
                                        <p:tav tm="100000">
                                          <p:val>
                                            <p:strVal val="#ppt_w"/>
                                          </p:val>
                                        </p:tav>
                                      </p:tavLst>
                                    </p:anim>
                                    <p:anim calcmode="lin" valueType="num">
                                      <p:cBhvr>
                                        <p:cTn id="242" dur="500" fill="hold"/>
                                        <p:tgtEl>
                                          <p:spTgt spid="19497"/>
                                        </p:tgtEl>
                                        <p:attrNameLst>
                                          <p:attrName>ppt_h</p:attrName>
                                        </p:attrNameLst>
                                      </p:cBhvr>
                                      <p:tavLst>
                                        <p:tav tm="0">
                                          <p:val>
                                            <p:fltVal val="0"/>
                                          </p:val>
                                        </p:tav>
                                        <p:tav tm="100000">
                                          <p:val>
                                            <p:strVal val="#ppt_h"/>
                                          </p:val>
                                        </p:tav>
                                      </p:tavLst>
                                    </p:anim>
                                    <p:animEffect transition="in" filter="fade">
                                      <p:cBhvr>
                                        <p:cTn id="243" dur="500"/>
                                        <p:tgtEl>
                                          <p:spTgt spid="19497"/>
                                        </p:tgtEl>
                                      </p:cBhvr>
                                    </p:animEffec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4" fill="hold" nodeType="afterGroup">
                            <p:stCondLst>
                              <p:cond delay="23500"/>
                            </p:stCondLst>
                            <p:childTnLst>
                              <p:par>
                                <p:cTn id="245" presetID="4" presetClass="exit" presetSubtype="16" fill="hold" grpId="1" nodeType="afterEffect">
                                  <p:stCondLst>
                                    <p:cond delay="0"/>
                                  </p:stCondLst>
                                  <p:childTnLst>
                                    <p:animEffect transition="out" filter="box(in)">
                                      <p:cBhvr>
                                        <p:cTn id="246" dur="500"/>
                                        <p:tgtEl>
                                          <p:spTgt spid="19497"/>
                                        </p:tgtEl>
                                      </p:cBhvr>
                                    </p:animEffect>
                                    <p:set>
                                      <p:cBhvr>
                                        <p:cTn id="247" dur="1" fill="hold">
                                          <p:stCondLst>
                                            <p:cond delay="499"/>
                                          </p:stCondLst>
                                        </p:cTn>
                                        <p:tgtEl>
                                          <p:spTgt spid="19497"/>
                                        </p:tgtEl>
                                        <p:attrNameLst>
                                          <p:attrName>style.visibility</p:attrName>
                                        </p:attrNameLst>
                                      </p:cBhvr>
                                      <p:to>
                                        <p:strVal val="hidden"/>
                                      </p:to>
                                    </p:set>
                                  </p:childTnLst>
                                </p:cTn>
                              </p:par>
                            </p:childTnLst>
                          </p:cTn>
                        </p:par>
                        <p:par>
                          <p:cTn id="248" fill="hold" nodeType="afterGroup">
                            <p:stCondLst>
                              <p:cond delay="24000"/>
                            </p:stCondLst>
                            <p:childTnLst>
                              <p:par>
                                <p:cTn id="249" presetID="53" presetClass="entr" presetSubtype="0" fill="hold" grpId="0" nodeType="afterEffect">
                                  <p:stCondLst>
                                    <p:cond delay="0"/>
                                  </p:stCondLst>
                                  <p:childTnLst>
                                    <p:set>
                                      <p:cBhvr>
                                        <p:cTn id="250" dur="1" fill="hold">
                                          <p:stCondLst>
                                            <p:cond delay="0"/>
                                          </p:stCondLst>
                                        </p:cTn>
                                        <p:tgtEl>
                                          <p:spTgt spid="19494"/>
                                        </p:tgtEl>
                                        <p:attrNameLst>
                                          <p:attrName>style.visibility</p:attrName>
                                        </p:attrNameLst>
                                      </p:cBhvr>
                                      <p:to>
                                        <p:strVal val="visible"/>
                                      </p:to>
                                    </p:set>
                                    <p:anim calcmode="lin" valueType="num">
                                      <p:cBhvr>
                                        <p:cTn id="251" dur="500" fill="hold"/>
                                        <p:tgtEl>
                                          <p:spTgt spid="19494"/>
                                        </p:tgtEl>
                                        <p:attrNameLst>
                                          <p:attrName>ppt_w</p:attrName>
                                        </p:attrNameLst>
                                      </p:cBhvr>
                                      <p:tavLst>
                                        <p:tav tm="0">
                                          <p:val>
                                            <p:fltVal val="0"/>
                                          </p:val>
                                        </p:tav>
                                        <p:tav tm="100000">
                                          <p:val>
                                            <p:strVal val="#ppt_w"/>
                                          </p:val>
                                        </p:tav>
                                      </p:tavLst>
                                    </p:anim>
                                    <p:anim calcmode="lin" valueType="num">
                                      <p:cBhvr>
                                        <p:cTn id="252" dur="500" fill="hold"/>
                                        <p:tgtEl>
                                          <p:spTgt spid="19494"/>
                                        </p:tgtEl>
                                        <p:attrNameLst>
                                          <p:attrName>ppt_h</p:attrName>
                                        </p:attrNameLst>
                                      </p:cBhvr>
                                      <p:tavLst>
                                        <p:tav tm="0">
                                          <p:val>
                                            <p:fltVal val="0"/>
                                          </p:val>
                                        </p:tav>
                                        <p:tav tm="100000">
                                          <p:val>
                                            <p:strVal val="#ppt_h"/>
                                          </p:val>
                                        </p:tav>
                                      </p:tavLst>
                                    </p:anim>
                                    <p:animEffect transition="in" filter="fade">
                                      <p:cBhvr>
                                        <p:cTn id="253" dur="500"/>
                                        <p:tgtEl>
                                          <p:spTgt spid="19494"/>
                                        </p:tgtEl>
                                      </p:cBhvr>
                                    </p:animEffec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4" fill="hold" nodeType="afterGroup">
                            <p:stCondLst>
                              <p:cond delay="24500"/>
                            </p:stCondLst>
                            <p:childTnLst>
                              <p:par>
                                <p:cTn id="255" presetID="4" presetClass="exit" presetSubtype="16" fill="hold" grpId="1" nodeType="afterEffect">
                                  <p:stCondLst>
                                    <p:cond delay="0"/>
                                  </p:stCondLst>
                                  <p:childTnLst>
                                    <p:animEffect transition="out" filter="box(in)">
                                      <p:cBhvr>
                                        <p:cTn id="256" dur="500"/>
                                        <p:tgtEl>
                                          <p:spTgt spid="19494"/>
                                        </p:tgtEl>
                                      </p:cBhvr>
                                    </p:animEffect>
                                    <p:set>
                                      <p:cBhvr>
                                        <p:cTn id="257" dur="1" fill="hold">
                                          <p:stCondLst>
                                            <p:cond delay="499"/>
                                          </p:stCondLst>
                                        </p:cTn>
                                        <p:tgtEl>
                                          <p:spTgt spid="19494"/>
                                        </p:tgtEl>
                                        <p:attrNameLst>
                                          <p:attrName>style.visibility</p:attrName>
                                        </p:attrNameLst>
                                      </p:cBhvr>
                                      <p:to>
                                        <p:strVal val="hidden"/>
                                      </p:to>
                                    </p:set>
                                  </p:childTnLst>
                                </p:cTn>
                              </p:par>
                            </p:childTnLst>
                          </p:cTn>
                        </p:par>
                        <p:par>
                          <p:cTn id="258" fill="hold" nodeType="afterGroup">
                            <p:stCondLst>
                              <p:cond delay="25000"/>
                            </p:stCondLst>
                            <p:childTnLst>
                              <p:par>
                                <p:cTn id="259" presetID="53" presetClass="entr" presetSubtype="0" fill="hold" grpId="0" nodeType="afterEffect">
                                  <p:stCondLst>
                                    <p:cond delay="0"/>
                                  </p:stCondLst>
                                  <p:childTnLst>
                                    <p:set>
                                      <p:cBhvr>
                                        <p:cTn id="260" dur="1" fill="hold">
                                          <p:stCondLst>
                                            <p:cond delay="0"/>
                                          </p:stCondLst>
                                        </p:cTn>
                                        <p:tgtEl>
                                          <p:spTgt spid="19489"/>
                                        </p:tgtEl>
                                        <p:attrNameLst>
                                          <p:attrName>style.visibility</p:attrName>
                                        </p:attrNameLst>
                                      </p:cBhvr>
                                      <p:to>
                                        <p:strVal val="visible"/>
                                      </p:to>
                                    </p:set>
                                    <p:anim calcmode="lin" valueType="num">
                                      <p:cBhvr>
                                        <p:cTn id="261" dur="500" fill="hold"/>
                                        <p:tgtEl>
                                          <p:spTgt spid="19489"/>
                                        </p:tgtEl>
                                        <p:attrNameLst>
                                          <p:attrName>ppt_w</p:attrName>
                                        </p:attrNameLst>
                                      </p:cBhvr>
                                      <p:tavLst>
                                        <p:tav tm="0">
                                          <p:val>
                                            <p:fltVal val="0"/>
                                          </p:val>
                                        </p:tav>
                                        <p:tav tm="100000">
                                          <p:val>
                                            <p:strVal val="#ppt_w"/>
                                          </p:val>
                                        </p:tav>
                                      </p:tavLst>
                                    </p:anim>
                                    <p:anim calcmode="lin" valueType="num">
                                      <p:cBhvr>
                                        <p:cTn id="262" dur="500" fill="hold"/>
                                        <p:tgtEl>
                                          <p:spTgt spid="19489"/>
                                        </p:tgtEl>
                                        <p:attrNameLst>
                                          <p:attrName>ppt_h</p:attrName>
                                        </p:attrNameLst>
                                      </p:cBhvr>
                                      <p:tavLst>
                                        <p:tav tm="0">
                                          <p:val>
                                            <p:fltVal val="0"/>
                                          </p:val>
                                        </p:tav>
                                        <p:tav tm="100000">
                                          <p:val>
                                            <p:strVal val="#ppt_h"/>
                                          </p:val>
                                        </p:tav>
                                      </p:tavLst>
                                    </p:anim>
                                    <p:animEffect transition="in" filter="fade">
                                      <p:cBhvr>
                                        <p:cTn id="263" dur="500"/>
                                        <p:tgtEl>
                                          <p:spTgt spid="19489"/>
                                        </p:tgtEl>
                                      </p:cBhvr>
                                    </p:animEffec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4" fill="hold" nodeType="afterGroup">
                            <p:stCondLst>
                              <p:cond delay="25500"/>
                            </p:stCondLst>
                            <p:childTnLst>
                              <p:par>
                                <p:cTn id="265" presetID="4" presetClass="exit" presetSubtype="16" fill="hold" grpId="1" nodeType="afterEffect">
                                  <p:stCondLst>
                                    <p:cond delay="0"/>
                                  </p:stCondLst>
                                  <p:childTnLst>
                                    <p:animEffect transition="out" filter="box(in)">
                                      <p:cBhvr>
                                        <p:cTn id="266" dur="500"/>
                                        <p:tgtEl>
                                          <p:spTgt spid="19489"/>
                                        </p:tgtEl>
                                      </p:cBhvr>
                                    </p:animEffect>
                                    <p:set>
                                      <p:cBhvr>
                                        <p:cTn id="267" dur="1" fill="hold">
                                          <p:stCondLst>
                                            <p:cond delay="499"/>
                                          </p:stCondLst>
                                        </p:cTn>
                                        <p:tgtEl>
                                          <p:spTgt spid="19489"/>
                                        </p:tgtEl>
                                        <p:attrNameLst>
                                          <p:attrName>style.visibility</p:attrName>
                                        </p:attrNameLst>
                                      </p:cBhvr>
                                      <p:to>
                                        <p:strVal val="hidden"/>
                                      </p:to>
                                    </p:set>
                                  </p:childTnLst>
                                </p:cTn>
                              </p:par>
                            </p:childTnLst>
                          </p:cTn>
                        </p:par>
                        <p:par>
                          <p:cTn id="268" fill="hold" nodeType="afterGroup">
                            <p:stCondLst>
                              <p:cond delay="26000"/>
                            </p:stCondLst>
                            <p:childTnLst>
                              <p:par>
                                <p:cTn id="269" presetID="53" presetClass="entr" presetSubtype="0" fill="hold" grpId="0" nodeType="afterEffect">
                                  <p:stCondLst>
                                    <p:cond delay="0"/>
                                  </p:stCondLst>
                                  <p:childTnLst>
                                    <p:set>
                                      <p:cBhvr>
                                        <p:cTn id="270" dur="1" fill="hold">
                                          <p:stCondLst>
                                            <p:cond delay="0"/>
                                          </p:stCondLst>
                                        </p:cTn>
                                        <p:tgtEl>
                                          <p:spTgt spid="19495"/>
                                        </p:tgtEl>
                                        <p:attrNameLst>
                                          <p:attrName>style.visibility</p:attrName>
                                        </p:attrNameLst>
                                      </p:cBhvr>
                                      <p:to>
                                        <p:strVal val="visible"/>
                                      </p:to>
                                    </p:set>
                                    <p:anim calcmode="lin" valueType="num">
                                      <p:cBhvr>
                                        <p:cTn id="271" dur="500" fill="hold"/>
                                        <p:tgtEl>
                                          <p:spTgt spid="19495"/>
                                        </p:tgtEl>
                                        <p:attrNameLst>
                                          <p:attrName>ppt_w</p:attrName>
                                        </p:attrNameLst>
                                      </p:cBhvr>
                                      <p:tavLst>
                                        <p:tav tm="0">
                                          <p:val>
                                            <p:fltVal val="0"/>
                                          </p:val>
                                        </p:tav>
                                        <p:tav tm="100000">
                                          <p:val>
                                            <p:strVal val="#ppt_w"/>
                                          </p:val>
                                        </p:tav>
                                      </p:tavLst>
                                    </p:anim>
                                    <p:anim calcmode="lin" valueType="num">
                                      <p:cBhvr>
                                        <p:cTn id="272" dur="500" fill="hold"/>
                                        <p:tgtEl>
                                          <p:spTgt spid="19495"/>
                                        </p:tgtEl>
                                        <p:attrNameLst>
                                          <p:attrName>ppt_h</p:attrName>
                                        </p:attrNameLst>
                                      </p:cBhvr>
                                      <p:tavLst>
                                        <p:tav tm="0">
                                          <p:val>
                                            <p:fltVal val="0"/>
                                          </p:val>
                                        </p:tav>
                                        <p:tav tm="100000">
                                          <p:val>
                                            <p:strVal val="#ppt_h"/>
                                          </p:val>
                                        </p:tav>
                                      </p:tavLst>
                                    </p:anim>
                                    <p:animEffect transition="in" filter="fade">
                                      <p:cBhvr>
                                        <p:cTn id="273" dur="500"/>
                                        <p:tgtEl>
                                          <p:spTgt spid="19495"/>
                                        </p:tgtEl>
                                      </p:cBhvr>
                                    </p:animEffec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4" fill="hold" nodeType="afterGroup">
                            <p:stCondLst>
                              <p:cond delay="26500"/>
                            </p:stCondLst>
                            <p:childTnLst>
                              <p:par>
                                <p:cTn id="275" presetID="4" presetClass="exit" presetSubtype="16" fill="hold" grpId="1" nodeType="afterEffect">
                                  <p:stCondLst>
                                    <p:cond delay="0"/>
                                  </p:stCondLst>
                                  <p:childTnLst>
                                    <p:animEffect transition="out" filter="box(in)">
                                      <p:cBhvr>
                                        <p:cTn id="276" dur="500"/>
                                        <p:tgtEl>
                                          <p:spTgt spid="19495"/>
                                        </p:tgtEl>
                                      </p:cBhvr>
                                    </p:animEffect>
                                    <p:set>
                                      <p:cBhvr>
                                        <p:cTn id="277" dur="1" fill="hold">
                                          <p:stCondLst>
                                            <p:cond delay="499"/>
                                          </p:stCondLst>
                                        </p:cTn>
                                        <p:tgtEl>
                                          <p:spTgt spid="19495"/>
                                        </p:tgtEl>
                                        <p:attrNameLst>
                                          <p:attrName>style.visibility</p:attrName>
                                        </p:attrNameLst>
                                      </p:cBhvr>
                                      <p:to>
                                        <p:strVal val="hidden"/>
                                      </p:to>
                                    </p:set>
                                  </p:childTnLst>
                                </p:cTn>
                              </p:par>
                            </p:childTnLst>
                          </p:cTn>
                        </p:par>
                        <p:par>
                          <p:cTn id="278" fill="hold" nodeType="afterGroup">
                            <p:stCondLst>
                              <p:cond delay="27000"/>
                            </p:stCondLst>
                            <p:childTnLst>
                              <p:par>
                                <p:cTn id="279" presetID="53" presetClass="entr" presetSubtype="0" fill="hold" grpId="0" nodeType="afterEffect">
                                  <p:stCondLst>
                                    <p:cond delay="0"/>
                                  </p:stCondLst>
                                  <p:childTnLst>
                                    <p:set>
                                      <p:cBhvr>
                                        <p:cTn id="280" dur="1" fill="hold">
                                          <p:stCondLst>
                                            <p:cond delay="0"/>
                                          </p:stCondLst>
                                        </p:cTn>
                                        <p:tgtEl>
                                          <p:spTgt spid="19496"/>
                                        </p:tgtEl>
                                        <p:attrNameLst>
                                          <p:attrName>style.visibility</p:attrName>
                                        </p:attrNameLst>
                                      </p:cBhvr>
                                      <p:to>
                                        <p:strVal val="visible"/>
                                      </p:to>
                                    </p:set>
                                    <p:anim calcmode="lin" valueType="num">
                                      <p:cBhvr>
                                        <p:cTn id="281" dur="500" fill="hold"/>
                                        <p:tgtEl>
                                          <p:spTgt spid="19496"/>
                                        </p:tgtEl>
                                        <p:attrNameLst>
                                          <p:attrName>ppt_w</p:attrName>
                                        </p:attrNameLst>
                                      </p:cBhvr>
                                      <p:tavLst>
                                        <p:tav tm="0">
                                          <p:val>
                                            <p:fltVal val="0"/>
                                          </p:val>
                                        </p:tav>
                                        <p:tav tm="100000">
                                          <p:val>
                                            <p:strVal val="#ppt_w"/>
                                          </p:val>
                                        </p:tav>
                                      </p:tavLst>
                                    </p:anim>
                                    <p:anim calcmode="lin" valueType="num">
                                      <p:cBhvr>
                                        <p:cTn id="282" dur="500" fill="hold"/>
                                        <p:tgtEl>
                                          <p:spTgt spid="19496"/>
                                        </p:tgtEl>
                                        <p:attrNameLst>
                                          <p:attrName>ppt_h</p:attrName>
                                        </p:attrNameLst>
                                      </p:cBhvr>
                                      <p:tavLst>
                                        <p:tav tm="0">
                                          <p:val>
                                            <p:fltVal val="0"/>
                                          </p:val>
                                        </p:tav>
                                        <p:tav tm="100000">
                                          <p:val>
                                            <p:strVal val="#ppt_h"/>
                                          </p:val>
                                        </p:tav>
                                      </p:tavLst>
                                    </p:anim>
                                    <p:animEffect transition="in" filter="fade">
                                      <p:cBhvr>
                                        <p:cTn id="283" dur="500"/>
                                        <p:tgtEl>
                                          <p:spTgt spid="19496"/>
                                        </p:tgtEl>
                                      </p:cBhvr>
                                    </p:animEffec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4" fill="hold" nodeType="afterGroup">
                            <p:stCondLst>
                              <p:cond delay="27500"/>
                            </p:stCondLst>
                            <p:childTnLst>
                              <p:par>
                                <p:cTn id="285" presetID="4" presetClass="exit" presetSubtype="16" fill="hold" grpId="1" nodeType="afterEffect">
                                  <p:stCondLst>
                                    <p:cond delay="0"/>
                                  </p:stCondLst>
                                  <p:childTnLst>
                                    <p:animEffect transition="out" filter="box(in)">
                                      <p:cBhvr>
                                        <p:cTn id="286" dur="500"/>
                                        <p:tgtEl>
                                          <p:spTgt spid="19496"/>
                                        </p:tgtEl>
                                      </p:cBhvr>
                                    </p:animEffect>
                                    <p:set>
                                      <p:cBhvr>
                                        <p:cTn id="287" dur="1" fill="hold">
                                          <p:stCondLst>
                                            <p:cond delay="499"/>
                                          </p:stCondLst>
                                        </p:cTn>
                                        <p:tgtEl>
                                          <p:spTgt spid="19496"/>
                                        </p:tgtEl>
                                        <p:attrNameLst>
                                          <p:attrName>style.visibility</p:attrName>
                                        </p:attrNameLst>
                                      </p:cBhvr>
                                      <p:to>
                                        <p:strVal val="hidden"/>
                                      </p:to>
                                    </p:set>
                                  </p:childTnLst>
                                </p:cTn>
                              </p:par>
                            </p:childTnLst>
                          </p:cTn>
                        </p:par>
                        <p:par>
                          <p:cTn id="288" fill="hold" nodeType="afterGroup">
                            <p:stCondLst>
                              <p:cond delay="28000"/>
                            </p:stCondLst>
                            <p:childTnLst>
                              <p:par>
                                <p:cTn id="289" presetID="53" presetClass="entr" presetSubtype="0" fill="hold" grpId="0" nodeType="afterEffect">
                                  <p:stCondLst>
                                    <p:cond delay="0"/>
                                  </p:stCondLst>
                                  <p:childTnLst>
                                    <p:set>
                                      <p:cBhvr>
                                        <p:cTn id="290" dur="1" fill="hold">
                                          <p:stCondLst>
                                            <p:cond delay="0"/>
                                          </p:stCondLst>
                                        </p:cTn>
                                        <p:tgtEl>
                                          <p:spTgt spid="19490"/>
                                        </p:tgtEl>
                                        <p:attrNameLst>
                                          <p:attrName>style.visibility</p:attrName>
                                        </p:attrNameLst>
                                      </p:cBhvr>
                                      <p:to>
                                        <p:strVal val="visible"/>
                                      </p:to>
                                    </p:set>
                                    <p:anim calcmode="lin" valueType="num">
                                      <p:cBhvr>
                                        <p:cTn id="291" dur="500" fill="hold"/>
                                        <p:tgtEl>
                                          <p:spTgt spid="19490"/>
                                        </p:tgtEl>
                                        <p:attrNameLst>
                                          <p:attrName>ppt_w</p:attrName>
                                        </p:attrNameLst>
                                      </p:cBhvr>
                                      <p:tavLst>
                                        <p:tav tm="0">
                                          <p:val>
                                            <p:fltVal val="0"/>
                                          </p:val>
                                        </p:tav>
                                        <p:tav tm="100000">
                                          <p:val>
                                            <p:strVal val="#ppt_w"/>
                                          </p:val>
                                        </p:tav>
                                      </p:tavLst>
                                    </p:anim>
                                    <p:anim calcmode="lin" valueType="num">
                                      <p:cBhvr>
                                        <p:cTn id="292" dur="500" fill="hold"/>
                                        <p:tgtEl>
                                          <p:spTgt spid="19490"/>
                                        </p:tgtEl>
                                        <p:attrNameLst>
                                          <p:attrName>ppt_h</p:attrName>
                                        </p:attrNameLst>
                                      </p:cBhvr>
                                      <p:tavLst>
                                        <p:tav tm="0">
                                          <p:val>
                                            <p:fltVal val="0"/>
                                          </p:val>
                                        </p:tav>
                                        <p:tav tm="100000">
                                          <p:val>
                                            <p:strVal val="#ppt_h"/>
                                          </p:val>
                                        </p:tav>
                                      </p:tavLst>
                                    </p:anim>
                                    <p:animEffect transition="in" filter="fade">
                                      <p:cBhvr>
                                        <p:cTn id="293" dur="500"/>
                                        <p:tgtEl>
                                          <p:spTgt spid="19490"/>
                                        </p:tgtEl>
                                      </p:cBhvr>
                                    </p:animEffec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4" fill="hold" nodeType="afterGroup">
                            <p:stCondLst>
                              <p:cond delay="28500"/>
                            </p:stCondLst>
                            <p:childTnLst>
                              <p:par>
                                <p:cTn id="295" presetID="4" presetClass="exit" presetSubtype="16" fill="hold" grpId="1" nodeType="afterEffect">
                                  <p:stCondLst>
                                    <p:cond delay="0"/>
                                  </p:stCondLst>
                                  <p:childTnLst>
                                    <p:animEffect transition="out" filter="box(in)">
                                      <p:cBhvr>
                                        <p:cTn id="296" dur="500"/>
                                        <p:tgtEl>
                                          <p:spTgt spid="19490"/>
                                        </p:tgtEl>
                                      </p:cBhvr>
                                    </p:animEffect>
                                    <p:set>
                                      <p:cBhvr>
                                        <p:cTn id="297" dur="1" fill="hold">
                                          <p:stCondLst>
                                            <p:cond delay="499"/>
                                          </p:stCondLst>
                                        </p:cTn>
                                        <p:tgtEl>
                                          <p:spTgt spid="19490"/>
                                        </p:tgtEl>
                                        <p:attrNameLst>
                                          <p:attrName>style.visibility</p:attrName>
                                        </p:attrNameLst>
                                      </p:cBhvr>
                                      <p:to>
                                        <p:strVal val="hidden"/>
                                      </p:to>
                                    </p:set>
                                  </p:childTnLst>
                                </p:cTn>
                              </p:par>
                            </p:childTnLst>
                          </p:cTn>
                        </p:par>
                        <p:par>
                          <p:cTn id="298" fill="hold" nodeType="afterGroup">
                            <p:stCondLst>
                              <p:cond delay="29000"/>
                            </p:stCondLst>
                            <p:childTnLst>
                              <p:par>
                                <p:cTn id="299" presetID="53" presetClass="entr" presetSubtype="0" fill="hold" grpId="0" nodeType="afterEffect">
                                  <p:stCondLst>
                                    <p:cond delay="0"/>
                                  </p:stCondLst>
                                  <p:childTnLst>
                                    <p:set>
                                      <p:cBhvr>
                                        <p:cTn id="300" dur="1" fill="hold">
                                          <p:stCondLst>
                                            <p:cond delay="0"/>
                                          </p:stCondLst>
                                        </p:cTn>
                                        <p:tgtEl>
                                          <p:spTgt spid="19491"/>
                                        </p:tgtEl>
                                        <p:attrNameLst>
                                          <p:attrName>style.visibility</p:attrName>
                                        </p:attrNameLst>
                                      </p:cBhvr>
                                      <p:to>
                                        <p:strVal val="visible"/>
                                      </p:to>
                                    </p:set>
                                    <p:anim calcmode="lin" valueType="num">
                                      <p:cBhvr>
                                        <p:cTn id="301" dur="500" fill="hold"/>
                                        <p:tgtEl>
                                          <p:spTgt spid="19491"/>
                                        </p:tgtEl>
                                        <p:attrNameLst>
                                          <p:attrName>ppt_w</p:attrName>
                                        </p:attrNameLst>
                                      </p:cBhvr>
                                      <p:tavLst>
                                        <p:tav tm="0">
                                          <p:val>
                                            <p:fltVal val="0"/>
                                          </p:val>
                                        </p:tav>
                                        <p:tav tm="100000">
                                          <p:val>
                                            <p:strVal val="#ppt_w"/>
                                          </p:val>
                                        </p:tav>
                                      </p:tavLst>
                                    </p:anim>
                                    <p:anim calcmode="lin" valueType="num">
                                      <p:cBhvr>
                                        <p:cTn id="302" dur="500" fill="hold"/>
                                        <p:tgtEl>
                                          <p:spTgt spid="19491"/>
                                        </p:tgtEl>
                                        <p:attrNameLst>
                                          <p:attrName>ppt_h</p:attrName>
                                        </p:attrNameLst>
                                      </p:cBhvr>
                                      <p:tavLst>
                                        <p:tav tm="0">
                                          <p:val>
                                            <p:fltVal val="0"/>
                                          </p:val>
                                        </p:tav>
                                        <p:tav tm="100000">
                                          <p:val>
                                            <p:strVal val="#ppt_h"/>
                                          </p:val>
                                        </p:tav>
                                      </p:tavLst>
                                    </p:anim>
                                    <p:animEffect transition="in" filter="fade">
                                      <p:cBhvr>
                                        <p:cTn id="303" dur="500"/>
                                        <p:tgtEl>
                                          <p:spTgt spid="19491"/>
                                        </p:tgtEl>
                                      </p:cBhvr>
                                    </p:animEffec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4" fill="hold" nodeType="afterGroup">
                            <p:stCondLst>
                              <p:cond delay="29500"/>
                            </p:stCondLst>
                            <p:childTnLst>
                              <p:par>
                                <p:cTn id="305" presetID="4" presetClass="exit" presetSubtype="16" fill="hold" grpId="1" nodeType="afterEffect">
                                  <p:stCondLst>
                                    <p:cond delay="0"/>
                                  </p:stCondLst>
                                  <p:childTnLst>
                                    <p:animEffect transition="out" filter="box(in)">
                                      <p:cBhvr>
                                        <p:cTn id="306" dur="500"/>
                                        <p:tgtEl>
                                          <p:spTgt spid="19491"/>
                                        </p:tgtEl>
                                      </p:cBhvr>
                                    </p:animEffect>
                                    <p:set>
                                      <p:cBhvr>
                                        <p:cTn id="307" dur="1" fill="hold">
                                          <p:stCondLst>
                                            <p:cond delay="499"/>
                                          </p:stCondLst>
                                        </p:cTn>
                                        <p:tgtEl>
                                          <p:spTgt spid="19491"/>
                                        </p:tgtEl>
                                        <p:attrNameLst>
                                          <p:attrName>style.visibility</p:attrName>
                                        </p:attrNameLst>
                                      </p:cBhvr>
                                      <p:to>
                                        <p:strVal val="hidden"/>
                                      </p:to>
                                    </p:set>
                                  </p:childTnLst>
                                  <p:subTnLst>
                                    <p:audio>
                                      <p:cMediaNode>
                                        <p:cTn display="0" masterRel="sameClick">
                                          <p:stCondLst>
                                            <p:cond evt="begin" delay="0">
                                              <p:tn val="305"/>
                                            </p:cond>
                                          </p:stCondLst>
                                          <p:endCondLst>
                                            <p:cond evt="onStopAudio" delay="0">
                                              <p:tgtEl>
                                                <p:sldTgt/>
                                              </p:tgtEl>
                                            </p:cond>
                                          </p:endCondLst>
                                        </p:cTn>
                                        <p:tgtEl>
                                          <p:sndTgt r:embed="rId3" name="drumroll.wav"/>
                                        </p:tgtEl>
                                      </p:cMediaNode>
                                    </p:audio>
                                  </p:subTnLst>
                                </p:cTn>
                              </p:par>
                            </p:childTnLst>
                          </p:cTn>
                        </p:par>
                      </p:childTnLst>
                    </p:cTn>
                  </p:par>
                  <p:par>
                    <p:cTn id="308" fill="hold" nodeType="clickPar">
                      <p:stCondLst>
                        <p:cond delay="indefinite"/>
                      </p:stCondLst>
                      <p:childTnLst>
                        <p:par>
                          <p:cTn id="309" fill="hold" nodeType="withGroup">
                            <p:stCondLst>
                              <p:cond delay="0"/>
                            </p:stCondLst>
                            <p:childTnLst>
                              <p:par>
                                <p:cTn id="310" presetID="5" presetClass="entr" presetSubtype="10" fill="hold" grpId="0" nodeType="clickEffect">
                                  <p:stCondLst>
                                    <p:cond delay="0"/>
                                  </p:stCondLst>
                                  <p:childTnLst>
                                    <p:set>
                                      <p:cBhvr>
                                        <p:cTn id="311" dur="1" fill="hold">
                                          <p:stCondLst>
                                            <p:cond delay="0"/>
                                          </p:stCondLst>
                                        </p:cTn>
                                        <p:tgtEl>
                                          <p:spTgt spid="19479"/>
                                        </p:tgtEl>
                                        <p:attrNameLst>
                                          <p:attrName>style.visibility</p:attrName>
                                        </p:attrNameLst>
                                      </p:cBhvr>
                                      <p:to>
                                        <p:strVal val="visible"/>
                                      </p:to>
                                    </p:set>
                                    <p:animEffect transition="in" filter="checkerboard(across)">
                                      <p:cBhvr>
                                        <p:cTn id="312" dur="500"/>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9" grpId="0"/>
      <p:bldP spid="19481" grpId="0" animBg="1"/>
      <p:bldP spid="19485" grpId="0" animBg="1"/>
      <p:bldP spid="19485" grpId="1" animBg="1"/>
      <p:bldP spid="19486" grpId="0" animBg="1"/>
      <p:bldP spid="19486" grpId="1" animBg="1"/>
      <p:bldP spid="19487" grpId="0" animBg="1"/>
      <p:bldP spid="19487" grpId="1" animBg="1"/>
      <p:bldP spid="19488" grpId="0" animBg="1"/>
      <p:bldP spid="19488" grpId="1" animBg="1"/>
      <p:bldP spid="19489" grpId="0" animBg="1"/>
      <p:bldP spid="19489" grpId="1" animBg="1"/>
      <p:bldP spid="19490" grpId="0" animBg="1"/>
      <p:bldP spid="19490" grpId="1" animBg="1"/>
      <p:bldP spid="19491" grpId="0" animBg="1"/>
      <p:bldP spid="19491" grpId="1" animBg="1"/>
      <p:bldP spid="19492" grpId="0" animBg="1"/>
      <p:bldP spid="19492" grpId="1" animBg="1"/>
      <p:bldP spid="19493" grpId="0" animBg="1"/>
      <p:bldP spid="19493" grpId="1" animBg="1"/>
      <p:bldP spid="19494" grpId="0" animBg="1"/>
      <p:bldP spid="19494" grpId="1" animBg="1"/>
      <p:bldP spid="19495" grpId="0" animBg="1"/>
      <p:bldP spid="19495" grpId="1" animBg="1"/>
      <p:bldP spid="19496" grpId="0" animBg="1"/>
      <p:bldP spid="19496" grpId="1" animBg="1"/>
      <p:bldP spid="19497" grpId="0" animBg="1"/>
      <p:bldP spid="19497" grpId="1" animBg="1"/>
      <p:bldP spid="19498" grpId="0" animBg="1"/>
      <p:bldP spid="19498" grpId="1" animBg="1"/>
      <p:bldP spid="19499" grpId="0" animBg="1"/>
      <p:bldP spid="19499" grpId="1" animBg="1"/>
      <p:bldP spid="19500" grpId="0" animBg="1"/>
      <p:bldP spid="19500" grpId="1" animBg="1"/>
      <p:bldP spid="19501" grpId="0" animBg="1"/>
      <p:bldP spid="19501" grpId="1" animBg="1"/>
      <p:bldP spid="19502" grpId="0" animBg="1"/>
      <p:bldP spid="19502" grpId="1" animBg="1"/>
      <p:bldP spid="19503" grpId="0" animBg="1"/>
      <p:bldP spid="19503" grpId="1" animBg="1"/>
      <p:bldP spid="19504" grpId="0" animBg="1"/>
      <p:bldP spid="19504" grpId="1" animBg="1"/>
      <p:bldP spid="19505" grpId="0" animBg="1"/>
      <p:bldP spid="19505" grpId="1" animBg="1"/>
      <p:bldP spid="19506" grpId="0" animBg="1"/>
      <p:bldP spid="19506" grpId="1" animBg="1"/>
      <p:bldP spid="19507" grpId="0" animBg="1"/>
      <p:bldP spid="19507" grpId="1" animBg="1"/>
      <p:bldP spid="19508" grpId="0" animBg="1"/>
      <p:bldP spid="19508" grpId="1" animBg="1"/>
      <p:bldP spid="19509" grpId="0" animBg="1"/>
      <p:bldP spid="19509" grpId="1" animBg="1"/>
      <p:bldP spid="19510" grpId="0" animBg="1"/>
      <p:bldP spid="19510" grpId="1" animBg="1"/>
      <p:bldP spid="19511" grpId="0" animBg="1"/>
      <p:bldP spid="19511" grpId="1" animBg="1"/>
      <p:bldP spid="19512" grpId="0" animBg="1"/>
      <p:bldP spid="19512" grpId="1" animBg="1"/>
      <p:bldP spid="19513" grpId="0" animBg="1"/>
      <p:bldP spid="19513" grpId="1" animBg="1"/>
      <p:bldP spid="19514" grpId="0" animBg="1"/>
      <p:bldP spid="195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8" descr="j0234131"/>
          <p:cNvPicPr>
            <a:picLocks noChangeAspect="1" noChangeArrowheads="1"/>
          </p:cNvPicPr>
          <p:nvPr/>
        </p:nvPicPr>
        <p:blipFill>
          <a:blip r:embed="rId4"/>
          <a:srcRect/>
          <a:stretch>
            <a:fillRect/>
          </a:stretch>
        </p:blipFill>
        <p:spPr bwMode="auto">
          <a:xfrm>
            <a:off x="7621588" y="0"/>
            <a:ext cx="1522412" cy="1619250"/>
          </a:xfrm>
          <a:prstGeom prst="rect">
            <a:avLst/>
          </a:prstGeom>
          <a:noFill/>
          <a:ln w="9525">
            <a:noFill/>
            <a:miter lim="800000"/>
            <a:headEnd/>
            <a:tailEnd/>
          </a:ln>
        </p:spPr>
      </p:pic>
      <p:pic>
        <p:nvPicPr>
          <p:cNvPr id="25603" name="Picture 4" descr="kim cuong"/>
          <p:cNvPicPr>
            <a:picLocks noChangeAspect="1" noChangeArrowheads="1"/>
          </p:cNvPicPr>
          <p:nvPr/>
        </p:nvPicPr>
        <p:blipFill>
          <a:blip r:embed="rId5"/>
          <a:srcRect/>
          <a:stretch>
            <a:fillRect/>
          </a:stretch>
        </p:blipFill>
        <p:spPr bwMode="auto">
          <a:xfrm>
            <a:off x="1219200" y="1066800"/>
            <a:ext cx="6400800" cy="4262438"/>
          </a:xfrm>
          <a:prstGeom prst="rect">
            <a:avLst/>
          </a:prstGeom>
          <a:noFill/>
          <a:ln w="9525">
            <a:noFill/>
            <a:miter lim="800000"/>
            <a:headEnd/>
            <a:tailEnd/>
          </a:ln>
        </p:spPr>
      </p:pic>
      <p:sp>
        <p:nvSpPr>
          <p:cNvPr id="31752" name="Oval 8"/>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11</a:t>
            </a:r>
          </a:p>
        </p:txBody>
      </p:sp>
      <p:sp>
        <p:nvSpPr>
          <p:cNvPr id="31753" name="Oval 9"/>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12</a:t>
            </a:r>
          </a:p>
        </p:txBody>
      </p:sp>
      <p:sp>
        <p:nvSpPr>
          <p:cNvPr id="31754" name="Oval 10"/>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13</a:t>
            </a:r>
          </a:p>
        </p:txBody>
      </p:sp>
      <p:sp>
        <p:nvSpPr>
          <p:cNvPr id="31755" name="Oval 11"/>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14</a:t>
            </a:r>
          </a:p>
        </p:txBody>
      </p:sp>
      <p:sp>
        <p:nvSpPr>
          <p:cNvPr id="31756" name="Oval 12"/>
          <p:cNvSpPr>
            <a:spLocks noChangeArrowheads="1"/>
          </p:cNvSpPr>
          <p:nvPr/>
        </p:nvSpPr>
        <p:spPr bwMode="auto">
          <a:xfrm>
            <a:off x="7924800" y="76200"/>
            <a:ext cx="1066800" cy="12954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5</a:t>
            </a:r>
          </a:p>
        </p:txBody>
      </p:sp>
      <p:sp>
        <p:nvSpPr>
          <p:cNvPr id="31757" name="Oval 13"/>
          <p:cNvSpPr>
            <a:spLocks noChangeArrowheads="1"/>
          </p:cNvSpPr>
          <p:nvPr/>
        </p:nvSpPr>
        <p:spPr bwMode="auto">
          <a:xfrm>
            <a:off x="7772400" y="228600"/>
            <a:ext cx="1066800" cy="11430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a:t>
            </a:r>
          </a:p>
        </p:txBody>
      </p:sp>
      <p:sp>
        <p:nvSpPr>
          <p:cNvPr id="31758" name="Oval 14"/>
          <p:cNvSpPr>
            <a:spLocks noChangeArrowheads="1"/>
          </p:cNvSpPr>
          <p:nvPr/>
        </p:nvSpPr>
        <p:spPr bwMode="auto">
          <a:xfrm>
            <a:off x="77724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a:t>
            </a:r>
          </a:p>
        </p:txBody>
      </p:sp>
      <p:sp>
        <p:nvSpPr>
          <p:cNvPr id="31759" name="Oval 15"/>
          <p:cNvSpPr>
            <a:spLocks noChangeArrowheads="1"/>
          </p:cNvSpPr>
          <p:nvPr/>
        </p:nvSpPr>
        <p:spPr bwMode="auto">
          <a:xfrm>
            <a:off x="7924800" y="3048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8</a:t>
            </a:r>
          </a:p>
        </p:txBody>
      </p:sp>
      <p:sp>
        <p:nvSpPr>
          <p:cNvPr id="31760" name="Oval 16"/>
          <p:cNvSpPr>
            <a:spLocks noChangeArrowheads="1"/>
          </p:cNvSpPr>
          <p:nvPr/>
        </p:nvSpPr>
        <p:spPr bwMode="auto">
          <a:xfrm>
            <a:off x="8001000" y="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9</a:t>
            </a:r>
          </a:p>
        </p:txBody>
      </p:sp>
      <p:sp>
        <p:nvSpPr>
          <p:cNvPr id="31761" name="Oval 17"/>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6</a:t>
            </a:r>
          </a:p>
        </p:txBody>
      </p:sp>
      <p:sp>
        <p:nvSpPr>
          <p:cNvPr id="31762" name="Oval 18"/>
          <p:cNvSpPr>
            <a:spLocks noChangeArrowheads="1"/>
          </p:cNvSpPr>
          <p:nvPr/>
        </p:nvSpPr>
        <p:spPr bwMode="auto">
          <a:xfrm>
            <a:off x="80772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4</a:t>
            </a:r>
          </a:p>
        </p:txBody>
      </p:sp>
      <p:sp>
        <p:nvSpPr>
          <p:cNvPr id="31763" name="Oval 19"/>
          <p:cNvSpPr>
            <a:spLocks noChangeArrowheads="1"/>
          </p:cNvSpPr>
          <p:nvPr/>
        </p:nvSpPr>
        <p:spPr bwMode="auto">
          <a:xfrm>
            <a:off x="7848600" y="50800"/>
            <a:ext cx="10668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a:t>
            </a:r>
          </a:p>
        </p:txBody>
      </p:sp>
      <p:sp>
        <p:nvSpPr>
          <p:cNvPr id="31764" name="Oval 20"/>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7</a:t>
            </a:r>
          </a:p>
        </p:txBody>
      </p:sp>
      <p:sp>
        <p:nvSpPr>
          <p:cNvPr id="31765" name="Oval 21"/>
          <p:cNvSpPr>
            <a:spLocks noChangeArrowheads="1"/>
          </p:cNvSpPr>
          <p:nvPr/>
        </p:nvSpPr>
        <p:spPr bwMode="auto">
          <a:xfrm>
            <a:off x="80772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10</a:t>
            </a:r>
          </a:p>
        </p:txBody>
      </p:sp>
      <p:sp>
        <p:nvSpPr>
          <p:cNvPr id="31766" name="Oval 22"/>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15</a:t>
            </a:r>
          </a:p>
        </p:txBody>
      </p:sp>
      <p:sp>
        <p:nvSpPr>
          <p:cNvPr id="31767" name="Oval 23"/>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16</a:t>
            </a:r>
          </a:p>
        </p:txBody>
      </p:sp>
      <p:sp>
        <p:nvSpPr>
          <p:cNvPr id="31768" name="Oval 24"/>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17</a:t>
            </a:r>
          </a:p>
        </p:txBody>
      </p:sp>
      <p:sp>
        <p:nvSpPr>
          <p:cNvPr id="31769" name="Oval 25"/>
          <p:cNvSpPr>
            <a:spLocks noChangeArrowheads="1"/>
          </p:cNvSpPr>
          <p:nvPr/>
        </p:nvSpPr>
        <p:spPr bwMode="auto">
          <a:xfrm>
            <a:off x="79248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18</a:t>
            </a:r>
          </a:p>
        </p:txBody>
      </p:sp>
      <p:sp>
        <p:nvSpPr>
          <p:cNvPr id="31770" name="Oval 26"/>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19</a:t>
            </a:r>
          </a:p>
        </p:txBody>
      </p:sp>
      <p:sp>
        <p:nvSpPr>
          <p:cNvPr id="31771" name="Oval 27"/>
          <p:cNvSpPr>
            <a:spLocks noChangeArrowheads="1"/>
          </p:cNvSpPr>
          <p:nvPr/>
        </p:nvSpPr>
        <p:spPr bwMode="auto">
          <a:xfrm>
            <a:off x="79248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20</a:t>
            </a:r>
          </a:p>
        </p:txBody>
      </p:sp>
      <p:sp>
        <p:nvSpPr>
          <p:cNvPr id="31772" name="Oval 28"/>
          <p:cNvSpPr>
            <a:spLocks noChangeArrowheads="1"/>
          </p:cNvSpPr>
          <p:nvPr/>
        </p:nvSpPr>
        <p:spPr bwMode="auto">
          <a:xfrm>
            <a:off x="80010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21</a:t>
            </a:r>
          </a:p>
        </p:txBody>
      </p:sp>
      <p:sp>
        <p:nvSpPr>
          <p:cNvPr id="31773" name="Oval 29"/>
          <p:cNvSpPr>
            <a:spLocks noChangeArrowheads="1"/>
          </p:cNvSpPr>
          <p:nvPr/>
        </p:nvSpPr>
        <p:spPr bwMode="auto">
          <a:xfrm>
            <a:off x="78486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22</a:t>
            </a:r>
          </a:p>
        </p:txBody>
      </p:sp>
      <p:sp>
        <p:nvSpPr>
          <p:cNvPr id="31774" name="Oval 30"/>
          <p:cNvSpPr>
            <a:spLocks noChangeArrowheads="1"/>
          </p:cNvSpPr>
          <p:nvPr/>
        </p:nvSpPr>
        <p:spPr bwMode="auto">
          <a:xfrm>
            <a:off x="80772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23</a:t>
            </a:r>
          </a:p>
        </p:txBody>
      </p:sp>
      <p:sp>
        <p:nvSpPr>
          <p:cNvPr id="31775" name="Oval 31"/>
          <p:cNvSpPr>
            <a:spLocks noChangeArrowheads="1"/>
          </p:cNvSpPr>
          <p:nvPr/>
        </p:nvSpPr>
        <p:spPr bwMode="auto">
          <a:xfrm>
            <a:off x="80772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24</a:t>
            </a:r>
          </a:p>
        </p:txBody>
      </p:sp>
      <p:sp>
        <p:nvSpPr>
          <p:cNvPr id="31776" name="Oval 32"/>
          <p:cNvSpPr>
            <a:spLocks noChangeArrowheads="1"/>
          </p:cNvSpPr>
          <p:nvPr/>
        </p:nvSpPr>
        <p:spPr bwMode="auto">
          <a:xfrm>
            <a:off x="80772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25</a:t>
            </a:r>
          </a:p>
        </p:txBody>
      </p:sp>
      <p:sp>
        <p:nvSpPr>
          <p:cNvPr id="31777" name="Oval 33"/>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26</a:t>
            </a:r>
          </a:p>
        </p:txBody>
      </p:sp>
      <p:sp>
        <p:nvSpPr>
          <p:cNvPr id="31778" name="Oval 34"/>
          <p:cNvSpPr>
            <a:spLocks noChangeArrowheads="1"/>
          </p:cNvSpPr>
          <p:nvPr/>
        </p:nvSpPr>
        <p:spPr bwMode="auto">
          <a:xfrm>
            <a:off x="8001000" y="1524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27</a:t>
            </a:r>
          </a:p>
        </p:txBody>
      </p:sp>
      <p:sp>
        <p:nvSpPr>
          <p:cNvPr id="31779" name="Oval 35"/>
          <p:cNvSpPr>
            <a:spLocks noChangeArrowheads="1"/>
          </p:cNvSpPr>
          <p:nvPr/>
        </p:nvSpPr>
        <p:spPr bwMode="auto">
          <a:xfrm>
            <a:off x="8001000" y="762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28</a:t>
            </a:r>
          </a:p>
        </p:txBody>
      </p:sp>
      <p:sp>
        <p:nvSpPr>
          <p:cNvPr id="31780" name="Oval 36"/>
          <p:cNvSpPr>
            <a:spLocks noChangeArrowheads="1"/>
          </p:cNvSpPr>
          <p:nvPr/>
        </p:nvSpPr>
        <p:spPr bwMode="auto">
          <a:xfrm>
            <a:off x="79248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29</a:t>
            </a:r>
          </a:p>
        </p:txBody>
      </p:sp>
      <p:sp>
        <p:nvSpPr>
          <p:cNvPr id="31781" name="Oval 37"/>
          <p:cNvSpPr>
            <a:spLocks noChangeArrowheads="1"/>
          </p:cNvSpPr>
          <p:nvPr/>
        </p:nvSpPr>
        <p:spPr bwMode="auto">
          <a:xfrm>
            <a:off x="7772400" y="228600"/>
            <a:ext cx="990600" cy="1219200"/>
          </a:xfrm>
          <a:prstGeom prst="ellipse">
            <a:avLst/>
          </a:prstGeom>
          <a:gradFill rotWithShape="1">
            <a:gsLst>
              <a:gs pos="0">
                <a:schemeClr val="bg1"/>
              </a:gs>
              <a:gs pos="100000">
                <a:srgbClr val="FFDD4F"/>
              </a:gs>
            </a:gsLst>
            <a:path path="shape">
              <a:fillToRect l="50000" t="50000" r="50000" b="50000"/>
            </a:path>
          </a:gradFill>
          <a:ln w="9525">
            <a:noFill/>
            <a:round/>
            <a:headEnd/>
            <a:tailEnd/>
          </a:ln>
        </p:spPr>
        <p:txBody>
          <a:bodyPr wrap="none" anchor="ctr"/>
          <a:lstStyle/>
          <a:p>
            <a:pPr algn="ctr" eaLnBrk="0" hangingPunct="0">
              <a:spcBef>
                <a:spcPct val="0"/>
              </a:spcBef>
            </a:pPr>
            <a:r>
              <a:rPr lang="en-US" sz="6600" b="1">
                <a:solidFill>
                  <a:srgbClr val="FF3300"/>
                </a:solidFill>
              </a:rPr>
              <a:t>30</a:t>
            </a:r>
          </a:p>
        </p:txBody>
      </p:sp>
      <p:sp>
        <p:nvSpPr>
          <p:cNvPr id="31783" name="WordArt 39"/>
          <p:cNvSpPr>
            <a:spLocks noChangeArrowheads="1" noChangeShapeType="1" noTextEdit="1"/>
          </p:cNvSpPr>
          <p:nvPr/>
        </p:nvSpPr>
        <p:spPr bwMode="auto">
          <a:xfrm>
            <a:off x="1905000" y="304800"/>
            <a:ext cx="4953000" cy="708025"/>
          </a:xfrm>
          <a:prstGeom prst="rect">
            <a:avLst/>
          </a:prstGeom>
        </p:spPr>
        <p:txBody>
          <a:bodyPr wrap="none" fromWordArt="1">
            <a:prstTxWarp prst="textWave1">
              <a:avLst>
                <a:gd name="adj1" fmla="val 13005"/>
                <a:gd name="adj2" fmla="val 0"/>
              </a:avLst>
            </a:prstTxWarp>
          </a:bodyPr>
          <a:lstStyle/>
          <a:p>
            <a:pPr algn="ctr"/>
            <a:r>
              <a:rPr lang="en-US" sz="3600" kern="10">
                <a:ln w="9525">
                  <a:noFill/>
                  <a:round/>
                  <a:headEnd/>
                  <a:tailEnd/>
                </a:ln>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Arial"/>
                <a:cs typeface="Arial"/>
              </a:rPr>
              <a:t>Tôi là ai? Tôi có lợi ích gì ?</a:t>
            </a:r>
          </a:p>
        </p:txBody>
      </p:sp>
      <p:sp>
        <p:nvSpPr>
          <p:cNvPr id="31784" name="Text Box 40"/>
          <p:cNvSpPr txBox="1">
            <a:spLocks noChangeArrowheads="1"/>
          </p:cNvSpPr>
          <p:nvPr/>
        </p:nvSpPr>
        <p:spPr bwMode="auto">
          <a:xfrm>
            <a:off x="990600" y="5638800"/>
            <a:ext cx="7848600" cy="946150"/>
          </a:xfrm>
          <a:prstGeom prst="rect">
            <a:avLst/>
          </a:prstGeom>
          <a:noFill/>
          <a:ln w="9525" algn="ctr">
            <a:noFill/>
            <a:miter lim="800000"/>
            <a:headEnd/>
            <a:tailEnd/>
          </a:ln>
        </p:spPr>
        <p:txBody>
          <a:bodyPr>
            <a:spAutoFit/>
          </a:bodyPr>
          <a:lstStyle/>
          <a:p>
            <a:r>
              <a:rPr lang="en-US" sz="2800">
                <a:solidFill>
                  <a:srgbClr val="0000FF"/>
                </a:solidFill>
              </a:rPr>
              <a:t>Tôi là kim cương. Tôi được dùng làm trang sức, để trang trí...</a:t>
            </a:r>
          </a:p>
        </p:txBody>
      </p:sp>
      <p:sp>
        <p:nvSpPr>
          <p:cNvPr id="25636" name="AutoShape 41" descr="6832">
            <a:hlinkClick r:id="rId6" action="ppaction://hlinksldjump" highlightClick="1"/>
          </p:cNvPr>
          <p:cNvSpPr>
            <a:spLocks noChangeArrowheads="1"/>
          </p:cNvSpPr>
          <p:nvPr/>
        </p:nvSpPr>
        <p:spPr bwMode="auto">
          <a:xfrm>
            <a:off x="4419600" y="6369050"/>
            <a:ext cx="685800" cy="368300"/>
          </a:xfrm>
          <a:prstGeom prst="actionButtonHome">
            <a:avLst/>
          </a:prstGeom>
          <a:blipFill dpi="0" rotWithShape="0">
            <a:blip r:embed="rId7"/>
            <a:srcRect/>
            <a:stretch>
              <a:fillRect/>
            </a:stretch>
          </a:blipFill>
          <a:ln w="9525">
            <a:noFill/>
            <a:miter lim="800000"/>
            <a:headEnd/>
            <a:tailEn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repeatCount="indefinite" fill="hold" grpId="0" nodeType="clickEffect">
                                  <p:stCondLst>
                                    <p:cond delay="0"/>
                                  </p:stCondLst>
                                  <p:childTnLst>
                                    <p:animClr clrSpc="rgb" dir="cw">
                                      <p:cBhvr>
                                        <p:cTn id="6" dur="2000" fill="hold"/>
                                        <p:tgtEl>
                                          <p:spTgt spid="31783"/>
                                        </p:tgtEl>
                                        <p:attrNameLst>
                                          <p:attrName>style.color</p:attrName>
                                        </p:attrNameLst>
                                      </p:cBhvr>
                                      <p:to>
                                        <a:srgbClr val="FF33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31781"/>
                                        </p:tgtEl>
                                        <p:attrNameLst>
                                          <p:attrName>style.visibility</p:attrName>
                                        </p:attrNameLst>
                                      </p:cBhvr>
                                      <p:to>
                                        <p:strVal val="visible"/>
                                      </p:to>
                                    </p:set>
                                    <p:anim calcmode="lin" valueType="num">
                                      <p:cBhvr>
                                        <p:cTn id="11" dur="500" fill="hold"/>
                                        <p:tgtEl>
                                          <p:spTgt spid="31781"/>
                                        </p:tgtEl>
                                        <p:attrNameLst>
                                          <p:attrName>ppt_w</p:attrName>
                                        </p:attrNameLst>
                                      </p:cBhvr>
                                      <p:tavLst>
                                        <p:tav tm="0">
                                          <p:val>
                                            <p:fltVal val="0"/>
                                          </p:val>
                                        </p:tav>
                                        <p:tav tm="100000">
                                          <p:val>
                                            <p:strVal val="#ppt_w"/>
                                          </p:val>
                                        </p:tav>
                                      </p:tavLst>
                                    </p:anim>
                                    <p:anim calcmode="lin" valueType="num">
                                      <p:cBhvr>
                                        <p:cTn id="12" dur="500" fill="hold"/>
                                        <p:tgtEl>
                                          <p:spTgt spid="31781"/>
                                        </p:tgtEl>
                                        <p:attrNameLst>
                                          <p:attrName>ppt_h</p:attrName>
                                        </p:attrNameLst>
                                      </p:cBhvr>
                                      <p:tavLst>
                                        <p:tav tm="0">
                                          <p:val>
                                            <p:fltVal val="0"/>
                                          </p:val>
                                        </p:tav>
                                        <p:tav tm="100000">
                                          <p:val>
                                            <p:strVal val="#ppt_h"/>
                                          </p:val>
                                        </p:tav>
                                      </p:tavLst>
                                    </p:anim>
                                    <p:animEffect transition="in" filter="fade">
                                      <p:cBhvr>
                                        <p:cTn id="13" dur="500"/>
                                        <p:tgtEl>
                                          <p:spTgt spid="31781"/>
                                        </p:tgtEl>
                                      </p:cBhvr>
                                    </p:animEffect>
                                  </p:childTnLst>
                                  <p:subTnLst>
                                    <p:audio>
                                      <p:cMediaNode>
                                        <p:cTn display="0" masterRel="sameClick">
                                          <p:stCondLst>
                                            <p:cond evt="begin" delay="0">
                                              <p:tn val="9"/>
                                            </p:cond>
                                          </p:stCondLst>
                                          <p:endCondLst>
                                            <p:cond evt="onStopAudio" delay="0">
                                              <p:tgtEl>
                                                <p:sldTgt/>
                                              </p:tgtEl>
                                            </p:cond>
                                          </p:endCondLst>
                                        </p:cTn>
                                        <p:tgtEl>
                                          <p:sndTgt r:embed="rId2" name="hammer.wav"/>
                                        </p:tgtEl>
                                      </p:cMediaNode>
                                    </p:audio>
                                  </p:subTnLst>
                                </p:cTn>
                              </p:par>
                            </p:childTnLst>
                          </p:cTn>
                        </p:par>
                        <p:par>
                          <p:cTn id="14" fill="hold" nodeType="afterGroup">
                            <p:stCondLst>
                              <p:cond delay="500"/>
                            </p:stCondLst>
                            <p:childTnLst>
                              <p:par>
                                <p:cTn id="15" presetID="4" presetClass="exit" presetSubtype="16" fill="hold" grpId="1" nodeType="afterEffect">
                                  <p:stCondLst>
                                    <p:cond delay="0"/>
                                  </p:stCondLst>
                                  <p:childTnLst>
                                    <p:animEffect transition="out" filter="box(in)">
                                      <p:cBhvr>
                                        <p:cTn id="16" dur="500"/>
                                        <p:tgtEl>
                                          <p:spTgt spid="31781"/>
                                        </p:tgtEl>
                                      </p:cBhvr>
                                    </p:animEffect>
                                    <p:set>
                                      <p:cBhvr>
                                        <p:cTn id="17" dur="1" fill="hold">
                                          <p:stCondLst>
                                            <p:cond delay="499"/>
                                          </p:stCondLst>
                                        </p:cTn>
                                        <p:tgtEl>
                                          <p:spTgt spid="31781"/>
                                        </p:tgtEl>
                                        <p:attrNameLst>
                                          <p:attrName>style.visibility</p:attrName>
                                        </p:attrNameLst>
                                      </p:cBhvr>
                                      <p:to>
                                        <p:strVal val="hidden"/>
                                      </p:to>
                                    </p:set>
                                  </p:childTnLst>
                                </p:cTn>
                              </p:par>
                            </p:childTnLst>
                          </p:cTn>
                        </p:par>
                        <p:par>
                          <p:cTn id="18" fill="hold" nodeType="afterGroup">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31780"/>
                                        </p:tgtEl>
                                        <p:attrNameLst>
                                          <p:attrName>style.visibility</p:attrName>
                                        </p:attrNameLst>
                                      </p:cBhvr>
                                      <p:to>
                                        <p:strVal val="visible"/>
                                      </p:to>
                                    </p:set>
                                    <p:anim calcmode="lin" valueType="num">
                                      <p:cBhvr>
                                        <p:cTn id="21" dur="500" fill="hold"/>
                                        <p:tgtEl>
                                          <p:spTgt spid="31780"/>
                                        </p:tgtEl>
                                        <p:attrNameLst>
                                          <p:attrName>ppt_w</p:attrName>
                                        </p:attrNameLst>
                                      </p:cBhvr>
                                      <p:tavLst>
                                        <p:tav tm="0">
                                          <p:val>
                                            <p:fltVal val="0"/>
                                          </p:val>
                                        </p:tav>
                                        <p:tav tm="100000">
                                          <p:val>
                                            <p:strVal val="#ppt_w"/>
                                          </p:val>
                                        </p:tav>
                                      </p:tavLst>
                                    </p:anim>
                                    <p:anim calcmode="lin" valueType="num">
                                      <p:cBhvr>
                                        <p:cTn id="22" dur="500" fill="hold"/>
                                        <p:tgtEl>
                                          <p:spTgt spid="31780"/>
                                        </p:tgtEl>
                                        <p:attrNameLst>
                                          <p:attrName>ppt_h</p:attrName>
                                        </p:attrNameLst>
                                      </p:cBhvr>
                                      <p:tavLst>
                                        <p:tav tm="0">
                                          <p:val>
                                            <p:fltVal val="0"/>
                                          </p:val>
                                        </p:tav>
                                        <p:tav tm="100000">
                                          <p:val>
                                            <p:strVal val="#ppt_h"/>
                                          </p:val>
                                        </p:tav>
                                      </p:tavLst>
                                    </p:anim>
                                    <p:animEffect transition="in" filter="fade">
                                      <p:cBhvr>
                                        <p:cTn id="23" dur="500"/>
                                        <p:tgtEl>
                                          <p:spTgt spid="31780"/>
                                        </p:tgtEl>
                                      </p:cBhvr>
                                    </p:animEffect>
                                  </p:childTnLst>
                                  <p:subTnLst>
                                    <p:audio>
                                      <p:cMediaNode>
                                        <p:cTn display="0" masterRel="sameClick">
                                          <p:stCondLst>
                                            <p:cond evt="begin" delay="0">
                                              <p:tn val="19"/>
                                            </p:cond>
                                          </p:stCondLst>
                                          <p:endCondLst>
                                            <p:cond evt="onStopAudio" delay="0">
                                              <p:tgtEl>
                                                <p:sldTgt/>
                                              </p:tgtEl>
                                            </p:cond>
                                          </p:endCondLst>
                                        </p:cTn>
                                        <p:tgtEl>
                                          <p:sndTgt r:embed="rId2" name="hammer.wav"/>
                                        </p:tgtEl>
                                      </p:cMediaNode>
                                    </p:audio>
                                  </p:subTnLst>
                                </p:cTn>
                              </p:par>
                            </p:childTnLst>
                          </p:cTn>
                        </p:par>
                        <p:par>
                          <p:cTn id="24" fill="hold" nodeType="afterGroup">
                            <p:stCondLst>
                              <p:cond delay="1500"/>
                            </p:stCondLst>
                            <p:childTnLst>
                              <p:par>
                                <p:cTn id="25" presetID="4" presetClass="exit" presetSubtype="16" fill="hold" grpId="1" nodeType="afterEffect">
                                  <p:stCondLst>
                                    <p:cond delay="0"/>
                                  </p:stCondLst>
                                  <p:childTnLst>
                                    <p:animEffect transition="out" filter="box(in)">
                                      <p:cBhvr>
                                        <p:cTn id="26" dur="500"/>
                                        <p:tgtEl>
                                          <p:spTgt spid="31780"/>
                                        </p:tgtEl>
                                      </p:cBhvr>
                                    </p:animEffect>
                                    <p:set>
                                      <p:cBhvr>
                                        <p:cTn id="27" dur="1" fill="hold">
                                          <p:stCondLst>
                                            <p:cond delay="499"/>
                                          </p:stCondLst>
                                        </p:cTn>
                                        <p:tgtEl>
                                          <p:spTgt spid="31780"/>
                                        </p:tgtEl>
                                        <p:attrNameLst>
                                          <p:attrName>style.visibility</p:attrName>
                                        </p:attrNameLst>
                                      </p:cBhvr>
                                      <p:to>
                                        <p:strVal val="hidden"/>
                                      </p:to>
                                    </p:se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31779"/>
                                        </p:tgtEl>
                                        <p:attrNameLst>
                                          <p:attrName>style.visibility</p:attrName>
                                        </p:attrNameLst>
                                      </p:cBhvr>
                                      <p:to>
                                        <p:strVal val="visible"/>
                                      </p:to>
                                    </p:set>
                                    <p:anim calcmode="lin" valueType="num">
                                      <p:cBhvr>
                                        <p:cTn id="31" dur="500" fill="hold"/>
                                        <p:tgtEl>
                                          <p:spTgt spid="31779"/>
                                        </p:tgtEl>
                                        <p:attrNameLst>
                                          <p:attrName>ppt_w</p:attrName>
                                        </p:attrNameLst>
                                      </p:cBhvr>
                                      <p:tavLst>
                                        <p:tav tm="0">
                                          <p:val>
                                            <p:fltVal val="0"/>
                                          </p:val>
                                        </p:tav>
                                        <p:tav tm="100000">
                                          <p:val>
                                            <p:strVal val="#ppt_w"/>
                                          </p:val>
                                        </p:tav>
                                      </p:tavLst>
                                    </p:anim>
                                    <p:anim calcmode="lin" valueType="num">
                                      <p:cBhvr>
                                        <p:cTn id="32" dur="500" fill="hold"/>
                                        <p:tgtEl>
                                          <p:spTgt spid="31779"/>
                                        </p:tgtEl>
                                        <p:attrNameLst>
                                          <p:attrName>ppt_h</p:attrName>
                                        </p:attrNameLst>
                                      </p:cBhvr>
                                      <p:tavLst>
                                        <p:tav tm="0">
                                          <p:val>
                                            <p:fltVal val="0"/>
                                          </p:val>
                                        </p:tav>
                                        <p:tav tm="100000">
                                          <p:val>
                                            <p:strVal val="#ppt_h"/>
                                          </p:val>
                                        </p:tav>
                                      </p:tavLst>
                                    </p:anim>
                                    <p:animEffect transition="in" filter="fade">
                                      <p:cBhvr>
                                        <p:cTn id="33" dur="500"/>
                                        <p:tgtEl>
                                          <p:spTgt spid="31779"/>
                                        </p:tgtEl>
                                      </p:cBhvr>
                                    </p:animEffect>
                                  </p:childTnLst>
                                  <p:subTnLst>
                                    <p:audio>
                                      <p:cMediaNode>
                                        <p:cTn display="0" masterRel="sameClick">
                                          <p:stCondLst>
                                            <p:cond evt="begin" delay="0">
                                              <p:tn val="29"/>
                                            </p:cond>
                                          </p:stCondLst>
                                          <p:endCondLst>
                                            <p:cond evt="onStopAudio" delay="0">
                                              <p:tgtEl>
                                                <p:sldTgt/>
                                              </p:tgtEl>
                                            </p:cond>
                                          </p:endCondLst>
                                        </p:cTn>
                                        <p:tgtEl>
                                          <p:sndTgt r:embed="rId2" name="hammer.wav"/>
                                        </p:tgtEl>
                                      </p:cMediaNode>
                                    </p:audio>
                                  </p:subTnLst>
                                </p:cTn>
                              </p:par>
                            </p:childTnLst>
                          </p:cTn>
                        </p:par>
                        <p:par>
                          <p:cTn id="34" fill="hold" nodeType="afterGroup">
                            <p:stCondLst>
                              <p:cond delay="2500"/>
                            </p:stCondLst>
                            <p:childTnLst>
                              <p:par>
                                <p:cTn id="35" presetID="4" presetClass="exit" presetSubtype="16" fill="hold" grpId="1" nodeType="afterEffect">
                                  <p:stCondLst>
                                    <p:cond delay="0"/>
                                  </p:stCondLst>
                                  <p:childTnLst>
                                    <p:animEffect transition="out" filter="box(in)">
                                      <p:cBhvr>
                                        <p:cTn id="36" dur="500"/>
                                        <p:tgtEl>
                                          <p:spTgt spid="31779"/>
                                        </p:tgtEl>
                                      </p:cBhvr>
                                    </p:animEffect>
                                    <p:set>
                                      <p:cBhvr>
                                        <p:cTn id="37" dur="1" fill="hold">
                                          <p:stCondLst>
                                            <p:cond delay="499"/>
                                          </p:stCondLst>
                                        </p:cTn>
                                        <p:tgtEl>
                                          <p:spTgt spid="31779"/>
                                        </p:tgtEl>
                                        <p:attrNameLst>
                                          <p:attrName>style.visibility</p:attrName>
                                        </p:attrNameLst>
                                      </p:cBhvr>
                                      <p:to>
                                        <p:strVal val="hidden"/>
                                      </p:to>
                                    </p:set>
                                  </p:childTnLst>
                                </p:cTn>
                              </p:par>
                            </p:childTnLst>
                          </p:cTn>
                        </p:par>
                        <p:par>
                          <p:cTn id="38" fill="hold" nodeType="afterGroup">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31778"/>
                                        </p:tgtEl>
                                        <p:attrNameLst>
                                          <p:attrName>style.visibility</p:attrName>
                                        </p:attrNameLst>
                                      </p:cBhvr>
                                      <p:to>
                                        <p:strVal val="visible"/>
                                      </p:to>
                                    </p:set>
                                    <p:anim calcmode="lin" valueType="num">
                                      <p:cBhvr>
                                        <p:cTn id="41" dur="500" fill="hold"/>
                                        <p:tgtEl>
                                          <p:spTgt spid="31778"/>
                                        </p:tgtEl>
                                        <p:attrNameLst>
                                          <p:attrName>ppt_w</p:attrName>
                                        </p:attrNameLst>
                                      </p:cBhvr>
                                      <p:tavLst>
                                        <p:tav tm="0">
                                          <p:val>
                                            <p:fltVal val="0"/>
                                          </p:val>
                                        </p:tav>
                                        <p:tav tm="100000">
                                          <p:val>
                                            <p:strVal val="#ppt_w"/>
                                          </p:val>
                                        </p:tav>
                                      </p:tavLst>
                                    </p:anim>
                                    <p:anim calcmode="lin" valueType="num">
                                      <p:cBhvr>
                                        <p:cTn id="42" dur="500" fill="hold"/>
                                        <p:tgtEl>
                                          <p:spTgt spid="31778"/>
                                        </p:tgtEl>
                                        <p:attrNameLst>
                                          <p:attrName>ppt_h</p:attrName>
                                        </p:attrNameLst>
                                      </p:cBhvr>
                                      <p:tavLst>
                                        <p:tav tm="0">
                                          <p:val>
                                            <p:fltVal val="0"/>
                                          </p:val>
                                        </p:tav>
                                        <p:tav tm="100000">
                                          <p:val>
                                            <p:strVal val="#ppt_h"/>
                                          </p:val>
                                        </p:tav>
                                      </p:tavLst>
                                    </p:anim>
                                    <p:animEffect transition="in" filter="fade">
                                      <p:cBhvr>
                                        <p:cTn id="43" dur="500"/>
                                        <p:tgtEl>
                                          <p:spTgt spid="31778"/>
                                        </p:tgtEl>
                                      </p:cBhvr>
                                    </p:animEffec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4" fill="hold" nodeType="afterGroup">
                            <p:stCondLst>
                              <p:cond delay="3500"/>
                            </p:stCondLst>
                            <p:childTnLst>
                              <p:par>
                                <p:cTn id="45" presetID="4" presetClass="exit" presetSubtype="16" fill="hold" grpId="1" nodeType="afterEffect">
                                  <p:stCondLst>
                                    <p:cond delay="0"/>
                                  </p:stCondLst>
                                  <p:childTnLst>
                                    <p:animEffect transition="out" filter="box(in)">
                                      <p:cBhvr>
                                        <p:cTn id="46" dur="500"/>
                                        <p:tgtEl>
                                          <p:spTgt spid="31778"/>
                                        </p:tgtEl>
                                      </p:cBhvr>
                                    </p:animEffect>
                                    <p:set>
                                      <p:cBhvr>
                                        <p:cTn id="47" dur="1" fill="hold">
                                          <p:stCondLst>
                                            <p:cond delay="499"/>
                                          </p:stCondLst>
                                        </p:cTn>
                                        <p:tgtEl>
                                          <p:spTgt spid="31778"/>
                                        </p:tgtEl>
                                        <p:attrNameLst>
                                          <p:attrName>style.visibility</p:attrName>
                                        </p:attrNameLst>
                                      </p:cBhvr>
                                      <p:to>
                                        <p:strVal val="hidden"/>
                                      </p:to>
                                    </p:set>
                                  </p:childTnLst>
                                </p:cTn>
                              </p:par>
                            </p:childTnLst>
                          </p:cTn>
                        </p:par>
                        <p:par>
                          <p:cTn id="48" fill="hold" nodeType="afterGroup">
                            <p:stCondLst>
                              <p:cond delay="4000"/>
                            </p:stCondLst>
                            <p:childTnLst>
                              <p:par>
                                <p:cTn id="49" presetID="53" presetClass="entr" presetSubtype="0" fill="hold" grpId="0" nodeType="afterEffect">
                                  <p:stCondLst>
                                    <p:cond delay="0"/>
                                  </p:stCondLst>
                                  <p:childTnLst>
                                    <p:set>
                                      <p:cBhvr>
                                        <p:cTn id="50" dur="1" fill="hold">
                                          <p:stCondLst>
                                            <p:cond delay="0"/>
                                          </p:stCondLst>
                                        </p:cTn>
                                        <p:tgtEl>
                                          <p:spTgt spid="31777"/>
                                        </p:tgtEl>
                                        <p:attrNameLst>
                                          <p:attrName>style.visibility</p:attrName>
                                        </p:attrNameLst>
                                      </p:cBhvr>
                                      <p:to>
                                        <p:strVal val="visible"/>
                                      </p:to>
                                    </p:set>
                                    <p:anim calcmode="lin" valueType="num">
                                      <p:cBhvr>
                                        <p:cTn id="51" dur="500" fill="hold"/>
                                        <p:tgtEl>
                                          <p:spTgt spid="31777"/>
                                        </p:tgtEl>
                                        <p:attrNameLst>
                                          <p:attrName>ppt_w</p:attrName>
                                        </p:attrNameLst>
                                      </p:cBhvr>
                                      <p:tavLst>
                                        <p:tav tm="0">
                                          <p:val>
                                            <p:fltVal val="0"/>
                                          </p:val>
                                        </p:tav>
                                        <p:tav tm="100000">
                                          <p:val>
                                            <p:strVal val="#ppt_w"/>
                                          </p:val>
                                        </p:tav>
                                      </p:tavLst>
                                    </p:anim>
                                    <p:anim calcmode="lin" valueType="num">
                                      <p:cBhvr>
                                        <p:cTn id="52" dur="500" fill="hold"/>
                                        <p:tgtEl>
                                          <p:spTgt spid="31777"/>
                                        </p:tgtEl>
                                        <p:attrNameLst>
                                          <p:attrName>ppt_h</p:attrName>
                                        </p:attrNameLst>
                                      </p:cBhvr>
                                      <p:tavLst>
                                        <p:tav tm="0">
                                          <p:val>
                                            <p:fltVal val="0"/>
                                          </p:val>
                                        </p:tav>
                                        <p:tav tm="100000">
                                          <p:val>
                                            <p:strVal val="#ppt_h"/>
                                          </p:val>
                                        </p:tav>
                                      </p:tavLst>
                                    </p:anim>
                                    <p:animEffect transition="in" filter="fade">
                                      <p:cBhvr>
                                        <p:cTn id="53" dur="500"/>
                                        <p:tgtEl>
                                          <p:spTgt spid="31777"/>
                                        </p:tgtEl>
                                      </p:cBhvr>
                                    </p:animEffect>
                                  </p:childTnLst>
                                  <p:subTnLst>
                                    <p:audio>
                                      <p:cMediaNode>
                                        <p:cTn display="0" masterRel="sameClick">
                                          <p:stCondLst>
                                            <p:cond evt="begin" delay="0">
                                              <p:tn val="49"/>
                                            </p:cond>
                                          </p:stCondLst>
                                          <p:endCondLst>
                                            <p:cond evt="onStopAudio" delay="0">
                                              <p:tgtEl>
                                                <p:sldTgt/>
                                              </p:tgtEl>
                                            </p:cond>
                                          </p:endCondLst>
                                        </p:cTn>
                                        <p:tgtEl>
                                          <p:sndTgt r:embed="rId2" name="hammer.wav"/>
                                        </p:tgtEl>
                                      </p:cMediaNode>
                                    </p:audio>
                                  </p:subTnLst>
                                </p:cTn>
                              </p:par>
                            </p:childTnLst>
                          </p:cTn>
                        </p:par>
                        <p:par>
                          <p:cTn id="54" fill="hold" nodeType="afterGroup">
                            <p:stCondLst>
                              <p:cond delay="4500"/>
                            </p:stCondLst>
                            <p:childTnLst>
                              <p:par>
                                <p:cTn id="55" presetID="4" presetClass="exit" presetSubtype="16" fill="hold" grpId="1" nodeType="afterEffect">
                                  <p:stCondLst>
                                    <p:cond delay="0"/>
                                  </p:stCondLst>
                                  <p:childTnLst>
                                    <p:animEffect transition="out" filter="box(in)">
                                      <p:cBhvr>
                                        <p:cTn id="56" dur="500"/>
                                        <p:tgtEl>
                                          <p:spTgt spid="31777"/>
                                        </p:tgtEl>
                                      </p:cBhvr>
                                    </p:animEffect>
                                    <p:set>
                                      <p:cBhvr>
                                        <p:cTn id="57" dur="1" fill="hold">
                                          <p:stCondLst>
                                            <p:cond delay="499"/>
                                          </p:stCondLst>
                                        </p:cTn>
                                        <p:tgtEl>
                                          <p:spTgt spid="31777"/>
                                        </p:tgtEl>
                                        <p:attrNameLst>
                                          <p:attrName>style.visibility</p:attrName>
                                        </p:attrNameLst>
                                      </p:cBhvr>
                                      <p:to>
                                        <p:strVal val="hidden"/>
                                      </p:to>
                                    </p:set>
                                  </p:childTnLst>
                                </p:cTn>
                              </p:par>
                            </p:childTnLst>
                          </p:cTn>
                        </p:par>
                        <p:par>
                          <p:cTn id="58" fill="hold" nodeType="afterGroup">
                            <p:stCondLst>
                              <p:cond delay="5000"/>
                            </p:stCondLst>
                            <p:childTnLst>
                              <p:par>
                                <p:cTn id="59" presetID="53" presetClass="entr" presetSubtype="0" fill="hold" grpId="0" nodeType="afterEffect">
                                  <p:stCondLst>
                                    <p:cond delay="0"/>
                                  </p:stCondLst>
                                  <p:childTnLst>
                                    <p:set>
                                      <p:cBhvr>
                                        <p:cTn id="60" dur="1" fill="hold">
                                          <p:stCondLst>
                                            <p:cond delay="0"/>
                                          </p:stCondLst>
                                        </p:cTn>
                                        <p:tgtEl>
                                          <p:spTgt spid="31776"/>
                                        </p:tgtEl>
                                        <p:attrNameLst>
                                          <p:attrName>style.visibility</p:attrName>
                                        </p:attrNameLst>
                                      </p:cBhvr>
                                      <p:to>
                                        <p:strVal val="visible"/>
                                      </p:to>
                                    </p:set>
                                    <p:anim calcmode="lin" valueType="num">
                                      <p:cBhvr>
                                        <p:cTn id="61" dur="500" fill="hold"/>
                                        <p:tgtEl>
                                          <p:spTgt spid="31776"/>
                                        </p:tgtEl>
                                        <p:attrNameLst>
                                          <p:attrName>ppt_w</p:attrName>
                                        </p:attrNameLst>
                                      </p:cBhvr>
                                      <p:tavLst>
                                        <p:tav tm="0">
                                          <p:val>
                                            <p:fltVal val="0"/>
                                          </p:val>
                                        </p:tav>
                                        <p:tav tm="100000">
                                          <p:val>
                                            <p:strVal val="#ppt_w"/>
                                          </p:val>
                                        </p:tav>
                                      </p:tavLst>
                                    </p:anim>
                                    <p:anim calcmode="lin" valueType="num">
                                      <p:cBhvr>
                                        <p:cTn id="62" dur="500" fill="hold"/>
                                        <p:tgtEl>
                                          <p:spTgt spid="31776"/>
                                        </p:tgtEl>
                                        <p:attrNameLst>
                                          <p:attrName>ppt_h</p:attrName>
                                        </p:attrNameLst>
                                      </p:cBhvr>
                                      <p:tavLst>
                                        <p:tav tm="0">
                                          <p:val>
                                            <p:fltVal val="0"/>
                                          </p:val>
                                        </p:tav>
                                        <p:tav tm="100000">
                                          <p:val>
                                            <p:strVal val="#ppt_h"/>
                                          </p:val>
                                        </p:tav>
                                      </p:tavLst>
                                    </p:anim>
                                    <p:animEffect transition="in" filter="fade">
                                      <p:cBhvr>
                                        <p:cTn id="63" dur="500"/>
                                        <p:tgtEl>
                                          <p:spTgt spid="31776"/>
                                        </p:tgtEl>
                                      </p:cBhvr>
                                    </p:animEffect>
                                  </p:childTnLst>
                                  <p:subTnLst>
                                    <p:audio>
                                      <p:cMediaNode>
                                        <p:cTn display="0" masterRel="sameClick">
                                          <p:stCondLst>
                                            <p:cond evt="begin" delay="0">
                                              <p:tn val="59"/>
                                            </p:cond>
                                          </p:stCondLst>
                                          <p:endCondLst>
                                            <p:cond evt="onStopAudio" delay="0">
                                              <p:tgtEl>
                                                <p:sldTgt/>
                                              </p:tgtEl>
                                            </p:cond>
                                          </p:endCondLst>
                                        </p:cTn>
                                        <p:tgtEl>
                                          <p:sndTgt r:embed="rId2" name="hammer.wav"/>
                                        </p:tgtEl>
                                      </p:cMediaNode>
                                    </p:audio>
                                  </p:subTnLst>
                                </p:cTn>
                              </p:par>
                            </p:childTnLst>
                          </p:cTn>
                        </p:par>
                        <p:par>
                          <p:cTn id="64" fill="hold" nodeType="afterGroup">
                            <p:stCondLst>
                              <p:cond delay="5500"/>
                            </p:stCondLst>
                            <p:childTnLst>
                              <p:par>
                                <p:cTn id="65" presetID="4" presetClass="exit" presetSubtype="16" fill="hold" grpId="1" nodeType="afterEffect">
                                  <p:stCondLst>
                                    <p:cond delay="0"/>
                                  </p:stCondLst>
                                  <p:childTnLst>
                                    <p:animEffect transition="out" filter="box(in)">
                                      <p:cBhvr>
                                        <p:cTn id="66" dur="500"/>
                                        <p:tgtEl>
                                          <p:spTgt spid="31776"/>
                                        </p:tgtEl>
                                      </p:cBhvr>
                                    </p:animEffect>
                                    <p:set>
                                      <p:cBhvr>
                                        <p:cTn id="67" dur="1" fill="hold">
                                          <p:stCondLst>
                                            <p:cond delay="499"/>
                                          </p:stCondLst>
                                        </p:cTn>
                                        <p:tgtEl>
                                          <p:spTgt spid="31776"/>
                                        </p:tgtEl>
                                        <p:attrNameLst>
                                          <p:attrName>style.visibility</p:attrName>
                                        </p:attrNameLst>
                                      </p:cBhvr>
                                      <p:to>
                                        <p:strVal val="hidden"/>
                                      </p:to>
                                    </p:set>
                                  </p:childTnLst>
                                </p:cTn>
                              </p:par>
                            </p:childTnLst>
                          </p:cTn>
                        </p:par>
                        <p:par>
                          <p:cTn id="68" fill="hold" nodeType="afterGroup">
                            <p:stCondLst>
                              <p:cond delay="6000"/>
                            </p:stCondLst>
                            <p:childTnLst>
                              <p:par>
                                <p:cTn id="69" presetID="53" presetClass="entr" presetSubtype="0" fill="hold" grpId="0" nodeType="afterEffect">
                                  <p:stCondLst>
                                    <p:cond delay="0"/>
                                  </p:stCondLst>
                                  <p:childTnLst>
                                    <p:set>
                                      <p:cBhvr>
                                        <p:cTn id="70" dur="1" fill="hold">
                                          <p:stCondLst>
                                            <p:cond delay="0"/>
                                          </p:stCondLst>
                                        </p:cTn>
                                        <p:tgtEl>
                                          <p:spTgt spid="31775"/>
                                        </p:tgtEl>
                                        <p:attrNameLst>
                                          <p:attrName>style.visibility</p:attrName>
                                        </p:attrNameLst>
                                      </p:cBhvr>
                                      <p:to>
                                        <p:strVal val="visible"/>
                                      </p:to>
                                    </p:set>
                                    <p:anim calcmode="lin" valueType="num">
                                      <p:cBhvr>
                                        <p:cTn id="71" dur="500" fill="hold"/>
                                        <p:tgtEl>
                                          <p:spTgt spid="31775"/>
                                        </p:tgtEl>
                                        <p:attrNameLst>
                                          <p:attrName>ppt_w</p:attrName>
                                        </p:attrNameLst>
                                      </p:cBhvr>
                                      <p:tavLst>
                                        <p:tav tm="0">
                                          <p:val>
                                            <p:fltVal val="0"/>
                                          </p:val>
                                        </p:tav>
                                        <p:tav tm="100000">
                                          <p:val>
                                            <p:strVal val="#ppt_w"/>
                                          </p:val>
                                        </p:tav>
                                      </p:tavLst>
                                    </p:anim>
                                    <p:anim calcmode="lin" valueType="num">
                                      <p:cBhvr>
                                        <p:cTn id="72" dur="500" fill="hold"/>
                                        <p:tgtEl>
                                          <p:spTgt spid="31775"/>
                                        </p:tgtEl>
                                        <p:attrNameLst>
                                          <p:attrName>ppt_h</p:attrName>
                                        </p:attrNameLst>
                                      </p:cBhvr>
                                      <p:tavLst>
                                        <p:tav tm="0">
                                          <p:val>
                                            <p:fltVal val="0"/>
                                          </p:val>
                                        </p:tav>
                                        <p:tav tm="100000">
                                          <p:val>
                                            <p:strVal val="#ppt_h"/>
                                          </p:val>
                                        </p:tav>
                                      </p:tavLst>
                                    </p:anim>
                                    <p:animEffect transition="in" filter="fade">
                                      <p:cBhvr>
                                        <p:cTn id="73" dur="500"/>
                                        <p:tgtEl>
                                          <p:spTgt spid="31775"/>
                                        </p:tgtEl>
                                      </p:cBhvr>
                                    </p:animEffec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4" fill="hold" nodeType="afterGroup">
                            <p:stCondLst>
                              <p:cond delay="6500"/>
                            </p:stCondLst>
                            <p:childTnLst>
                              <p:par>
                                <p:cTn id="75" presetID="4" presetClass="exit" presetSubtype="16" fill="hold" grpId="1" nodeType="afterEffect">
                                  <p:stCondLst>
                                    <p:cond delay="0"/>
                                  </p:stCondLst>
                                  <p:childTnLst>
                                    <p:animEffect transition="out" filter="box(in)">
                                      <p:cBhvr>
                                        <p:cTn id="76" dur="500"/>
                                        <p:tgtEl>
                                          <p:spTgt spid="31775"/>
                                        </p:tgtEl>
                                      </p:cBhvr>
                                    </p:animEffect>
                                    <p:set>
                                      <p:cBhvr>
                                        <p:cTn id="77" dur="1" fill="hold">
                                          <p:stCondLst>
                                            <p:cond delay="499"/>
                                          </p:stCondLst>
                                        </p:cTn>
                                        <p:tgtEl>
                                          <p:spTgt spid="31775"/>
                                        </p:tgtEl>
                                        <p:attrNameLst>
                                          <p:attrName>style.visibility</p:attrName>
                                        </p:attrNameLst>
                                      </p:cBhvr>
                                      <p:to>
                                        <p:strVal val="hidden"/>
                                      </p:to>
                                    </p:set>
                                  </p:childTnLst>
                                </p:cTn>
                              </p:par>
                            </p:childTnLst>
                          </p:cTn>
                        </p:par>
                        <p:par>
                          <p:cTn id="78" fill="hold" nodeType="afterGroup">
                            <p:stCondLst>
                              <p:cond delay="7000"/>
                            </p:stCondLst>
                            <p:childTnLst>
                              <p:par>
                                <p:cTn id="79" presetID="53" presetClass="entr" presetSubtype="0" fill="hold" grpId="0" nodeType="afterEffect">
                                  <p:stCondLst>
                                    <p:cond delay="0"/>
                                  </p:stCondLst>
                                  <p:childTnLst>
                                    <p:set>
                                      <p:cBhvr>
                                        <p:cTn id="80" dur="1" fill="hold">
                                          <p:stCondLst>
                                            <p:cond delay="0"/>
                                          </p:stCondLst>
                                        </p:cTn>
                                        <p:tgtEl>
                                          <p:spTgt spid="31774"/>
                                        </p:tgtEl>
                                        <p:attrNameLst>
                                          <p:attrName>style.visibility</p:attrName>
                                        </p:attrNameLst>
                                      </p:cBhvr>
                                      <p:to>
                                        <p:strVal val="visible"/>
                                      </p:to>
                                    </p:set>
                                    <p:anim calcmode="lin" valueType="num">
                                      <p:cBhvr>
                                        <p:cTn id="81" dur="500" fill="hold"/>
                                        <p:tgtEl>
                                          <p:spTgt spid="31774"/>
                                        </p:tgtEl>
                                        <p:attrNameLst>
                                          <p:attrName>ppt_w</p:attrName>
                                        </p:attrNameLst>
                                      </p:cBhvr>
                                      <p:tavLst>
                                        <p:tav tm="0">
                                          <p:val>
                                            <p:fltVal val="0"/>
                                          </p:val>
                                        </p:tav>
                                        <p:tav tm="100000">
                                          <p:val>
                                            <p:strVal val="#ppt_w"/>
                                          </p:val>
                                        </p:tav>
                                      </p:tavLst>
                                    </p:anim>
                                    <p:anim calcmode="lin" valueType="num">
                                      <p:cBhvr>
                                        <p:cTn id="82" dur="500" fill="hold"/>
                                        <p:tgtEl>
                                          <p:spTgt spid="31774"/>
                                        </p:tgtEl>
                                        <p:attrNameLst>
                                          <p:attrName>ppt_h</p:attrName>
                                        </p:attrNameLst>
                                      </p:cBhvr>
                                      <p:tavLst>
                                        <p:tav tm="0">
                                          <p:val>
                                            <p:fltVal val="0"/>
                                          </p:val>
                                        </p:tav>
                                        <p:tav tm="100000">
                                          <p:val>
                                            <p:strVal val="#ppt_h"/>
                                          </p:val>
                                        </p:tav>
                                      </p:tavLst>
                                    </p:anim>
                                    <p:animEffect transition="in" filter="fade">
                                      <p:cBhvr>
                                        <p:cTn id="83" dur="500"/>
                                        <p:tgtEl>
                                          <p:spTgt spid="31774"/>
                                        </p:tgtEl>
                                      </p:cBhvr>
                                    </p:animEffect>
                                  </p:childTnLst>
                                  <p:subTnLst>
                                    <p:audio>
                                      <p:cMediaNode>
                                        <p:cTn display="0" masterRel="sameClick">
                                          <p:stCondLst>
                                            <p:cond evt="begin" delay="0">
                                              <p:tn val="79"/>
                                            </p:cond>
                                          </p:stCondLst>
                                          <p:endCondLst>
                                            <p:cond evt="onStopAudio" delay="0">
                                              <p:tgtEl>
                                                <p:sldTgt/>
                                              </p:tgtEl>
                                            </p:cond>
                                          </p:endCondLst>
                                        </p:cTn>
                                        <p:tgtEl>
                                          <p:sndTgt r:embed="rId2" name="hammer.wav"/>
                                        </p:tgtEl>
                                      </p:cMediaNode>
                                    </p:audio>
                                  </p:subTnLst>
                                </p:cTn>
                              </p:par>
                            </p:childTnLst>
                          </p:cTn>
                        </p:par>
                        <p:par>
                          <p:cTn id="84" fill="hold" nodeType="afterGroup">
                            <p:stCondLst>
                              <p:cond delay="7500"/>
                            </p:stCondLst>
                            <p:childTnLst>
                              <p:par>
                                <p:cTn id="85" presetID="4" presetClass="exit" presetSubtype="16" fill="hold" grpId="1" nodeType="afterEffect">
                                  <p:stCondLst>
                                    <p:cond delay="0"/>
                                  </p:stCondLst>
                                  <p:childTnLst>
                                    <p:animEffect transition="out" filter="box(in)">
                                      <p:cBhvr>
                                        <p:cTn id="86" dur="500"/>
                                        <p:tgtEl>
                                          <p:spTgt spid="31774"/>
                                        </p:tgtEl>
                                      </p:cBhvr>
                                    </p:animEffect>
                                    <p:set>
                                      <p:cBhvr>
                                        <p:cTn id="87" dur="1" fill="hold">
                                          <p:stCondLst>
                                            <p:cond delay="499"/>
                                          </p:stCondLst>
                                        </p:cTn>
                                        <p:tgtEl>
                                          <p:spTgt spid="31774"/>
                                        </p:tgtEl>
                                        <p:attrNameLst>
                                          <p:attrName>style.visibility</p:attrName>
                                        </p:attrNameLst>
                                      </p:cBhvr>
                                      <p:to>
                                        <p:strVal val="hidden"/>
                                      </p:to>
                                    </p:set>
                                  </p:childTnLst>
                                </p:cTn>
                              </p:par>
                            </p:childTnLst>
                          </p:cTn>
                        </p:par>
                        <p:par>
                          <p:cTn id="88" fill="hold" nodeType="afterGroup">
                            <p:stCondLst>
                              <p:cond delay="8000"/>
                            </p:stCondLst>
                            <p:childTnLst>
                              <p:par>
                                <p:cTn id="89" presetID="53" presetClass="entr" presetSubtype="0" fill="hold" grpId="0" nodeType="afterEffect">
                                  <p:stCondLst>
                                    <p:cond delay="0"/>
                                  </p:stCondLst>
                                  <p:childTnLst>
                                    <p:set>
                                      <p:cBhvr>
                                        <p:cTn id="90" dur="1" fill="hold">
                                          <p:stCondLst>
                                            <p:cond delay="0"/>
                                          </p:stCondLst>
                                        </p:cTn>
                                        <p:tgtEl>
                                          <p:spTgt spid="31773"/>
                                        </p:tgtEl>
                                        <p:attrNameLst>
                                          <p:attrName>style.visibility</p:attrName>
                                        </p:attrNameLst>
                                      </p:cBhvr>
                                      <p:to>
                                        <p:strVal val="visible"/>
                                      </p:to>
                                    </p:set>
                                    <p:anim calcmode="lin" valueType="num">
                                      <p:cBhvr>
                                        <p:cTn id="91" dur="500" fill="hold"/>
                                        <p:tgtEl>
                                          <p:spTgt spid="31773"/>
                                        </p:tgtEl>
                                        <p:attrNameLst>
                                          <p:attrName>ppt_w</p:attrName>
                                        </p:attrNameLst>
                                      </p:cBhvr>
                                      <p:tavLst>
                                        <p:tav tm="0">
                                          <p:val>
                                            <p:fltVal val="0"/>
                                          </p:val>
                                        </p:tav>
                                        <p:tav tm="100000">
                                          <p:val>
                                            <p:strVal val="#ppt_w"/>
                                          </p:val>
                                        </p:tav>
                                      </p:tavLst>
                                    </p:anim>
                                    <p:anim calcmode="lin" valueType="num">
                                      <p:cBhvr>
                                        <p:cTn id="92" dur="500" fill="hold"/>
                                        <p:tgtEl>
                                          <p:spTgt spid="31773"/>
                                        </p:tgtEl>
                                        <p:attrNameLst>
                                          <p:attrName>ppt_h</p:attrName>
                                        </p:attrNameLst>
                                      </p:cBhvr>
                                      <p:tavLst>
                                        <p:tav tm="0">
                                          <p:val>
                                            <p:fltVal val="0"/>
                                          </p:val>
                                        </p:tav>
                                        <p:tav tm="100000">
                                          <p:val>
                                            <p:strVal val="#ppt_h"/>
                                          </p:val>
                                        </p:tav>
                                      </p:tavLst>
                                    </p:anim>
                                    <p:animEffect transition="in" filter="fade">
                                      <p:cBhvr>
                                        <p:cTn id="93" dur="500"/>
                                        <p:tgtEl>
                                          <p:spTgt spid="31773"/>
                                        </p:tgtEl>
                                      </p:cBhvr>
                                    </p:animEffect>
                                  </p:childTnLst>
                                  <p:subTnLst>
                                    <p:audio>
                                      <p:cMediaNode>
                                        <p:cTn display="0" masterRel="sameClick">
                                          <p:stCondLst>
                                            <p:cond evt="begin" delay="0">
                                              <p:tn val="89"/>
                                            </p:cond>
                                          </p:stCondLst>
                                          <p:endCondLst>
                                            <p:cond evt="onStopAudio" delay="0">
                                              <p:tgtEl>
                                                <p:sldTgt/>
                                              </p:tgtEl>
                                            </p:cond>
                                          </p:endCondLst>
                                        </p:cTn>
                                        <p:tgtEl>
                                          <p:sndTgt r:embed="rId2" name="hammer.wav"/>
                                        </p:tgtEl>
                                      </p:cMediaNode>
                                    </p:audio>
                                  </p:subTnLst>
                                </p:cTn>
                              </p:par>
                            </p:childTnLst>
                          </p:cTn>
                        </p:par>
                        <p:par>
                          <p:cTn id="94" fill="hold" nodeType="afterGroup">
                            <p:stCondLst>
                              <p:cond delay="8500"/>
                            </p:stCondLst>
                            <p:childTnLst>
                              <p:par>
                                <p:cTn id="95" presetID="4" presetClass="exit" presetSubtype="16" fill="hold" grpId="1" nodeType="afterEffect">
                                  <p:stCondLst>
                                    <p:cond delay="0"/>
                                  </p:stCondLst>
                                  <p:childTnLst>
                                    <p:animEffect transition="out" filter="box(in)">
                                      <p:cBhvr>
                                        <p:cTn id="96" dur="500"/>
                                        <p:tgtEl>
                                          <p:spTgt spid="31773"/>
                                        </p:tgtEl>
                                      </p:cBhvr>
                                    </p:animEffect>
                                    <p:set>
                                      <p:cBhvr>
                                        <p:cTn id="97" dur="1" fill="hold">
                                          <p:stCondLst>
                                            <p:cond delay="499"/>
                                          </p:stCondLst>
                                        </p:cTn>
                                        <p:tgtEl>
                                          <p:spTgt spid="31773"/>
                                        </p:tgtEl>
                                        <p:attrNameLst>
                                          <p:attrName>style.visibility</p:attrName>
                                        </p:attrNameLst>
                                      </p:cBhvr>
                                      <p:to>
                                        <p:strVal val="hidden"/>
                                      </p:to>
                                    </p:set>
                                  </p:childTnLst>
                                </p:cTn>
                              </p:par>
                            </p:childTnLst>
                          </p:cTn>
                        </p:par>
                        <p:par>
                          <p:cTn id="98" fill="hold" nodeType="afterGroup">
                            <p:stCondLst>
                              <p:cond delay="9000"/>
                            </p:stCondLst>
                            <p:childTnLst>
                              <p:par>
                                <p:cTn id="99" presetID="53" presetClass="entr" presetSubtype="0" fill="hold" grpId="0" nodeType="afterEffect">
                                  <p:stCondLst>
                                    <p:cond delay="0"/>
                                  </p:stCondLst>
                                  <p:childTnLst>
                                    <p:set>
                                      <p:cBhvr>
                                        <p:cTn id="100" dur="1" fill="hold">
                                          <p:stCondLst>
                                            <p:cond delay="0"/>
                                          </p:stCondLst>
                                        </p:cTn>
                                        <p:tgtEl>
                                          <p:spTgt spid="31772"/>
                                        </p:tgtEl>
                                        <p:attrNameLst>
                                          <p:attrName>style.visibility</p:attrName>
                                        </p:attrNameLst>
                                      </p:cBhvr>
                                      <p:to>
                                        <p:strVal val="visible"/>
                                      </p:to>
                                    </p:set>
                                    <p:anim calcmode="lin" valueType="num">
                                      <p:cBhvr>
                                        <p:cTn id="101" dur="500" fill="hold"/>
                                        <p:tgtEl>
                                          <p:spTgt spid="31772"/>
                                        </p:tgtEl>
                                        <p:attrNameLst>
                                          <p:attrName>ppt_w</p:attrName>
                                        </p:attrNameLst>
                                      </p:cBhvr>
                                      <p:tavLst>
                                        <p:tav tm="0">
                                          <p:val>
                                            <p:fltVal val="0"/>
                                          </p:val>
                                        </p:tav>
                                        <p:tav tm="100000">
                                          <p:val>
                                            <p:strVal val="#ppt_w"/>
                                          </p:val>
                                        </p:tav>
                                      </p:tavLst>
                                    </p:anim>
                                    <p:anim calcmode="lin" valueType="num">
                                      <p:cBhvr>
                                        <p:cTn id="102" dur="500" fill="hold"/>
                                        <p:tgtEl>
                                          <p:spTgt spid="31772"/>
                                        </p:tgtEl>
                                        <p:attrNameLst>
                                          <p:attrName>ppt_h</p:attrName>
                                        </p:attrNameLst>
                                      </p:cBhvr>
                                      <p:tavLst>
                                        <p:tav tm="0">
                                          <p:val>
                                            <p:fltVal val="0"/>
                                          </p:val>
                                        </p:tav>
                                        <p:tav tm="100000">
                                          <p:val>
                                            <p:strVal val="#ppt_h"/>
                                          </p:val>
                                        </p:tav>
                                      </p:tavLst>
                                    </p:anim>
                                    <p:animEffect transition="in" filter="fade">
                                      <p:cBhvr>
                                        <p:cTn id="103" dur="500"/>
                                        <p:tgtEl>
                                          <p:spTgt spid="31772"/>
                                        </p:tgtEl>
                                      </p:cBhvr>
                                    </p:animEffect>
                                  </p:childTnLst>
                                  <p:subTnLst>
                                    <p:audio>
                                      <p:cMediaNode>
                                        <p:cTn display="0" masterRel="sameClick">
                                          <p:stCondLst>
                                            <p:cond evt="begin" delay="0">
                                              <p:tn val="99"/>
                                            </p:cond>
                                          </p:stCondLst>
                                          <p:endCondLst>
                                            <p:cond evt="onStopAudio" delay="0">
                                              <p:tgtEl>
                                                <p:sldTgt/>
                                              </p:tgtEl>
                                            </p:cond>
                                          </p:endCondLst>
                                        </p:cTn>
                                        <p:tgtEl>
                                          <p:sndTgt r:embed="rId2" name="hammer.wav"/>
                                        </p:tgtEl>
                                      </p:cMediaNode>
                                    </p:audio>
                                  </p:subTnLst>
                                </p:cTn>
                              </p:par>
                            </p:childTnLst>
                          </p:cTn>
                        </p:par>
                        <p:par>
                          <p:cTn id="104" fill="hold" nodeType="afterGroup">
                            <p:stCondLst>
                              <p:cond delay="9500"/>
                            </p:stCondLst>
                            <p:childTnLst>
                              <p:par>
                                <p:cTn id="105" presetID="4" presetClass="exit" presetSubtype="16" fill="hold" grpId="1" nodeType="afterEffect">
                                  <p:stCondLst>
                                    <p:cond delay="0"/>
                                  </p:stCondLst>
                                  <p:childTnLst>
                                    <p:animEffect transition="out" filter="box(in)">
                                      <p:cBhvr>
                                        <p:cTn id="106" dur="500"/>
                                        <p:tgtEl>
                                          <p:spTgt spid="31772"/>
                                        </p:tgtEl>
                                      </p:cBhvr>
                                    </p:animEffect>
                                    <p:set>
                                      <p:cBhvr>
                                        <p:cTn id="107" dur="1" fill="hold">
                                          <p:stCondLst>
                                            <p:cond delay="499"/>
                                          </p:stCondLst>
                                        </p:cTn>
                                        <p:tgtEl>
                                          <p:spTgt spid="31772"/>
                                        </p:tgtEl>
                                        <p:attrNameLst>
                                          <p:attrName>style.visibility</p:attrName>
                                        </p:attrNameLst>
                                      </p:cBhvr>
                                      <p:to>
                                        <p:strVal val="hidden"/>
                                      </p:to>
                                    </p:set>
                                  </p:childTnLst>
                                </p:cTn>
                              </p:par>
                            </p:childTnLst>
                          </p:cTn>
                        </p:par>
                        <p:par>
                          <p:cTn id="108" fill="hold" nodeType="afterGroup">
                            <p:stCondLst>
                              <p:cond delay="10000"/>
                            </p:stCondLst>
                            <p:childTnLst>
                              <p:par>
                                <p:cTn id="109" presetID="53" presetClass="entr" presetSubtype="0" fill="hold" grpId="0" nodeType="afterEffect">
                                  <p:stCondLst>
                                    <p:cond delay="0"/>
                                  </p:stCondLst>
                                  <p:childTnLst>
                                    <p:set>
                                      <p:cBhvr>
                                        <p:cTn id="110" dur="1" fill="hold">
                                          <p:stCondLst>
                                            <p:cond delay="0"/>
                                          </p:stCondLst>
                                        </p:cTn>
                                        <p:tgtEl>
                                          <p:spTgt spid="31771"/>
                                        </p:tgtEl>
                                        <p:attrNameLst>
                                          <p:attrName>style.visibility</p:attrName>
                                        </p:attrNameLst>
                                      </p:cBhvr>
                                      <p:to>
                                        <p:strVal val="visible"/>
                                      </p:to>
                                    </p:set>
                                    <p:anim calcmode="lin" valueType="num">
                                      <p:cBhvr>
                                        <p:cTn id="111" dur="500" fill="hold"/>
                                        <p:tgtEl>
                                          <p:spTgt spid="31771"/>
                                        </p:tgtEl>
                                        <p:attrNameLst>
                                          <p:attrName>ppt_w</p:attrName>
                                        </p:attrNameLst>
                                      </p:cBhvr>
                                      <p:tavLst>
                                        <p:tav tm="0">
                                          <p:val>
                                            <p:fltVal val="0"/>
                                          </p:val>
                                        </p:tav>
                                        <p:tav tm="100000">
                                          <p:val>
                                            <p:strVal val="#ppt_w"/>
                                          </p:val>
                                        </p:tav>
                                      </p:tavLst>
                                    </p:anim>
                                    <p:anim calcmode="lin" valueType="num">
                                      <p:cBhvr>
                                        <p:cTn id="112" dur="500" fill="hold"/>
                                        <p:tgtEl>
                                          <p:spTgt spid="31771"/>
                                        </p:tgtEl>
                                        <p:attrNameLst>
                                          <p:attrName>ppt_h</p:attrName>
                                        </p:attrNameLst>
                                      </p:cBhvr>
                                      <p:tavLst>
                                        <p:tav tm="0">
                                          <p:val>
                                            <p:fltVal val="0"/>
                                          </p:val>
                                        </p:tav>
                                        <p:tav tm="100000">
                                          <p:val>
                                            <p:strVal val="#ppt_h"/>
                                          </p:val>
                                        </p:tav>
                                      </p:tavLst>
                                    </p:anim>
                                    <p:animEffect transition="in" filter="fade">
                                      <p:cBhvr>
                                        <p:cTn id="113" dur="500"/>
                                        <p:tgtEl>
                                          <p:spTgt spid="31771"/>
                                        </p:tgtEl>
                                      </p:cBhvr>
                                    </p:animEffect>
                                  </p:childTnLst>
                                  <p:subTnLst>
                                    <p:audio>
                                      <p:cMediaNode>
                                        <p:cTn display="0" masterRel="sameClick">
                                          <p:stCondLst>
                                            <p:cond evt="begin" delay="0">
                                              <p:tn val="109"/>
                                            </p:cond>
                                          </p:stCondLst>
                                          <p:endCondLst>
                                            <p:cond evt="onStopAudio" delay="0">
                                              <p:tgtEl>
                                                <p:sldTgt/>
                                              </p:tgtEl>
                                            </p:cond>
                                          </p:endCondLst>
                                        </p:cTn>
                                        <p:tgtEl>
                                          <p:sndTgt r:embed="rId2" name="hammer.wav"/>
                                        </p:tgtEl>
                                      </p:cMediaNode>
                                    </p:audio>
                                  </p:subTnLst>
                                </p:cTn>
                              </p:par>
                            </p:childTnLst>
                          </p:cTn>
                        </p:par>
                        <p:par>
                          <p:cTn id="114" fill="hold" nodeType="afterGroup">
                            <p:stCondLst>
                              <p:cond delay="10500"/>
                            </p:stCondLst>
                            <p:childTnLst>
                              <p:par>
                                <p:cTn id="115" presetID="4" presetClass="exit" presetSubtype="16" fill="hold" grpId="1" nodeType="afterEffect">
                                  <p:stCondLst>
                                    <p:cond delay="0"/>
                                  </p:stCondLst>
                                  <p:childTnLst>
                                    <p:animEffect transition="out" filter="box(in)">
                                      <p:cBhvr>
                                        <p:cTn id="116" dur="500"/>
                                        <p:tgtEl>
                                          <p:spTgt spid="31771"/>
                                        </p:tgtEl>
                                      </p:cBhvr>
                                    </p:animEffect>
                                    <p:set>
                                      <p:cBhvr>
                                        <p:cTn id="117" dur="1" fill="hold">
                                          <p:stCondLst>
                                            <p:cond delay="499"/>
                                          </p:stCondLst>
                                        </p:cTn>
                                        <p:tgtEl>
                                          <p:spTgt spid="31771"/>
                                        </p:tgtEl>
                                        <p:attrNameLst>
                                          <p:attrName>style.visibility</p:attrName>
                                        </p:attrNameLst>
                                      </p:cBhvr>
                                      <p:to>
                                        <p:strVal val="hidden"/>
                                      </p:to>
                                    </p:set>
                                  </p:childTnLst>
                                </p:cTn>
                              </p:par>
                            </p:childTnLst>
                          </p:cTn>
                        </p:par>
                        <p:par>
                          <p:cTn id="118" fill="hold" nodeType="afterGroup">
                            <p:stCondLst>
                              <p:cond delay="11000"/>
                            </p:stCondLst>
                            <p:childTnLst>
                              <p:par>
                                <p:cTn id="119" presetID="53" presetClass="entr" presetSubtype="0" fill="hold" grpId="0" nodeType="afterEffect">
                                  <p:stCondLst>
                                    <p:cond delay="0"/>
                                  </p:stCondLst>
                                  <p:childTnLst>
                                    <p:set>
                                      <p:cBhvr>
                                        <p:cTn id="120" dur="1" fill="hold">
                                          <p:stCondLst>
                                            <p:cond delay="0"/>
                                          </p:stCondLst>
                                        </p:cTn>
                                        <p:tgtEl>
                                          <p:spTgt spid="31770"/>
                                        </p:tgtEl>
                                        <p:attrNameLst>
                                          <p:attrName>style.visibility</p:attrName>
                                        </p:attrNameLst>
                                      </p:cBhvr>
                                      <p:to>
                                        <p:strVal val="visible"/>
                                      </p:to>
                                    </p:set>
                                    <p:anim calcmode="lin" valueType="num">
                                      <p:cBhvr>
                                        <p:cTn id="121" dur="500" fill="hold"/>
                                        <p:tgtEl>
                                          <p:spTgt spid="31770"/>
                                        </p:tgtEl>
                                        <p:attrNameLst>
                                          <p:attrName>ppt_w</p:attrName>
                                        </p:attrNameLst>
                                      </p:cBhvr>
                                      <p:tavLst>
                                        <p:tav tm="0">
                                          <p:val>
                                            <p:fltVal val="0"/>
                                          </p:val>
                                        </p:tav>
                                        <p:tav tm="100000">
                                          <p:val>
                                            <p:strVal val="#ppt_w"/>
                                          </p:val>
                                        </p:tav>
                                      </p:tavLst>
                                    </p:anim>
                                    <p:anim calcmode="lin" valueType="num">
                                      <p:cBhvr>
                                        <p:cTn id="122" dur="500" fill="hold"/>
                                        <p:tgtEl>
                                          <p:spTgt spid="31770"/>
                                        </p:tgtEl>
                                        <p:attrNameLst>
                                          <p:attrName>ppt_h</p:attrName>
                                        </p:attrNameLst>
                                      </p:cBhvr>
                                      <p:tavLst>
                                        <p:tav tm="0">
                                          <p:val>
                                            <p:fltVal val="0"/>
                                          </p:val>
                                        </p:tav>
                                        <p:tav tm="100000">
                                          <p:val>
                                            <p:strVal val="#ppt_h"/>
                                          </p:val>
                                        </p:tav>
                                      </p:tavLst>
                                    </p:anim>
                                    <p:animEffect transition="in" filter="fade">
                                      <p:cBhvr>
                                        <p:cTn id="123" dur="500"/>
                                        <p:tgtEl>
                                          <p:spTgt spid="31770"/>
                                        </p:tgtEl>
                                      </p:cBhvr>
                                    </p:animEffect>
                                  </p:childTnLst>
                                  <p:subTnLst>
                                    <p:audio>
                                      <p:cMediaNode>
                                        <p:cTn display="0" masterRel="sameClick">
                                          <p:stCondLst>
                                            <p:cond evt="begin" delay="0">
                                              <p:tn val="119"/>
                                            </p:cond>
                                          </p:stCondLst>
                                          <p:endCondLst>
                                            <p:cond evt="onStopAudio" delay="0">
                                              <p:tgtEl>
                                                <p:sldTgt/>
                                              </p:tgtEl>
                                            </p:cond>
                                          </p:endCondLst>
                                        </p:cTn>
                                        <p:tgtEl>
                                          <p:sndTgt r:embed="rId2" name="hammer.wav"/>
                                        </p:tgtEl>
                                      </p:cMediaNode>
                                    </p:audio>
                                  </p:subTnLst>
                                </p:cTn>
                              </p:par>
                            </p:childTnLst>
                          </p:cTn>
                        </p:par>
                        <p:par>
                          <p:cTn id="124" fill="hold" nodeType="afterGroup">
                            <p:stCondLst>
                              <p:cond delay="11500"/>
                            </p:stCondLst>
                            <p:childTnLst>
                              <p:par>
                                <p:cTn id="125" presetID="4" presetClass="exit" presetSubtype="16" fill="hold" grpId="1" nodeType="afterEffect">
                                  <p:stCondLst>
                                    <p:cond delay="0"/>
                                  </p:stCondLst>
                                  <p:childTnLst>
                                    <p:animEffect transition="out" filter="box(in)">
                                      <p:cBhvr>
                                        <p:cTn id="126" dur="500"/>
                                        <p:tgtEl>
                                          <p:spTgt spid="31770"/>
                                        </p:tgtEl>
                                      </p:cBhvr>
                                    </p:animEffect>
                                    <p:set>
                                      <p:cBhvr>
                                        <p:cTn id="127" dur="1" fill="hold">
                                          <p:stCondLst>
                                            <p:cond delay="499"/>
                                          </p:stCondLst>
                                        </p:cTn>
                                        <p:tgtEl>
                                          <p:spTgt spid="31770"/>
                                        </p:tgtEl>
                                        <p:attrNameLst>
                                          <p:attrName>style.visibility</p:attrName>
                                        </p:attrNameLst>
                                      </p:cBhvr>
                                      <p:to>
                                        <p:strVal val="hidden"/>
                                      </p:to>
                                    </p:set>
                                  </p:childTnLst>
                                </p:cTn>
                              </p:par>
                            </p:childTnLst>
                          </p:cTn>
                        </p:par>
                        <p:par>
                          <p:cTn id="128" fill="hold" nodeType="afterGroup">
                            <p:stCondLst>
                              <p:cond delay="12000"/>
                            </p:stCondLst>
                            <p:childTnLst>
                              <p:par>
                                <p:cTn id="129" presetID="53" presetClass="entr" presetSubtype="0" fill="hold" grpId="0" nodeType="afterEffect">
                                  <p:stCondLst>
                                    <p:cond delay="0"/>
                                  </p:stCondLst>
                                  <p:childTnLst>
                                    <p:set>
                                      <p:cBhvr>
                                        <p:cTn id="130" dur="1" fill="hold">
                                          <p:stCondLst>
                                            <p:cond delay="0"/>
                                          </p:stCondLst>
                                        </p:cTn>
                                        <p:tgtEl>
                                          <p:spTgt spid="31769"/>
                                        </p:tgtEl>
                                        <p:attrNameLst>
                                          <p:attrName>style.visibility</p:attrName>
                                        </p:attrNameLst>
                                      </p:cBhvr>
                                      <p:to>
                                        <p:strVal val="visible"/>
                                      </p:to>
                                    </p:set>
                                    <p:anim calcmode="lin" valueType="num">
                                      <p:cBhvr>
                                        <p:cTn id="131" dur="500" fill="hold"/>
                                        <p:tgtEl>
                                          <p:spTgt spid="31769"/>
                                        </p:tgtEl>
                                        <p:attrNameLst>
                                          <p:attrName>ppt_w</p:attrName>
                                        </p:attrNameLst>
                                      </p:cBhvr>
                                      <p:tavLst>
                                        <p:tav tm="0">
                                          <p:val>
                                            <p:fltVal val="0"/>
                                          </p:val>
                                        </p:tav>
                                        <p:tav tm="100000">
                                          <p:val>
                                            <p:strVal val="#ppt_w"/>
                                          </p:val>
                                        </p:tav>
                                      </p:tavLst>
                                    </p:anim>
                                    <p:anim calcmode="lin" valueType="num">
                                      <p:cBhvr>
                                        <p:cTn id="132" dur="500" fill="hold"/>
                                        <p:tgtEl>
                                          <p:spTgt spid="31769"/>
                                        </p:tgtEl>
                                        <p:attrNameLst>
                                          <p:attrName>ppt_h</p:attrName>
                                        </p:attrNameLst>
                                      </p:cBhvr>
                                      <p:tavLst>
                                        <p:tav tm="0">
                                          <p:val>
                                            <p:fltVal val="0"/>
                                          </p:val>
                                        </p:tav>
                                        <p:tav tm="100000">
                                          <p:val>
                                            <p:strVal val="#ppt_h"/>
                                          </p:val>
                                        </p:tav>
                                      </p:tavLst>
                                    </p:anim>
                                    <p:animEffect transition="in" filter="fade">
                                      <p:cBhvr>
                                        <p:cTn id="133" dur="500"/>
                                        <p:tgtEl>
                                          <p:spTgt spid="31769"/>
                                        </p:tgtEl>
                                      </p:cBhvr>
                                    </p:animEffect>
                                  </p:childTnLst>
                                  <p:subTnLst>
                                    <p:audio>
                                      <p:cMediaNode>
                                        <p:cTn display="0" masterRel="sameClick">
                                          <p:stCondLst>
                                            <p:cond evt="begin" delay="0">
                                              <p:tn val="129"/>
                                            </p:cond>
                                          </p:stCondLst>
                                          <p:endCondLst>
                                            <p:cond evt="onStopAudio" delay="0">
                                              <p:tgtEl>
                                                <p:sldTgt/>
                                              </p:tgtEl>
                                            </p:cond>
                                          </p:endCondLst>
                                        </p:cTn>
                                        <p:tgtEl>
                                          <p:sndTgt r:embed="rId2" name="hammer.wav"/>
                                        </p:tgtEl>
                                      </p:cMediaNode>
                                    </p:audio>
                                  </p:subTnLst>
                                </p:cTn>
                              </p:par>
                            </p:childTnLst>
                          </p:cTn>
                        </p:par>
                        <p:par>
                          <p:cTn id="134" fill="hold" nodeType="afterGroup">
                            <p:stCondLst>
                              <p:cond delay="12500"/>
                            </p:stCondLst>
                            <p:childTnLst>
                              <p:par>
                                <p:cTn id="135" presetID="4" presetClass="exit" presetSubtype="16" fill="hold" grpId="1" nodeType="afterEffect">
                                  <p:stCondLst>
                                    <p:cond delay="0"/>
                                  </p:stCondLst>
                                  <p:childTnLst>
                                    <p:animEffect transition="out" filter="box(in)">
                                      <p:cBhvr>
                                        <p:cTn id="136" dur="500"/>
                                        <p:tgtEl>
                                          <p:spTgt spid="31769"/>
                                        </p:tgtEl>
                                      </p:cBhvr>
                                    </p:animEffect>
                                    <p:set>
                                      <p:cBhvr>
                                        <p:cTn id="137" dur="1" fill="hold">
                                          <p:stCondLst>
                                            <p:cond delay="499"/>
                                          </p:stCondLst>
                                        </p:cTn>
                                        <p:tgtEl>
                                          <p:spTgt spid="31769"/>
                                        </p:tgtEl>
                                        <p:attrNameLst>
                                          <p:attrName>style.visibility</p:attrName>
                                        </p:attrNameLst>
                                      </p:cBhvr>
                                      <p:to>
                                        <p:strVal val="hidden"/>
                                      </p:to>
                                    </p:set>
                                  </p:childTnLst>
                                </p:cTn>
                              </p:par>
                            </p:childTnLst>
                          </p:cTn>
                        </p:par>
                        <p:par>
                          <p:cTn id="138" fill="hold" nodeType="afterGroup">
                            <p:stCondLst>
                              <p:cond delay="13000"/>
                            </p:stCondLst>
                            <p:childTnLst>
                              <p:par>
                                <p:cTn id="139" presetID="53" presetClass="entr" presetSubtype="0" fill="hold" grpId="0" nodeType="afterEffect">
                                  <p:stCondLst>
                                    <p:cond delay="0"/>
                                  </p:stCondLst>
                                  <p:childTnLst>
                                    <p:set>
                                      <p:cBhvr>
                                        <p:cTn id="140" dur="1" fill="hold">
                                          <p:stCondLst>
                                            <p:cond delay="0"/>
                                          </p:stCondLst>
                                        </p:cTn>
                                        <p:tgtEl>
                                          <p:spTgt spid="31768"/>
                                        </p:tgtEl>
                                        <p:attrNameLst>
                                          <p:attrName>style.visibility</p:attrName>
                                        </p:attrNameLst>
                                      </p:cBhvr>
                                      <p:to>
                                        <p:strVal val="visible"/>
                                      </p:to>
                                    </p:set>
                                    <p:anim calcmode="lin" valueType="num">
                                      <p:cBhvr>
                                        <p:cTn id="141" dur="500" fill="hold"/>
                                        <p:tgtEl>
                                          <p:spTgt spid="31768"/>
                                        </p:tgtEl>
                                        <p:attrNameLst>
                                          <p:attrName>ppt_w</p:attrName>
                                        </p:attrNameLst>
                                      </p:cBhvr>
                                      <p:tavLst>
                                        <p:tav tm="0">
                                          <p:val>
                                            <p:fltVal val="0"/>
                                          </p:val>
                                        </p:tav>
                                        <p:tav tm="100000">
                                          <p:val>
                                            <p:strVal val="#ppt_w"/>
                                          </p:val>
                                        </p:tav>
                                      </p:tavLst>
                                    </p:anim>
                                    <p:anim calcmode="lin" valueType="num">
                                      <p:cBhvr>
                                        <p:cTn id="142" dur="500" fill="hold"/>
                                        <p:tgtEl>
                                          <p:spTgt spid="31768"/>
                                        </p:tgtEl>
                                        <p:attrNameLst>
                                          <p:attrName>ppt_h</p:attrName>
                                        </p:attrNameLst>
                                      </p:cBhvr>
                                      <p:tavLst>
                                        <p:tav tm="0">
                                          <p:val>
                                            <p:fltVal val="0"/>
                                          </p:val>
                                        </p:tav>
                                        <p:tav tm="100000">
                                          <p:val>
                                            <p:strVal val="#ppt_h"/>
                                          </p:val>
                                        </p:tav>
                                      </p:tavLst>
                                    </p:anim>
                                    <p:animEffect transition="in" filter="fade">
                                      <p:cBhvr>
                                        <p:cTn id="143" dur="500"/>
                                        <p:tgtEl>
                                          <p:spTgt spid="31768"/>
                                        </p:tgtEl>
                                      </p:cBhvr>
                                    </p:animEffect>
                                  </p:childTnLst>
                                  <p:subTnLst>
                                    <p:audio>
                                      <p:cMediaNode>
                                        <p:cTn display="0" masterRel="sameClick">
                                          <p:stCondLst>
                                            <p:cond evt="begin" delay="0">
                                              <p:tn val="139"/>
                                            </p:cond>
                                          </p:stCondLst>
                                          <p:endCondLst>
                                            <p:cond evt="onStopAudio" delay="0">
                                              <p:tgtEl>
                                                <p:sldTgt/>
                                              </p:tgtEl>
                                            </p:cond>
                                          </p:endCondLst>
                                        </p:cTn>
                                        <p:tgtEl>
                                          <p:sndTgt r:embed="rId2" name="hammer.wav"/>
                                        </p:tgtEl>
                                      </p:cMediaNode>
                                    </p:audio>
                                  </p:subTnLst>
                                </p:cTn>
                              </p:par>
                            </p:childTnLst>
                          </p:cTn>
                        </p:par>
                        <p:par>
                          <p:cTn id="144" fill="hold" nodeType="afterGroup">
                            <p:stCondLst>
                              <p:cond delay="13500"/>
                            </p:stCondLst>
                            <p:childTnLst>
                              <p:par>
                                <p:cTn id="145" presetID="4" presetClass="exit" presetSubtype="16" fill="hold" grpId="1" nodeType="afterEffect">
                                  <p:stCondLst>
                                    <p:cond delay="0"/>
                                  </p:stCondLst>
                                  <p:childTnLst>
                                    <p:animEffect transition="out" filter="box(in)">
                                      <p:cBhvr>
                                        <p:cTn id="146" dur="500"/>
                                        <p:tgtEl>
                                          <p:spTgt spid="31768"/>
                                        </p:tgtEl>
                                      </p:cBhvr>
                                    </p:animEffect>
                                    <p:set>
                                      <p:cBhvr>
                                        <p:cTn id="147" dur="1" fill="hold">
                                          <p:stCondLst>
                                            <p:cond delay="499"/>
                                          </p:stCondLst>
                                        </p:cTn>
                                        <p:tgtEl>
                                          <p:spTgt spid="31768"/>
                                        </p:tgtEl>
                                        <p:attrNameLst>
                                          <p:attrName>style.visibility</p:attrName>
                                        </p:attrNameLst>
                                      </p:cBhvr>
                                      <p:to>
                                        <p:strVal val="hidden"/>
                                      </p:to>
                                    </p:set>
                                  </p:childTnLst>
                                </p:cTn>
                              </p:par>
                            </p:childTnLst>
                          </p:cTn>
                        </p:par>
                        <p:par>
                          <p:cTn id="148" fill="hold" nodeType="afterGroup">
                            <p:stCondLst>
                              <p:cond delay="14000"/>
                            </p:stCondLst>
                            <p:childTnLst>
                              <p:par>
                                <p:cTn id="149" presetID="53" presetClass="entr" presetSubtype="0" fill="hold" grpId="0" nodeType="afterEffect">
                                  <p:stCondLst>
                                    <p:cond delay="0"/>
                                  </p:stCondLst>
                                  <p:childTnLst>
                                    <p:set>
                                      <p:cBhvr>
                                        <p:cTn id="150" dur="1" fill="hold">
                                          <p:stCondLst>
                                            <p:cond delay="0"/>
                                          </p:stCondLst>
                                        </p:cTn>
                                        <p:tgtEl>
                                          <p:spTgt spid="31767"/>
                                        </p:tgtEl>
                                        <p:attrNameLst>
                                          <p:attrName>style.visibility</p:attrName>
                                        </p:attrNameLst>
                                      </p:cBhvr>
                                      <p:to>
                                        <p:strVal val="visible"/>
                                      </p:to>
                                    </p:set>
                                    <p:anim calcmode="lin" valueType="num">
                                      <p:cBhvr>
                                        <p:cTn id="151" dur="500" fill="hold"/>
                                        <p:tgtEl>
                                          <p:spTgt spid="31767"/>
                                        </p:tgtEl>
                                        <p:attrNameLst>
                                          <p:attrName>ppt_w</p:attrName>
                                        </p:attrNameLst>
                                      </p:cBhvr>
                                      <p:tavLst>
                                        <p:tav tm="0">
                                          <p:val>
                                            <p:fltVal val="0"/>
                                          </p:val>
                                        </p:tav>
                                        <p:tav tm="100000">
                                          <p:val>
                                            <p:strVal val="#ppt_w"/>
                                          </p:val>
                                        </p:tav>
                                      </p:tavLst>
                                    </p:anim>
                                    <p:anim calcmode="lin" valueType="num">
                                      <p:cBhvr>
                                        <p:cTn id="152" dur="500" fill="hold"/>
                                        <p:tgtEl>
                                          <p:spTgt spid="31767"/>
                                        </p:tgtEl>
                                        <p:attrNameLst>
                                          <p:attrName>ppt_h</p:attrName>
                                        </p:attrNameLst>
                                      </p:cBhvr>
                                      <p:tavLst>
                                        <p:tav tm="0">
                                          <p:val>
                                            <p:fltVal val="0"/>
                                          </p:val>
                                        </p:tav>
                                        <p:tav tm="100000">
                                          <p:val>
                                            <p:strVal val="#ppt_h"/>
                                          </p:val>
                                        </p:tav>
                                      </p:tavLst>
                                    </p:anim>
                                    <p:animEffect transition="in" filter="fade">
                                      <p:cBhvr>
                                        <p:cTn id="153" dur="500"/>
                                        <p:tgtEl>
                                          <p:spTgt spid="31767"/>
                                        </p:tgtEl>
                                      </p:cBhvr>
                                    </p:animEffect>
                                  </p:childTnLst>
                                  <p:subTnLst>
                                    <p:audio>
                                      <p:cMediaNode>
                                        <p:cTn display="0" masterRel="sameClick">
                                          <p:stCondLst>
                                            <p:cond evt="begin" delay="0">
                                              <p:tn val="149"/>
                                            </p:cond>
                                          </p:stCondLst>
                                          <p:endCondLst>
                                            <p:cond evt="onStopAudio" delay="0">
                                              <p:tgtEl>
                                                <p:sldTgt/>
                                              </p:tgtEl>
                                            </p:cond>
                                          </p:endCondLst>
                                        </p:cTn>
                                        <p:tgtEl>
                                          <p:sndTgt r:embed="rId2" name="hammer.wav"/>
                                        </p:tgtEl>
                                      </p:cMediaNode>
                                    </p:audio>
                                  </p:subTnLst>
                                </p:cTn>
                              </p:par>
                            </p:childTnLst>
                          </p:cTn>
                        </p:par>
                        <p:par>
                          <p:cTn id="154" fill="hold" nodeType="afterGroup">
                            <p:stCondLst>
                              <p:cond delay="14500"/>
                            </p:stCondLst>
                            <p:childTnLst>
                              <p:par>
                                <p:cTn id="155" presetID="4" presetClass="exit" presetSubtype="16" fill="hold" grpId="1" nodeType="afterEffect">
                                  <p:stCondLst>
                                    <p:cond delay="0"/>
                                  </p:stCondLst>
                                  <p:childTnLst>
                                    <p:animEffect transition="out" filter="box(in)">
                                      <p:cBhvr>
                                        <p:cTn id="156" dur="500"/>
                                        <p:tgtEl>
                                          <p:spTgt spid="31767"/>
                                        </p:tgtEl>
                                      </p:cBhvr>
                                    </p:animEffect>
                                    <p:set>
                                      <p:cBhvr>
                                        <p:cTn id="157" dur="1" fill="hold">
                                          <p:stCondLst>
                                            <p:cond delay="499"/>
                                          </p:stCondLst>
                                        </p:cTn>
                                        <p:tgtEl>
                                          <p:spTgt spid="31767"/>
                                        </p:tgtEl>
                                        <p:attrNameLst>
                                          <p:attrName>style.visibility</p:attrName>
                                        </p:attrNameLst>
                                      </p:cBhvr>
                                      <p:to>
                                        <p:strVal val="hidden"/>
                                      </p:to>
                                    </p:set>
                                  </p:childTnLst>
                                </p:cTn>
                              </p:par>
                            </p:childTnLst>
                          </p:cTn>
                        </p:par>
                        <p:par>
                          <p:cTn id="158" fill="hold" nodeType="afterGroup">
                            <p:stCondLst>
                              <p:cond delay="15000"/>
                            </p:stCondLst>
                            <p:childTnLst>
                              <p:par>
                                <p:cTn id="159" presetID="53" presetClass="entr" presetSubtype="0" fill="hold" grpId="0" nodeType="afterEffect">
                                  <p:stCondLst>
                                    <p:cond delay="0"/>
                                  </p:stCondLst>
                                  <p:childTnLst>
                                    <p:set>
                                      <p:cBhvr>
                                        <p:cTn id="160" dur="1" fill="hold">
                                          <p:stCondLst>
                                            <p:cond delay="0"/>
                                          </p:stCondLst>
                                        </p:cTn>
                                        <p:tgtEl>
                                          <p:spTgt spid="31766"/>
                                        </p:tgtEl>
                                        <p:attrNameLst>
                                          <p:attrName>style.visibility</p:attrName>
                                        </p:attrNameLst>
                                      </p:cBhvr>
                                      <p:to>
                                        <p:strVal val="visible"/>
                                      </p:to>
                                    </p:set>
                                    <p:anim calcmode="lin" valueType="num">
                                      <p:cBhvr>
                                        <p:cTn id="161" dur="500" fill="hold"/>
                                        <p:tgtEl>
                                          <p:spTgt spid="31766"/>
                                        </p:tgtEl>
                                        <p:attrNameLst>
                                          <p:attrName>ppt_w</p:attrName>
                                        </p:attrNameLst>
                                      </p:cBhvr>
                                      <p:tavLst>
                                        <p:tav tm="0">
                                          <p:val>
                                            <p:fltVal val="0"/>
                                          </p:val>
                                        </p:tav>
                                        <p:tav tm="100000">
                                          <p:val>
                                            <p:strVal val="#ppt_w"/>
                                          </p:val>
                                        </p:tav>
                                      </p:tavLst>
                                    </p:anim>
                                    <p:anim calcmode="lin" valueType="num">
                                      <p:cBhvr>
                                        <p:cTn id="162" dur="500" fill="hold"/>
                                        <p:tgtEl>
                                          <p:spTgt spid="31766"/>
                                        </p:tgtEl>
                                        <p:attrNameLst>
                                          <p:attrName>ppt_h</p:attrName>
                                        </p:attrNameLst>
                                      </p:cBhvr>
                                      <p:tavLst>
                                        <p:tav tm="0">
                                          <p:val>
                                            <p:fltVal val="0"/>
                                          </p:val>
                                        </p:tav>
                                        <p:tav tm="100000">
                                          <p:val>
                                            <p:strVal val="#ppt_h"/>
                                          </p:val>
                                        </p:tav>
                                      </p:tavLst>
                                    </p:anim>
                                    <p:animEffect transition="in" filter="fade">
                                      <p:cBhvr>
                                        <p:cTn id="163" dur="500"/>
                                        <p:tgtEl>
                                          <p:spTgt spid="31766"/>
                                        </p:tgtEl>
                                      </p:cBhvr>
                                    </p:animEffec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4" fill="hold" nodeType="afterGroup">
                            <p:stCondLst>
                              <p:cond delay="15500"/>
                            </p:stCondLst>
                            <p:childTnLst>
                              <p:par>
                                <p:cTn id="165" presetID="4" presetClass="exit" presetSubtype="16" fill="hold" grpId="1" nodeType="afterEffect">
                                  <p:stCondLst>
                                    <p:cond delay="0"/>
                                  </p:stCondLst>
                                  <p:childTnLst>
                                    <p:animEffect transition="out" filter="box(in)">
                                      <p:cBhvr>
                                        <p:cTn id="166" dur="500"/>
                                        <p:tgtEl>
                                          <p:spTgt spid="31766"/>
                                        </p:tgtEl>
                                      </p:cBhvr>
                                    </p:animEffect>
                                    <p:set>
                                      <p:cBhvr>
                                        <p:cTn id="167" dur="1" fill="hold">
                                          <p:stCondLst>
                                            <p:cond delay="499"/>
                                          </p:stCondLst>
                                        </p:cTn>
                                        <p:tgtEl>
                                          <p:spTgt spid="31766"/>
                                        </p:tgtEl>
                                        <p:attrNameLst>
                                          <p:attrName>style.visibility</p:attrName>
                                        </p:attrNameLst>
                                      </p:cBhvr>
                                      <p:to>
                                        <p:strVal val="hidden"/>
                                      </p:to>
                                    </p:set>
                                  </p:childTnLst>
                                </p:cTn>
                              </p:par>
                            </p:childTnLst>
                          </p:cTn>
                        </p:par>
                        <p:par>
                          <p:cTn id="168" fill="hold" nodeType="afterGroup">
                            <p:stCondLst>
                              <p:cond delay="16000"/>
                            </p:stCondLst>
                            <p:childTnLst>
                              <p:par>
                                <p:cTn id="169" presetID="53" presetClass="entr" presetSubtype="0" fill="hold" grpId="0" nodeType="afterEffect">
                                  <p:stCondLst>
                                    <p:cond delay="0"/>
                                  </p:stCondLst>
                                  <p:childTnLst>
                                    <p:set>
                                      <p:cBhvr>
                                        <p:cTn id="170" dur="1" fill="hold">
                                          <p:stCondLst>
                                            <p:cond delay="0"/>
                                          </p:stCondLst>
                                        </p:cTn>
                                        <p:tgtEl>
                                          <p:spTgt spid="31755"/>
                                        </p:tgtEl>
                                        <p:attrNameLst>
                                          <p:attrName>style.visibility</p:attrName>
                                        </p:attrNameLst>
                                      </p:cBhvr>
                                      <p:to>
                                        <p:strVal val="visible"/>
                                      </p:to>
                                    </p:set>
                                    <p:anim calcmode="lin" valueType="num">
                                      <p:cBhvr>
                                        <p:cTn id="171" dur="500" fill="hold"/>
                                        <p:tgtEl>
                                          <p:spTgt spid="31755"/>
                                        </p:tgtEl>
                                        <p:attrNameLst>
                                          <p:attrName>ppt_w</p:attrName>
                                        </p:attrNameLst>
                                      </p:cBhvr>
                                      <p:tavLst>
                                        <p:tav tm="0">
                                          <p:val>
                                            <p:fltVal val="0"/>
                                          </p:val>
                                        </p:tav>
                                        <p:tav tm="100000">
                                          <p:val>
                                            <p:strVal val="#ppt_w"/>
                                          </p:val>
                                        </p:tav>
                                      </p:tavLst>
                                    </p:anim>
                                    <p:anim calcmode="lin" valueType="num">
                                      <p:cBhvr>
                                        <p:cTn id="172" dur="500" fill="hold"/>
                                        <p:tgtEl>
                                          <p:spTgt spid="31755"/>
                                        </p:tgtEl>
                                        <p:attrNameLst>
                                          <p:attrName>ppt_h</p:attrName>
                                        </p:attrNameLst>
                                      </p:cBhvr>
                                      <p:tavLst>
                                        <p:tav tm="0">
                                          <p:val>
                                            <p:fltVal val="0"/>
                                          </p:val>
                                        </p:tav>
                                        <p:tav tm="100000">
                                          <p:val>
                                            <p:strVal val="#ppt_h"/>
                                          </p:val>
                                        </p:tav>
                                      </p:tavLst>
                                    </p:anim>
                                    <p:animEffect transition="in" filter="fade">
                                      <p:cBhvr>
                                        <p:cTn id="173" dur="500"/>
                                        <p:tgtEl>
                                          <p:spTgt spid="31755"/>
                                        </p:tgtEl>
                                      </p:cBhvr>
                                    </p:animEffect>
                                  </p:childTnLst>
                                  <p:subTnLst>
                                    <p:audio>
                                      <p:cMediaNode>
                                        <p:cTn display="0" masterRel="sameClick">
                                          <p:stCondLst>
                                            <p:cond evt="begin" delay="0">
                                              <p:tn val="169"/>
                                            </p:cond>
                                          </p:stCondLst>
                                          <p:endCondLst>
                                            <p:cond evt="onStopAudio" delay="0">
                                              <p:tgtEl>
                                                <p:sldTgt/>
                                              </p:tgtEl>
                                            </p:cond>
                                          </p:endCondLst>
                                        </p:cTn>
                                        <p:tgtEl>
                                          <p:sndTgt r:embed="rId2" name="hammer.wav"/>
                                        </p:tgtEl>
                                      </p:cMediaNode>
                                    </p:audio>
                                  </p:subTnLst>
                                </p:cTn>
                              </p:par>
                            </p:childTnLst>
                          </p:cTn>
                        </p:par>
                        <p:par>
                          <p:cTn id="174" fill="hold" nodeType="afterGroup">
                            <p:stCondLst>
                              <p:cond delay="16500"/>
                            </p:stCondLst>
                            <p:childTnLst>
                              <p:par>
                                <p:cTn id="175" presetID="4" presetClass="exit" presetSubtype="16" fill="hold" grpId="1" nodeType="afterEffect">
                                  <p:stCondLst>
                                    <p:cond delay="0"/>
                                  </p:stCondLst>
                                  <p:childTnLst>
                                    <p:animEffect transition="out" filter="box(in)">
                                      <p:cBhvr>
                                        <p:cTn id="176" dur="500"/>
                                        <p:tgtEl>
                                          <p:spTgt spid="31755"/>
                                        </p:tgtEl>
                                      </p:cBhvr>
                                    </p:animEffect>
                                    <p:set>
                                      <p:cBhvr>
                                        <p:cTn id="177" dur="1" fill="hold">
                                          <p:stCondLst>
                                            <p:cond delay="499"/>
                                          </p:stCondLst>
                                        </p:cTn>
                                        <p:tgtEl>
                                          <p:spTgt spid="31755"/>
                                        </p:tgtEl>
                                        <p:attrNameLst>
                                          <p:attrName>style.visibility</p:attrName>
                                        </p:attrNameLst>
                                      </p:cBhvr>
                                      <p:to>
                                        <p:strVal val="hidden"/>
                                      </p:to>
                                    </p:set>
                                  </p:childTnLst>
                                </p:cTn>
                              </p:par>
                            </p:childTnLst>
                          </p:cTn>
                        </p:par>
                        <p:par>
                          <p:cTn id="178" fill="hold" nodeType="afterGroup">
                            <p:stCondLst>
                              <p:cond delay="17000"/>
                            </p:stCondLst>
                            <p:childTnLst>
                              <p:par>
                                <p:cTn id="179" presetID="53" presetClass="entr" presetSubtype="0" fill="hold" grpId="0" nodeType="afterEffect">
                                  <p:stCondLst>
                                    <p:cond delay="0"/>
                                  </p:stCondLst>
                                  <p:childTnLst>
                                    <p:set>
                                      <p:cBhvr>
                                        <p:cTn id="180" dur="1" fill="hold">
                                          <p:stCondLst>
                                            <p:cond delay="0"/>
                                          </p:stCondLst>
                                        </p:cTn>
                                        <p:tgtEl>
                                          <p:spTgt spid="31754"/>
                                        </p:tgtEl>
                                        <p:attrNameLst>
                                          <p:attrName>style.visibility</p:attrName>
                                        </p:attrNameLst>
                                      </p:cBhvr>
                                      <p:to>
                                        <p:strVal val="visible"/>
                                      </p:to>
                                    </p:set>
                                    <p:anim calcmode="lin" valueType="num">
                                      <p:cBhvr>
                                        <p:cTn id="181" dur="500" fill="hold"/>
                                        <p:tgtEl>
                                          <p:spTgt spid="31754"/>
                                        </p:tgtEl>
                                        <p:attrNameLst>
                                          <p:attrName>ppt_w</p:attrName>
                                        </p:attrNameLst>
                                      </p:cBhvr>
                                      <p:tavLst>
                                        <p:tav tm="0">
                                          <p:val>
                                            <p:fltVal val="0"/>
                                          </p:val>
                                        </p:tav>
                                        <p:tav tm="100000">
                                          <p:val>
                                            <p:strVal val="#ppt_w"/>
                                          </p:val>
                                        </p:tav>
                                      </p:tavLst>
                                    </p:anim>
                                    <p:anim calcmode="lin" valueType="num">
                                      <p:cBhvr>
                                        <p:cTn id="182" dur="500" fill="hold"/>
                                        <p:tgtEl>
                                          <p:spTgt spid="31754"/>
                                        </p:tgtEl>
                                        <p:attrNameLst>
                                          <p:attrName>ppt_h</p:attrName>
                                        </p:attrNameLst>
                                      </p:cBhvr>
                                      <p:tavLst>
                                        <p:tav tm="0">
                                          <p:val>
                                            <p:fltVal val="0"/>
                                          </p:val>
                                        </p:tav>
                                        <p:tav tm="100000">
                                          <p:val>
                                            <p:strVal val="#ppt_h"/>
                                          </p:val>
                                        </p:tav>
                                      </p:tavLst>
                                    </p:anim>
                                    <p:animEffect transition="in" filter="fade">
                                      <p:cBhvr>
                                        <p:cTn id="183" dur="500"/>
                                        <p:tgtEl>
                                          <p:spTgt spid="31754"/>
                                        </p:tgtEl>
                                      </p:cBhvr>
                                    </p:animEffect>
                                  </p:childTnLst>
                                  <p:subTnLst>
                                    <p:audio>
                                      <p:cMediaNode>
                                        <p:cTn display="0" masterRel="sameClick">
                                          <p:stCondLst>
                                            <p:cond evt="begin" delay="0">
                                              <p:tn val="179"/>
                                            </p:cond>
                                          </p:stCondLst>
                                          <p:endCondLst>
                                            <p:cond evt="onStopAudio" delay="0">
                                              <p:tgtEl>
                                                <p:sldTgt/>
                                              </p:tgtEl>
                                            </p:cond>
                                          </p:endCondLst>
                                        </p:cTn>
                                        <p:tgtEl>
                                          <p:sndTgt r:embed="rId2" name="hammer.wav"/>
                                        </p:tgtEl>
                                      </p:cMediaNode>
                                    </p:audio>
                                  </p:subTnLst>
                                </p:cTn>
                              </p:par>
                            </p:childTnLst>
                          </p:cTn>
                        </p:par>
                        <p:par>
                          <p:cTn id="184" fill="hold" nodeType="afterGroup">
                            <p:stCondLst>
                              <p:cond delay="17500"/>
                            </p:stCondLst>
                            <p:childTnLst>
                              <p:par>
                                <p:cTn id="185" presetID="4" presetClass="exit" presetSubtype="16" fill="hold" grpId="1" nodeType="afterEffect">
                                  <p:stCondLst>
                                    <p:cond delay="0"/>
                                  </p:stCondLst>
                                  <p:childTnLst>
                                    <p:animEffect transition="out" filter="box(in)">
                                      <p:cBhvr>
                                        <p:cTn id="186" dur="500"/>
                                        <p:tgtEl>
                                          <p:spTgt spid="31754"/>
                                        </p:tgtEl>
                                      </p:cBhvr>
                                    </p:animEffect>
                                    <p:set>
                                      <p:cBhvr>
                                        <p:cTn id="187" dur="1" fill="hold">
                                          <p:stCondLst>
                                            <p:cond delay="499"/>
                                          </p:stCondLst>
                                        </p:cTn>
                                        <p:tgtEl>
                                          <p:spTgt spid="31754"/>
                                        </p:tgtEl>
                                        <p:attrNameLst>
                                          <p:attrName>style.visibility</p:attrName>
                                        </p:attrNameLst>
                                      </p:cBhvr>
                                      <p:to>
                                        <p:strVal val="hidden"/>
                                      </p:to>
                                    </p:set>
                                  </p:childTnLst>
                                </p:cTn>
                              </p:par>
                            </p:childTnLst>
                          </p:cTn>
                        </p:par>
                        <p:par>
                          <p:cTn id="188" fill="hold" nodeType="afterGroup">
                            <p:stCondLst>
                              <p:cond delay="18000"/>
                            </p:stCondLst>
                            <p:childTnLst>
                              <p:par>
                                <p:cTn id="189" presetID="53" presetClass="entr" presetSubtype="0" fill="hold" grpId="0" nodeType="afterEffect">
                                  <p:stCondLst>
                                    <p:cond delay="0"/>
                                  </p:stCondLst>
                                  <p:childTnLst>
                                    <p:set>
                                      <p:cBhvr>
                                        <p:cTn id="190" dur="1" fill="hold">
                                          <p:stCondLst>
                                            <p:cond delay="0"/>
                                          </p:stCondLst>
                                        </p:cTn>
                                        <p:tgtEl>
                                          <p:spTgt spid="31753"/>
                                        </p:tgtEl>
                                        <p:attrNameLst>
                                          <p:attrName>style.visibility</p:attrName>
                                        </p:attrNameLst>
                                      </p:cBhvr>
                                      <p:to>
                                        <p:strVal val="visible"/>
                                      </p:to>
                                    </p:set>
                                    <p:anim calcmode="lin" valueType="num">
                                      <p:cBhvr>
                                        <p:cTn id="191" dur="500" fill="hold"/>
                                        <p:tgtEl>
                                          <p:spTgt spid="31753"/>
                                        </p:tgtEl>
                                        <p:attrNameLst>
                                          <p:attrName>ppt_w</p:attrName>
                                        </p:attrNameLst>
                                      </p:cBhvr>
                                      <p:tavLst>
                                        <p:tav tm="0">
                                          <p:val>
                                            <p:fltVal val="0"/>
                                          </p:val>
                                        </p:tav>
                                        <p:tav tm="100000">
                                          <p:val>
                                            <p:strVal val="#ppt_w"/>
                                          </p:val>
                                        </p:tav>
                                      </p:tavLst>
                                    </p:anim>
                                    <p:anim calcmode="lin" valueType="num">
                                      <p:cBhvr>
                                        <p:cTn id="192" dur="500" fill="hold"/>
                                        <p:tgtEl>
                                          <p:spTgt spid="31753"/>
                                        </p:tgtEl>
                                        <p:attrNameLst>
                                          <p:attrName>ppt_h</p:attrName>
                                        </p:attrNameLst>
                                      </p:cBhvr>
                                      <p:tavLst>
                                        <p:tav tm="0">
                                          <p:val>
                                            <p:fltVal val="0"/>
                                          </p:val>
                                        </p:tav>
                                        <p:tav tm="100000">
                                          <p:val>
                                            <p:strVal val="#ppt_h"/>
                                          </p:val>
                                        </p:tav>
                                      </p:tavLst>
                                    </p:anim>
                                    <p:animEffect transition="in" filter="fade">
                                      <p:cBhvr>
                                        <p:cTn id="193" dur="500"/>
                                        <p:tgtEl>
                                          <p:spTgt spid="31753"/>
                                        </p:tgtEl>
                                      </p:cBhvr>
                                    </p:animEffect>
                                  </p:childTnLst>
                                  <p:subTnLst>
                                    <p:audio>
                                      <p:cMediaNode>
                                        <p:cTn display="0" masterRel="sameClick">
                                          <p:stCondLst>
                                            <p:cond evt="begin" delay="0">
                                              <p:tn val="189"/>
                                            </p:cond>
                                          </p:stCondLst>
                                          <p:endCondLst>
                                            <p:cond evt="onStopAudio" delay="0">
                                              <p:tgtEl>
                                                <p:sldTgt/>
                                              </p:tgtEl>
                                            </p:cond>
                                          </p:endCondLst>
                                        </p:cTn>
                                        <p:tgtEl>
                                          <p:sndTgt r:embed="rId2" name="hammer.wav"/>
                                        </p:tgtEl>
                                      </p:cMediaNode>
                                    </p:audio>
                                  </p:subTnLst>
                                </p:cTn>
                              </p:par>
                            </p:childTnLst>
                          </p:cTn>
                        </p:par>
                        <p:par>
                          <p:cTn id="194" fill="hold" nodeType="afterGroup">
                            <p:stCondLst>
                              <p:cond delay="18500"/>
                            </p:stCondLst>
                            <p:childTnLst>
                              <p:par>
                                <p:cTn id="195" presetID="4" presetClass="exit" presetSubtype="16" fill="hold" grpId="1" nodeType="afterEffect">
                                  <p:stCondLst>
                                    <p:cond delay="0"/>
                                  </p:stCondLst>
                                  <p:childTnLst>
                                    <p:animEffect transition="out" filter="box(in)">
                                      <p:cBhvr>
                                        <p:cTn id="196" dur="500"/>
                                        <p:tgtEl>
                                          <p:spTgt spid="31753"/>
                                        </p:tgtEl>
                                      </p:cBhvr>
                                    </p:animEffect>
                                    <p:set>
                                      <p:cBhvr>
                                        <p:cTn id="197" dur="1" fill="hold">
                                          <p:stCondLst>
                                            <p:cond delay="499"/>
                                          </p:stCondLst>
                                        </p:cTn>
                                        <p:tgtEl>
                                          <p:spTgt spid="31753"/>
                                        </p:tgtEl>
                                        <p:attrNameLst>
                                          <p:attrName>style.visibility</p:attrName>
                                        </p:attrNameLst>
                                      </p:cBhvr>
                                      <p:to>
                                        <p:strVal val="hidden"/>
                                      </p:to>
                                    </p:set>
                                  </p:childTnLst>
                                </p:cTn>
                              </p:par>
                            </p:childTnLst>
                          </p:cTn>
                        </p:par>
                        <p:par>
                          <p:cTn id="198" fill="hold" nodeType="afterGroup">
                            <p:stCondLst>
                              <p:cond delay="19000"/>
                            </p:stCondLst>
                            <p:childTnLst>
                              <p:par>
                                <p:cTn id="199" presetID="53" presetClass="entr" presetSubtype="0" fill="hold" grpId="0" nodeType="afterEffect">
                                  <p:stCondLst>
                                    <p:cond delay="0"/>
                                  </p:stCondLst>
                                  <p:childTnLst>
                                    <p:set>
                                      <p:cBhvr>
                                        <p:cTn id="200" dur="1" fill="hold">
                                          <p:stCondLst>
                                            <p:cond delay="0"/>
                                          </p:stCondLst>
                                        </p:cTn>
                                        <p:tgtEl>
                                          <p:spTgt spid="31752"/>
                                        </p:tgtEl>
                                        <p:attrNameLst>
                                          <p:attrName>style.visibility</p:attrName>
                                        </p:attrNameLst>
                                      </p:cBhvr>
                                      <p:to>
                                        <p:strVal val="visible"/>
                                      </p:to>
                                    </p:set>
                                    <p:anim calcmode="lin" valueType="num">
                                      <p:cBhvr>
                                        <p:cTn id="201" dur="500" fill="hold"/>
                                        <p:tgtEl>
                                          <p:spTgt spid="31752"/>
                                        </p:tgtEl>
                                        <p:attrNameLst>
                                          <p:attrName>ppt_w</p:attrName>
                                        </p:attrNameLst>
                                      </p:cBhvr>
                                      <p:tavLst>
                                        <p:tav tm="0">
                                          <p:val>
                                            <p:fltVal val="0"/>
                                          </p:val>
                                        </p:tav>
                                        <p:tav tm="100000">
                                          <p:val>
                                            <p:strVal val="#ppt_w"/>
                                          </p:val>
                                        </p:tav>
                                      </p:tavLst>
                                    </p:anim>
                                    <p:anim calcmode="lin" valueType="num">
                                      <p:cBhvr>
                                        <p:cTn id="202" dur="500" fill="hold"/>
                                        <p:tgtEl>
                                          <p:spTgt spid="31752"/>
                                        </p:tgtEl>
                                        <p:attrNameLst>
                                          <p:attrName>ppt_h</p:attrName>
                                        </p:attrNameLst>
                                      </p:cBhvr>
                                      <p:tavLst>
                                        <p:tav tm="0">
                                          <p:val>
                                            <p:fltVal val="0"/>
                                          </p:val>
                                        </p:tav>
                                        <p:tav tm="100000">
                                          <p:val>
                                            <p:strVal val="#ppt_h"/>
                                          </p:val>
                                        </p:tav>
                                      </p:tavLst>
                                    </p:anim>
                                    <p:animEffect transition="in" filter="fade">
                                      <p:cBhvr>
                                        <p:cTn id="203" dur="500"/>
                                        <p:tgtEl>
                                          <p:spTgt spid="31752"/>
                                        </p:tgtEl>
                                      </p:cBhvr>
                                    </p:animEffect>
                                  </p:childTnLst>
                                  <p:subTnLst>
                                    <p:audio>
                                      <p:cMediaNode>
                                        <p:cTn display="0" masterRel="sameClick">
                                          <p:stCondLst>
                                            <p:cond evt="begin" delay="0">
                                              <p:tn val="199"/>
                                            </p:cond>
                                          </p:stCondLst>
                                          <p:endCondLst>
                                            <p:cond evt="onStopAudio" delay="0">
                                              <p:tgtEl>
                                                <p:sldTgt/>
                                              </p:tgtEl>
                                            </p:cond>
                                          </p:endCondLst>
                                        </p:cTn>
                                        <p:tgtEl>
                                          <p:sndTgt r:embed="rId2" name="hammer.wav"/>
                                        </p:tgtEl>
                                      </p:cMediaNode>
                                    </p:audio>
                                  </p:subTnLst>
                                </p:cTn>
                              </p:par>
                            </p:childTnLst>
                          </p:cTn>
                        </p:par>
                        <p:par>
                          <p:cTn id="204" fill="hold" nodeType="afterGroup">
                            <p:stCondLst>
                              <p:cond delay="19500"/>
                            </p:stCondLst>
                            <p:childTnLst>
                              <p:par>
                                <p:cTn id="205" presetID="4" presetClass="exit" presetSubtype="16" fill="hold" grpId="1" nodeType="afterEffect">
                                  <p:stCondLst>
                                    <p:cond delay="0"/>
                                  </p:stCondLst>
                                  <p:childTnLst>
                                    <p:animEffect transition="out" filter="box(in)">
                                      <p:cBhvr>
                                        <p:cTn id="206" dur="500"/>
                                        <p:tgtEl>
                                          <p:spTgt spid="31752"/>
                                        </p:tgtEl>
                                      </p:cBhvr>
                                    </p:animEffect>
                                    <p:set>
                                      <p:cBhvr>
                                        <p:cTn id="207" dur="1" fill="hold">
                                          <p:stCondLst>
                                            <p:cond delay="499"/>
                                          </p:stCondLst>
                                        </p:cTn>
                                        <p:tgtEl>
                                          <p:spTgt spid="31752"/>
                                        </p:tgtEl>
                                        <p:attrNameLst>
                                          <p:attrName>style.visibility</p:attrName>
                                        </p:attrNameLst>
                                      </p:cBhvr>
                                      <p:to>
                                        <p:strVal val="hidden"/>
                                      </p:to>
                                    </p:set>
                                  </p:childTnLst>
                                </p:cTn>
                              </p:par>
                            </p:childTnLst>
                          </p:cTn>
                        </p:par>
                        <p:par>
                          <p:cTn id="208" fill="hold" nodeType="afterGroup">
                            <p:stCondLst>
                              <p:cond delay="20000"/>
                            </p:stCondLst>
                            <p:childTnLst>
                              <p:par>
                                <p:cTn id="209" presetID="53" presetClass="entr" presetSubtype="0" fill="hold" grpId="0" nodeType="afterEffect">
                                  <p:stCondLst>
                                    <p:cond delay="0"/>
                                  </p:stCondLst>
                                  <p:childTnLst>
                                    <p:set>
                                      <p:cBhvr>
                                        <p:cTn id="210" dur="1" fill="hold">
                                          <p:stCondLst>
                                            <p:cond delay="0"/>
                                          </p:stCondLst>
                                        </p:cTn>
                                        <p:tgtEl>
                                          <p:spTgt spid="31765"/>
                                        </p:tgtEl>
                                        <p:attrNameLst>
                                          <p:attrName>style.visibility</p:attrName>
                                        </p:attrNameLst>
                                      </p:cBhvr>
                                      <p:to>
                                        <p:strVal val="visible"/>
                                      </p:to>
                                    </p:set>
                                    <p:anim calcmode="lin" valueType="num">
                                      <p:cBhvr>
                                        <p:cTn id="211" dur="500" fill="hold"/>
                                        <p:tgtEl>
                                          <p:spTgt spid="31765"/>
                                        </p:tgtEl>
                                        <p:attrNameLst>
                                          <p:attrName>ppt_w</p:attrName>
                                        </p:attrNameLst>
                                      </p:cBhvr>
                                      <p:tavLst>
                                        <p:tav tm="0">
                                          <p:val>
                                            <p:fltVal val="0"/>
                                          </p:val>
                                        </p:tav>
                                        <p:tav tm="100000">
                                          <p:val>
                                            <p:strVal val="#ppt_w"/>
                                          </p:val>
                                        </p:tav>
                                      </p:tavLst>
                                    </p:anim>
                                    <p:anim calcmode="lin" valueType="num">
                                      <p:cBhvr>
                                        <p:cTn id="212" dur="500" fill="hold"/>
                                        <p:tgtEl>
                                          <p:spTgt spid="31765"/>
                                        </p:tgtEl>
                                        <p:attrNameLst>
                                          <p:attrName>ppt_h</p:attrName>
                                        </p:attrNameLst>
                                      </p:cBhvr>
                                      <p:tavLst>
                                        <p:tav tm="0">
                                          <p:val>
                                            <p:fltVal val="0"/>
                                          </p:val>
                                        </p:tav>
                                        <p:tav tm="100000">
                                          <p:val>
                                            <p:strVal val="#ppt_h"/>
                                          </p:val>
                                        </p:tav>
                                      </p:tavLst>
                                    </p:anim>
                                    <p:animEffect transition="in" filter="fade">
                                      <p:cBhvr>
                                        <p:cTn id="213" dur="500"/>
                                        <p:tgtEl>
                                          <p:spTgt spid="31765"/>
                                        </p:tgtEl>
                                      </p:cBhvr>
                                    </p:animEffect>
                                  </p:childTnLst>
                                  <p:subTnLst>
                                    <p:audio>
                                      <p:cMediaNode>
                                        <p:cTn display="0" masterRel="sameClick">
                                          <p:stCondLst>
                                            <p:cond evt="begin" delay="0">
                                              <p:tn val="209"/>
                                            </p:cond>
                                          </p:stCondLst>
                                          <p:endCondLst>
                                            <p:cond evt="onStopAudio" delay="0">
                                              <p:tgtEl>
                                                <p:sldTgt/>
                                              </p:tgtEl>
                                            </p:cond>
                                          </p:endCondLst>
                                        </p:cTn>
                                        <p:tgtEl>
                                          <p:sndTgt r:embed="rId2" name="hammer.wav"/>
                                        </p:tgtEl>
                                      </p:cMediaNode>
                                    </p:audio>
                                  </p:subTnLst>
                                </p:cTn>
                              </p:par>
                            </p:childTnLst>
                          </p:cTn>
                        </p:par>
                        <p:par>
                          <p:cTn id="214" fill="hold" nodeType="afterGroup">
                            <p:stCondLst>
                              <p:cond delay="20500"/>
                            </p:stCondLst>
                            <p:childTnLst>
                              <p:par>
                                <p:cTn id="215" presetID="4" presetClass="exit" presetSubtype="16" fill="hold" grpId="1" nodeType="afterEffect">
                                  <p:stCondLst>
                                    <p:cond delay="0"/>
                                  </p:stCondLst>
                                  <p:childTnLst>
                                    <p:animEffect transition="out" filter="box(in)">
                                      <p:cBhvr>
                                        <p:cTn id="216" dur="500"/>
                                        <p:tgtEl>
                                          <p:spTgt spid="31765"/>
                                        </p:tgtEl>
                                      </p:cBhvr>
                                    </p:animEffect>
                                    <p:set>
                                      <p:cBhvr>
                                        <p:cTn id="217" dur="1" fill="hold">
                                          <p:stCondLst>
                                            <p:cond delay="499"/>
                                          </p:stCondLst>
                                        </p:cTn>
                                        <p:tgtEl>
                                          <p:spTgt spid="31765"/>
                                        </p:tgtEl>
                                        <p:attrNameLst>
                                          <p:attrName>style.visibility</p:attrName>
                                        </p:attrNameLst>
                                      </p:cBhvr>
                                      <p:to>
                                        <p:strVal val="hidden"/>
                                      </p:to>
                                    </p:set>
                                  </p:childTnLst>
                                </p:cTn>
                              </p:par>
                            </p:childTnLst>
                          </p:cTn>
                        </p:par>
                        <p:par>
                          <p:cTn id="218" fill="hold" nodeType="afterGroup">
                            <p:stCondLst>
                              <p:cond delay="21000"/>
                            </p:stCondLst>
                            <p:childTnLst>
                              <p:par>
                                <p:cTn id="219" presetID="53" presetClass="entr" presetSubtype="0" fill="hold" grpId="0" nodeType="afterEffect">
                                  <p:stCondLst>
                                    <p:cond delay="0"/>
                                  </p:stCondLst>
                                  <p:childTnLst>
                                    <p:set>
                                      <p:cBhvr>
                                        <p:cTn id="220" dur="1" fill="hold">
                                          <p:stCondLst>
                                            <p:cond delay="0"/>
                                          </p:stCondLst>
                                        </p:cTn>
                                        <p:tgtEl>
                                          <p:spTgt spid="31760"/>
                                        </p:tgtEl>
                                        <p:attrNameLst>
                                          <p:attrName>style.visibility</p:attrName>
                                        </p:attrNameLst>
                                      </p:cBhvr>
                                      <p:to>
                                        <p:strVal val="visible"/>
                                      </p:to>
                                    </p:set>
                                    <p:anim calcmode="lin" valueType="num">
                                      <p:cBhvr>
                                        <p:cTn id="221" dur="500" fill="hold"/>
                                        <p:tgtEl>
                                          <p:spTgt spid="31760"/>
                                        </p:tgtEl>
                                        <p:attrNameLst>
                                          <p:attrName>ppt_w</p:attrName>
                                        </p:attrNameLst>
                                      </p:cBhvr>
                                      <p:tavLst>
                                        <p:tav tm="0">
                                          <p:val>
                                            <p:fltVal val="0"/>
                                          </p:val>
                                        </p:tav>
                                        <p:tav tm="100000">
                                          <p:val>
                                            <p:strVal val="#ppt_w"/>
                                          </p:val>
                                        </p:tav>
                                      </p:tavLst>
                                    </p:anim>
                                    <p:anim calcmode="lin" valueType="num">
                                      <p:cBhvr>
                                        <p:cTn id="222" dur="500" fill="hold"/>
                                        <p:tgtEl>
                                          <p:spTgt spid="31760"/>
                                        </p:tgtEl>
                                        <p:attrNameLst>
                                          <p:attrName>ppt_h</p:attrName>
                                        </p:attrNameLst>
                                      </p:cBhvr>
                                      <p:tavLst>
                                        <p:tav tm="0">
                                          <p:val>
                                            <p:fltVal val="0"/>
                                          </p:val>
                                        </p:tav>
                                        <p:tav tm="100000">
                                          <p:val>
                                            <p:strVal val="#ppt_h"/>
                                          </p:val>
                                        </p:tav>
                                      </p:tavLst>
                                    </p:anim>
                                    <p:animEffect transition="in" filter="fade">
                                      <p:cBhvr>
                                        <p:cTn id="223" dur="500"/>
                                        <p:tgtEl>
                                          <p:spTgt spid="31760"/>
                                        </p:tgtEl>
                                      </p:cBhvr>
                                    </p:animEffect>
                                  </p:childTnLst>
                                  <p:subTnLst>
                                    <p:audio>
                                      <p:cMediaNode>
                                        <p:cTn display="0" masterRel="sameClick">
                                          <p:stCondLst>
                                            <p:cond evt="begin" delay="0">
                                              <p:tn val="219"/>
                                            </p:cond>
                                          </p:stCondLst>
                                          <p:endCondLst>
                                            <p:cond evt="onStopAudio" delay="0">
                                              <p:tgtEl>
                                                <p:sldTgt/>
                                              </p:tgtEl>
                                            </p:cond>
                                          </p:endCondLst>
                                        </p:cTn>
                                        <p:tgtEl>
                                          <p:sndTgt r:embed="rId2" name="hammer.wav"/>
                                        </p:tgtEl>
                                      </p:cMediaNode>
                                    </p:audio>
                                  </p:subTnLst>
                                </p:cTn>
                              </p:par>
                            </p:childTnLst>
                          </p:cTn>
                        </p:par>
                        <p:par>
                          <p:cTn id="224" fill="hold" nodeType="afterGroup">
                            <p:stCondLst>
                              <p:cond delay="21500"/>
                            </p:stCondLst>
                            <p:childTnLst>
                              <p:par>
                                <p:cTn id="225" presetID="4" presetClass="exit" presetSubtype="16" fill="hold" grpId="1" nodeType="afterEffect">
                                  <p:stCondLst>
                                    <p:cond delay="0"/>
                                  </p:stCondLst>
                                  <p:childTnLst>
                                    <p:animEffect transition="out" filter="box(in)">
                                      <p:cBhvr>
                                        <p:cTn id="226" dur="500"/>
                                        <p:tgtEl>
                                          <p:spTgt spid="31760"/>
                                        </p:tgtEl>
                                      </p:cBhvr>
                                    </p:animEffect>
                                    <p:set>
                                      <p:cBhvr>
                                        <p:cTn id="227" dur="1" fill="hold">
                                          <p:stCondLst>
                                            <p:cond delay="499"/>
                                          </p:stCondLst>
                                        </p:cTn>
                                        <p:tgtEl>
                                          <p:spTgt spid="31760"/>
                                        </p:tgtEl>
                                        <p:attrNameLst>
                                          <p:attrName>style.visibility</p:attrName>
                                        </p:attrNameLst>
                                      </p:cBhvr>
                                      <p:to>
                                        <p:strVal val="hidden"/>
                                      </p:to>
                                    </p:set>
                                  </p:childTnLst>
                                </p:cTn>
                              </p:par>
                            </p:childTnLst>
                          </p:cTn>
                        </p:par>
                        <p:par>
                          <p:cTn id="228" fill="hold" nodeType="afterGroup">
                            <p:stCondLst>
                              <p:cond delay="22000"/>
                            </p:stCondLst>
                            <p:childTnLst>
                              <p:par>
                                <p:cTn id="229" presetID="53" presetClass="entr" presetSubtype="0" fill="hold" grpId="0" nodeType="afterEffect">
                                  <p:stCondLst>
                                    <p:cond delay="0"/>
                                  </p:stCondLst>
                                  <p:childTnLst>
                                    <p:set>
                                      <p:cBhvr>
                                        <p:cTn id="230" dur="1" fill="hold">
                                          <p:stCondLst>
                                            <p:cond delay="0"/>
                                          </p:stCondLst>
                                        </p:cTn>
                                        <p:tgtEl>
                                          <p:spTgt spid="31759"/>
                                        </p:tgtEl>
                                        <p:attrNameLst>
                                          <p:attrName>style.visibility</p:attrName>
                                        </p:attrNameLst>
                                      </p:cBhvr>
                                      <p:to>
                                        <p:strVal val="visible"/>
                                      </p:to>
                                    </p:set>
                                    <p:anim calcmode="lin" valueType="num">
                                      <p:cBhvr>
                                        <p:cTn id="231" dur="500" fill="hold"/>
                                        <p:tgtEl>
                                          <p:spTgt spid="31759"/>
                                        </p:tgtEl>
                                        <p:attrNameLst>
                                          <p:attrName>ppt_w</p:attrName>
                                        </p:attrNameLst>
                                      </p:cBhvr>
                                      <p:tavLst>
                                        <p:tav tm="0">
                                          <p:val>
                                            <p:fltVal val="0"/>
                                          </p:val>
                                        </p:tav>
                                        <p:tav tm="100000">
                                          <p:val>
                                            <p:strVal val="#ppt_w"/>
                                          </p:val>
                                        </p:tav>
                                      </p:tavLst>
                                    </p:anim>
                                    <p:anim calcmode="lin" valueType="num">
                                      <p:cBhvr>
                                        <p:cTn id="232" dur="500" fill="hold"/>
                                        <p:tgtEl>
                                          <p:spTgt spid="31759"/>
                                        </p:tgtEl>
                                        <p:attrNameLst>
                                          <p:attrName>ppt_h</p:attrName>
                                        </p:attrNameLst>
                                      </p:cBhvr>
                                      <p:tavLst>
                                        <p:tav tm="0">
                                          <p:val>
                                            <p:fltVal val="0"/>
                                          </p:val>
                                        </p:tav>
                                        <p:tav tm="100000">
                                          <p:val>
                                            <p:strVal val="#ppt_h"/>
                                          </p:val>
                                        </p:tav>
                                      </p:tavLst>
                                    </p:anim>
                                    <p:animEffect transition="in" filter="fade">
                                      <p:cBhvr>
                                        <p:cTn id="233" dur="500"/>
                                        <p:tgtEl>
                                          <p:spTgt spid="31759"/>
                                        </p:tgtEl>
                                      </p:cBhvr>
                                    </p:animEffect>
                                  </p:childTnLst>
                                  <p:subTnLst>
                                    <p:audio>
                                      <p:cMediaNode>
                                        <p:cTn display="0" masterRel="sameClick">
                                          <p:stCondLst>
                                            <p:cond evt="begin" delay="0">
                                              <p:tn val="229"/>
                                            </p:cond>
                                          </p:stCondLst>
                                          <p:endCondLst>
                                            <p:cond evt="onStopAudio" delay="0">
                                              <p:tgtEl>
                                                <p:sldTgt/>
                                              </p:tgtEl>
                                            </p:cond>
                                          </p:endCondLst>
                                        </p:cTn>
                                        <p:tgtEl>
                                          <p:sndTgt r:embed="rId2" name="hammer.wav"/>
                                        </p:tgtEl>
                                      </p:cMediaNode>
                                    </p:audio>
                                  </p:subTnLst>
                                </p:cTn>
                              </p:par>
                            </p:childTnLst>
                          </p:cTn>
                        </p:par>
                        <p:par>
                          <p:cTn id="234" fill="hold" nodeType="afterGroup">
                            <p:stCondLst>
                              <p:cond delay="22500"/>
                            </p:stCondLst>
                            <p:childTnLst>
                              <p:par>
                                <p:cTn id="235" presetID="4" presetClass="exit" presetSubtype="16" fill="hold" grpId="1" nodeType="afterEffect">
                                  <p:stCondLst>
                                    <p:cond delay="0"/>
                                  </p:stCondLst>
                                  <p:childTnLst>
                                    <p:animEffect transition="out" filter="box(in)">
                                      <p:cBhvr>
                                        <p:cTn id="236" dur="500"/>
                                        <p:tgtEl>
                                          <p:spTgt spid="31759"/>
                                        </p:tgtEl>
                                      </p:cBhvr>
                                    </p:animEffect>
                                    <p:set>
                                      <p:cBhvr>
                                        <p:cTn id="237" dur="1" fill="hold">
                                          <p:stCondLst>
                                            <p:cond delay="499"/>
                                          </p:stCondLst>
                                        </p:cTn>
                                        <p:tgtEl>
                                          <p:spTgt spid="31759"/>
                                        </p:tgtEl>
                                        <p:attrNameLst>
                                          <p:attrName>style.visibility</p:attrName>
                                        </p:attrNameLst>
                                      </p:cBhvr>
                                      <p:to>
                                        <p:strVal val="hidden"/>
                                      </p:to>
                                    </p:set>
                                  </p:childTnLst>
                                </p:cTn>
                              </p:par>
                            </p:childTnLst>
                          </p:cTn>
                        </p:par>
                        <p:par>
                          <p:cTn id="238" fill="hold" nodeType="afterGroup">
                            <p:stCondLst>
                              <p:cond delay="23000"/>
                            </p:stCondLst>
                            <p:childTnLst>
                              <p:par>
                                <p:cTn id="239" presetID="53" presetClass="entr" presetSubtype="0" fill="hold" grpId="0" nodeType="afterEffect">
                                  <p:stCondLst>
                                    <p:cond delay="0"/>
                                  </p:stCondLst>
                                  <p:childTnLst>
                                    <p:set>
                                      <p:cBhvr>
                                        <p:cTn id="240" dur="1" fill="hold">
                                          <p:stCondLst>
                                            <p:cond delay="0"/>
                                          </p:stCondLst>
                                        </p:cTn>
                                        <p:tgtEl>
                                          <p:spTgt spid="31764"/>
                                        </p:tgtEl>
                                        <p:attrNameLst>
                                          <p:attrName>style.visibility</p:attrName>
                                        </p:attrNameLst>
                                      </p:cBhvr>
                                      <p:to>
                                        <p:strVal val="visible"/>
                                      </p:to>
                                    </p:set>
                                    <p:anim calcmode="lin" valueType="num">
                                      <p:cBhvr>
                                        <p:cTn id="241" dur="500" fill="hold"/>
                                        <p:tgtEl>
                                          <p:spTgt spid="31764"/>
                                        </p:tgtEl>
                                        <p:attrNameLst>
                                          <p:attrName>ppt_w</p:attrName>
                                        </p:attrNameLst>
                                      </p:cBhvr>
                                      <p:tavLst>
                                        <p:tav tm="0">
                                          <p:val>
                                            <p:fltVal val="0"/>
                                          </p:val>
                                        </p:tav>
                                        <p:tav tm="100000">
                                          <p:val>
                                            <p:strVal val="#ppt_w"/>
                                          </p:val>
                                        </p:tav>
                                      </p:tavLst>
                                    </p:anim>
                                    <p:anim calcmode="lin" valueType="num">
                                      <p:cBhvr>
                                        <p:cTn id="242" dur="500" fill="hold"/>
                                        <p:tgtEl>
                                          <p:spTgt spid="31764"/>
                                        </p:tgtEl>
                                        <p:attrNameLst>
                                          <p:attrName>ppt_h</p:attrName>
                                        </p:attrNameLst>
                                      </p:cBhvr>
                                      <p:tavLst>
                                        <p:tav tm="0">
                                          <p:val>
                                            <p:fltVal val="0"/>
                                          </p:val>
                                        </p:tav>
                                        <p:tav tm="100000">
                                          <p:val>
                                            <p:strVal val="#ppt_h"/>
                                          </p:val>
                                        </p:tav>
                                      </p:tavLst>
                                    </p:anim>
                                    <p:animEffect transition="in" filter="fade">
                                      <p:cBhvr>
                                        <p:cTn id="243" dur="500"/>
                                        <p:tgtEl>
                                          <p:spTgt spid="31764"/>
                                        </p:tgtEl>
                                      </p:cBhvr>
                                    </p:animEffect>
                                  </p:childTnLst>
                                  <p:subTnLst>
                                    <p:audio>
                                      <p:cMediaNode>
                                        <p:cTn display="0" masterRel="sameClick">
                                          <p:stCondLst>
                                            <p:cond evt="begin" delay="0">
                                              <p:tn val="239"/>
                                            </p:cond>
                                          </p:stCondLst>
                                          <p:endCondLst>
                                            <p:cond evt="onStopAudio" delay="0">
                                              <p:tgtEl>
                                                <p:sldTgt/>
                                              </p:tgtEl>
                                            </p:cond>
                                          </p:endCondLst>
                                        </p:cTn>
                                        <p:tgtEl>
                                          <p:sndTgt r:embed="rId2" name="hammer.wav"/>
                                        </p:tgtEl>
                                      </p:cMediaNode>
                                    </p:audio>
                                  </p:subTnLst>
                                </p:cTn>
                              </p:par>
                            </p:childTnLst>
                          </p:cTn>
                        </p:par>
                        <p:par>
                          <p:cTn id="244" fill="hold" nodeType="afterGroup">
                            <p:stCondLst>
                              <p:cond delay="23500"/>
                            </p:stCondLst>
                            <p:childTnLst>
                              <p:par>
                                <p:cTn id="245" presetID="4" presetClass="exit" presetSubtype="16" fill="hold" grpId="1" nodeType="afterEffect">
                                  <p:stCondLst>
                                    <p:cond delay="0"/>
                                  </p:stCondLst>
                                  <p:childTnLst>
                                    <p:animEffect transition="out" filter="box(in)">
                                      <p:cBhvr>
                                        <p:cTn id="246" dur="500"/>
                                        <p:tgtEl>
                                          <p:spTgt spid="31764"/>
                                        </p:tgtEl>
                                      </p:cBhvr>
                                    </p:animEffect>
                                    <p:set>
                                      <p:cBhvr>
                                        <p:cTn id="247" dur="1" fill="hold">
                                          <p:stCondLst>
                                            <p:cond delay="499"/>
                                          </p:stCondLst>
                                        </p:cTn>
                                        <p:tgtEl>
                                          <p:spTgt spid="31764"/>
                                        </p:tgtEl>
                                        <p:attrNameLst>
                                          <p:attrName>style.visibility</p:attrName>
                                        </p:attrNameLst>
                                      </p:cBhvr>
                                      <p:to>
                                        <p:strVal val="hidden"/>
                                      </p:to>
                                    </p:set>
                                  </p:childTnLst>
                                </p:cTn>
                              </p:par>
                            </p:childTnLst>
                          </p:cTn>
                        </p:par>
                        <p:par>
                          <p:cTn id="248" fill="hold" nodeType="afterGroup">
                            <p:stCondLst>
                              <p:cond delay="24000"/>
                            </p:stCondLst>
                            <p:childTnLst>
                              <p:par>
                                <p:cTn id="249" presetID="53" presetClass="entr" presetSubtype="0" fill="hold" grpId="0" nodeType="afterEffect">
                                  <p:stCondLst>
                                    <p:cond delay="0"/>
                                  </p:stCondLst>
                                  <p:childTnLst>
                                    <p:set>
                                      <p:cBhvr>
                                        <p:cTn id="250" dur="1" fill="hold">
                                          <p:stCondLst>
                                            <p:cond delay="0"/>
                                          </p:stCondLst>
                                        </p:cTn>
                                        <p:tgtEl>
                                          <p:spTgt spid="31761"/>
                                        </p:tgtEl>
                                        <p:attrNameLst>
                                          <p:attrName>style.visibility</p:attrName>
                                        </p:attrNameLst>
                                      </p:cBhvr>
                                      <p:to>
                                        <p:strVal val="visible"/>
                                      </p:to>
                                    </p:set>
                                    <p:anim calcmode="lin" valueType="num">
                                      <p:cBhvr>
                                        <p:cTn id="251" dur="500" fill="hold"/>
                                        <p:tgtEl>
                                          <p:spTgt spid="31761"/>
                                        </p:tgtEl>
                                        <p:attrNameLst>
                                          <p:attrName>ppt_w</p:attrName>
                                        </p:attrNameLst>
                                      </p:cBhvr>
                                      <p:tavLst>
                                        <p:tav tm="0">
                                          <p:val>
                                            <p:fltVal val="0"/>
                                          </p:val>
                                        </p:tav>
                                        <p:tav tm="100000">
                                          <p:val>
                                            <p:strVal val="#ppt_w"/>
                                          </p:val>
                                        </p:tav>
                                      </p:tavLst>
                                    </p:anim>
                                    <p:anim calcmode="lin" valueType="num">
                                      <p:cBhvr>
                                        <p:cTn id="252" dur="500" fill="hold"/>
                                        <p:tgtEl>
                                          <p:spTgt spid="31761"/>
                                        </p:tgtEl>
                                        <p:attrNameLst>
                                          <p:attrName>ppt_h</p:attrName>
                                        </p:attrNameLst>
                                      </p:cBhvr>
                                      <p:tavLst>
                                        <p:tav tm="0">
                                          <p:val>
                                            <p:fltVal val="0"/>
                                          </p:val>
                                        </p:tav>
                                        <p:tav tm="100000">
                                          <p:val>
                                            <p:strVal val="#ppt_h"/>
                                          </p:val>
                                        </p:tav>
                                      </p:tavLst>
                                    </p:anim>
                                    <p:animEffect transition="in" filter="fade">
                                      <p:cBhvr>
                                        <p:cTn id="253" dur="500"/>
                                        <p:tgtEl>
                                          <p:spTgt spid="31761"/>
                                        </p:tgtEl>
                                      </p:cBhvr>
                                    </p:animEffec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4" fill="hold" nodeType="afterGroup">
                            <p:stCondLst>
                              <p:cond delay="24500"/>
                            </p:stCondLst>
                            <p:childTnLst>
                              <p:par>
                                <p:cTn id="255" presetID="4" presetClass="exit" presetSubtype="16" fill="hold" grpId="1" nodeType="afterEffect">
                                  <p:stCondLst>
                                    <p:cond delay="0"/>
                                  </p:stCondLst>
                                  <p:childTnLst>
                                    <p:animEffect transition="out" filter="box(in)">
                                      <p:cBhvr>
                                        <p:cTn id="256" dur="500"/>
                                        <p:tgtEl>
                                          <p:spTgt spid="31761"/>
                                        </p:tgtEl>
                                      </p:cBhvr>
                                    </p:animEffect>
                                    <p:set>
                                      <p:cBhvr>
                                        <p:cTn id="257" dur="1" fill="hold">
                                          <p:stCondLst>
                                            <p:cond delay="499"/>
                                          </p:stCondLst>
                                        </p:cTn>
                                        <p:tgtEl>
                                          <p:spTgt spid="31761"/>
                                        </p:tgtEl>
                                        <p:attrNameLst>
                                          <p:attrName>style.visibility</p:attrName>
                                        </p:attrNameLst>
                                      </p:cBhvr>
                                      <p:to>
                                        <p:strVal val="hidden"/>
                                      </p:to>
                                    </p:set>
                                  </p:childTnLst>
                                </p:cTn>
                              </p:par>
                            </p:childTnLst>
                          </p:cTn>
                        </p:par>
                        <p:par>
                          <p:cTn id="258" fill="hold" nodeType="afterGroup">
                            <p:stCondLst>
                              <p:cond delay="25000"/>
                            </p:stCondLst>
                            <p:childTnLst>
                              <p:par>
                                <p:cTn id="259" presetID="53" presetClass="entr" presetSubtype="0" fill="hold" grpId="0" nodeType="afterEffect">
                                  <p:stCondLst>
                                    <p:cond delay="0"/>
                                  </p:stCondLst>
                                  <p:childTnLst>
                                    <p:set>
                                      <p:cBhvr>
                                        <p:cTn id="260" dur="1" fill="hold">
                                          <p:stCondLst>
                                            <p:cond delay="0"/>
                                          </p:stCondLst>
                                        </p:cTn>
                                        <p:tgtEl>
                                          <p:spTgt spid="31756"/>
                                        </p:tgtEl>
                                        <p:attrNameLst>
                                          <p:attrName>style.visibility</p:attrName>
                                        </p:attrNameLst>
                                      </p:cBhvr>
                                      <p:to>
                                        <p:strVal val="visible"/>
                                      </p:to>
                                    </p:set>
                                    <p:anim calcmode="lin" valueType="num">
                                      <p:cBhvr>
                                        <p:cTn id="261" dur="500" fill="hold"/>
                                        <p:tgtEl>
                                          <p:spTgt spid="31756"/>
                                        </p:tgtEl>
                                        <p:attrNameLst>
                                          <p:attrName>ppt_w</p:attrName>
                                        </p:attrNameLst>
                                      </p:cBhvr>
                                      <p:tavLst>
                                        <p:tav tm="0">
                                          <p:val>
                                            <p:fltVal val="0"/>
                                          </p:val>
                                        </p:tav>
                                        <p:tav tm="100000">
                                          <p:val>
                                            <p:strVal val="#ppt_w"/>
                                          </p:val>
                                        </p:tav>
                                      </p:tavLst>
                                    </p:anim>
                                    <p:anim calcmode="lin" valueType="num">
                                      <p:cBhvr>
                                        <p:cTn id="262" dur="500" fill="hold"/>
                                        <p:tgtEl>
                                          <p:spTgt spid="31756"/>
                                        </p:tgtEl>
                                        <p:attrNameLst>
                                          <p:attrName>ppt_h</p:attrName>
                                        </p:attrNameLst>
                                      </p:cBhvr>
                                      <p:tavLst>
                                        <p:tav tm="0">
                                          <p:val>
                                            <p:fltVal val="0"/>
                                          </p:val>
                                        </p:tav>
                                        <p:tav tm="100000">
                                          <p:val>
                                            <p:strVal val="#ppt_h"/>
                                          </p:val>
                                        </p:tav>
                                      </p:tavLst>
                                    </p:anim>
                                    <p:animEffect transition="in" filter="fade">
                                      <p:cBhvr>
                                        <p:cTn id="263" dur="500"/>
                                        <p:tgtEl>
                                          <p:spTgt spid="31756"/>
                                        </p:tgtEl>
                                      </p:cBhvr>
                                    </p:animEffect>
                                  </p:childTnLst>
                                  <p:subTnLst>
                                    <p:audio>
                                      <p:cMediaNode>
                                        <p:cTn display="0" masterRel="sameClick">
                                          <p:stCondLst>
                                            <p:cond evt="begin" delay="0">
                                              <p:tn val="259"/>
                                            </p:cond>
                                          </p:stCondLst>
                                          <p:endCondLst>
                                            <p:cond evt="onStopAudio" delay="0">
                                              <p:tgtEl>
                                                <p:sldTgt/>
                                              </p:tgtEl>
                                            </p:cond>
                                          </p:endCondLst>
                                        </p:cTn>
                                        <p:tgtEl>
                                          <p:sndTgt r:embed="rId2" name="hammer.wav"/>
                                        </p:tgtEl>
                                      </p:cMediaNode>
                                    </p:audio>
                                  </p:subTnLst>
                                </p:cTn>
                              </p:par>
                            </p:childTnLst>
                          </p:cTn>
                        </p:par>
                        <p:par>
                          <p:cTn id="264" fill="hold" nodeType="afterGroup">
                            <p:stCondLst>
                              <p:cond delay="25500"/>
                            </p:stCondLst>
                            <p:childTnLst>
                              <p:par>
                                <p:cTn id="265" presetID="4" presetClass="exit" presetSubtype="16" fill="hold" grpId="1" nodeType="afterEffect">
                                  <p:stCondLst>
                                    <p:cond delay="0"/>
                                  </p:stCondLst>
                                  <p:childTnLst>
                                    <p:animEffect transition="out" filter="box(in)">
                                      <p:cBhvr>
                                        <p:cTn id="266" dur="500"/>
                                        <p:tgtEl>
                                          <p:spTgt spid="31756"/>
                                        </p:tgtEl>
                                      </p:cBhvr>
                                    </p:animEffect>
                                    <p:set>
                                      <p:cBhvr>
                                        <p:cTn id="267" dur="1" fill="hold">
                                          <p:stCondLst>
                                            <p:cond delay="499"/>
                                          </p:stCondLst>
                                        </p:cTn>
                                        <p:tgtEl>
                                          <p:spTgt spid="31756"/>
                                        </p:tgtEl>
                                        <p:attrNameLst>
                                          <p:attrName>style.visibility</p:attrName>
                                        </p:attrNameLst>
                                      </p:cBhvr>
                                      <p:to>
                                        <p:strVal val="hidden"/>
                                      </p:to>
                                    </p:set>
                                  </p:childTnLst>
                                </p:cTn>
                              </p:par>
                            </p:childTnLst>
                          </p:cTn>
                        </p:par>
                        <p:par>
                          <p:cTn id="268" fill="hold" nodeType="afterGroup">
                            <p:stCondLst>
                              <p:cond delay="26000"/>
                            </p:stCondLst>
                            <p:childTnLst>
                              <p:par>
                                <p:cTn id="269" presetID="53" presetClass="entr" presetSubtype="0" fill="hold" grpId="0" nodeType="afterEffect">
                                  <p:stCondLst>
                                    <p:cond delay="0"/>
                                  </p:stCondLst>
                                  <p:childTnLst>
                                    <p:set>
                                      <p:cBhvr>
                                        <p:cTn id="270" dur="1" fill="hold">
                                          <p:stCondLst>
                                            <p:cond delay="0"/>
                                          </p:stCondLst>
                                        </p:cTn>
                                        <p:tgtEl>
                                          <p:spTgt spid="31762"/>
                                        </p:tgtEl>
                                        <p:attrNameLst>
                                          <p:attrName>style.visibility</p:attrName>
                                        </p:attrNameLst>
                                      </p:cBhvr>
                                      <p:to>
                                        <p:strVal val="visible"/>
                                      </p:to>
                                    </p:set>
                                    <p:anim calcmode="lin" valueType="num">
                                      <p:cBhvr>
                                        <p:cTn id="271" dur="500" fill="hold"/>
                                        <p:tgtEl>
                                          <p:spTgt spid="31762"/>
                                        </p:tgtEl>
                                        <p:attrNameLst>
                                          <p:attrName>ppt_w</p:attrName>
                                        </p:attrNameLst>
                                      </p:cBhvr>
                                      <p:tavLst>
                                        <p:tav tm="0">
                                          <p:val>
                                            <p:fltVal val="0"/>
                                          </p:val>
                                        </p:tav>
                                        <p:tav tm="100000">
                                          <p:val>
                                            <p:strVal val="#ppt_w"/>
                                          </p:val>
                                        </p:tav>
                                      </p:tavLst>
                                    </p:anim>
                                    <p:anim calcmode="lin" valueType="num">
                                      <p:cBhvr>
                                        <p:cTn id="272" dur="500" fill="hold"/>
                                        <p:tgtEl>
                                          <p:spTgt spid="31762"/>
                                        </p:tgtEl>
                                        <p:attrNameLst>
                                          <p:attrName>ppt_h</p:attrName>
                                        </p:attrNameLst>
                                      </p:cBhvr>
                                      <p:tavLst>
                                        <p:tav tm="0">
                                          <p:val>
                                            <p:fltVal val="0"/>
                                          </p:val>
                                        </p:tav>
                                        <p:tav tm="100000">
                                          <p:val>
                                            <p:strVal val="#ppt_h"/>
                                          </p:val>
                                        </p:tav>
                                      </p:tavLst>
                                    </p:anim>
                                    <p:animEffect transition="in" filter="fade">
                                      <p:cBhvr>
                                        <p:cTn id="273" dur="500"/>
                                        <p:tgtEl>
                                          <p:spTgt spid="31762"/>
                                        </p:tgtEl>
                                      </p:cBhvr>
                                    </p:animEffect>
                                  </p:childTnLst>
                                  <p:subTnLst>
                                    <p:audio>
                                      <p:cMediaNode>
                                        <p:cTn display="0" masterRel="sameClick">
                                          <p:stCondLst>
                                            <p:cond evt="begin" delay="0">
                                              <p:tn val="269"/>
                                            </p:cond>
                                          </p:stCondLst>
                                          <p:endCondLst>
                                            <p:cond evt="onStopAudio" delay="0">
                                              <p:tgtEl>
                                                <p:sldTgt/>
                                              </p:tgtEl>
                                            </p:cond>
                                          </p:endCondLst>
                                        </p:cTn>
                                        <p:tgtEl>
                                          <p:sndTgt r:embed="rId2" name="hammer.wav"/>
                                        </p:tgtEl>
                                      </p:cMediaNode>
                                    </p:audio>
                                  </p:subTnLst>
                                </p:cTn>
                              </p:par>
                            </p:childTnLst>
                          </p:cTn>
                        </p:par>
                        <p:par>
                          <p:cTn id="274" fill="hold" nodeType="afterGroup">
                            <p:stCondLst>
                              <p:cond delay="26500"/>
                            </p:stCondLst>
                            <p:childTnLst>
                              <p:par>
                                <p:cTn id="275" presetID="4" presetClass="exit" presetSubtype="16" fill="hold" grpId="1" nodeType="afterEffect">
                                  <p:stCondLst>
                                    <p:cond delay="0"/>
                                  </p:stCondLst>
                                  <p:childTnLst>
                                    <p:animEffect transition="out" filter="box(in)">
                                      <p:cBhvr>
                                        <p:cTn id="276" dur="500"/>
                                        <p:tgtEl>
                                          <p:spTgt spid="31762"/>
                                        </p:tgtEl>
                                      </p:cBhvr>
                                    </p:animEffect>
                                    <p:set>
                                      <p:cBhvr>
                                        <p:cTn id="277" dur="1" fill="hold">
                                          <p:stCondLst>
                                            <p:cond delay="499"/>
                                          </p:stCondLst>
                                        </p:cTn>
                                        <p:tgtEl>
                                          <p:spTgt spid="31762"/>
                                        </p:tgtEl>
                                        <p:attrNameLst>
                                          <p:attrName>style.visibility</p:attrName>
                                        </p:attrNameLst>
                                      </p:cBhvr>
                                      <p:to>
                                        <p:strVal val="hidden"/>
                                      </p:to>
                                    </p:set>
                                  </p:childTnLst>
                                </p:cTn>
                              </p:par>
                            </p:childTnLst>
                          </p:cTn>
                        </p:par>
                        <p:par>
                          <p:cTn id="278" fill="hold" nodeType="afterGroup">
                            <p:stCondLst>
                              <p:cond delay="27000"/>
                            </p:stCondLst>
                            <p:childTnLst>
                              <p:par>
                                <p:cTn id="279" presetID="53" presetClass="entr" presetSubtype="0" fill="hold" grpId="0" nodeType="afterEffect">
                                  <p:stCondLst>
                                    <p:cond delay="0"/>
                                  </p:stCondLst>
                                  <p:childTnLst>
                                    <p:set>
                                      <p:cBhvr>
                                        <p:cTn id="280" dur="1" fill="hold">
                                          <p:stCondLst>
                                            <p:cond delay="0"/>
                                          </p:stCondLst>
                                        </p:cTn>
                                        <p:tgtEl>
                                          <p:spTgt spid="31763"/>
                                        </p:tgtEl>
                                        <p:attrNameLst>
                                          <p:attrName>style.visibility</p:attrName>
                                        </p:attrNameLst>
                                      </p:cBhvr>
                                      <p:to>
                                        <p:strVal val="visible"/>
                                      </p:to>
                                    </p:set>
                                    <p:anim calcmode="lin" valueType="num">
                                      <p:cBhvr>
                                        <p:cTn id="281" dur="500" fill="hold"/>
                                        <p:tgtEl>
                                          <p:spTgt spid="31763"/>
                                        </p:tgtEl>
                                        <p:attrNameLst>
                                          <p:attrName>ppt_w</p:attrName>
                                        </p:attrNameLst>
                                      </p:cBhvr>
                                      <p:tavLst>
                                        <p:tav tm="0">
                                          <p:val>
                                            <p:fltVal val="0"/>
                                          </p:val>
                                        </p:tav>
                                        <p:tav tm="100000">
                                          <p:val>
                                            <p:strVal val="#ppt_w"/>
                                          </p:val>
                                        </p:tav>
                                      </p:tavLst>
                                    </p:anim>
                                    <p:anim calcmode="lin" valueType="num">
                                      <p:cBhvr>
                                        <p:cTn id="282" dur="500" fill="hold"/>
                                        <p:tgtEl>
                                          <p:spTgt spid="31763"/>
                                        </p:tgtEl>
                                        <p:attrNameLst>
                                          <p:attrName>ppt_h</p:attrName>
                                        </p:attrNameLst>
                                      </p:cBhvr>
                                      <p:tavLst>
                                        <p:tav tm="0">
                                          <p:val>
                                            <p:fltVal val="0"/>
                                          </p:val>
                                        </p:tav>
                                        <p:tav tm="100000">
                                          <p:val>
                                            <p:strVal val="#ppt_h"/>
                                          </p:val>
                                        </p:tav>
                                      </p:tavLst>
                                    </p:anim>
                                    <p:animEffect transition="in" filter="fade">
                                      <p:cBhvr>
                                        <p:cTn id="283" dur="500"/>
                                        <p:tgtEl>
                                          <p:spTgt spid="31763"/>
                                        </p:tgtEl>
                                      </p:cBhvr>
                                    </p:animEffect>
                                  </p:childTnLst>
                                  <p:subTnLst>
                                    <p:audio>
                                      <p:cMediaNode>
                                        <p:cTn display="0" masterRel="sameClick">
                                          <p:stCondLst>
                                            <p:cond evt="begin" delay="0">
                                              <p:tn val="279"/>
                                            </p:cond>
                                          </p:stCondLst>
                                          <p:endCondLst>
                                            <p:cond evt="onStopAudio" delay="0">
                                              <p:tgtEl>
                                                <p:sldTgt/>
                                              </p:tgtEl>
                                            </p:cond>
                                          </p:endCondLst>
                                        </p:cTn>
                                        <p:tgtEl>
                                          <p:sndTgt r:embed="rId2" name="hammer.wav"/>
                                        </p:tgtEl>
                                      </p:cMediaNode>
                                    </p:audio>
                                  </p:subTnLst>
                                </p:cTn>
                              </p:par>
                            </p:childTnLst>
                          </p:cTn>
                        </p:par>
                        <p:par>
                          <p:cTn id="284" fill="hold" nodeType="afterGroup">
                            <p:stCondLst>
                              <p:cond delay="27500"/>
                            </p:stCondLst>
                            <p:childTnLst>
                              <p:par>
                                <p:cTn id="285" presetID="4" presetClass="exit" presetSubtype="16" fill="hold" grpId="1" nodeType="afterEffect">
                                  <p:stCondLst>
                                    <p:cond delay="0"/>
                                  </p:stCondLst>
                                  <p:childTnLst>
                                    <p:animEffect transition="out" filter="box(in)">
                                      <p:cBhvr>
                                        <p:cTn id="286" dur="500"/>
                                        <p:tgtEl>
                                          <p:spTgt spid="31763"/>
                                        </p:tgtEl>
                                      </p:cBhvr>
                                    </p:animEffect>
                                    <p:set>
                                      <p:cBhvr>
                                        <p:cTn id="287" dur="1" fill="hold">
                                          <p:stCondLst>
                                            <p:cond delay="499"/>
                                          </p:stCondLst>
                                        </p:cTn>
                                        <p:tgtEl>
                                          <p:spTgt spid="31763"/>
                                        </p:tgtEl>
                                        <p:attrNameLst>
                                          <p:attrName>style.visibility</p:attrName>
                                        </p:attrNameLst>
                                      </p:cBhvr>
                                      <p:to>
                                        <p:strVal val="hidden"/>
                                      </p:to>
                                    </p:set>
                                  </p:childTnLst>
                                </p:cTn>
                              </p:par>
                            </p:childTnLst>
                          </p:cTn>
                        </p:par>
                        <p:par>
                          <p:cTn id="288" fill="hold" nodeType="afterGroup">
                            <p:stCondLst>
                              <p:cond delay="28000"/>
                            </p:stCondLst>
                            <p:childTnLst>
                              <p:par>
                                <p:cTn id="289" presetID="53" presetClass="entr" presetSubtype="0" fill="hold" grpId="0" nodeType="afterEffect">
                                  <p:stCondLst>
                                    <p:cond delay="0"/>
                                  </p:stCondLst>
                                  <p:childTnLst>
                                    <p:set>
                                      <p:cBhvr>
                                        <p:cTn id="290" dur="1" fill="hold">
                                          <p:stCondLst>
                                            <p:cond delay="0"/>
                                          </p:stCondLst>
                                        </p:cTn>
                                        <p:tgtEl>
                                          <p:spTgt spid="31757"/>
                                        </p:tgtEl>
                                        <p:attrNameLst>
                                          <p:attrName>style.visibility</p:attrName>
                                        </p:attrNameLst>
                                      </p:cBhvr>
                                      <p:to>
                                        <p:strVal val="visible"/>
                                      </p:to>
                                    </p:set>
                                    <p:anim calcmode="lin" valueType="num">
                                      <p:cBhvr>
                                        <p:cTn id="291" dur="500" fill="hold"/>
                                        <p:tgtEl>
                                          <p:spTgt spid="31757"/>
                                        </p:tgtEl>
                                        <p:attrNameLst>
                                          <p:attrName>ppt_w</p:attrName>
                                        </p:attrNameLst>
                                      </p:cBhvr>
                                      <p:tavLst>
                                        <p:tav tm="0">
                                          <p:val>
                                            <p:fltVal val="0"/>
                                          </p:val>
                                        </p:tav>
                                        <p:tav tm="100000">
                                          <p:val>
                                            <p:strVal val="#ppt_w"/>
                                          </p:val>
                                        </p:tav>
                                      </p:tavLst>
                                    </p:anim>
                                    <p:anim calcmode="lin" valueType="num">
                                      <p:cBhvr>
                                        <p:cTn id="292" dur="500" fill="hold"/>
                                        <p:tgtEl>
                                          <p:spTgt spid="31757"/>
                                        </p:tgtEl>
                                        <p:attrNameLst>
                                          <p:attrName>ppt_h</p:attrName>
                                        </p:attrNameLst>
                                      </p:cBhvr>
                                      <p:tavLst>
                                        <p:tav tm="0">
                                          <p:val>
                                            <p:fltVal val="0"/>
                                          </p:val>
                                        </p:tav>
                                        <p:tav tm="100000">
                                          <p:val>
                                            <p:strVal val="#ppt_h"/>
                                          </p:val>
                                        </p:tav>
                                      </p:tavLst>
                                    </p:anim>
                                    <p:animEffect transition="in" filter="fade">
                                      <p:cBhvr>
                                        <p:cTn id="293" dur="500"/>
                                        <p:tgtEl>
                                          <p:spTgt spid="31757"/>
                                        </p:tgtEl>
                                      </p:cBhvr>
                                    </p:animEffect>
                                  </p:childTnLst>
                                  <p:subTnLst>
                                    <p:audio>
                                      <p:cMediaNode>
                                        <p:cTn display="0" masterRel="sameClick">
                                          <p:stCondLst>
                                            <p:cond evt="begin" delay="0">
                                              <p:tn val="289"/>
                                            </p:cond>
                                          </p:stCondLst>
                                          <p:endCondLst>
                                            <p:cond evt="onStopAudio" delay="0">
                                              <p:tgtEl>
                                                <p:sldTgt/>
                                              </p:tgtEl>
                                            </p:cond>
                                          </p:endCondLst>
                                        </p:cTn>
                                        <p:tgtEl>
                                          <p:sndTgt r:embed="rId2" name="hammer.wav"/>
                                        </p:tgtEl>
                                      </p:cMediaNode>
                                    </p:audio>
                                  </p:subTnLst>
                                </p:cTn>
                              </p:par>
                            </p:childTnLst>
                          </p:cTn>
                        </p:par>
                        <p:par>
                          <p:cTn id="294" fill="hold" nodeType="afterGroup">
                            <p:stCondLst>
                              <p:cond delay="28500"/>
                            </p:stCondLst>
                            <p:childTnLst>
                              <p:par>
                                <p:cTn id="295" presetID="4" presetClass="exit" presetSubtype="16" fill="hold" grpId="1" nodeType="afterEffect">
                                  <p:stCondLst>
                                    <p:cond delay="0"/>
                                  </p:stCondLst>
                                  <p:childTnLst>
                                    <p:animEffect transition="out" filter="box(in)">
                                      <p:cBhvr>
                                        <p:cTn id="296" dur="500"/>
                                        <p:tgtEl>
                                          <p:spTgt spid="31757"/>
                                        </p:tgtEl>
                                      </p:cBhvr>
                                    </p:animEffect>
                                    <p:set>
                                      <p:cBhvr>
                                        <p:cTn id="297" dur="1" fill="hold">
                                          <p:stCondLst>
                                            <p:cond delay="499"/>
                                          </p:stCondLst>
                                        </p:cTn>
                                        <p:tgtEl>
                                          <p:spTgt spid="31757"/>
                                        </p:tgtEl>
                                        <p:attrNameLst>
                                          <p:attrName>style.visibility</p:attrName>
                                        </p:attrNameLst>
                                      </p:cBhvr>
                                      <p:to>
                                        <p:strVal val="hidden"/>
                                      </p:to>
                                    </p:set>
                                  </p:childTnLst>
                                </p:cTn>
                              </p:par>
                            </p:childTnLst>
                          </p:cTn>
                        </p:par>
                        <p:par>
                          <p:cTn id="298" fill="hold" nodeType="afterGroup">
                            <p:stCondLst>
                              <p:cond delay="29000"/>
                            </p:stCondLst>
                            <p:childTnLst>
                              <p:par>
                                <p:cTn id="299" presetID="53" presetClass="entr" presetSubtype="0" fill="hold" grpId="0" nodeType="afterEffect">
                                  <p:stCondLst>
                                    <p:cond delay="0"/>
                                  </p:stCondLst>
                                  <p:childTnLst>
                                    <p:set>
                                      <p:cBhvr>
                                        <p:cTn id="300" dur="1" fill="hold">
                                          <p:stCondLst>
                                            <p:cond delay="0"/>
                                          </p:stCondLst>
                                        </p:cTn>
                                        <p:tgtEl>
                                          <p:spTgt spid="31758"/>
                                        </p:tgtEl>
                                        <p:attrNameLst>
                                          <p:attrName>style.visibility</p:attrName>
                                        </p:attrNameLst>
                                      </p:cBhvr>
                                      <p:to>
                                        <p:strVal val="visible"/>
                                      </p:to>
                                    </p:set>
                                    <p:anim calcmode="lin" valueType="num">
                                      <p:cBhvr>
                                        <p:cTn id="301" dur="500" fill="hold"/>
                                        <p:tgtEl>
                                          <p:spTgt spid="31758"/>
                                        </p:tgtEl>
                                        <p:attrNameLst>
                                          <p:attrName>ppt_w</p:attrName>
                                        </p:attrNameLst>
                                      </p:cBhvr>
                                      <p:tavLst>
                                        <p:tav tm="0">
                                          <p:val>
                                            <p:fltVal val="0"/>
                                          </p:val>
                                        </p:tav>
                                        <p:tav tm="100000">
                                          <p:val>
                                            <p:strVal val="#ppt_w"/>
                                          </p:val>
                                        </p:tav>
                                      </p:tavLst>
                                    </p:anim>
                                    <p:anim calcmode="lin" valueType="num">
                                      <p:cBhvr>
                                        <p:cTn id="302" dur="500" fill="hold"/>
                                        <p:tgtEl>
                                          <p:spTgt spid="31758"/>
                                        </p:tgtEl>
                                        <p:attrNameLst>
                                          <p:attrName>ppt_h</p:attrName>
                                        </p:attrNameLst>
                                      </p:cBhvr>
                                      <p:tavLst>
                                        <p:tav tm="0">
                                          <p:val>
                                            <p:fltVal val="0"/>
                                          </p:val>
                                        </p:tav>
                                        <p:tav tm="100000">
                                          <p:val>
                                            <p:strVal val="#ppt_h"/>
                                          </p:val>
                                        </p:tav>
                                      </p:tavLst>
                                    </p:anim>
                                    <p:animEffect transition="in" filter="fade">
                                      <p:cBhvr>
                                        <p:cTn id="303" dur="500"/>
                                        <p:tgtEl>
                                          <p:spTgt spid="31758"/>
                                        </p:tgtEl>
                                      </p:cBhvr>
                                    </p:animEffect>
                                  </p:childTnLst>
                                  <p:subTnLst>
                                    <p:audio>
                                      <p:cMediaNode>
                                        <p:cTn display="0" masterRel="sameClick">
                                          <p:stCondLst>
                                            <p:cond evt="begin" delay="0">
                                              <p:tn val="299"/>
                                            </p:cond>
                                          </p:stCondLst>
                                          <p:endCondLst>
                                            <p:cond evt="onStopAudio" delay="0">
                                              <p:tgtEl>
                                                <p:sldTgt/>
                                              </p:tgtEl>
                                            </p:cond>
                                          </p:endCondLst>
                                        </p:cTn>
                                        <p:tgtEl>
                                          <p:sndTgt r:embed="rId2" name="hammer.wav"/>
                                        </p:tgtEl>
                                      </p:cMediaNode>
                                    </p:audio>
                                  </p:subTnLst>
                                </p:cTn>
                              </p:par>
                            </p:childTnLst>
                          </p:cTn>
                        </p:par>
                        <p:par>
                          <p:cTn id="304" fill="hold" nodeType="afterGroup">
                            <p:stCondLst>
                              <p:cond delay="29500"/>
                            </p:stCondLst>
                            <p:childTnLst>
                              <p:par>
                                <p:cTn id="305" presetID="4" presetClass="exit" presetSubtype="16" fill="hold" grpId="1" nodeType="afterEffect">
                                  <p:stCondLst>
                                    <p:cond delay="0"/>
                                  </p:stCondLst>
                                  <p:childTnLst>
                                    <p:animEffect transition="out" filter="box(in)">
                                      <p:cBhvr>
                                        <p:cTn id="306" dur="500"/>
                                        <p:tgtEl>
                                          <p:spTgt spid="31758"/>
                                        </p:tgtEl>
                                      </p:cBhvr>
                                    </p:animEffect>
                                    <p:set>
                                      <p:cBhvr>
                                        <p:cTn id="307" dur="1" fill="hold">
                                          <p:stCondLst>
                                            <p:cond delay="499"/>
                                          </p:stCondLst>
                                        </p:cTn>
                                        <p:tgtEl>
                                          <p:spTgt spid="31758"/>
                                        </p:tgtEl>
                                        <p:attrNameLst>
                                          <p:attrName>style.visibility</p:attrName>
                                        </p:attrNameLst>
                                      </p:cBhvr>
                                      <p:to>
                                        <p:strVal val="hidden"/>
                                      </p:to>
                                    </p:set>
                                  </p:childTnLst>
                                  <p:subTnLst>
                                    <p:audio>
                                      <p:cMediaNode>
                                        <p:cTn display="0" masterRel="sameClick">
                                          <p:stCondLst>
                                            <p:cond evt="begin" delay="0">
                                              <p:tn val="305"/>
                                            </p:cond>
                                          </p:stCondLst>
                                          <p:endCondLst>
                                            <p:cond evt="onStopAudio" delay="0">
                                              <p:tgtEl>
                                                <p:sldTgt/>
                                              </p:tgtEl>
                                            </p:cond>
                                          </p:endCondLst>
                                        </p:cTn>
                                        <p:tgtEl>
                                          <p:sndTgt r:embed="rId3" name="drumroll.wav"/>
                                        </p:tgtEl>
                                      </p:cMediaNode>
                                    </p:audio>
                                  </p:subTnLst>
                                </p:cTn>
                              </p:par>
                            </p:childTnLst>
                          </p:cTn>
                        </p:par>
                      </p:childTnLst>
                    </p:cTn>
                  </p:par>
                  <p:par>
                    <p:cTn id="308" fill="hold" nodeType="clickPar">
                      <p:stCondLst>
                        <p:cond delay="indefinite"/>
                      </p:stCondLst>
                      <p:childTnLst>
                        <p:par>
                          <p:cTn id="309" fill="hold" nodeType="withGroup">
                            <p:stCondLst>
                              <p:cond delay="0"/>
                            </p:stCondLst>
                            <p:childTnLst>
                              <p:par>
                                <p:cTn id="310" presetID="5" presetClass="entr" presetSubtype="10" fill="hold" grpId="0" nodeType="clickEffect">
                                  <p:stCondLst>
                                    <p:cond delay="0"/>
                                  </p:stCondLst>
                                  <p:childTnLst>
                                    <p:set>
                                      <p:cBhvr>
                                        <p:cTn id="311" dur="1" fill="hold">
                                          <p:stCondLst>
                                            <p:cond delay="0"/>
                                          </p:stCondLst>
                                        </p:cTn>
                                        <p:tgtEl>
                                          <p:spTgt spid="31784"/>
                                        </p:tgtEl>
                                        <p:attrNameLst>
                                          <p:attrName>style.visibility</p:attrName>
                                        </p:attrNameLst>
                                      </p:cBhvr>
                                      <p:to>
                                        <p:strVal val="visible"/>
                                      </p:to>
                                    </p:set>
                                    <p:animEffect transition="in" filter="checkerboard(across)">
                                      <p:cBhvr>
                                        <p:cTn id="312" dur="500"/>
                                        <p:tgtEl>
                                          <p:spTgt spid="31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2" grpId="1" animBg="1"/>
      <p:bldP spid="31753" grpId="0" animBg="1"/>
      <p:bldP spid="31753" grpId="1" animBg="1"/>
      <p:bldP spid="31754" grpId="0" animBg="1"/>
      <p:bldP spid="31754" grpId="1" animBg="1"/>
      <p:bldP spid="31755" grpId="0" animBg="1"/>
      <p:bldP spid="31755" grpId="1" animBg="1"/>
      <p:bldP spid="31756" grpId="0" animBg="1"/>
      <p:bldP spid="31756" grpId="1" animBg="1"/>
      <p:bldP spid="31757" grpId="0" animBg="1"/>
      <p:bldP spid="31757" grpId="1" animBg="1"/>
      <p:bldP spid="31758" grpId="0" animBg="1"/>
      <p:bldP spid="31758" grpId="1" animBg="1"/>
      <p:bldP spid="31759" grpId="0" animBg="1"/>
      <p:bldP spid="31759" grpId="1" animBg="1"/>
      <p:bldP spid="31760" grpId="0" animBg="1"/>
      <p:bldP spid="31760" grpId="1" animBg="1"/>
      <p:bldP spid="31761" grpId="0" animBg="1"/>
      <p:bldP spid="31761" grpId="1" animBg="1"/>
      <p:bldP spid="31762" grpId="0" animBg="1"/>
      <p:bldP spid="31762" grpId="1" animBg="1"/>
      <p:bldP spid="31763" grpId="0" animBg="1"/>
      <p:bldP spid="31763" grpId="1" animBg="1"/>
      <p:bldP spid="31764" grpId="0" animBg="1"/>
      <p:bldP spid="31764" grpId="1" animBg="1"/>
      <p:bldP spid="31765" grpId="0" animBg="1"/>
      <p:bldP spid="31765" grpId="1" animBg="1"/>
      <p:bldP spid="31766" grpId="0" animBg="1"/>
      <p:bldP spid="31766" grpId="1" animBg="1"/>
      <p:bldP spid="31767" grpId="0" animBg="1"/>
      <p:bldP spid="31767" grpId="1" animBg="1"/>
      <p:bldP spid="31768" grpId="0" animBg="1"/>
      <p:bldP spid="31768" grpId="1" animBg="1"/>
      <p:bldP spid="31769" grpId="0" animBg="1"/>
      <p:bldP spid="31769" grpId="1" animBg="1"/>
      <p:bldP spid="31770" grpId="0" animBg="1"/>
      <p:bldP spid="31770" grpId="1" animBg="1"/>
      <p:bldP spid="31771" grpId="0" animBg="1"/>
      <p:bldP spid="31771" grpId="1" animBg="1"/>
      <p:bldP spid="31772" grpId="0" animBg="1"/>
      <p:bldP spid="31772" grpId="1" animBg="1"/>
      <p:bldP spid="31773" grpId="0" animBg="1"/>
      <p:bldP spid="31773" grpId="1" animBg="1"/>
      <p:bldP spid="31774" grpId="0" animBg="1"/>
      <p:bldP spid="31774" grpId="1" animBg="1"/>
      <p:bldP spid="31775" grpId="0" animBg="1"/>
      <p:bldP spid="31775" grpId="1" animBg="1"/>
      <p:bldP spid="31776" grpId="0" animBg="1"/>
      <p:bldP spid="31776" grpId="1" animBg="1"/>
      <p:bldP spid="31777" grpId="0" animBg="1"/>
      <p:bldP spid="31777" grpId="1" animBg="1"/>
      <p:bldP spid="31778" grpId="0" animBg="1"/>
      <p:bldP spid="31778" grpId="1" animBg="1"/>
      <p:bldP spid="31779" grpId="0" animBg="1"/>
      <p:bldP spid="31779" grpId="1" animBg="1"/>
      <p:bldP spid="31780" grpId="0" animBg="1"/>
      <p:bldP spid="31780" grpId="1" animBg="1"/>
      <p:bldP spid="31781" grpId="0" animBg="1"/>
      <p:bldP spid="31781" grpId="1" animBg="1"/>
      <p:bldP spid="31783" grpId="0" animBg="1"/>
      <p:bldP spid="317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a:xfrm>
            <a:off x="457200" y="1066800"/>
            <a:ext cx="8229600" cy="3581400"/>
          </a:xfrm>
          <a:prstGeom prst="cloudCallout">
            <a:avLst>
              <a:gd name="adj1" fmla="val -17343"/>
              <a:gd name="adj2" fmla="val 73403"/>
            </a:avLst>
          </a:prstGeom>
          <a:solidFill>
            <a:srgbClr val="FF99FF"/>
          </a:solidFill>
          <a:ln>
            <a:solidFill>
              <a:srgbClr val="0000FF"/>
            </a:solidFill>
            <a:round/>
            <a:headEnd type="none" w="med" len="med"/>
            <a:tailEnd type="none" w="med" len="med"/>
          </a:ln>
          <a:effectLst>
            <a:outerShdw dist="107763" dir="13500000" algn="ctr" rotWithShape="0">
              <a:schemeClr val="bg2">
                <a:alpha val="50000"/>
              </a:schemeClr>
            </a:outerShdw>
          </a:effectLst>
        </p:spPr>
        <p:txBody>
          <a:bodyPr/>
          <a:lstStyle/>
          <a:p>
            <a:pPr eaLnBrk="1" hangingPunct="1">
              <a:defRPr/>
            </a:pPr>
            <a:r>
              <a:rPr lang="en-US" sz="4000" smtClean="0">
                <a:solidFill>
                  <a:srgbClr val="0000FF"/>
                </a:solidFill>
              </a:rPr>
              <a:t>Ở địa phương em ở  có những tài nguyên nào?</a:t>
            </a:r>
          </a:p>
        </p:txBody>
      </p:sp>
      <p:sp>
        <p:nvSpPr>
          <p:cNvPr id="26627" name="AutoShape 4" descr="6832">
            <a:hlinkClick r:id="rId2" action="ppaction://hlinksldjump" highlightClick="1"/>
          </p:cNvPr>
          <p:cNvSpPr>
            <a:spLocks noChangeArrowheads="1"/>
          </p:cNvSpPr>
          <p:nvPr/>
        </p:nvSpPr>
        <p:spPr bwMode="auto">
          <a:xfrm>
            <a:off x="4419600" y="6292850"/>
            <a:ext cx="184150" cy="368300"/>
          </a:xfrm>
          <a:prstGeom prst="actionButtonHome">
            <a:avLst/>
          </a:prstGeom>
          <a:blipFill dpi="0" rotWithShape="0">
            <a:blip r:embed="rId3"/>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strVal val="#ppt_w*0.70"/>
                                          </p:val>
                                        </p:tav>
                                        <p:tav tm="100000">
                                          <p:val>
                                            <p:strVal val="#ppt_w"/>
                                          </p:val>
                                        </p:tav>
                                      </p:tavLst>
                                    </p:anim>
                                    <p:anim calcmode="lin" valueType="num">
                                      <p:cBhvr>
                                        <p:cTn id="8" dur="1000" fill="hold"/>
                                        <p:tgtEl>
                                          <p:spTgt spid="30722"/>
                                        </p:tgtEl>
                                        <p:attrNameLst>
                                          <p:attrName>ppt_h</p:attrName>
                                        </p:attrNameLst>
                                      </p:cBhvr>
                                      <p:tavLst>
                                        <p:tav tm="0">
                                          <p:val>
                                            <p:strVal val="#ppt_h"/>
                                          </p:val>
                                        </p:tav>
                                        <p:tav tm="100000">
                                          <p:val>
                                            <p:strVal val="#ppt_h"/>
                                          </p:val>
                                        </p:tav>
                                      </p:tavLst>
                                    </p:anim>
                                    <p:animEffect transition="in" filter="fade">
                                      <p:cBhvr>
                                        <p:cTn id="9" dur="1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914400"/>
            <a:ext cx="8229600" cy="1143000"/>
          </a:xfrm>
        </p:spPr>
        <p:txBody>
          <a:bodyPr/>
          <a:lstStyle/>
          <a:p>
            <a:pPr eaLnBrk="1" hangingPunct="1"/>
            <a:r>
              <a:rPr lang="en-US" sz="4000" b="1" u="sng" smtClean="0">
                <a:solidFill>
                  <a:srgbClr val="CC3300"/>
                </a:solidFill>
              </a:rPr>
              <a:t>Hoạt động 1</a:t>
            </a:r>
            <a:r>
              <a:rPr lang="en-US" sz="4000" b="1" smtClean="0">
                <a:solidFill>
                  <a:srgbClr val="CC3300"/>
                </a:solidFill>
              </a:rPr>
              <a:t>: Các loại tài nguyên và tác dụng của chúng</a:t>
            </a:r>
          </a:p>
        </p:txBody>
      </p:sp>
      <p:sp>
        <p:nvSpPr>
          <p:cNvPr id="6147" name="Rectangle 3"/>
          <p:cNvSpPr>
            <a:spLocks noGrp="1" noChangeArrowheads="1"/>
          </p:cNvSpPr>
          <p:nvPr>
            <p:ph type="body" idx="1"/>
          </p:nvPr>
        </p:nvSpPr>
        <p:spPr>
          <a:xfrm>
            <a:off x="762000" y="2438400"/>
            <a:ext cx="8229600" cy="3200400"/>
          </a:xfrm>
        </p:spPr>
        <p:txBody>
          <a:bodyPr/>
          <a:lstStyle/>
          <a:p>
            <a:pPr marL="65088" indent="0" eaLnBrk="1" hangingPunct="1">
              <a:buFontTx/>
              <a:buNone/>
            </a:pPr>
            <a:r>
              <a:rPr lang="en-US" smtClean="0">
                <a:solidFill>
                  <a:srgbClr val="0066FF"/>
                </a:solidFill>
              </a:rPr>
              <a:t>1. Tài nguyên thiên nhiên là gì?</a:t>
            </a:r>
          </a:p>
          <a:p>
            <a:pPr marL="65088" indent="0" eaLnBrk="1" hangingPunct="1">
              <a:buFontTx/>
              <a:buNone/>
            </a:pPr>
            <a:r>
              <a:rPr lang="en-US" smtClean="0">
                <a:solidFill>
                  <a:srgbClr val="0066FF"/>
                </a:solidFill>
              </a:rPr>
              <a:t>2. Quan sát các tài nguyên thiên nhiên được thể hiện trong mỗi hình ở trang 130, 131 SGK và xác định công dụng của tài nguyên đó. Thư kí ghi lại kết quả vào phiếu học tập.</a:t>
            </a:r>
          </a:p>
        </p:txBody>
      </p:sp>
      <p:sp>
        <p:nvSpPr>
          <p:cNvPr id="6148" name="AutoShape 4" descr="6832">
            <a:hlinkClick r:id="rId2" action="ppaction://hlinksldjump" highlightClick="1"/>
          </p:cNvPr>
          <p:cNvSpPr>
            <a:spLocks noChangeArrowheads="1"/>
          </p:cNvSpPr>
          <p:nvPr/>
        </p:nvSpPr>
        <p:spPr bwMode="auto">
          <a:xfrm>
            <a:off x="4191000" y="6292850"/>
            <a:ext cx="184150" cy="368300"/>
          </a:xfrm>
          <a:prstGeom prst="actionButtonHome">
            <a:avLst/>
          </a:prstGeom>
          <a:blipFill dpi="0" rotWithShape="0">
            <a:blip r:embed="rId3"/>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30"/>
          <p:cNvPicPr>
            <a:picLocks noChangeAspect="1" noChangeArrowheads="1"/>
          </p:cNvPicPr>
          <p:nvPr/>
        </p:nvPicPr>
        <p:blipFill>
          <a:blip r:embed="rId2"/>
          <a:srcRect/>
          <a:stretch>
            <a:fillRect/>
          </a:stretch>
        </p:blipFill>
        <p:spPr bwMode="auto">
          <a:xfrm>
            <a:off x="0" y="152400"/>
            <a:ext cx="3200400" cy="2435225"/>
          </a:xfrm>
          <a:prstGeom prst="rect">
            <a:avLst/>
          </a:prstGeom>
          <a:noFill/>
          <a:ln w="9525">
            <a:solidFill>
              <a:srgbClr val="0000FF"/>
            </a:solidFill>
            <a:miter lim="800000"/>
            <a:headEnd/>
            <a:tailEnd/>
          </a:ln>
        </p:spPr>
      </p:pic>
      <p:pic>
        <p:nvPicPr>
          <p:cNvPr id="7171" name="Picture 5" descr="31"/>
          <p:cNvPicPr>
            <a:picLocks noChangeAspect="1" noChangeArrowheads="1"/>
          </p:cNvPicPr>
          <p:nvPr/>
        </p:nvPicPr>
        <p:blipFill>
          <a:blip r:embed="rId3"/>
          <a:srcRect/>
          <a:stretch>
            <a:fillRect/>
          </a:stretch>
        </p:blipFill>
        <p:spPr bwMode="auto">
          <a:xfrm>
            <a:off x="3441700" y="152400"/>
            <a:ext cx="2959100" cy="2438400"/>
          </a:xfrm>
          <a:prstGeom prst="rect">
            <a:avLst/>
          </a:prstGeom>
          <a:noFill/>
          <a:ln w="9525">
            <a:solidFill>
              <a:srgbClr val="0000FF"/>
            </a:solidFill>
            <a:miter lim="800000"/>
            <a:headEnd/>
            <a:tailEnd/>
          </a:ln>
        </p:spPr>
      </p:pic>
      <p:pic>
        <p:nvPicPr>
          <p:cNvPr id="7172" name="Picture 6" descr="32"/>
          <p:cNvPicPr>
            <a:picLocks noChangeAspect="1" noChangeArrowheads="1"/>
          </p:cNvPicPr>
          <p:nvPr/>
        </p:nvPicPr>
        <p:blipFill>
          <a:blip r:embed="rId4"/>
          <a:srcRect/>
          <a:stretch>
            <a:fillRect/>
          </a:stretch>
        </p:blipFill>
        <p:spPr bwMode="auto">
          <a:xfrm>
            <a:off x="6553200" y="152400"/>
            <a:ext cx="2590800" cy="2362200"/>
          </a:xfrm>
          <a:prstGeom prst="rect">
            <a:avLst/>
          </a:prstGeom>
          <a:noFill/>
          <a:ln w="9525">
            <a:solidFill>
              <a:srgbClr val="0000FF"/>
            </a:solidFill>
            <a:miter lim="800000"/>
            <a:headEnd/>
            <a:tailEnd/>
          </a:ln>
        </p:spPr>
      </p:pic>
      <p:pic>
        <p:nvPicPr>
          <p:cNvPr id="7173" name="Picture 7" descr="29"/>
          <p:cNvPicPr>
            <a:picLocks noChangeAspect="1" noChangeArrowheads="1"/>
          </p:cNvPicPr>
          <p:nvPr/>
        </p:nvPicPr>
        <p:blipFill>
          <a:blip r:embed="rId5"/>
          <a:srcRect/>
          <a:stretch>
            <a:fillRect/>
          </a:stretch>
        </p:blipFill>
        <p:spPr bwMode="auto">
          <a:xfrm>
            <a:off x="3124200" y="5257800"/>
            <a:ext cx="1182688" cy="1266825"/>
          </a:xfrm>
          <a:prstGeom prst="rect">
            <a:avLst/>
          </a:prstGeom>
          <a:noFill/>
          <a:ln w="9525">
            <a:solidFill>
              <a:srgbClr val="0000FF"/>
            </a:solidFill>
            <a:miter lim="800000"/>
            <a:headEnd/>
            <a:tailEnd/>
          </a:ln>
        </p:spPr>
      </p:pic>
      <p:pic>
        <p:nvPicPr>
          <p:cNvPr id="7174" name="Picture 8" descr="33"/>
          <p:cNvPicPr>
            <a:picLocks noChangeAspect="1" noChangeArrowheads="1"/>
          </p:cNvPicPr>
          <p:nvPr/>
        </p:nvPicPr>
        <p:blipFill>
          <a:blip r:embed="rId6"/>
          <a:srcRect/>
          <a:stretch>
            <a:fillRect/>
          </a:stretch>
        </p:blipFill>
        <p:spPr bwMode="auto">
          <a:xfrm>
            <a:off x="2743200" y="3048000"/>
            <a:ext cx="1971675" cy="2057400"/>
          </a:xfrm>
          <a:prstGeom prst="rect">
            <a:avLst/>
          </a:prstGeom>
          <a:noFill/>
          <a:ln w="9525">
            <a:solidFill>
              <a:srgbClr val="0000FF"/>
            </a:solidFill>
            <a:miter lim="800000"/>
            <a:headEnd/>
            <a:tailEnd/>
          </a:ln>
        </p:spPr>
      </p:pic>
      <p:pic>
        <p:nvPicPr>
          <p:cNvPr id="7175" name="Picture 9" descr="27"/>
          <p:cNvPicPr>
            <a:picLocks noChangeAspect="1" noChangeArrowheads="1"/>
          </p:cNvPicPr>
          <p:nvPr/>
        </p:nvPicPr>
        <p:blipFill>
          <a:blip r:embed="rId7"/>
          <a:srcRect/>
          <a:stretch>
            <a:fillRect/>
          </a:stretch>
        </p:blipFill>
        <p:spPr bwMode="auto">
          <a:xfrm>
            <a:off x="4876800" y="3048000"/>
            <a:ext cx="4191000" cy="2638425"/>
          </a:xfrm>
          <a:prstGeom prst="rect">
            <a:avLst/>
          </a:prstGeom>
          <a:noFill/>
          <a:ln w="9525">
            <a:solidFill>
              <a:srgbClr val="0000FF"/>
            </a:solidFill>
            <a:miter lim="800000"/>
            <a:headEnd/>
            <a:tailEnd/>
          </a:ln>
        </p:spPr>
      </p:pic>
      <p:pic>
        <p:nvPicPr>
          <p:cNvPr id="7176" name="Picture 10" descr="28"/>
          <p:cNvPicPr>
            <a:picLocks noChangeAspect="1" noChangeArrowheads="1"/>
          </p:cNvPicPr>
          <p:nvPr/>
        </p:nvPicPr>
        <p:blipFill>
          <a:blip r:embed="rId8"/>
          <a:srcRect/>
          <a:stretch>
            <a:fillRect/>
          </a:stretch>
        </p:blipFill>
        <p:spPr bwMode="auto">
          <a:xfrm>
            <a:off x="0" y="2971800"/>
            <a:ext cx="2590800" cy="3886200"/>
          </a:xfrm>
          <a:prstGeom prst="rect">
            <a:avLst/>
          </a:prstGeom>
          <a:noFill/>
          <a:ln w="9525">
            <a:solidFill>
              <a:srgbClr val="0000FF"/>
            </a:solidFill>
            <a:miter lim="800000"/>
            <a:headEnd/>
            <a:tailEnd/>
          </a:ln>
        </p:spPr>
      </p:pic>
      <p:sp>
        <p:nvSpPr>
          <p:cNvPr id="7177" name="AutoShape 11" descr="6832">
            <a:hlinkClick r:id="rId9" action="ppaction://hlinksldjump" highlightClick="1"/>
          </p:cNvPr>
          <p:cNvSpPr>
            <a:spLocks noChangeArrowheads="1"/>
          </p:cNvSpPr>
          <p:nvPr/>
        </p:nvSpPr>
        <p:spPr bwMode="auto">
          <a:xfrm>
            <a:off x="4419600" y="6292850"/>
            <a:ext cx="184150" cy="368300"/>
          </a:xfrm>
          <a:prstGeom prst="actionButtonHome">
            <a:avLst/>
          </a:prstGeom>
          <a:blipFill dpi="0" rotWithShape="0">
            <a:blip r:embed="rId10"/>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30"/>
          <p:cNvPicPr>
            <a:picLocks noChangeAspect="1" noChangeArrowheads="1"/>
          </p:cNvPicPr>
          <p:nvPr/>
        </p:nvPicPr>
        <p:blipFill>
          <a:blip r:embed="rId2"/>
          <a:srcRect/>
          <a:stretch>
            <a:fillRect/>
          </a:stretch>
        </p:blipFill>
        <p:spPr bwMode="auto">
          <a:xfrm>
            <a:off x="1600200" y="1350963"/>
            <a:ext cx="5638800" cy="4287837"/>
          </a:xfrm>
          <a:prstGeom prst="rect">
            <a:avLst/>
          </a:prstGeom>
          <a:noFill/>
          <a:ln w="9525">
            <a:noFill/>
            <a:miter lim="800000"/>
            <a:headEnd/>
            <a:tailEnd/>
          </a:ln>
        </p:spPr>
      </p:pic>
      <p:sp>
        <p:nvSpPr>
          <p:cNvPr id="4104" name="AutoShape 8">
            <a:hlinkClick r:id="rId3" action="ppaction://hlinksldjump"/>
          </p:cNvPr>
          <p:cNvSpPr>
            <a:spLocks noChangeArrowheads="1"/>
          </p:cNvSpPr>
          <p:nvPr/>
        </p:nvSpPr>
        <p:spPr bwMode="auto">
          <a:xfrm>
            <a:off x="7010400" y="728663"/>
            <a:ext cx="2133600" cy="1817687"/>
          </a:xfrm>
          <a:prstGeom prst="wedgeEllipseCallout">
            <a:avLst>
              <a:gd name="adj1" fmla="val -61532"/>
              <a:gd name="adj2" fmla="val 93435"/>
            </a:avLst>
          </a:prstGeom>
          <a:gradFill rotWithShape="1">
            <a:gsLst>
              <a:gs pos="0">
                <a:schemeClr val="folHlink"/>
              </a:gs>
              <a:gs pos="50000">
                <a:schemeClr val="bg1"/>
              </a:gs>
              <a:gs pos="100000">
                <a:schemeClr val="folHlink"/>
              </a:gs>
            </a:gsLst>
            <a:lin ang="5400000" scaled="1"/>
          </a:gradFill>
          <a:ln w="9525">
            <a:solidFill>
              <a:srgbClr val="CC3300"/>
            </a:solidFill>
            <a:miter lim="800000"/>
            <a:headEnd/>
            <a:tailEnd/>
          </a:ln>
          <a:effectLst/>
          <a:extLst/>
        </p:spPr>
        <p:txBody>
          <a:bodyPr>
            <a:spAutoFit/>
          </a:bodyPr>
          <a:lstStyle/>
          <a:p>
            <a:pPr algn="ctr">
              <a:defRPr/>
            </a:pPr>
            <a:r>
              <a:rPr lang="en-US" sz="2600">
                <a:latin typeface="Arial"/>
              </a:rPr>
              <a:t>Tài nguyên nước</a:t>
            </a:r>
          </a:p>
        </p:txBody>
      </p:sp>
      <p:sp>
        <p:nvSpPr>
          <p:cNvPr id="4105" name="AutoShape 9">
            <a:hlinkClick r:id="rId4" action="ppaction://hlinksldjump"/>
          </p:cNvPr>
          <p:cNvSpPr>
            <a:spLocks noChangeArrowheads="1"/>
          </p:cNvSpPr>
          <p:nvPr/>
        </p:nvSpPr>
        <p:spPr bwMode="auto">
          <a:xfrm>
            <a:off x="76200" y="990600"/>
            <a:ext cx="1485900" cy="1430338"/>
          </a:xfrm>
          <a:prstGeom prst="wedgeRoundRectCallout">
            <a:avLst>
              <a:gd name="adj1" fmla="val 70407"/>
              <a:gd name="adj2" fmla="val 45190"/>
              <a:gd name="adj3" fmla="val 16667"/>
            </a:avLst>
          </a:prstGeom>
          <a:gradFill rotWithShape="1">
            <a:gsLst>
              <a:gs pos="0">
                <a:srgbClr val="FF6699"/>
              </a:gs>
              <a:gs pos="50000">
                <a:schemeClr val="bg1"/>
              </a:gs>
              <a:gs pos="100000">
                <a:srgbClr val="FF6699"/>
              </a:gs>
            </a:gsLst>
            <a:lin ang="5400000" scaled="1"/>
          </a:gradFill>
          <a:ln w="9525">
            <a:solidFill>
              <a:srgbClr val="CC3300"/>
            </a:solidFill>
            <a:miter lim="800000"/>
            <a:headEnd/>
            <a:tailEnd/>
          </a:ln>
          <a:effectLst/>
          <a:extLst/>
        </p:spPr>
        <p:txBody>
          <a:bodyPr>
            <a:spAutoFit/>
          </a:bodyPr>
          <a:lstStyle/>
          <a:p>
            <a:pPr>
              <a:defRPr/>
            </a:pPr>
            <a:r>
              <a:rPr lang="en-US" sz="2600">
                <a:solidFill>
                  <a:srgbClr val="0000FF"/>
                </a:solidFill>
                <a:latin typeface="Arial"/>
              </a:rPr>
              <a:t>Tài nguyên dầu mỏ</a:t>
            </a:r>
          </a:p>
        </p:txBody>
      </p:sp>
      <p:grpSp>
        <p:nvGrpSpPr>
          <p:cNvPr id="2" name="Group 15"/>
          <p:cNvGrpSpPr>
            <a:grpSpLocks/>
          </p:cNvGrpSpPr>
          <p:nvPr/>
        </p:nvGrpSpPr>
        <p:grpSpPr bwMode="auto">
          <a:xfrm>
            <a:off x="1676400" y="228600"/>
            <a:ext cx="5486400" cy="1981200"/>
            <a:chOff x="1056" y="144"/>
            <a:chExt cx="3456" cy="1248"/>
          </a:xfrm>
        </p:grpSpPr>
        <p:sp>
          <p:nvSpPr>
            <p:cNvPr id="4102" name="Text Box 6">
              <a:hlinkClick r:id="rId5" action="ppaction://hlinksldjump"/>
            </p:cNvPr>
            <p:cNvSpPr txBox="1">
              <a:spLocks noChangeArrowheads="1"/>
            </p:cNvSpPr>
            <p:nvPr/>
          </p:nvSpPr>
          <p:spPr bwMode="auto">
            <a:xfrm>
              <a:off x="1056" y="144"/>
              <a:ext cx="3456" cy="314"/>
            </a:xfrm>
            <a:prstGeom prst="rect">
              <a:avLst/>
            </a:prstGeom>
            <a:gradFill rotWithShape="1">
              <a:gsLst>
                <a:gs pos="0">
                  <a:schemeClr val="accent1"/>
                </a:gs>
                <a:gs pos="50000">
                  <a:schemeClr val="bg1"/>
                </a:gs>
                <a:gs pos="100000">
                  <a:schemeClr val="accent1"/>
                </a:gs>
              </a:gsLst>
              <a:lin ang="5400000" scaled="1"/>
            </a:gradFill>
            <a:ln w="9525">
              <a:solidFill>
                <a:srgbClr val="FF6699"/>
              </a:solidFill>
              <a:miter lim="800000"/>
              <a:headEnd/>
              <a:tailEnd/>
            </a:ln>
            <a:effectLst/>
            <a:extLst/>
          </p:spPr>
          <p:txBody>
            <a:bodyPr>
              <a:spAutoFit/>
            </a:bodyPr>
            <a:lstStyle/>
            <a:p>
              <a:pPr>
                <a:defRPr/>
              </a:pPr>
              <a:r>
                <a:rPr lang="en-US" sz="2600">
                  <a:solidFill>
                    <a:srgbClr val="0000FF"/>
                  </a:solidFill>
                  <a:latin typeface="Arial"/>
                </a:rPr>
                <a:t>Tài nguyên gió</a:t>
              </a:r>
            </a:p>
          </p:txBody>
        </p:sp>
        <p:sp>
          <p:nvSpPr>
            <p:cNvPr id="8200" name="Line 10"/>
            <p:cNvSpPr>
              <a:spLocks noChangeShapeType="1"/>
            </p:cNvSpPr>
            <p:nvPr/>
          </p:nvSpPr>
          <p:spPr bwMode="auto">
            <a:xfrm>
              <a:off x="2256" y="480"/>
              <a:ext cx="288" cy="912"/>
            </a:xfrm>
            <a:prstGeom prst="line">
              <a:avLst/>
            </a:prstGeom>
            <a:noFill/>
            <a:ln w="9525">
              <a:solidFill>
                <a:srgbClr val="CC3300"/>
              </a:solidFill>
              <a:round/>
              <a:headEnd/>
              <a:tailEnd type="triangle" w="med" len="med"/>
            </a:ln>
          </p:spPr>
          <p:txBody>
            <a:bodyPr/>
            <a:lstStyle/>
            <a:p>
              <a:endParaRPr lang="en-US"/>
            </a:p>
          </p:txBody>
        </p:sp>
        <p:sp>
          <p:nvSpPr>
            <p:cNvPr id="8201" name="Line 11"/>
            <p:cNvSpPr>
              <a:spLocks noChangeShapeType="1"/>
            </p:cNvSpPr>
            <p:nvPr/>
          </p:nvSpPr>
          <p:spPr bwMode="auto">
            <a:xfrm>
              <a:off x="2352" y="432"/>
              <a:ext cx="672" cy="672"/>
            </a:xfrm>
            <a:prstGeom prst="line">
              <a:avLst/>
            </a:prstGeom>
            <a:noFill/>
            <a:ln w="9525">
              <a:solidFill>
                <a:srgbClr val="CC3300"/>
              </a:solidFill>
              <a:round/>
              <a:headEnd/>
              <a:tailEnd type="triangle" w="med" len="med"/>
            </a:ln>
          </p:spPr>
          <p:txBody>
            <a:bodyPr/>
            <a:lstStyle/>
            <a:p>
              <a:endParaRPr lang="en-US"/>
            </a:p>
          </p:txBody>
        </p:sp>
      </p:grpSp>
      <p:sp>
        <p:nvSpPr>
          <p:cNvPr id="8198" name="AutoShape 16" descr="6832">
            <a:hlinkClick r:id="rId6" action="ppaction://hlinksldjump" highlightClick="1"/>
          </p:cNvPr>
          <p:cNvSpPr>
            <a:spLocks noChangeArrowheads="1"/>
          </p:cNvSpPr>
          <p:nvPr/>
        </p:nvSpPr>
        <p:spPr bwMode="auto">
          <a:xfrm>
            <a:off x="4419600" y="6292850"/>
            <a:ext cx="184150" cy="368300"/>
          </a:xfrm>
          <a:prstGeom prst="actionButtonHome">
            <a:avLst/>
          </a:prstGeom>
          <a:blipFill dpi="0" rotWithShape="0">
            <a:blip r:embed="rId7"/>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ox(in)">
                                      <p:cBhvr>
                                        <p:cTn id="7" dur="500"/>
                                        <p:tgtEl>
                                          <p:spTgt spid="4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5"/>
                                        </p:tgtEl>
                                        <p:attrNameLst>
                                          <p:attrName>style.visibility</p:attrName>
                                        </p:attrNameLst>
                                      </p:cBhvr>
                                      <p:to>
                                        <p:strVal val="visible"/>
                                      </p:to>
                                    </p:set>
                                    <p:animEffect transition="in" filter="blinds(horizontal)">
                                      <p:cBhvr>
                                        <p:cTn id="17" dur="500"/>
                                        <p:tgtEl>
                                          <p:spTgt spid="41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box(in)">
                                      <p:cBhvr>
                                        <p:cTn id="22"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animBg="1"/>
      <p:bldP spid="410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
          <p:cNvSpPr txBox="1">
            <a:spLocks noChangeArrowheads="1"/>
          </p:cNvSpPr>
          <p:nvPr/>
        </p:nvSpPr>
        <p:spPr bwMode="auto">
          <a:xfrm>
            <a:off x="1600200" y="1981200"/>
            <a:ext cx="5181600" cy="2554288"/>
          </a:xfrm>
          <a:prstGeom prst="rect">
            <a:avLst/>
          </a:prstGeom>
          <a:noFill/>
          <a:ln w="9525" algn="ctr">
            <a:noFill/>
            <a:miter lim="800000"/>
            <a:headEnd/>
            <a:tailEnd/>
          </a:ln>
        </p:spPr>
        <p:txBody>
          <a:bodyPr>
            <a:spAutoFit/>
          </a:bodyPr>
          <a:lstStyle/>
          <a:p>
            <a:r>
              <a:rPr lang="en-US" sz="3200">
                <a:solidFill>
                  <a:srgbClr val="0000FF"/>
                </a:solidFill>
              </a:rPr>
              <a:t>Tài nguyên dầu mỏ: Dùng để chế tạo ra xăng, dầu hoả, nhựa đường, nước hoa, thuốc nhuộm, các chất làm ra tơ sợi tổng hợp.</a:t>
            </a:r>
          </a:p>
        </p:txBody>
      </p:sp>
      <p:pic>
        <p:nvPicPr>
          <p:cNvPr id="9219" name="Picture 8" descr="back4">
            <a:hlinkClick r:id="rId2" action="ppaction://hlinksldjump"/>
          </p:cNvPr>
          <p:cNvPicPr>
            <a:picLocks noChangeAspect="1" noChangeArrowheads="1" noCrop="1"/>
          </p:cNvPicPr>
          <p:nvPr/>
        </p:nvPicPr>
        <p:blipFill>
          <a:blip r:embed="rId3"/>
          <a:srcRect/>
          <a:stretch>
            <a:fillRect/>
          </a:stretch>
        </p:blipFill>
        <p:spPr bwMode="auto">
          <a:xfrm>
            <a:off x="228600" y="6400800"/>
            <a:ext cx="990600" cy="239713"/>
          </a:xfrm>
          <a:prstGeom prst="rect">
            <a:avLst/>
          </a:prstGeom>
          <a:noFill/>
          <a:ln w="9525">
            <a:noFill/>
            <a:miter lim="800000"/>
            <a:headEnd/>
            <a:tailEnd/>
          </a:ln>
        </p:spPr>
      </p:pic>
      <p:sp>
        <p:nvSpPr>
          <p:cNvPr id="9220" name="AutoShape 9" descr="6832">
            <a:hlinkClick r:id="rId4" action="ppaction://hlinksldjump" highlightClick="1"/>
          </p:cNvPr>
          <p:cNvSpPr>
            <a:spLocks noChangeArrowheads="1"/>
          </p:cNvSpPr>
          <p:nvPr/>
        </p:nvSpPr>
        <p:spPr bwMode="auto">
          <a:xfrm>
            <a:off x="4419600" y="6292850"/>
            <a:ext cx="184150" cy="368300"/>
          </a:xfrm>
          <a:prstGeom prst="actionButtonHome">
            <a:avLst/>
          </a:prstGeom>
          <a:blipFill dpi="0" rotWithShape="0">
            <a:blip r:embed="rId5"/>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coi%20xay%20gio"/>
          <p:cNvPicPr>
            <a:picLocks noChangeAspect="1" noChangeArrowheads="1"/>
          </p:cNvPicPr>
          <p:nvPr/>
        </p:nvPicPr>
        <p:blipFill>
          <a:blip r:embed="rId2"/>
          <a:srcRect/>
          <a:stretch>
            <a:fillRect/>
          </a:stretch>
        </p:blipFill>
        <p:spPr bwMode="auto">
          <a:xfrm>
            <a:off x="5257800" y="1524000"/>
            <a:ext cx="3481388" cy="4800600"/>
          </a:xfrm>
          <a:prstGeom prst="rect">
            <a:avLst/>
          </a:prstGeom>
          <a:noFill/>
          <a:ln w="9525">
            <a:noFill/>
            <a:miter lim="800000"/>
            <a:headEnd/>
            <a:tailEnd/>
          </a:ln>
        </p:spPr>
      </p:pic>
      <p:sp>
        <p:nvSpPr>
          <p:cNvPr id="10243" name="Text Box 6"/>
          <p:cNvSpPr txBox="1">
            <a:spLocks noChangeArrowheads="1"/>
          </p:cNvSpPr>
          <p:nvPr/>
        </p:nvSpPr>
        <p:spPr bwMode="auto">
          <a:xfrm>
            <a:off x="914400" y="2424113"/>
            <a:ext cx="4343400" cy="2554287"/>
          </a:xfrm>
          <a:prstGeom prst="rect">
            <a:avLst/>
          </a:prstGeom>
          <a:noFill/>
          <a:ln w="9525" algn="ctr">
            <a:noFill/>
            <a:miter lim="800000"/>
            <a:headEnd/>
            <a:tailEnd/>
          </a:ln>
        </p:spPr>
        <p:txBody>
          <a:bodyPr>
            <a:spAutoFit/>
          </a:bodyPr>
          <a:lstStyle/>
          <a:p>
            <a:r>
              <a:rPr lang="en-US" sz="3200">
                <a:solidFill>
                  <a:srgbClr val="0000FF"/>
                </a:solidFill>
              </a:rPr>
              <a:t>Tài nguyên gió: Năng lượng làm cánh quạt quay, chạy máy phát điện, quay bánh xe nước.</a:t>
            </a:r>
          </a:p>
        </p:txBody>
      </p:sp>
      <p:pic>
        <p:nvPicPr>
          <p:cNvPr id="10244" name="Picture 8" descr="back4">
            <a:hlinkClick r:id="rId3" action="ppaction://hlinksldjump"/>
          </p:cNvPr>
          <p:cNvPicPr>
            <a:picLocks noChangeAspect="1" noChangeArrowheads="1" noCrop="1"/>
          </p:cNvPicPr>
          <p:nvPr/>
        </p:nvPicPr>
        <p:blipFill>
          <a:blip r:embed="rId4"/>
          <a:srcRect/>
          <a:stretch>
            <a:fillRect/>
          </a:stretch>
        </p:blipFill>
        <p:spPr bwMode="auto">
          <a:xfrm>
            <a:off x="0" y="6618288"/>
            <a:ext cx="990600" cy="239712"/>
          </a:xfrm>
          <a:prstGeom prst="rect">
            <a:avLst/>
          </a:prstGeom>
          <a:noFill/>
          <a:ln w="9525">
            <a:noFill/>
            <a:miter lim="800000"/>
            <a:headEnd/>
            <a:tailEnd/>
          </a:ln>
        </p:spPr>
      </p:pic>
      <p:sp>
        <p:nvSpPr>
          <p:cNvPr id="10245" name="AutoShape 9" descr="6832">
            <a:hlinkClick r:id="rId5" action="ppaction://hlinksldjump" highlightClick="1"/>
          </p:cNvPr>
          <p:cNvSpPr>
            <a:spLocks noChangeArrowheads="1"/>
          </p:cNvSpPr>
          <p:nvPr/>
        </p:nvSpPr>
        <p:spPr bwMode="auto">
          <a:xfrm>
            <a:off x="4419600" y="6292850"/>
            <a:ext cx="184150" cy="368300"/>
          </a:xfrm>
          <a:prstGeom prst="actionButtonHome">
            <a:avLst/>
          </a:prstGeom>
          <a:blipFill dpi="0" rotWithShape="0">
            <a:blip r:embed="rId6"/>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box(in)">
                                      <p:cBhvr>
                                        <p:cTn id="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33400" y="1066800"/>
            <a:ext cx="8686800" cy="1373188"/>
          </a:xfrm>
          <a:prstGeom prst="rect">
            <a:avLst/>
          </a:prstGeom>
          <a:noFill/>
          <a:ln w="9525" algn="ctr">
            <a:noFill/>
            <a:miter lim="800000"/>
            <a:headEnd/>
            <a:tailEnd/>
          </a:ln>
        </p:spPr>
        <p:txBody>
          <a:bodyPr>
            <a:spAutoFit/>
          </a:bodyPr>
          <a:lstStyle/>
          <a:p>
            <a:r>
              <a:rPr lang="en-US" sz="2800">
                <a:solidFill>
                  <a:srgbClr val="0000FF"/>
                </a:solidFill>
              </a:rPr>
              <a:t>Tài nguyên nước: cung cấp cho hoạt động sống của con người, thực vật, động vật. Năng lượng nước chảy làm chạy máy phát điện, quay bánh xe nước</a:t>
            </a:r>
            <a:r>
              <a:rPr lang="en-US" sz="2800"/>
              <a:t>.</a:t>
            </a:r>
          </a:p>
        </p:txBody>
      </p:sp>
      <p:pic>
        <p:nvPicPr>
          <p:cNvPr id="14342" name="Picture 6" descr="10"/>
          <p:cNvPicPr>
            <a:picLocks noChangeAspect="1" noChangeArrowheads="1"/>
          </p:cNvPicPr>
          <p:nvPr/>
        </p:nvPicPr>
        <p:blipFill>
          <a:blip r:embed="rId2">
            <a:lum bright="-6000" contrast="42000"/>
          </a:blip>
          <a:srcRect/>
          <a:stretch>
            <a:fillRect/>
          </a:stretch>
        </p:blipFill>
        <p:spPr bwMode="auto">
          <a:xfrm>
            <a:off x="1143000" y="2514600"/>
            <a:ext cx="5943600" cy="3648075"/>
          </a:xfrm>
          <a:prstGeom prst="rect">
            <a:avLst/>
          </a:prstGeom>
          <a:noFill/>
          <a:ln w="9525">
            <a:noFill/>
            <a:miter lim="800000"/>
            <a:headEnd/>
            <a:tailEnd/>
          </a:ln>
        </p:spPr>
      </p:pic>
      <p:pic>
        <p:nvPicPr>
          <p:cNvPr id="11268" name="Picture 7" descr="back4">
            <a:hlinkClick r:id="rId3" action="ppaction://hlinksldjump"/>
          </p:cNvPr>
          <p:cNvPicPr>
            <a:picLocks noChangeAspect="1" noChangeArrowheads="1" noCrop="1"/>
          </p:cNvPicPr>
          <p:nvPr/>
        </p:nvPicPr>
        <p:blipFill>
          <a:blip r:embed="rId4"/>
          <a:srcRect/>
          <a:stretch>
            <a:fillRect/>
          </a:stretch>
        </p:blipFill>
        <p:spPr bwMode="auto">
          <a:xfrm>
            <a:off x="0" y="6618288"/>
            <a:ext cx="990600" cy="239712"/>
          </a:xfrm>
          <a:prstGeom prst="rect">
            <a:avLst/>
          </a:prstGeom>
          <a:noFill/>
          <a:ln w="9525">
            <a:noFill/>
            <a:miter lim="800000"/>
            <a:headEnd/>
            <a:tailEnd/>
          </a:ln>
        </p:spPr>
      </p:pic>
      <p:sp>
        <p:nvSpPr>
          <p:cNvPr id="11269" name="AutoShape 8" descr="6832">
            <a:hlinkClick r:id="rId5" action="ppaction://hlinksldjump" highlightClick="1"/>
          </p:cNvPr>
          <p:cNvSpPr>
            <a:spLocks noChangeArrowheads="1"/>
          </p:cNvSpPr>
          <p:nvPr/>
        </p:nvSpPr>
        <p:spPr bwMode="auto">
          <a:xfrm>
            <a:off x="4419600" y="6292850"/>
            <a:ext cx="184150" cy="368300"/>
          </a:xfrm>
          <a:prstGeom prst="actionButtonHome">
            <a:avLst/>
          </a:prstGeom>
          <a:blipFill dpi="0" rotWithShape="0">
            <a:blip r:embed="rId6"/>
            <a:srcRect/>
            <a:stretch>
              <a:fillRect/>
            </a:stretch>
          </a:blip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checkerboard(across)">
                                      <p:cBhvr>
                                        <p:cTn id="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4" descr="31"/>
          <p:cNvPicPr>
            <a:picLocks noChangeAspect="1" noChangeArrowheads="1"/>
          </p:cNvPicPr>
          <p:nvPr/>
        </p:nvPicPr>
        <p:blipFill>
          <a:blip r:embed="rId2"/>
          <a:srcRect/>
          <a:stretch>
            <a:fillRect/>
          </a:stretch>
        </p:blipFill>
        <p:spPr bwMode="auto">
          <a:xfrm>
            <a:off x="76200" y="1143000"/>
            <a:ext cx="4505325" cy="4524375"/>
          </a:xfrm>
          <a:prstGeom prst="rect">
            <a:avLst/>
          </a:prstGeom>
          <a:noFill/>
          <a:ln w="9525">
            <a:solidFill>
              <a:srgbClr val="CC3300"/>
            </a:solidFill>
            <a:miter lim="800000"/>
            <a:headEnd/>
            <a:tailEnd/>
          </a:ln>
        </p:spPr>
      </p:pic>
      <p:sp>
        <p:nvSpPr>
          <p:cNvPr id="7173" name="Rectangle 5"/>
          <p:cNvSpPr>
            <a:spLocks noChangeArrowheads="1"/>
          </p:cNvSpPr>
          <p:nvPr/>
        </p:nvSpPr>
        <p:spPr bwMode="auto">
          <a:xfrm>
            <a:off x="152400" y="152400"/>
            <a:ext cx="5181600" cy="466725"/>
          </a:xfrm>
          <a:prstGeom prst="rect">
            <a:avLst/>
          </a:prstGeom>
          <a:gradFill rotWithShape="1">
            <a:gsLst>
              <a:gs pos="0">
                <a:srgbClr val="FFCC00"/>
              </a:gs>
              <a:gs pos="50000">
                <a:schemeClr val="bg1"/>
              </a:gs>
              <a:gs pos="100000">
                <a:srgbClr val="FFCC00"/>
              </a:gs>
            </a:gsLst>
            <a:lin ang="5400000" scaled="1"/>
          </a:gradFill>
          <a:ln w="9525">
            <a:solidFill>
              <a:srgbClr val="CC3300"/>
            </a:solidFill>
            <a:miter lim="800000"/>
            <a:headEnd/>
            <a:tailEnd/>
          </a:ln>
          <a:effectLst/>
          <a:extLst/>
        </p:spPr>
        <p:txBody>
          <a:bodyPr>
            <a:spAutoFit/>
          </a:bodyPr>
          <a:lstStyle/>
          <a:p>
            <a:pPr algn="ctr">
              <a:defRPr/>
            </a:pPr>
            <a:r>
              <a:rPr lang="en-US" sz="2400" b="1">
                <a:solidFill>
                  <a:srgbClr val="FF6600"/>
                </a:solidFill>
                <a:latin typeface="Arial"/>
              </a:rPr>
              <a:t>Tài nguyên năng lượng mặt trời</a:t>
            </a:r>
          </a:p>
        </p:txBody>
      </p:sp>
      <p:sp>
        <p:nvSpPr>
          <p:cNvPr id="7174" name="Text Box 6"/>
          <p:cNvSpPr txBox="1">
            <a:spLocks noChangeArrowheads="1"/>
          </p:cNvSpPr>
          <p:nvPr/>
        </p:nvSpPr>
        <p:spPr bwMode="auto">
          <a:xfrm>
            <a:off x="76200" y="6019800"/>
            <a:ext cx="5000625" cy="466725"/>
          </a:xfrm>
          <a:prstGeom prst="rect">
            <a:avLst/>
          </a:prstGeom>
          <a:gradFill rotWithShape="1">
            <a:gsLst>
              <a:gs pos="0">
                <a:srgbClr val="00FFFF"/>
              </a:gs>
              <a:gs pos="50000">
                <a:schemeClr val="bg1"/>
              </a:gs>
              <a:gs pos="100000">
                <a:srgbClr val="00FFFF"/>
              </a:gs>
            </a:gsLst>
            <a:lin ang="5400000" scaled="1"/>
          </a:gradFill>
          <a:ln w="9525">
            <a:solidFill>
              <a:srgbClr val="FFCC00"/>
            </a:solidFill>
            <a:miter lim="800000"/>
            <a:headEnd/>
            <a:tailEnd/>
          </a:ln>
          <a:effectLst/>
          <a:extLst/>
        </p:spPr>
        <p:txBody>
          <a:bodyPr>
            <a:spAutoFit/>
          </a:bodyPr>
          <a:lstStyle/>
          <a:p>
            <a:pPr algn="ctr">
              <a:defRPr/>
            </a:pPr>
            <a:r>
              <a:rPr lang="en-US" sz="2400" b="1">
                <a:solidFill>
                  <a:srgbClr val="009900"/>
                </a:solidFill>
                <a:latin typeface="Arial"/>
              </a:rPr>
              <a:t>Tài nguyên thực vật động vật</a:t>
            </a:r>
          </a:p>
        </p:txBody>
      </p:sp>
      <p:sp>
        <p:nvSpPr>
          <p:cNvPr id="7175" name="AutoShape 7"/>
          <p:cNvSpPr>
            <a:spLocks noChangeArrowheads="1"/>
          </p:cNvSpPr>
          <p:nvPr/>
        </p:nvSpPr>
        <p:spPr bwMode="auto">
          <a:xfrm>
            <a:off x="3657600" y="609600"/>
            <a:ext cx="228600" cy="838200"/>
          </a:xfrm>
          <a:prstGeom prst="downArrow">
            <a:avLst>
              <a:gd name="adj1" fmla="val 50000"/>
              <a:gd name="adj2" fmla="val 91667"/>
            </a:avLst>
          </a:prstGeom>
          <a:solidFill>
            <a:srgbClr val="FF6699"/>
          </a:solidFill>
          <a:ln w="9525">
            <a:solidFill>
              <a:schemeClr val="tx1"/>
            </a:solidFill>
            <a:miter lim="800000"/>
            <a:headEnd/>
            <a:tailEnd/>
          </a:ln>
        </p:spPr>
        <p:txBody>
          <a:bodyPr wrap="none" anchor="ctr"/>
          <a:lstStyle/>
          <a:p>
            <a:endParaRPr lang="en-US"/>
          </a:p>
        </p:txBody>
      </p:sp>
      <p:sp>
        <p:nvSpPr>
          <p:cNvPr id="7176" name="Line 8"/>
          <p:cNvSpPr>
            <a:spLocks noChangeShapeType="1"/>
          </p:cNvSpPr>
          <p:nvPr/>
        </p:nvSpPr>
        <p:spPr bwMode="auto">
          <a:xfrm>
            <a:off x="609600" y="4419600"/>
            <a:ext cx="990600" cy="1600200"/>
          </a:xfrm>
          <a:prstGeom prst="line">
            <a:avLst/>
          </a:prstGeom>
          <a:noFill/>
          <a:ln w="38100">
            <a:solidFill>
              <a:srgbClr val="0000FF"/>
            </a:solidFill>
            <a:round/>
            <a:headEnd type="triangle" w="med" len="med"/>
            <a:tailEnd/>
          </a:ln>
        </p:spPr>
        <p:txBody>
          <a:bodyPr/>
          <a:lstStyle/>
          <a:p>
            <a:endParaRPr lang="en-US"/>
          </a:p>
        </p:txBody>
      </p:sp>
      <p:sp>
        <p:nvSpPr>
          <p:cNvPr id="7177" name="Line 9"/>
          <p:cNvSpPr>
            <a:spLocks noChangeShapeType="1"/>
          </p:cNvSpPr>
          <p:nvPr/>
        </p:nvSpPr>
        <p:spPr bwMode="auto">
          <a:xfrm flipV="1">
            <a:off x="1905000" y="5334000"/>
            <a:ext cx="228600" cy="685800"/>
          </a:xfrm>
          <a:prstGeom prst="line">
            <a:avLst/>
          </a:prstGeom>
          <a:noFill/>
          <a:ln w="38100">
            <a:solidFill>
              <a:srgbClr val="0000FF"/>
            </a:solidFill>
            <a:round/>
            <a:headEnd/>
            <a:tailEnd type="triangle" w="med" len="med"/>
          </a:ln>
        </p:spPr>
        <p:txBody>
          <a:bodyPr/>
          <a:lstStyle/>
          <a:p>
            <a:endParaRPr lang="en-US"/>
          </a:p>
        </p:txBody>
      </p:sp>
      <p:sp>
        <p:nvSpPr>
          <p:cNvPr id="7178" name="Text Box 10"/>
          <p:cNvSpPr txBox="1">
            <a:spLocks noChangeArrowheads="1"/>
          </p:cNvSpPr>
          <p:nvPr/>
        </p:nvSpPr>
        <p:spPr bwMode="auto">
          <a:xfrm>
            <a:off x="4648200" y="685800"/>
            <a:ext cx="4191000" cy="1938338"/>
          </a:xfrm>
          <a:prstGeom prst="rect">
            <a:avLst/>
          </a:prstGeom>
          <a:gradFill rotWithShape="1">
            <a:gsLst>
              <a:gs pos="0">
                <a:srgbClr val="FFCC66"/>
              </a:gs>
              <a:gs pos="50000">
                <a:schemeClr val="bg1"/>
              </a:gs>
              <a:gs pos="100000">
                <a:srgbClr val="FFCC66"/>
              </a:gs>
            </a:gsLst>
            <a:lin ang="5400000" scaled="1"/>
          </a:gradFill>
          <a:ln>
            <a:noFill/>
          </a:ln>
          <a:effectLst/>
          <a:extLst/>
        </p:spPr>
        <p:txBody>
          <a:bodyPr>
            <a:spAutoFit/>
          </a:bodyPr>
          <a:lstStyle/>
          <a:p>
            <a:pPr>
              <a:defRPr/>
            </a:pPr>
            <a:r>
              <a:rPr lang="en-US" sz="2400" b="1">
                <a:solidFill>
                  <a:srgbClr val="FF6600"/>
                </a:solidFill>
                <a:latin typeface="Arial"/>
              </a:rPr>
              <a:t>Mặt trời cung cấp ánh sáng và nhiệt cho sự sống trên trái đất. Năng lượng mặt trời còn có thể tạo ra điện nhờ các nhà máy.</a:t>
            </a:r>
          </a:p>
        </p:txBody>
      </p:sp>
      <p:sp>
        <p:nvSpPr>
          <p:cNvPr id="7179" name="Text Box 11"/>
          <p:cNvSpPr txBox="1">
            <a:spLocks noChangeArrowheads="1"/>
          </p:cNvSpPr>
          <p:nvPr/>
        </p:nvSpPr>
        <p:spPr bwMode="auto">
          <a:xfrm>
            <a:off x="4724400" y="3962400"/>
            <a:ext cx="4343400" cy="1938338"/>
          </a:xfrm>
          <a:prstGeom prst="rect">
            <a:avLst/>
          </a:prstGeom>
          <a:gradFill rotWithShape="1">
            <a:gsLst>
              <a:gs pos="0">
                <a:schemeClr val="accent1"/>
              </a:gs>
              <a:gs pos="50000">
                <a:schemeClr val="bg1"/>
              </a:gs>
              <a:gs pos="100000">
                <a:schemeClr val="accent1"/>
              </a:gs>
            </a:gsLst>
            <a:lin ang="5400000" scaled="1"/>
          </a:gradFill>
          <a:ln>
            <a:noFill/>
          </a:ln>
          <a:effectLst/>
          <a:extLst/>
        </p:spPr>
        <p:txBody>
          <a:bodyPr>
            <a:spAutoFit/>
          </a:bodyPr>
          <a:lstStyle/>
          <a:p>
            <a:pPr>
              <a:defRPr/>
            </a:pPr>
            <a:r>
              <a:rPr lang="en-US" sz="2400" b="1">
                <a:solidFill>
                  <a:srgbClr val="009900"/>
                </a:solidFill>
                <a:latin typeface="Arial"/>
              </a:rPr>
              <a:t>Thực vật, động vật cung cấp thức ăn cho con người, tạo ra chuỗi thức ăn trong tự nhiên, duy trì sự sống trên trái đất.</a:t>
            </a:r>
          </a:p>
        </p:txBody>
      </p:sp>
      <p:sp>
        <p:nvSpPr>
          <p:cNvPr id="12298" name="AutoShape 12" descr="6832">
            <a:hlinkClick r:id="rId3" action="ppaction://hlinksldjump" highlightClick="1"/>
          </p:cNvPr>
          <p:cNvSpPr>
            <a:spLocks noChangeArrowheads="1"/>
          </p:cNvSpPr>
          <p:nvPr/>
        </p:nvSpPr>
        <p:spPr bwMode="auto">
          <a:xfrm>
            <a:off x="5334000" y="6292850"/>
            <a:ext cx="184150" cy="368300"/>
          </a:xfrm>
          <a:prstGeom prst="actionButtonHome">
            <a:avLst/>
          </a:prstGeom>
          <a:blipFill dpi="0" rotWithShape="0">
            <a:blip r:embed="rId4"/>
            <a:srcRect/>
            <a:stretch>
              <a:fillRect/>
            </a:stretch>
          </a:blipFill>
          <a:ln w="9525">
            <a:noFill/>
            <a:miter lim="800000"/>
            <a:headEnd/>
            <a:tailEnd/>
          </a:ln>
        </p:spPr>
        <p:txBody>
          <a:bodyPr wrap="none"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linds(horizontal)">
                                      <p:cBhvr>
                                        <p:cTn id="7" dur="500"/>
                                        <p:tgtEl>
                                          <p:spTgt spid="7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box(in)">
                                      <p:cBhvr>
                                        <p:cTn id="12" dur="500"/>
                                        <p:tgtEl>
                                          <p:spTgt spid="71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ox(in)">
                                      <p:cBhvr>
                                        <p:cTn id="17" dur="500"/>
                                        <p:tgtEl>
                                          <p:spTgt spid="7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176"/>
                                        </p:tgtEl>
                                        <p:attrNameLst>
                                          <p:attrName>style.visibility</p:attrName>
                                        </p:attrNameLst>
                                      </p:cBhvr>
                                      <p:to>
                                        <p:strVal val="visible"/>
                                      </p:to>
                                    </p:set>
                                    <p:animEffect transition="in" filter="box(in)">
                                      <p:cBhvr>
                                        <p:cTn id="22" dur="500"/>
                                        <p:tgtEl>
                                          <p:spTgt spid="717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177"/>
                                        </p:tgtEl>
                                        <p:attrNameLst>
                                          <p:attrName>style.visibility</p:attrName>
                                        </p:attrNameLst>
                                      </p:cBhvr>
                                      <p:to>
                                        <p:strVal val="visible"/>
                                      </p:to>
                                    </p:set>
                                    <p:animEffect transition="in" filter="box(in)">
                                      <p:cBhvr>
                                        <p:cTn id="27" dur="5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173"/>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178"/>
                                        </p:tgtEl>
                                        <p:attrNameLst>
                                          <p:attrName>style.visibility</p:attrName>
                                        </p:attrNameLst>
                                      </p:cBhvr>
                                      <p:to>
                                        <p:strVal val="visible"/>
                                      </p:to>
                                    </p:set>
                                    <p:animEffect transition="in" filter="checkerboard(across)">
                                      <p:cBhvr>
                                        <p:cTn id="33" dur="500"/>
                                        <p:tgtEl>
                                          <p:spTgt spid="7178"/>
                                        </p:tgtEl>
                                      </p:cBhvr>
                                    </p:animEffect>
                                  </p:childTnLst>
                                </p:cTn>
                              </p:par>
                            </p:childTnLst>
                          </p:cTn>
                        </p:par>
                      </p:childTnLst>
                    </p:cTn>
                  </p:par>
                </p:childTnLst>
              </p:cTn>
              <p:nextCondLst>
                <p:cond evt="onClick" delay="0">
                  <p:tgtEl>
                    <p:spTgt spid="7173"/>
                  </p:tgtEl>
                </p:cond>
              </p:nextCondLst>
            </p:seq>
            <p:seq concurrent="1" nextAc="seek">
              <p:cTn id="34" restart="whenNotActive" fill="hold" evtFilter="cancelBubble" nodeType="interactiveSeq">
                <p:stCondLst>
                  <p:cond evt="onClick" delay="0">
                    <p:tgtEl>
                      <p:spTgt spid="7174"/>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7179"/>
                                        </p:tgtEl>
                                        <p:attrNameLst>
                                          <p:attrName>style.visibility</p:attrName>
                                        </p:attrNameLst>
                                      </p:cBhvr>
                                      <p:to>
                                        <p:strVal val="visible"/>
                                      </p:to>
                                    </p:set>
                                    <p:animEffect transition="in" filter="diamond(in)">
                                      <p:cBhvr>
                                        <p:cTn id="39" dur="2000"/>
                                        <p:tgtEl>
                                          <p:spTgt spid="7179"/>
                                        </p:tgtEl>
                                      </p:cBhvr>
                                    </p:animEffect>
                                  </p:childTnLst>
                                </p:cTn>
                              </p:par>
                            </p:childTnLst>
                          </p:cTn>
                        </p:par>
                      </p:childTnLst>
                    </p:cTn>
                  </p:par>
                </p:childTnLst>
              </p:cTn>
              <p:nextCondLst>
                <p:cond evt="onClick" delay="0">
                  <p:tgtEl>
                    <p:spTgt spid="7174"/>
                  </p:tgtEl>
                </p:cond>
              </p:nextCondLst>
            </p:seq>
          </p:childTnLst>
        </p:cTn>
      </p:par>
    </p:tnLst>
    <p:bldLst>
      <p:bldP spid="7173" grpId="0" animBg="1"/>
      <p:bldP spid="7174" grpId="0" animBg="1"/>
      <p:bldP spid="7175" grpId="0" animBg="1"/>
      <p:bldP spid="7176" grpId="0" animBg="1"/>
      <p:bldP spid="7177" grpId="0" animBg="1"/>
      <p:bldP spid="7178" grpId="0" animBg="1"/>
      <p:bldP spid="717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66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1172</TotalTime>
  <Words>1020</Words>
  <Application>Microsoft Office PowerPoint</Application>
  <PresentationFormat>On-screen Show (4:3)</PresentationFormat>
  <Paragraphs>232</Paragraphs>
  <Slides>23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23</vt:i4>
      </vt:variant>
    </vt:vector>
  </HeadingPairs>
  <TitlesOfParts>
    <vt:vector size="25" baseType="lpstr">
      <vt:lpstr>Arial</vt:lpstr>
      <vt:lpstr>Default Design</vt:lpstr>
      <vt:lpstr>PowerPoint Presentation</vt:lpstr>
      <vt:lpstr>PowerPoint Presentation</vt:lpstr>
      <vt:lpstr>Hoạt động 1: Các loại tài nguyên và tác dụng của chúng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 Trò chơi “ Tôi là ai?  tôi có lợi ích gì ?”</vt:lpstr>
      <vt:lpstr>PowerPoint Presentation</vt:lpstr>
      <vt:lpstr>PowerPoint Presentation</vt:lpstr>
      <vt:lpstr>PowerPoint Presentation</vt:lpstr>
      <vt:lpstr>PowerPoint Presentation</vt:lpstr>
      <vt:lpstr>PowerPoint Presentation</vt:lpstr>
      <vt:lpstr>PowerPoint Presentation</vt:lpstr>
      <vt:lpstr>Ở địa phương em ở  có những tài nguyên nào?</vt:lpstr>
    </vt:vector>
  </TitlesOfParts>
  <Company>BVTW HUE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 nguyen thien nhien </dc:title>
  <dc:creator>THANH HOA</dc:creator>
  <cp:lastModifiedBy>Admin</cp:lastModifiedBy>
  <cp:revision>43</cp:revision>
  <dcterms:created xsi:type="dcterms:W3CDTF">2008-03-31T13:05:26Z</dcterms:created>
  <dcterms:modified xsi:type="dcterms:W3CDTF">2024-04-18T16:17:38Z</dcterms:modified>
</cp:coreProperties>
</file>