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01" r:id="rId3"/>
    <p:sldId id="377" r:id="rId4"/>
    <p:sldId id="302" r:id="rId5"/>
    <p:sldId id="365" r:id="rId6"/>
    <p:sldId id="342" r:id="rId7"/>
    <p:sldId id="378" r:id="rId8"/>
    <p:sldId id="356" r:id="rId9"/>
    <p:sldId id="366" r:id="rId10"/>
    <p:sldId id="380" r:id="rId11"/>
    <p:sldId id="367" r:id="rId12"/>
    <p:sldId id="368" r:id="rId13"/>
    <p:sldId id="382" r:id="rId14"/>
    <p:sldId id="363" r:id="rId15"/>
    <p:sldId id="355" r:id="rId16"/>
    <p:sldId id="3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E50DF9-E283-4316-929E-ED19ABB59412}">
          <p14:sldIdLst>
            <p14:sldId id="257"/>
            <p14:sldId id="301"/>
            <p14:sldId id="377"/>
            <p14:sldId id="302"/>
            <p14:sldId id="365"/>
            <p14:sldId id="342"/>
            <p14:sldId id="378"/>
            <p14:sldId id="356"/>
            <p14:sldId id="366"/>
          </p14:sldIdLst>
        </p14:section>
        <p14:section name="Untitled Section" id="{71E38645-FF55-4E2E-A49C-6F1760FB209D}">
          <p14:sldIdLst>
            <p14:sldId id="380"/>
            <p14:sldId id="367"/>
            <p14:sldId id="368"/>
            <p14:sldId id="382"/>
            <p14:sldId id="363"/>
            <p14:sldId id="355"/>
            <p14:sldId id="3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2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4.xml"/><Relationship Id="rId7" Type="http://schemas.openxmlformats.org/officeDocument/2006/relationships/image" Target="../media/image15.gif"/><Relationship Id="rId12" Type="http://schemas.openxmlformats.org/officeDocument/2006/relationships/audio" Target="../media/audio2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7377" y="1922957"/>
            <a:ext cx="8650287" cy="29238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4477" y="0"/>
            <a:ext cx="11877523" cy="8150623"/>
            <a:chOff x="212877" y="0"/>
            <a:chExt cx="11877523" cy="8150623"/>
          </a:xfrm>
        </p:grpSpPr>
        <p:grpSp>
          <p:nvGrpSpPr>
            <p:cNvPr id="12" name="Group 11"/>
            <p:cNvGrpSpPr/>
            <p:nvPr/>
          </p:nvGrpSpPr>
          <p:grpSpPr>
            <a:xfrm>
              <a:off x="212877" y="0"/>
              <a:ext cx="11877523" cy="5506860"/>
              <a:chOff x="238277" y="397565"/>
              <a:chExt cx="11877523" cy="550686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738895-09CE-4CC3-B903-5A59394EE9FC}"/>
                  </a:ext>
                </a:extLst>
              </p:cNvPr>
              <p:cNvSpPr/>
              <p:nvPr/>
            </p:nvSpPr>
            <p:spPr>
              <a:xfrm>
                <a:off x="1033340" y="2961815"/>
                <a:ext cx="1086353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endParaRPr lang="en-US" sz="4267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38277" y="397565"/>
                <a:ext cx="11658600" cy="5506860"/>
                <a:chOff x="238277" y="397565"/>
                <a:chExt cx="11658600" cy="550686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B5E145B-9D4D-4CF4-A2B6-13E1713AE1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277" y="397565"/>
                  <a:ext cx="11658600" cy="28630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B5E145B-9D4D-4CF4-A2B6-13E1713AE1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277" y="3041328"/>
                  <a:ext cx="11658600" cy="28630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3FFD6E8-1366-4238-BB87-E3902A67C056}"/>
                  </a:ext>
                </a:extLst>
              </p:cNvPr>
              <p:cNvSpPr/>
              <p:nvPr/>
            </p:nvSpPr>
            <p:spPr>
              <a:xfrm>
                <a:off x="1033340" y="1040369"/>
                <a:ext cx="1086353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Thứ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Hai,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ngày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18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tháng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3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năm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2024.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3FFD6E8-1366-4238-BB87-E3902A67C056}"/>
                  </a:ext>
                </a:extLst>
              </p:cNvPr>
              <p:cNvSpPr/>
              <p:nvPr/>
            </p:nvSpPr>
            <p:spPr>
              <a:xfrm>
                <a:off x="3680463" y="1917846"/>
                <a:ext cx="6268608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TǨn</a:t>
                </a:r>
                <a:endParaRPr lang="en-US" sz="4267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3FFD6E8-1366-4238-BB87-E3902A67C056}"/>
                  </a:ext>
                </a:extLst>
              </p:cNvPr>
              <p:cNvSpPr/>
              <p:nvPr/>
            </p:nvSpPr>
            <p:spPr>
              <a:xfrm>
                <a:off x="937262" y="2795323"/>
                <a:ext cx="11178538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Phép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trừ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số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có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hai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chữ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số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số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có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mŎ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chữ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số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5E145B-9D4D-4CF4-A2B6-13E1713AE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77" y="5287526"/>
              <a:ext cx="11658600" cy="28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272700" y="3300505"/>
            <a:ext cx="626860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2: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tính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ǟồi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tính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27D45F-F7CF-41F1-BB24-D2A24AD956FB}"/>
              </a:ext>
            </a:extLst>
          </p:cNvPr>
          <p:cNvSpPr/>
          <p:nvPr/>
        </p:nvSpPr>
        <p:spPr>
          <a:xfrm>
            <a:off x="1279732" y="4166240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1584529" y="5059023"/>
            <a:ext cx="9299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BFB999-60CB-4930-8A76-A9515678271F}"/>
              </a:ext>
            </a:extLst>
          </p:cNvPr>
          <p:cNvSpPr/>
          <p:nvPr/>
        </p:nvSpPr>
        <p:spPr>
          <a:xfrm>
            <a:off x="1038169" y="4123374"/>
            <a:ext cx="929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vi-VN" sz="9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</a:t>
            </a:r>
            <a:endParaRPr lang="en-US" sz="96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38C28E-A333-4B6E-8313-80A5BA6C5393}"/>
              </a:ext>
            </a:extLst>
          </p:cNvPr>
          <p:cNvSpPr/>
          <p:nvPr/>
        </p:nvSpPr>
        <p:spPr>
          <a:xfrm>
            <a:off x="1626060" y="4178124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3D6DAB-694F-4EEC-B6B0-4707E695323E}"/>
              </a:ext>
            </a:extLst>
          </p:cNvPr>
          <p:cNvCxnSpPr>
            <a:cxnSpLocks/>
          </p:cNvCxnSpPr>
          <p:nvPr/>
        </p:nvCxnSpPr>
        <p:spPr>
          <a:xfrm>
            <a:off x="1193684" y="5728340"/>
            <a:ext cx="914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3510661-4AF2-40D1-BF6A-0141F6BACAE1}"/>
              </a:ext>
            </a:extLst>
          </p:cNvPr>
          <p:cNvSpPr/>
          <p:nvPr/>
        </p:nvSpPr>
        <p:spPr>
          <a:xfrm>
            <a:off x="1302250" y="5940263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E7F439E-FB15-430B-B390-3F80BEE446AB}"/>
              </a:ext>
            </a:extLst>
          </p:cNvPr>
          <p:cNvSpPr/>
          <p:nvPr/>
        </p:nvSpPr>
        <p:spPr>
          <a:xfrm>
            <a:off x="1626060" y="5934322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A27D45F-F7CF-41F1-BB24-D2A24AD956FB}"/>
              </a:ext>
            </a:extLst>
          </p:cNvPr>
          <p:cNvSpPr/>
          <p:nvPr/>
        </p:nvSpPr>
        <p:spPr>
          <a:xfrm>
            <a:off x="3921332" y="4177998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4226129" y="5070781"/>
            <a:ext cx="9299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7BFB999-60CB-4930-8A76-A9515678271F}"/>
              </a:ext>
            </a:extLst>
          </p:cNvPr>
          <p:cNvSpPr/>
          <p:nvPr/>
        </p:nvSpPr>
        <p:spPr>
          <a:xfrm>
            <a:off x="3685152" y="4110416"/>
            <a:ext cx="929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vi-VN" sz="9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</a:t>
            </a:r>
            <a:endParaRPr lang="en-US" sz="96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938C28E-A333-4B6E-8313-80A5BA6C5393}"/>
              </a:ext>
            </a:extLst>
          </p:cNvPr>
          <p:cNvSpPr/>
          <p:nvPr/>
        </p:nvSpPr>
        <p:spPr>
          <a:xfrm>
            <a:off x="4267660" y="4189882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23D6DAB-694F-4EEC-B6B0-4707E695323E}"/>
              </a:ext>
            </a:extLst>
          </p:cNvPr>
          <p:cNvCxnSpPr>
            <a:cxnSpLocks/>
          </p:cNvCxnSpPr>
          <p:nvPr/>
        </p:nvCxnSpPr>
        <p:spPr>
          <a:xfrm>
            <a:off x="3835284" y="5740098"/>
            <a:ext cx="914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03510661-4AF2-40D1-BF6A-0141F6BACAE1}"/>
              </a:ext>
            </a:extLst>
          </p:cNvPr>
          <p:cNvSpPr/>
          <p:nvPr/>
        </p:nvSpPr>
        <p:spPr>
          <a:xfrm>
            <a:off x="3943850" y="5952021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E7F439E-FB15-430B-B390-3F80BEE446AB}"/>
              </a:ext>
            </a:extLst>
          </p:cNvPr>
          <p:cNvSpPr/>
          <p:nvPr/>
        </p:nvSpPr>
        <p:spPr>
          <a:xfrm>
            <a:off x="4267660" y="5946080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27D45F-F7CF-41F1-BB24-D2A24AD956FB}"/>
              </a:ext>
            </a:extLst>
          </p:cNvPr>
          <p:cNvSpPr/>
          <p:nvPr/>
        </p:nvSpPr>
        <p:spPr>
          <a:xfrm>
            <a:off x="6571654" y="4172322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6876451" y="5065105"/>
            <a:ext cx="9299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BFB999-60CB-4930-8A76-A9515678271F}"/>
              </a:ext>
            </a:extLst>
          </p:cNvPr>
          <p:cNvSpPr/>
          <p:nvPr/>
        </p:nvSpPr>
        <p:spPr>
          <a:xfrm>
            <a:off x="6315655" y="4142156"/>
            <a:ext cx="929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vi-VN" sz="9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</a:t>
            </a:r>
            <a:endParaRPr lang="en-US" sz="96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938C28E-A333-4B6E-8313-80A5BA6C5393}"/>
              </a:ext>
            </a:extLst>
          </p:cNvPr>
          <p:cNvSpPr/>
          <p:nvPr/>
        </p:nvSpPr>
        <p:spPr>
          <a:xfrm>
            <a:off x="6917982" y="4184206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23D6DAB-694F-4EEC-B6B0-4707E695323E}"/>
              </a:ext>
            </a:extLst>
          </p:cNvPr>
          <p:cNvCxnSpPr>
            <a:cxnSpLocks/>
          </p:cNvCxnSpPr>
          <p:nvPr/>
        </p:nvCxnSpPr>
        <p:spPr>
          <a:xfrm>
            <a:off x="6485606" y="5734422"/>
            <a:ext cx="914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3510661-4AF2-40D1-BF6A-0141F6BACAE1}"/>
              </a:ext>
            </a:extLst>
          </p:cNvPr>
          <p:cNvSpPr/>
          <p:nvPr/>
        </p:nvSpPr>
        <p:spPr>
          <a:xfrm>
            <a:off x="6594172" y="5946345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7F439E-FB15-430B-B390-3F80BEE446AB}"/>
              </a:ext>
            </a:extLst>
          </p:cNvPr>
          <p:cNvSpPr/>
          <p:nvPr/>
        </p:nvSpPr>
        <p:spPr>
          <a:xfrm>
            <a:off x="6854482" y="5940404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A27D45F-F7CF-41F1-BB24-D2A24AD956FB}"/>
              </a:ext>
            </a:extLst>
          </p:cNvPr>
          <p:cNvSpPr/>
          <p:nvPr/>
        </p:nvSpPr>
        <p:spPr>
          <a:xfrm>
            <a:off x="9180279" y="4160033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9523176" y="5052816"/>
            <a:ext cx="9299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BFB999-60CB-4930-8A76-A9515678271F}"/>
              </a:ext>
            </a:extLst>
          </p:cNvPr>
          <p:cNvSpPr/>
          <p:nvPr/>
        </p:nvSpPr>
        <p:spPr>
          <a:xfrm>
            <a:off x="8964208" y="4147240"/>
            <a:ext cx="929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vi-VN" sz="9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</a:t>
            </a:r>
            <a:endParaRPr lang="en-US" sz="96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938C28E-A333-4B6E-8313-80A5BA6C5393}"/>
              </a:ext>
            </a:extLst>
          </p:cNvPr>
          <p:cNvSpPr/>
          <p:nvPr/>
        </p:nvSpPr>
        <p:spPr>
          <a:xfrm>
            <a:off x="9526607" y="4171917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3D6DAB-694F-4EEC-B6B0-4707E695323E}"/>
              </a:ext>
            </a:extLst>
          </p:cNvPr>
          <p:cNvCxnSpPr>
            <a:cxnSpLocks/>
          </p:cNvCxnSpPr>
          <p:nvPr/>
        </p:nvCxnSpPr>
        <p:spPr>
          <a:xfrm>
            <a:off x="9132331" y="5722133"/>
            <a:ext cx="914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3510661-4AF2-40D1-BF6A-0141F6BACAE1}"/>
              </a:ext>
            </a:extLst>
          </p:cNvPr>
          <p:cNvSpPr/>
          <p:nvPr/>
        </p:nvSpPr>
        <p:spPr>
          <a:xfrm>
            <a:off x="9202797" y="5934056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E7F439E-FB15-430B-B390-3F80BEE446AB}"/>
              </a:ext>
            </a:extLst>
          </p:cNvPr>
          <p:cNvSpPr/>
          <p:nvPr/>
        </p:nvSpPr>
        <p:spPr>
          <a:xfrm>
            <a:off x="9539307" y="5928115"/>
            <a:ext cx="3203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093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/>
      <p:bldP spid="45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6" grpId="0"/>
      <p:bldP spid="77" grpId="0"/>
      <p:bldP spid="79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245324" y="2551208"/>
            <a:ext cx="8813075" cy="3762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7" y="3344091"/>
            <a:ext cx="2577737" cy="1088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89417" y="3666309"/>
            <a:ext cx="2577737" cy="20421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69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4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8" y="856604"/>
            <a:ext cx="1449414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5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3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29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24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2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1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46787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38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58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4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3" y="1850290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2402745" y="3399364"/>
            <a:ext cx="7688083" cy="3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4477" y="0"/>
            <a:ext cx="11658600" cy="8150623"/>
            <a:chOff x="212877" y="0"/>
            <a:chExt cx="11658600" cy="8150623"/>
          </a:xfrm>
        </p:grpSpPr>
        <p:grpSp>
          <p:nvGrpSpPr>
            <p:cNvPr id="12" name="Group 11"/>
            <p:cNvGrpSpPr/>
            <p:nvPr/>
          </p:nvGrpSpPr>
          <p:grpSpPr>
            <a:xfrm>
              <a:off x="212877" y="0"/>
              <a:ext cx="11658600" cy="5506860"/>
              <a:chOff x="238277" y="397565"/>
              <a:chExt cx="11658600" cy="550686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738895-09CE-4CC3-B903-5A59394EE9FC}"/>
                  </a:ext>
                </a:extLst>
              </p:cNvPr>
              <p:cNvSpPr/>
              <p:nvPr/>
            </p:nvSpPr>
            <p:spPr>
              <a:xfrm>
                <a:off x="1033340" y="2961815"/>
                <a:ext cx="1086353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endParaRPr lang="en-US" sz="4267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38277" y="397565"/>
                <a:ext cx="11658600" cy="5506860"/>
                <a:chOff x="238277" y="397565"/>
                <a:chExt cx="11658600" cy="550686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B5E145B-9D4D-4CF4-A2B6-13E1713AE1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277" y="397565"/>
                  <a:ext cx="11658600" cy="28630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B5E145B-9D4D-4CF4-A2B6-13E1713AE1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277" y="3041328"/>
                  <a:ext cx="11658600" cy="28630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3FFD6E8-1366-4238-BB87-E3902A67C056}"/>
                  </a:ext>
                </a:extLst>
              </p:cNvPr>
              <p:cNvSpPr/>
              <p:nvPr/>
            </p:nvSpPr>
            <p:spPr>
              <a:xfrm>
                <a:off x="238277" y="1054725"/>
                <a:ext cx="1086353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en-US" sz="4267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Bài</a:t>
                </a:r>
                <a:r>
                  <a:rPr lang="en-US" sz="4267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4: 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5E145B-9D4D-4CF4-A2B6-13E1713AE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77" y="5287526"/>
              <a:ext cx="11658600" cy="28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33341" y="1034347"/>
            <a:ext cx="3123745" cy="1775439"/>
            <a:chOff x="1033341" y="1034347"/>
            <a:chExt cx="3123745" cy="177543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3FFD6E8-1366-4238-BB87-E3902A67C056}"/>
                </a:ext>
              </a:extLst>
            </p:cNvPr>
            <p:cNvSpPr/>
            <p:nvPr/>
          </p:nvSpPr>
          <p:spPr>
            <a:xfrm>
              <a:off x="1033341" y="1519910"/>
              <a:ext cx="998660" cy="748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defRPr/>
              </a:pPr>
              <a:r>
                <a:rPr lang="en-US" sz="4267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29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7BFB999-60CB-4930-8A76-A9515678271F}"/>
                </a:ext>
              </a:extLst>
            </p:cNvPr>
            <p:cNvSpPr/>
            <p:nvPr/>
          </p:nvSpPr>
          <p:spPr>
            <a:xfrm>
              <a:off x="1897109" y="1048702"/>
              <a:ext cx="92995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defRPr/>
              </a:pPr>
              <a:r>
                <a:rPr lang="vi-VN" sz="9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-</a:t>
              </a:r>
              <a:endParaRPr lang="en-US" sz="9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FFD6E8-1366-4238-BB87-E3902A67C056}"/>
                </a:ext>
              </a:extLst>
            </p:cNvPr>
            <p:cNvSpPr/>
            <p:nvPr/>
          </p:nvSpPr>
          <p:spPr>
            <a:xfrm>
              <a:off x="2595213" y="1526923"/>
              <a:ext cx="998660" cy="748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defRPr/>
              </a:pPr>
              <a:r>
                <a:rPr lang="en-US" sz="4267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5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7BFB999-60CB-4930-8A76-A9515678271F}"/>
                </a:ext>
              </a:extLst>
            </p:cNvPr>
            <p:cNvSpPr/>
            <p:nvPr/>
          </p:nvSpPr>
          <p:spPr>
            <a:xfrm>
              <a:off x="3227131" y="1034347"/>
              <a:ext cx="92995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defRPr/>
              </a:pPr>
              <a:r>
                <a:rPr lang="vi-VN" sz="9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-</a:t>
              </a:r>
              <a:endParaRPr lang="en-US" sz="9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BFB999-60CB-4930-8A76-A9515678271F}"/>
                </a:ext>
              </a:extLst>
            </p:cNvPr>
            <p:cNvSpPr/>
            <p:nvPr/>
          </p:nvSpPr>
          <p:spPr>
            <a:xfrm>
              <a:off x="3225854" y="1240126"/>
              <a:ext cx="92995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defRPr/>
              </a:pPr>
              <a:r>
                <a:rPr lang="vi-VN" sz="9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-</a:t>
              </a:r>
              <a:endParaRPr lang="en-US" sz="9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3893918" y="1526923"/>
            <a:ext cx="9986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24 </a:t>
            </a:r>
            <a:endParaRPr lang="en-US" sz="4267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4477" y="2863097"/>
            <a:ext cx="11658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1109540" y="3285210"/>
            <a:ext cx="1086353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24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3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2022.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3754331" y="4178401"/>
            <a:ext cx="626860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TǨn</a:t>
            </a:r>
            <a:endParaRPr lang="en-US" sz="4267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FFD6E8-1366-4238-BB87-E3902A67C056}"/>
              </a:ext>
            </a:extLst>
          </p:cNvPr>
          <p:cNvSpPr/>
          <p:nvPr/>
        </p:nvSpPr>
        <p:spPr>
          <a:xfrm>
            <a:off x="2881552" y="5053070"/>
            <a:ext cx="626860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4267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lang="en-US" sz="4267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1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6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39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6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4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6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4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4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4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4" y="4552398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11184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0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4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8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29" grpId="0"/>
      <p:bldP spid="31" grpId="0"/>
      <p:bldP spid="32" grpId="0"/>
      <p:bldP spid="34" grpId="0"/>
      <p:bldP spid="7" grpId="0" animBg="1"/>
      <p:bldP spid="33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0" y="1447801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1690" y="642126"/>
            <a:ext cx="3564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8601" y="195311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3713" y="296894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8185" y="234924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570051" y="166783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6214" y="364609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6877" y="363995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9782" y="365308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02036" y="1961031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7148" y="2976865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1620" y="235716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399649" y="365401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0312" y="3647878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3217" y="3661000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1655" y="4802078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645610" y="4328160"/>
            <a:ext cx="3416010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30 + 50 = 80  </a:t>
            </a:r>
          </a:p>
          <a:p>
            <a:pPr algn="ctr"/>
            <a:r>
              <a:rPr lang="en-US" sz="4000" dirty="0"/>
              <a:t>   20 + 50 = 70</a:t>
            </a:r>
          </a:p>
          <a:p>
            <a:pPr algn="ctr"/>
            <a:r>
              <a:rPr lang="en-US" sz="4000" dirty="0"/>
              <a:t>   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9633" y="4693216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239633" y="5158412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283407" y="5910316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026640" y="1318786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94329" y="1373003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74" y="1502455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r>
                <a:rPr lang="vi-VN" altLang="en-US" dirty="0"/>
                <a:t>          </a:t>
              </a:r>
              <a:r>
                <a:rPr lang="vi-VN" altLang="en-US" dirty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894" y="2537805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48700" y="3101857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54441"/>
              </p:ext>
            </p:extLst>
          </p:nvPr>
        </p:nvGraphicFramePr>
        <p:xfrm>
          <a:off x="5113220" y="2240257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647495" y="2851519"/>
            <a:ext cx="43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932893" y="3653801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44338" y="3672265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86276" y="3672265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66062" y="3698165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6062" y="2611851"/>
            <a:ext cx="3425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cộng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53393" y="4725981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8967" y="4713056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1882110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1891100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3" y="1891100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6" y="1887821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71" y="1858116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" y="3302917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3302222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7115" y="3333649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721449" y="3658710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87389" y="3688012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37440" y="368142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482155" y="3684237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774732" y="370666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79561" y="1517577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09030" y="2716679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836" y="3280731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/>
        </p:nvGraphicFramePr>
        <p:xfrm>
          <a:off x="5104008" y="2238099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18396" y="3047027"/>
            <a:ext cx="127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909029" y="3832675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0474" y="3851139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62412" y="3851139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18172" y="3832675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906505" y="2687155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94296" y="479952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96218" y="476810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93797" y="2069909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13005" y="2067612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322382" y="3706664"/>
            <a:ext cx="1555882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2930912" y="2067075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456863" y="3779842"/>
            <a:ext cx="325423" cy="36235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134315" y="3767089"/>
            <a:ext cx="320367" cy="3695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821081" y="3721656"/>
            <a:ext cx="237667" cy="39156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380096" y="3726776"/>
            <a:ext cx="338496" cy="38132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700088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2586039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ư gi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80" y="0"/>
            <a:ext cx="12216780" cy="6714309"/>
          </a:xfrm>
        </p:spPr>
      </p:pic>
    </p:spTree>
    <p:extLst>
      <p:ext uri="{BB962C8B-B14F-4D97-AF65-F5344CB8AC3E}">
        <p14:creationId xmlns:p14="http://schemas.microsoft.com/office/powerpoint/2010/main" val="160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044446" y="96442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65916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2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40833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35297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297" y="28938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6967" y="27893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867" y="4079589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08473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089051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081177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2601" y="27414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77401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03683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513871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818671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08117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6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698606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0003406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6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0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4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33" grpId="0" animBg="1"/>
      <p:bldP spid="35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446</Words>
  <Application>Microsoft Office PowerPoint</Application>
  <PresentationFormat>Màn hình rộng</PresentationFormat>
  <Paragraphs>210</Paragraphs>
  <Slides>16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HP001 4 hàng</vt:lpstr>
      <vt:lpstr>Times New Roman</vt:lpstr>
      <vt:lpstr>Verdana</vt:lpstr>
      <vt:lpstr>Office Theme</vt:lpstr>
      <vt:lpstr>Bản trình bày PowerPoint</vt:lpstr>
      <vt:lpstr>Bản trình bày PowerPoint</vt:lpstr>
      <vt:lpstr>Bản trình bày PowerPoint</vt:lpstr>
      <vt:lpstr>   Khám phá</vt:lpstr>
      <vt:lpstr>   Khám phá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thanhtamthlb@gmail.com</cp:lastModifiedBy>
  <cp:revision>122</cp:revision>
  <dcterms:created xsi:type="dcterms:W3CDTF">2020-08-16T02:02:21Z</dcterms:created>
  <dcterms:modified xsi:type="dcterms:W3CDTF">2024-04-15T10:20:51Z</dcterms:modified>
</cp:coreProperties>
</file>