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209" r:id="rId3"/>
    <p:sldId id="5210" r:id="rId4"/>
    <p:sldId id="2007577481" r:id="rId5"/>
    <p:sldId id="272" r:id="rId6"/>
    <p:sldId id="268" r:id="rId7"/>
    <p:sldId id="2007577484" r:id="rId8"/>
    <p:sldId id="2007577485" r:id="rId9"/>
    <p:sldId id="2007577497" r:id="rId10"/>
    <p:sldId id="2007577489" r:id="rId11"/>
    <p:sldId id="2007577486" r:id="rId12"/>
    <p:sldId id="2007577498" r:id="rId13"/>
    <p:sldId id="2007577499" r:id="rId14"/>
    <p:sldId id="200757748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82" d="100"/>
          <a:sy n="82" d="100"/>
        </p:scale>
        <p:origin x="1152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5761-C06D-4AE4-90A5-24BDEF0E299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763FC-CC46-A990-CBFA-16EF083973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D59A-648D-3DA3-B081-F827FCAE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7DA8-FC75-5401-35CA-1CFACFEBE6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8E4A-7099-7309-8FF6-0314CE3AD5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26F3-12E0-37A6-4232-699800855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96044-BDBA-54C0-EADB-A0AC410F6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5726C96-0144-C03E-E2E4-47DA9FB6339C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" y="2003905"/>
            <a:ext cx="2942227" cy="43184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4" y="4026573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2" y="1033411"/>
            <a:ext cx="9160838" cy="379538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12" y="3083290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03" y="5207035"/>
            <a:ext cx="947825" cy="70495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81" y="1307094"/>
            <a:ext cx="1476376" cy="12788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914400" y="142161"/>
            <a:ext cx="10698473" cy="1200329"/>
            <a:chOff x="6096000" y="2379308"/>
            <a:chExt cx="5830957" cy="22396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21281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096000" y="2379308"/>
              <a:ext cx="5744682" cy="223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 các sơ đồ chuỗi thức ăn trong vùng biển dựa vào các sơ đồ gợi ý trong SGK.</a:t>
              </a:r>
              <a:endPara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3A0F04C8-334C-BA3E-BDED-35A8863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42"/>
            <a:ext cx="5802437" cy="358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42" y="2776821"/>
            <a:ext cx="5834463" cy="2836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5F1B6B-806E-516F-2BC6-1F27B0B7A342}"/>
              </a:ext>
            </a:extLst>
          </p:cNvPr>
          <p:cNvSpPr txBox="1"/>
          <p:nvPr/>
        </p:nvSpPr>
        <p:spPr>
          <a:xfrm>
            <a:off x="245805" y="1312597"/>
            <a:ext cx="117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1804229"/>
            <a:chOff x="6096000" y="2435087"/>
            <a:chExt cx="5830957" cy="3366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366482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292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83" y="2062975"/>
            <a:ext cx="8236213" cy="4003528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CA3E5C13-60B3-8746-2493-B25F6E6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8" y="2697785"/>
            <a:ext cx="4080210" cy="4160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31F51-2FEF-2EB3-7851-EE9CD6E02D87}"/>
              </a:ext>
            </a:extLst>
          </p:cNvPr>
          <p:cNvSpPr txBox="1"/>
          <p:nvPr/>
        </p:nvSpPr>
        <p:spPr>
          <a:xfrm>
            <a:off x="7468733" y="2360329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C3EF9-3AD0-1F9C-004C-05864EBE46A4}"/>
              </a:ext>
            </a:extLst>
          </p:cNvPr>
          <p:cNvSpPr txBox="1"/>
          <p:nvPr/>
        </p:nvSpPr>
        <p:spPr>
          <a:xfrm>
            <a:off x="10207017" y="2360329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B4D0F-0A5F-15E4-8B58-F93B15BC5072}"/>
              </a:ext>
            </a:extLst>
          </p:cNvPr>
          <p:cNvSpPr txBox="1"/>
          <p:nvPr/>
        </p:nvSpPr>
        <p:spPr>
          <a:xfrm>
            <a:off x="7369979" y="3659938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sứa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E07FE-1614-2E9C-FA56-3502DA74E684}"/>
              </a:ext>
            </a:extLst>
          </p:cNvPr>
          <p:cNvSpPr txBox="1"/>
          <p:nvPr/>
        </p:nvSpPr>
        <p:spPr>
          <a:xfrm>
            <a:off x="7310984" y="4959547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41B7D-6937-3FCD-D12E-C84425ADF017}"/>
              </a:ext>
            </a:extLst>
          </p:cNvPr>
          <p:cNvSpPr txBox="1"/>
          <p:nvPr/>
        </p:nvSpPr>
        <p:spPr>
          <a:xfrm>
            <a:off x="4250966" y="3556491"/>
            <a:ext cx="1668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 </a:t>
            </a:r>
            <a:r>
              <a:rPr lang="vi-VN" b="1" dirty="0">
                <a:solidFill>
                  <a:srgbClr val="009999"/>
                </a:solidFill>
              </a:rPr>
              <a:t>động vật phù du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BEA29-FDFC-5A0E-F445-D07AD7B37C9E}"/>
              </a:ext>
            </a:extLst>
          </p:cNvPr>
          <p:cNvSpPr txBox="1"/>
          <p:nvPr/>
        </p:nvSpPr>
        <p:spPr>
          <a:xfrm>
            <a:off x="10207016" y="4959547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80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2030371"/>
            <a:chOff x="6096000" y="2435087"/>
            <a:chExt cx="5830957" cy="3788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788436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33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chuỗi thức ăn nào trong sơ đồ có sử dụng chung một vài sinh vật? Điều đó có thể có ý nghĩa gì đối với tự nhiên?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047A4-F046-906E-1EA6-130BDBD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5" y="2289117"/>
            <a:ext cx="8522005" cy="41443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14360-DBC5-D727-7724-EE6C38599944}"/>
              </a:ext>
            </a:extLst>
          </p:cNvPr>
          <p:cNvSpPr/>
          <p:nvPr/>
        </p:nvSpPr>
        <p:spPr>
          <a:xfrm>
            <a:off x="1730485" y="228911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5B7991-60F0-D5A6-D430-EBE3CE933FE2}"/>
              </a:ext>
            </a:extLst>
          </p:cNvPr>
          <p:cNvSpPr/>
          <p:nvPr/>
        </p:nvSpPr>
        <p:spPr>
          <a:xfrm>
            <a:off x="1761163" y="479142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6F0C-2231-DBD1-CD51-45121D8E9C70}"/>
              </a:ext>
            </a:extLst>
          </p:cNvPr>
          <p:cNvSpPr/>
          <p:nvPr/>
        </p:nvSpPr>
        <p:spPr>
          <a:xfrm>
            <a:off x="4817021" y="2435092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A45C57-8DD6-6734-7E58-3A5D435D6685}"/>
              </a:ext>
            </a:extLst>
          </p:cNvPr>
          <p:cNvSpPr/>
          <p:nvPr/>
        </p:nvSpPr>
        <p:spPr>
          <a:xfrm>
            <a:off x="4806007" y="5048858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9683D-FF8D-69AD-12CB-5163AA95A96A}"/>
              </a:ext>
            </a:extLst>
          </p:cNvPr>
          <p:cNvSpPr/>
          <p:nvPr/>
        </p:nvSpPr>
        <p:spPr>
          <a:xfrm>
            <a:off x="7751950" y="2395765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637A6A-F2B6-EA2F-C473-2D5C7242C5DE}"/>
              </a:ext>
            </a:extLst>
          </p:cNvPr>
          <p:cNvSpPr/>
          <p:nvPr/>
        </p:nvSpPr>
        <p:spPr>
          <a:xfrm>
            <a:off x="7782027" y="5068522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735714-7E33-FAF9-4B04-954A5E07C149}"/>
              </a:ext>
            </a:extLst>
          </p:cNvPr>
          <p:cNvSpPr/>
          <p:nvPr/>
        </p:nvSpPr>
        <p:spPr>
          <a:xfrm>
            <a:off x="1639440" y="3665926"/>
            <a:ext cx="8613050" cy="1012823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D83681-B958-0A26-A285-F9EEBA524621}"/>
              </a:ext>
            </a:extLst>
          </p:cNvPr>
          <p:cNvSpPr/>
          <p:nvPr/>
        </p:nvSpPr>
        <p:spPr>
          <a:xfrm>
            <a:off x="1761163" y="4873591"/>
            <a:ext cx="8613050" cy="1206807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5F70B8-D3D6-A9B9-9669-52B2CBB5ED56}"/>
              </a:ext>
            </a:extLst>
          </p:cNvPr>
          <p:cNvSpPr/>
          <p:nvPr/>
        </p:nvSpPr>
        <p:spPr>
          <a:xfrm>
            <a:off x="1838633" y="3736259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A8339-9728-4522-7431-128CC41F322E}"/>
              </a:ext>
            </a:extLst>
          </p:cNvPr>
          <p:cNvSpPr/>
          <p:nvPr/>
        </p:nvSpPr>
        <p:spPr>
          <a:xfrm>
            <a:off x="1838633" y="5085534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3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462F-190B-DF06-472B-028456E80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768" y="2965726"/>
            <a:ext cx="9015173" cy="22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FDF3CF8D-BEF1-53EA-7050-1DDB377E8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A59B7F-F11C-AACF-A272-D9C42E06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10C4D-6598-04EB-FAC3-266D1AFD58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56" y="3811920"/>
            <a:ext cx="3171926" cy="31719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1D6E295-C89C-8B9D-6673-F6C0BF62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975121B9-1000-91EF-3D26-873CE29DD7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B6255-3E3B-BB25-42DC-EFDB476BA264}"/>
              </a:ext>
            </a:extLst>
          </p:cNvPr>
          <p:cNvSpPr txBox="1"/>
          <p:nvPr/>
        </p:nvSpPr>
        <p:spPr>
          <a:xfrm>
            <a:off x="342586" y="1203064"/>
            <a:ext cx="11668539" cy="477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02408-4539-E6C7-D4D2-CE1C337DA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431" y="121590"/>
            <a:ext cx="7206214" cy="15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-01-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6F34-BBFF-742F-B3CD-0AC1BD239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351" y="3019974"/>
            <a:ext cx="10667734" cy="21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2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2AF10-533D-533C-39F6-991F452B5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08" y="2969737"/>
            <a:ext cx="8889283" cy="2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24465" y="212813"/>
            <a:ext cx="11336593" cy="1339314"/>
            <a:chOff x="813903" y="400034"/>
            <a:chExt cx="10168836" cy="1339314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168836" cy="1339314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895641" y="479860"/>
              <a:ext cx="100782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Quan sát hình 6. Hãy viết vào vở các chuỗi thức ăn theo đường gạch nối giữa các sinh vật theo gợi ý sau: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D3F07C-57B8-89F3-FC76-FC814490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2948565"/>
            <a:ext cx="5009266" cy="380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61A9-B584-DB85-5524-2CB5A2C6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99" y="1755003"/>
            <a:ext cx="6934801" cy="99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0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1FE03-D3DA-A5EF-6D0D-26843D8C2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210"/>
            <a:ext cx="5991674" cy="408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530679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270553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21ACD70-E44C-598B-FB5E-F6EB973C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" y="2104103"/>
            <a:ext cx="4662475" cy="475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0D442-5AA4-C5C5-044D-6FA31C2AA3F8}"/>
              </a:ext>
            </a:extLst>
          </p:cNvPr>
          <p:cNvSpPr txBox="1"/>
          <p:nvPr/>
        </p:nvSpPr>
        <p:spPr>
          <a:xfrm>
            <a:off x="7795824" y="2539343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thỏ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858CF-0585-27D0-38D0-C3BE0CA9F397}"/>
              </a:ext>
            </a:extLst>
          </p:cNvPr>
          <p:cNvSpPr txBox="1"/>
          <p:nvPr/>
        </p:nvSpPr>
        <p:spPr>
          <a:xfrm>
            <a:off x="10258805" y="2528270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B37E8-87A1-B1B4-548E-7352448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3598523"/>
            <a:ext cx="6934801" cy="990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B8ED-56B7-75C7-F432-A73990370B7C}"/>
              </a:ext>
            </a:extLst>
          </p:cNvPr>
          <p:cNvSpPr txBox="1"/>
          <p:nvPr/>
        </p:nvSpPr>
        <p:spPr>
          <a:xfrm>
            <a:off x="7795824" y="3822424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nai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5013-BB4E-5FF4-3860-14650D870122}"/>
              </a:ext>
            </a:extLst>
          </p:cNvPr>
          <p:cNvSpPr txBox="1"/>
          <p:nvPr/>
        </p:nvSpPr>
        <p:spPr>
          <a:xfrm>
            <a:off x="10258805" y="3811351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32FE7-4105-D873-A90F-56DF65BF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04" y="4780648"/>
            <a:ext cx="6934801" cy="990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3EBC5-F621-BABA-7462-A4D1ED79A72B}"/>
              </a:ext>
            </a:extLst>
          </p:cNvPr>
          <p:cNvSpPr txBox="1"/>
          <p:nvPr/>
        </p:nvSpPr>
        <p:spPr>
          <a:xfrm>
            <a:off x="7809045" y="5004549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trâu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CC481-8890-30AD-7F40-F5A42EAD5900}"/>
              </a:ext>
            </a:extLst>
          </p:cNvPr>
          <p:cNvSpPr txBox="1"/>
          <p:nvPr/>
        </p:nvSpPr>
        <p:spPr>
          <a:xfrm>
            <a:off x="10193369" y="4993476"/>
            <a:ext cx="1202219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sư tử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467</Words>
  <Application>Microsoft Office PowerPoint</Application>
  <PresentationFormat>Widescreen</PresentationFormat>
  <Paragraphs>38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Cambria</vt:lpstr>
      <vt:lpstr>等线</vt:lpstr>
      <vt:lpstr>等线 Light</vt:lpstr>
      <vt:lpstr>SVN-Newton</vt:lpstr>
      <vt:lpstr>Times New Roman</vt:lpstr>
      <vt:lpstr>UVF Salome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IT</cp:lastModifiedBy>
  <cp:revision>71</cp:revision>
  <dcterms:created xsi:type="dcterms:W3CDTF">2022-05-28T00:08:25Z</dcterms:created>
  <dcterms:modified xsi:type="dcterms:W3CDTF">2024-04-14T15:19:22Z</dcterms:modified>
</cp:coreProperties>
</file>