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  <p:sldMasterId id="2147483665" r:id="rId3"/>
  </p:sldMasterIdLst>
  <p:notesMasterIdLst>
    <p:notesMasterId r:id="rId24"/>
  </p:notesMasterIdLst>
  <p:handoutMasterIdLst>
    <p:handoutMasterId r:id="rId25"/>
  </p:handoutMasterIdLst>
  <p:sldIdLst>
    <p:sldId id="335" r:id="rId4"/>
    <p:sldId id="316" r:id="rId5"/>
    <p:sldId id="324" r:id="rId6"/>
    <p:sldId id="317" r:id="rId7"/>
    <p:sldId id="327" r:id="rId8"/>
    <p:sldId id="329" r:id="rId9"/>
    <p:sldId id="330" r:id="rId10"/>
    <p:sldId id="260" r:id="rId11"/>
    <p:sldId id="282" r:id="rId12"/>
    <p:sldId id="331" r:id="rId13"/>
    <p:sldId id="323" r:id="rId14"/>
    <p:sldId id="325" r:id="rId15"/>
    <p:sldId id="263" r:id="rId16"/>
    <p:sldId id="290" r:id="rId17"/>
    <p:sldId id="332" r:id="rId18"/>
    <p:sldId id="333" r:id="rId19"/>
    <p:sldId id="334" r:id="rId20"/>
    <p:sldId id="279" r:id="rId21"/>
    <p:sldId id="322" r:id="rId22"/>
    <p:sldId id="286" r:id="rId23"/>
  </p:sldIdLst>
  <p:sldSz cx="12192000" cy="6858000"/>
  <p:notesSz cx="6858000" cy="9144000"/>
  <p:embeddedFontLst>
    <p:embeddedFont>
      <p:font typeface="#9Slide07 HoneyCream" panose="020B0604020202020204" charset="0"/>
      <p:regular r:id="rId26"/>
    </p:embeddedFont>
    <p:embeddedFont>
      <p:font typeface="字魂131号-酷乐潮玩体" panose="020B0604020202020204" charset="-122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汉仪劲楷简" panose="020B0604020202020204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88C23"/>
    <a:srgbClr val="E28700"/>
    <a:srgbClr val="769D27"/>
    <a:srgbClr val="FFBF2F"/>
    <a:srgbClr val="CEE4AE"/>
    <a:srgbClr val="AAD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劲楷简" panose="00020600040101010101" charset="-122"/>
              </a:rPr>
              <a:t>2024/4/16</a:t>
            </a:fld>
            <a:endParaRPr lang="zh-CN" altLang="en-US">
              <a:latin typeface="汉仪劲楷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劲楷简" panose="00020600040101010101" charset="-122"/>
              </a:rPr>
              <a:t>‹#›</a:t>
            </a:fld>
            <a:endParaRPr lang="zh-CN" altLang="en-US">
              <a:latin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662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46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9633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132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22256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1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4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4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104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405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2180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5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846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3382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83B3DF-C6FC-33FD-739A-6262190D76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9ECCA-212A-BF1C-FE7C-B17E9810B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9467A-EEFA-0505-BE5D-CB651BC90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200B9-DA8B-4B83-B066-09B91D8AC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535E856-3AA9-EF02-CA4A-F05F02B66DB7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11BAD0-5622-63EF-E56F-52A5BFE131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83CAC-4945-BB60-0788-05FB4F67A7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9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C149C-4708-F1D4-FBC3-7E79E1DB8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64" y="766219"/>
            <a:ext cx="7966828" cy="396044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161F5179-4200-5A07-4ED3-F070AF003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66" y="3153747"/>
            <a:ext cx="4509775" cy="33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758788" y="619017"/>
            <a:ext cx="10664890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472" y="1917612"/>
            <a:ext cx="5565310" cy="1544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2051035" y="3297008"/>
            <a:ext cx="8285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FB120-520D-B0E0-248B-C03D9A86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7562">
            <a:off x="3891053" y="320691"/>
            <a:ext cx="4109060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5B775-1D53-56A2-F3B3-740832E5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54" y="1977053"/>
            <a:ext cx="8480271" cy="5255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F153E-7F3A-13C0-9E83-4EC4664E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82C19-75E7-0904-31FC-ED0CC7CB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E0FF6-7568-E57C-2F5E-43B515F42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08963-5C7D-CE63-BA4E-42BE3561C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DB40F8C1-9714-EBC3-3B8C-E5763699109E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8CE934-9C3C-36E7-FB96-11DA892E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7A5ABA-7563-9C80-BBBD-F1F257147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790DC-CDAD-DE73-0E34-2A0EB3A7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246" y="2127379"/>
            <a:ext cx="4477226" cy="340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FCD12-84F3-3BCB-CF6B-14B46CB49000}"/>
              </a:ext>
            </a:extLst>
          </p:cNvPr>
          <p:cNvSpPr txBox="1"/>
          <p:nvPr/>
        </p:nvSpPr>
        <p:spPr>
          <a:xfrm>
            <a:off x="511484" y="871050"/>
            <a:ext cx="1134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Xây dựng ý tưởng để chuẩn bị cho kế hoạch: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C484E-3156-704B-1805-D2EFA7C290E7}"/>
              </a:ext>
            </a:extLst>
          </p:cNvPr>
          <p:cNvSpPr txBox="1"/>
          <p:nvPr/>
        </p:nvSpPr>
        <p:spPr>
          <a:xfrm>
            <a:off x="438539" y="1679505"/>
            <a:ext cx="6959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biển báo, bảng nhắc nhở nội quy, quy định bảo vệ không gian công cộng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bảng 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dẫn nơi để thùng rác và nhà vệ sinh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àm các chậu trồng hoa từ nguyên liệu tái chế, ươm trồng cây con, cây hoa để đưa đến địa điểm cần chăm sóc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huẩn bị túi đựng rác và nhãn rác để thực hiện phân loại rác....</a:t>
            </a:r>
            <a:endParaRPr lang="en-US" sz="3000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-215581" y="2495539"/>
            <a:ext cx="5373597" cy="4694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DA496-50D6-897A-690D-C17D07C3DC33}"/>
              </a:ext>
            </a:extLst>
          </p:cNvPr>
          <p:cNvGrpSpPr/>
          <p:nvPr/>
        </p:nvGrpSpPr>
        <p:grpSpPr>
          <a:xfrm>
            <a:off x="867747" y="831531"/>
            <a:ext cx="10450286" cy="1200329"/>
            <a:chOff x="867747" y="831531"/>
            <a:chExt cx="10450286" cy="1200329"/>
          </a:xfrm>
        </p:grpSpPr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9B0DB38A-C133-46BE-8660-679E37F8D1C5}"/>
                </a:ext>
              </a:extLst>
            </p:cNvPr>
            <p:cNvSpPr txBox="1"/>
            <p:nvPr/>
          </p:nvSpPr>
          <p:spPr>
            <a:xfrm>
              <a:off x="867747" y="859524"/>
              <a:ext cx="10450286" cy="1155556"/>
            </a:xfrm>
            <a:custGeom>
              <a:avLst/>
              <a:gdLst>
                <a:gd name="connsiteX0" fmla="*/ 0 w 10450286"/>
                <a:gd name="connsiteY0" fmla="*/ 192597 h 1155556"/>
                <a:gd name="connsiteX1" fmla="*/ 192597 w 10450286"/>
                <a:gd name="connsiteY1" fmla="*/ 0 h 1155556"/>
                <a:gd name="connsiteX2" fmla="*/ 1064905 w 10450286"/>
                <a:gd name="connsiteY2" fmla="*/ 0 h 1155556"/>
                <a:gd name="connsiteX3" fmla="*/ 1836562 w 10450286"/>
                <a:gd name="connsiteY3" fmla="*/ 0 h 1155556"/>
                <a:gd name="connsiteX4" fmla="*/ 2608219 w 10450286"/>
                <a:gd name="connsiteY4" fmla="*/ 0 h 1155556"/>
                <a:gd name="connsiteX5" fmla="*/ 3279225 w 10450286"/>
                <a:gd name="connsiteY5" fmla="*/ 0 h 1155556"/>
                <a:gd name="connsiteX6" fmla="*/ 4050882 w 10450286"/>
                <a:gd name="connsiteY6" fmla="*/ 0 h 1155556"/>
                <a:gd name="connsiteX7" fmla="*/ 4520587 w 10450286"/>
                <a:gd name="connsiteY7" fmla="*/ 0 h 1155556"/>
                <a:gd name="connsiteX8" fmla="*/ 5090942 w 10450286"/>
                <a:gd name="connsiteY8" fmla="*/ 0 h 1155556"/>
                <a:gd name="connsiteX9" fmla="*/ 5963250 w 10450286"/>
                <a:gd name="connsiteY9" fmla="*/ 0 h 1155556"/>
                <a:gd name="connsiteX10" fmla="*/ 6634256 w 10450286"/>
                <a:gd name="connsiteY10" fmla="*/ 0 h 1155556"/>
                <a:gd name="connsiteX11" fmla="*/ 7204611 w 10450286"/>
                <a:gd name="connsiteY11" fmla="*/ 0 h 1155556"/>
                <a:gd name="connsiteX12" fmla="*/ 7573664 w 10450286"/>
                <a:gd name="connsiteY12" fmla="*/ 0 h 1155556"/>
                <a:gd name="connsiteX13" fmla="*/ 7942718 w 10450286"/>
                <a:gd name="connsiteY13" fmla="*/ 0 h 1155556"/>
                <a:gd name="connsiteX14" fmla="*/ 8815026 w 10450286"/>
                <a:gd name="connsiteY14" fmla="*/ 0 h 1155556"/>
                <a:gd name="connsiteX15" fmla="*/ 9184079 w 10450286"/>
                <a:gd name="connsiteY15" fmla="*/ 0 h 1155556"/>
                <a:gd name="connsiteX16" fmla="*/ 9653783 w 10450286"/>
                <a:gd name="connsiteY16" fmla="*/ 0 h 1155556"/>
                <a:gd name="connsiteX17" fmla="*/ 10257689 w 10450286"/>
                <a:gd name="connsiteY17" fmla="*/ 0 h 1155556"/>
                <a:gd name="connsiteX18" fmla="*/ 10450286 w 10450286"/>
                <a:gd name="connsiteY18" fmla="*/ 192597 h 1155556"/>
                <a:gd name="connsiteX19" fmla="*/ 10450286 w 10450286"/>
                <a:gd name="connsiteY19" fmla="*/ 593185 h 1155556"/>
                <a:gd name="connsiteX20" fmla="*/ 10450286 w 10450286"/>
                <a:gd name="connsiteY20" fmla="*/ 962959 h 1155556"/>
                <a:gd name="connsiteX21" fmla="*/ 10257689 w 10450286"/>
                <a:gd name="connsiteY21" fmla="*/ 1155556 h 1155556"/>
                <a:gd name="connsiteX22" fmla="*/ 9486032 w 10450286"/>
                <a:gd name="connsiteY22" fmla="*/ 1155556 h 1155556"/>
                <a:gd name="connsiteX23" fmla="*/ 9016328 w 10450286"/>
                <a:gd name="connsiteY23" fmla="*/ 1155556 h 1155556"/>
                <a:gd name="connsiteX24" fmla="*/ 8445972 w 10450286"/>
                <a:gd name="connsiteY24" fmla="*/ 1155556 h 1155556"/>
                <a:gd name="connsiteX25" fmla="*/ 7875617 w 10450286"/>
                <a:gd name="connsiteY25" fmla="*/ 1155556 h 1155556"/>
                <a:gd name="connsiteX26" fmla="*/ 7003309 w 10450286"/>
                <a:gd name="connsiteY26" fmla="*/ 1155556 h 1155556"/>
                <a:gd name="connsiteX27" fmla="*/ 6231652 w 10450286"/>
                <a:gd name="connsiteY27" fmla="*/ 1155556 h 1155556"/>
                <a:gd name="connsiteX28" fmla="*/ 5862599 w 10450286"/>
                <a:gd name="connsiteY28" fmla="*/ 1155556 h 1155556"/>
                <a:gd name="connsiteX29" fmla="*/ 4990291 w 10450286"/>
                <a:gd name="connsiteY29" fmla="*/ 1155556 h 1155556"/>
                <a:gd name="connsiteX30" fmla="*/ 4419936 w 10450286"/>
                <a:gd name="connsiteY30" fmla="*/ 1155556 h 1155556"/>
                <a:gd name="connsiteX31" fmla="*/ 3748930 w 10450286"/>
                <a:gd name="connsiteY31" fmla="*/ 1155556 h 1155556"/>
                <a:gd name="connsiteX32" fmla="*/ 3077923 w 10450286"/>
                <a:gd name="connsiteY32" fmla="*/ 1155556 h 1155556"/>
                <a:gd name="connsiteX33" fmla="*/ 2205615 w 10450286"/>
                <a:gd name="connsiteY33" fmla="*/ 1155556 h 1155556"/>
                <a:gd name="connsiteX34" fmla="*/ 1534609 w 10450286"/>
                <a:gd name="connsiteY34" fmla="*/ 1155556 h 1155556"/>
                <a:gd name="connsiteX35" fmla="*/ 192597 w 10450286"/>
                <a:gd name="connsiteY35" fmla="*/ 1155556 h 1155556"/>
                <a:gd name="connsiteX36" fmla="*/ 0 w 10450286"/>
                <a:gd name="connsiteY36" fmla="*/ 962959 h 1155556"/>
                <a:gd name="connsiteX37" fmla="*/ 0 w 10450286"/>
                <a:gd name="connsiteY37" fmla="*/ 585482 h 1155556"/>
                <a:gd name="connsiteX38" fmla="*/ 0 w 10450286"/>
                <a:gd name="connsiteY38" fmla="*/ 192597 h 115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50286" h="1155556" extrusionOk="0">
                  <a:moveTo>
                    <a:pt x="0" y="192597"/>
                  </a:moveTo>
                  <a:cubicBezTo>
                    <a:pt x="-10987" y="85325"/>
                    <a:pt x="97378" y="2270"/>
                    <a:pt x="192597" y="0"/>
                  </a:cubicBezTo>
                  <a:cubicBezTo>
                    <a:pt x="623715" y="-25384"/>
                    <a:pt x="646311" y="12636"/>
                    <a:pt x="1064905" y="0"/>
                  </a:cubicBezTo>
                  <a:cubicBezTo>
                    <a:pt x="1483499" y="-12636"/>
                    <a:pt x="1458624" y="29029"/>
                    <a:pt x="1836562" y="0"/>
                  </a:cubicBezTo>
                  <a:cubicBezTo>
                    <a:pt x="2214500" y="-29029"/>
                    <a:pt x="2328747" y="-30240"/>
                    <a:pt x="2608219" y="0"/>
                  </a:cubicBezTo>
                  <a:cubicBezTo>
                    <a:pt x="2887691" y="30240"/>
                    <a:pt x="2977219" y="16962"/>
                    <a:pt x="3279225" y="0"/>
                  </a:cubicBezTo>
                  <a:cubicBezTo>
                    <a:pt x="3581231" y="-16962"/>
                    <a:pt x="3689963" y="-16826"/>
                    <a:pt x="4050882" y="0"/>
                  </a:cubicBezTo>
                  <a:cubicBezTo>
                    <a:pt x="4411801" y="16826"/>
                    <a:pt x="4345278" y="-22888"/>
                    <a:pt x="4520587" y="0"/>
                  </a:cubicBezTo>
                  <a:cubicBezTo>
                    <a:pt x="4695896" y="22888"/>
                    <a:pt x="4899208" y="-868"/>
                    <a:pt x="5090942" y="0"/>
                  </a:cubicBezTo>
                  <a:cubicBezTo>
                    <a:pt x="5282676" y="868"/>
                    <a:pt x="5574455" y="-34049"/>
                    <a:pt x="5963250" y="0"/>
                  </a:cubicBezTo>
                  <a:cubicBezTo>
                    <a:pt x="6352045" y="34049"/>
                    <a:pt x="6319282" y="-29922"/>
                    <a:pt x="6634256" y="0"/>
                  </a:cubicBezTo>
                  <a:cubicBezTo>
                    <a:pt x="6949230" y="29922"/>
                    <a:pt x="7083062" y="-14761"/>
                    <a:pt x="7204611" y="0"/>
                  </a:cubicBezTo>
                  <a:cubicBezTo>
                    <a:pt x="7326161" y="14761"/>
                    <a:pt x="7397864" y="-7522"/>
                    <a:pt x="7573664" y="0"/>
                  </a:cubicBezTo>
                  <a:cubicBezTo>
                    <a:pt x="7749464" y="7522"/>
                    <a:pt x="7863021" y="-2019"/>
                    <a:pt x="7942718" y="0"/>
                  </a:cubicBezTo>
                  <a:cubicBezTo>
                    <a:pt x="8022415" y="2019"/>
                    <a:pt x="8486890" y="15110"/>
                    <a:pt x="8815026" y="0"/>
                  </a:cubicBezTo>
                  <a:cubicBezTo>
                    <a:pt x="9143162" y="-15110"/>
                    <a:pt x="9034162" y="-2384"/>
                    <a:pt x="9184079" y="0"/>
                  </a:cubicBezTo>
                  <a:cubicBezTo>
                    <a:pt x="9333996" y="2384"/>
                    <a:pt x="9508789" y="1664"/>
                    <a:pt x="9653783" y="0"/>
                  </a:cubicBezTo>
                  <a:cubicBezTo>
                    <a:pt x="9798777" y="-1664"/>
                    <a:pt x="10035061" y="17558"/>
                    <a:pt x="10257689" y="0"/>
                  </a:cubicBezTo>
                  <a:cubicBezTo>
                    <a:pt x="10371644" y="-14040"/>
                    <a:pt x="10471127" y="86547"/>
                    <a:pt x="10450286" y="192597"/>
                  </a:cubicBezTo>
                  <a:cubicBezTo>
                    <a:pt x="10435711" y="383064"/>
                    <a:pt x="10454262" y="412117"/>
                    <a:pt x="10450286" y="593185"/>
                  </a:cubicBezTo>
                  <a:cubicBezTo>
                    <a:pt x="10446310" y="774253"/>
                    <a:pt x="10443936" y="879134"/>
                    <a:pt x="10450286" y="962959"/>
                  </a:cubicBezTo>
                  <a:cubicBezTo>
                    <a:pt x="10460006" y="1081283"/>
                    <a:pt x="10364262" y="1152604"/>
                    <a:pt x="10257689" y="1155556"/>
                  </a:cubicBezTo>
                  <a:cubicBezTo>
                    <a:pt x="9914426" y="1150474"/>
                    <a:pt x="9769374" y="1128043"/>
                    <a:pt x="9486032" y="1155556"/>
                  </a:cubicBezTo>
                  <a:cubicBezTo>
                    <a:pt x="9202690" y="1183069"/>
                    <a:pt x="9147986" y="1135546"/>
                    <a:pt x="9016328" y="1155556"/>
                  </a:cubicBezTo>
                  <a:cubicBezTo>
                    <a:pt x="8884670" y="1175566"/>
                    <a:pt x="8665711" y="1154815"/>
                    <a:pt x="8445972" y="1155556"/>
                  </a:cubicBezTo>
                  <a:cubicBezTo>
                    <a:pt x="8226233" y="1156297"/>
                    <a:pt x="8089930" y="1139614"/>
                    <a:pt x="7875617" y="1155556"/>
                  </a:cubicBezTo>
                  <a:cubicBezTo>
                    <a:pt x="7661305" y="1171498"/>
                    <a:pt x="7346624" y="1138498"/>
                    <a:pt x="7003309" y="1155556"/>
                  </a:cubicBezTo>
                  <a:cubicBezTo>
                    <a:pt x="6659994" y="1172614"/>
                    <a:pt x="6480656" y="1171751"/>
                    <a:pt x="6231652" y="1155556"/>
                  </a:cubicBezTo>
                  <a:cubicBezTo>
                    <a:pt x="5982648" y="1139361"/>
                    <a:pt x="5985564" y="1163778"/>
                    <a:pt x="5862599" y="1155556"/>
                  </a:cubicBezTo>
                  <a:cubicBezTo>
                    <a:pt x="5739634" y="1147334"/>
                    <a:pt x="5270912" y="1168876"/>
                    <a:pt x="4990291" y="1155556"/>
                  </a:cubicBezTo>
                  <a:cubicBezTo>
                    <a:pt x="4709670" y="1142236"/>
                    <a:pt x="4684350" y="1175917"/>
                    <a:pt x="4419936" y="1155556"/>
                  </a:cubicBezTo>
                  <a:cubicBezTo>
                    <a:pt x="4155522" y="1135195"/>
                    <a:pt x="4022589" y="1136239"/>
                    <a:pt x="3748930" y="1155556"/>
                  </a:cubicBezTo>
                  <a:cubicBezTo>
                    <a:pt x="3475271" y="1174873"/>
                    <a:pt x="3307730" y="1125825"/>
                    <a:pt x="3077923" y="1155556"/>
                  </a:cubicBezTo>
                  <a:cubicBezTo>
                    <a:pt x="2848116" y="1185287"/>
                    <a:pt x="2641093" y="1182785"/>
                    <a:pt x="2205615" y="1155556"/>
                  </a:cubicBezTo>
                  <a:cubicBezTo>
                    <a:pt x="1770137" y="1128327"/>
                    <a:pt x="1767462" y="1171495"/>
                    <a:pt x="1534609" y="1155556"/>
                  </a:cubicBezTo>
                  <a:cubicBezTo>
                    <a:pt x="1301756" y="1139617"/>
                    <a:pt x="491425" y="1181795"/>
                    <a:pt x="192597" y="1155556"/>
                  </a:cubicBezTo>
                  <a:cubicBezTo>
                    <a:pt x="81855" y="1140102"/>
                    <a:pt x="22127" y="1059936"/>
                    <a:pt x="0" y="962959"/>
                  </a:cubicBezTo>
                  <a:cubicBezTo>
                    <a:pt x="15332" y="783192"/>
                    <a:pt x="1091" y="759978"/>
                    <a:pt x="0" y="585482"/>
                  </a:cubicBezTo>
                  <a:cubicBezTo>
                    <a:pt x="-1091" y="410986"/>
                    <a:pt x="-15986" y="372166"/>
                    <a:pt x="0" y="192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59424643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algn="ctr"/>
              <a:endParaRPr lang="zh-CN" altLang="en-US" sz="28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汉仪劲楷简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F8918-2923-4B4B-BD5B-F0B099C88B5B}"/>
                </a:ext>
              </a:extLst>
            </p:cNvPr>
            <p:cNvSpPr txBox="1"/>
            <p:nvPr/>
          </p:nvSpPr>
          <p:spPr>
            <a:xfrm>
              <a:off x="933062" y="831531"/>
              <a:ext cx="10179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CA3F8A-277C-60FE-C90F-0D037EE4048B}"/>
              </a:ext>
            </a:extLst>
          </p:cNvPr>
          <p:cNvGrpSpPr/>
          <p:nvPr/>
        </p:nvGrpSpPr>
        <p:grpSpPr>
          <a:xfrm>
            <a:off x="-12442" y="1919321"/>
            <a:ext cx="13327225" cy="5522519"/>
            <a:chOff x="-12442" y="1919321"/>
            <a:chExt cx="13327225" cy="5522519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0DD8190-3409-48BC-AA9A-06260B2DAB23}"/>
                </a:ext>
              </a:extLst>
            </p:cNvPr>
            <p:cNvSpPr/>
            <p:nvPr/>
          </p:nvSpPr>
          <p:spPr>
            <a:xfrm>
              <a:off x="-12442" y="1919321"/>
              <a:ext cx="13327225" cy="2391422"/>
            </a:xfrm>
            <a:custGeom>
              <a:avLst/>
              <a:gdLst>
                <a:gd name="connsiteX0" fmla="*/ 0 w 13327225"/>
                <a:gd name="connsiteY0" fmla="*/ 0 h 2391422"/>
                <a:gd name="connsiteX1" fmla="*/ 939838 w 13327225"/>
                <a:gd name="connsiteY1" fmla="*/ 1264160 h 2391422"/>
                <a:gd name="connsiteX2" fmla="*/ 3081439 w 13327225"/>
                <a:gd name="connsiteY2" fmla="*/ 750594 h 2391422"/>
                <a:gd name="connsiteX3" fmla="*/ 4406458 w 13327225"/>
                <a:gd name="connsiteY3" fmla="*/ 1876488 h 2391422"/>
                <a:gd name="connsiteX4" fmla="*/ 6517244 w 13327225"/>
                <a:gd name="connsiteY4" fmla="*/ 2370300 h 2391422"/>
                <a:gd name="connsiteX5" fmla="*/ 6871609 w 13327225"/>
                <a:gd name="connsiteY5" fmla="*/ 1224654 h 2391422"/>
                <a:gd name="connsiteX6" fmla="*/ 9090245 w 13327225"/>
                <a:gd name="connsiteY6" fmla="*/ 750594 h 2391422"/>
                <a:gd name="connsiteX7" fmla="*/ 10261192 w 13327225"/>
                <a:gd name="connsiteY7" fmla="*/ 1777724 h 2391422"/>
                <a:gd name="connsiteX8" fmla="*/ 12310349 w 13327225"/>
                <a:gd name="connsiteY8" fmla="*/ 2370300 h 2391422"/>
                <a:gd name="connsiteX9" fmla="*/ 13327225 w 13327225"/>
                <a:gd name="connsiteY9" fmla="*/ 1915992 h 23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7225" h="2391422" extrusionOk="0">
                  <a:moveTo>
                    <a:pt x="0" y="0"/>
                  </a:moveTo>
                  <a:cubicBezTo>
                    <a:pt x="190426" y="641646"/>
                    <a:pt x="540143" y="1134616"/>
                    <a:pt x="939838" y="1264160"/>
                  </a:cubicBezTo>
                  <a:cubicBezTo>
                    <a:pt x="1434179" y="1314923"/>
                    <a:pt x="2421753" y="694568"/>
                    <a:pt x="3081439" y="750594"/>
                  </a:cubicBezTo>
                  <a:cubicBezTo>
                    <a:pt x="3570218" y="809349"/>
                    <a:pt x="3773087" y="1591027"/>
                    <a:pt x="4406458" y="1876488"/>
                  </a:cubicBezTo>
                  <a:cubicBezTo>
                    <a:pt x="4981080" y="2175220"/>
                    <a:pt x="6128715" y="2510050"/>
                    <a:pt x="6517244" y="2370300"/>
                  </a:cubicBezTo>
                  <a:cubicBezTo>
                    <a:pt x="6919606" y="2210984"/>
                    <a:pt x="6359634" y="1572826"/>
                    <a:pt x="6871609" y="1224654"/>
                  </a:cubicBezTo>
                  <a:cubicBezTo>
                    <a:pt x="7177685" y="972886"/>
                    <a:pt x="8519126" y="716714"/>
                    <a:pt x="9090245" y="750594"/>
                  </a:cubicBezTo>
                  <a:cubicBezTo>
                    <a:pt x="9610443" y="874588"/>
                    <a:pt x="9710153" y="1493038"/>
                    <a:pt x="10261192" y="1777724"/>
                  </a:cubicBezTo>
                  <a:cubicBezTo>
                    <a:pt x="10742775" y="2045833"/>
                    <a:pt x="11686544" y="2396853"/>
                    <a:pt x="12310349" y="2370300"/>
                  </a:cubicBezTo>
                  <a:cubicBezTo>
                    <a:pt x="12865505" y="2336976"/>
                    <a:pt x="13093798" y="2088089"/>
                    <a:pt x="13327225" y="19159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3598870651">
                    <a:custGeom>
                      <a:avLst/>
                      <a:gdLst>
                        <a:gd name="connsiteX0" fmla="*/ 0 w 12554857"/>
                        <a:gd name="connsiteY0" fmla="*/ 0 h 1757234"/>
                        <a:gd name="connsiteX1" fmla="*/ 885371 w 12554857"/>
                        <a:gd name="connsiteY1" fmla="*/ 928914 h 1757234"/>
                        <a:gd name="connsiteX2" fmla="*/ 2902857 w 12554857"/>
                        <a:gd name="connsiteY2" fmla="*/ 551542 h 1757234"/>
                        <a:gd name="connsiteX3" fmla="*/ 4151086 w 12554857"/>
                        <a:gd name="connsiteY3" fmla="*/ 1378857 h 1757234"/>
                        <a:gd name="connsiteX4" fmla="*/ 6139543 w 12554857"/>
                        <a:gd name="connsiteY4" fmla="*/ 1741714 h 1757234"/>
                        <a:gd name="connsiteX5" fmla="*/ 6473371 w 12554857"/>
                        <a:gd name="connsiteY5" fmla="*/ 899885 h 1757234"/>
                        <a:gd name="connsiteX6" fmla="*/ 8563428 w 12554857"/>
                        <a:gd name="connsiteY6" fmla="*/ 551542 h 1757234"/>
                        <a:gd name="connsiteX7" fmla="*/ 9666514 w 12554857"/>
                        <a:gd name="connsiteY7" fmla="*/ 1306285 h 1757234"/>
                        <a:gd name="connsiteX8" fmla="*/ 11596914 w 12554857"/>
                        <a:gd name="connsiteY8" fmla="*/ 1741714 h 1757234"/>
                        <a:gd name="connsiteX9" fmla="*/ 12554857 w 12554857"/>
                        <a:gd name="connsiteY9" fmla="*/ 1407885 h 1757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554857" h="1757234">
                          <a:moveTo>
                            <a:pt x="0" y="0"/>
                          </a:moveTo>
                          <a:cubicBezTo>
                            <a:pt x="200781" y="418495"/>
                            <a:pt x="401562" y="836990"/>
                            <a:pt x="885371" y="928914"/>
                          </a:cubicBezTo>
                          <a:cubicBezTo>
                            <a:pt x="1369180" y="1020838"/>
                            <a:pt x="2358571" y="476552"/>
                            <a:pt x="2902857" y="551542"/>
                          </a:cubicBezTo>
                          <a:cubicBezTo>
                            <a:pt x="3447143" y="626532"/>
                            <a:pt x="3611638" y="1180495"/>
                            <a:pt x="4151086" y="1378857"/>
                          </a:cubicBezTo>
                          <a:cubicBezTo>
                            <a:pt x="4690534" y="1577219"/>
                            <a:pt x="5752496" y="1821543"/>
                            <a:pt x="6139543" y="1741714"/>
                          </a:cubicBezTo>
                          <a:cubicBezTo>
                            <a:pt x="6526591" y="1661885"/>
                            <a:pt x="6069390" y="1098247"/>
                            <a:pt x="6473371" y="899885"/>
                          </a:cubicBezTo>
                          <a:cubicBezTo>
                            <a:pt x="6877352" y="701523"/>
                            <a:pt x="8031237" y="483809"/>
                            <a:pt x="8563428" y="551542"/>
                          </a:cubicBezTo>
                          <a:cubicBezTo>
                            <a:pt x="9095619" y="619275"/>
                            <a:pt x="9160933" y="1107923"/>
                            <a:pt x="9666514" y="1306285"/>
                          </a:cubicBezTo>
                          <a:cubicBezTo>
                            <a:pt x="10172095" y="1504647"/>
                            <a:pt x="11115524" y="1724781"/>
                            <a:pt x="11596914" y="1741714"/>
                          </a:cubicBezTo>
                          <a:cubicBezTo>
                            <a:pt x="12078305" y="1758647"/>
                            <a:pt x="12316581" y="1583266"/>
                            <a:pt x="12554857" y="1407885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日历&#10;&#10;低可信度描述已自动生成">
              <a:extLst>
                <a:ext uri="{FF2B5EF4-FFF2-40B4-BE49-F238E27FC236}">
                  <a16:creationId xmlns:a16="http://schemas.microsoft.com/office/drawing/2014/main" id="{DD98279E-A038-448F-BB8D-C06D4A0B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143">
              <a:off x="5803791" y="2243998"/>
              <a:ext cx="5317317" cy="51978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67A8BA-3268-96F0-9118-FA5C0D7E9E37}"/>
                </a:ext>
              </a:extLst>
            </p:cNvPr>
            <p:cNvSpPr txBox="1"/>
            <p:nvPr/>
          </p:nvSpPr>
          <p:spPr>
            <a:xfrm rot="839298">
              <a:off x="1197155" y="3889044"/>
              <a:ext cx="2733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việc cẩn thận, an toàn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BFEC38-BD0B-D05F-2314-EBE932389DC3}"/>
                </a:ext>
              </a:extLst>
            </p:cNvPr>
            <p:cNvSpPr txBox="1"/>
            <p:nvPr/>
          </p:nvSpPr>
          <p:spPr>
            <a:xfrm rot="21324384">
              <a:off x="6989813" y="3564265"/>
              <a:ext cx="28892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đùa giỡn tránh gây thương tích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E9EAAFA-7C58-9214-701C-00E9740B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4" name="Speech Bubble: Oval 9">
            <a:extLst>
              <a:ext uri="{FF2B5EF4-FFF2-40B4-BE49-F238E27FC236}">
                <a16:creationId xmlns:a16="http://schemas.microsoft.com/office/drawing/2014/main" id="{F559A085-4539-AD43-6472-6A60239B2CCD}"/>
              </a:ext>
            </a:extLst>
          </p:cNvPr>
          <p:cNvSpPr/>
          <p:nvPr/>
        </p:nvSpPr>
        <p:spPr>
          <a:xfrm flipH="1">
            <a:off x="3194662" y="187366"/>
            <a:ext cx="7992836" cy="4608380"/>
          </a:xfrm>
          <a:custGeom>
            <a:avLst/>
            <a:gdLst>
              <a:gd name="connsiteX0" fmla="*/ 8095464 w 7992836"/>
              <a:gd name="connsiteY0" fmla="*/ 3568914 h 4608380"/>
              <a:gd name="connsiteX1" fmla="*/ 7095495 w 7992836"/>
              <a:gd name="connsiteY1" fmla="*/ 3759038 h 4608380"/>
              <a:gd name="connsiteX2" fmla="*/ 3116341 w 7992836"/>
              <a:gd name="connsiteY2" fmla="*/ 4551815 h 4608380"/>
              <a:gd name="connsiteX3" fmla="*/ 495910 w 7992836"/>
              <a:gd name="connsiteY3" fmla="*/ 1192484 h 4608380"/>
              <a:gd name="connsiteX4" fmla="*/ 4559059 w 7992836"/>
              <a:gd name="connsiteY4" fmla="*/ 22950 h 4608380"/>
              <a:gd name="connsiteX5" fmla="*/ 7815080 w 7992836"/>
              <a:gd name="connsiteY5" fmla="*/ 2983749 h 4608380"/>
              <a:gd name="connsiteX6" fmla="*/ 8095464 w 7992836"/>
              <a:gd name="connsiteY6" fmla="*/ 3568914 h 460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836" h="4608380" fill="none" extrusionOk="0">
                <a:moveTo>
                  <a:pt x="8095464" y="3568914"/>
                </a:moveTo>
                <a:cubicBezTo>
                  <a:pt x="7652004" y="3620871"/>
                  <a:pt x="7295163" y="3635245"/>
                  <a:pt x="7095495" y="3759038"/>
                </a:cubicBezTo>
                <a:cubicBezTo>
                  <a:pt x="6024076" y="4325771"/>
                  <a:pt x="4747217" y="4918896"/>
                  <a:pt x="3116341" y="4551815"/>
                </a:cubicBezTo>
                <a:cubicBezTo>
                  <a:pt x="542010" y="4188260"/>
                  <a:pt x="-1119371" y="2511139"/>
                  <a:pt x="495910" y="1192484"/>
                </a:cubicBezTo>
                <a:cubicBezTo>
                  <a:pt x="1291565" y="28246"/>
                  <a:pt x="2856801" y="-130043"/>
                  <a:pt x="4559059" y="22950"/>
                </a:cubicBezTo>
                <a:cubicBezTo>
                  <a:pt x="6975514" y="213268"/>
                  <a:pt x="8664739" y="1559311"/>
                  <a:pt x="7815080" y="2983749"/>
                </a:cubicBezTo>
                <a:cubicBezTo>
                  <a:pt x="7904620" y="3262316"/>
                  <a:pt x="8029239" y="3301008"/>
                  <a:pt x="8095464" y="3568914"/>
                </a:cubicBezTo>
                <a:close/>
              </a:path>
              <a:path w="7992836" h="4608380" stroke="0" extrusionOk="0">
                <a:moveTo>
                  <a:pt x="8095464" y="3568914"/>
                </a:moveTo>
                <a:cubicBezTo>
                  <a:pt x="7983026" y="3637618"/>
                  <a:pt x="7361658" y="3678187"/>
                  <a:pt x="7095495" y="3759038"/>
                </a:cubicBezTo>
                <a:cubicBezTo>
                  <a:pt x="5916378" y="4460609"/>
                  <a:pt x="4565063" y="4860977"/>
                  <a:pt x="3116341" y="4551815"/>
                </a:cubicBezTo>
                <a:cubicBezTo>
                  <a:pt x="421163" y="4504259"/>
                  <a:pt x="-740504" y="2568029"/>
                  <a:pt x="495910" y="1192484"/>
                </a:cubicBezTo>
                <a:cubicBezTo>
                  <a:pt x="1264803" y="498757"/>
                  <a:pt x="2815534" y="-95323"/>
                  <a:pt x="4559059" y="22950"/>
                </a:cubicBezTo>
                <a:cubicBezTo>
                  <a:pt x="6732184" y="117605"/>
                  <a:pt x="8763484" y="1680541"/>
                  <a:pt x="7815080" y="2983749"/>
                </a:cubicBezTo>
                <a:cubicBezTo>
                  <a:pt x="7869075" y="3125662"/>
                  <a:pt x="8008412" y="3342457"/>
                  <a:pt x="8095464" y="35689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s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1594192-3E36-8DEF-ADD5-EA6DF6D46C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39" y="3590362"/>
            <a:ext cx="4438261" cy="32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149290" y="619017"/>
            <a:ext cx="11523306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282" y="700746"/>
            <a:ext cx="6627322" cy="1838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1296958" y="2577757"/>
            <a:ext cx="92466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8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E7651B-EFA3-ACD9-1E47-470A9265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348" y="664074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kids planting a tree&#10;&#10;Description automatically generated">
            <a:extLst>
              <a:ext uri="{FF2B5EF4-FFF2-40B4-BE49-F238E27FC236}">
                <a16:creationId xmlns:a16="http://schemas.microsoft.com/office/drawing/2014/main" id="{60760FCF-B8B0-654E-DEF9-4C087D1A6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2" y="1776143"/>
            <a:ext cx="4166348" cy="41663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4B3A83-ABBF-DAA1-A624-0D2013CF0C93}"/>
              </a:ext>
            </a:extLst>
          </p:cNvPr>
          <p:cNvGrpSpPr/>
          <p:nvPr/>
        </p:nvGrpSpPr>
        <p:grpSpPr>
          <a:xfrm>
            <a:off x="4721170" y="-546937"/>
            <a:ext cx="7292970" cy="7292970"/>
            <a:chOff x="4721170" y="-546937"/>
            <a:chExt cx="7292970" cy="7292970"/>
          </a:xfrm>
        </p:grpSpPr>
        <p:pic>
          <p:nvPicPr>
            <p:cNvPr id="4" name="图片 3" descr="卡通人物&#10;&#10;低可信度描述已自动生成">
              <a:extLst>
                <a:ext uri="{FF2B5EF4-FFF2-40B4-BE49-F238E27FC236}">
                  <a16:creationId xmlns:a16="http://schemas.microsoft.com/office/drawing/2014/main" id="{D5B30C35-7E83-442F-9E45-CD428AFC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170" y="-546937"/>
              <a:ext cx="7292970" cy="72929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1219DF-2541-8762-EB33-7134024B5EF5}"/>
                </a:ext>
              </a:extLst>
            </p:cNvPr>
            <p:cNvSpPr txBox="1"/>
            <p:nvPr/>
          </p:nvSpPr>
          <p:spPr>
            <a:xfrm>
              <a:off x="5825063" y="1698171"/>
              <a:ext cx="5085184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thông điệp bảo vệ cảnh quan thiên nhiên và môi trường với người thân.</a:t>
              </a:r>
              <a:endParaRPr lang="en-US" sz="4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71" y="897441"/>
            <a:ext cx="10197384" cy="53323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690914" y="628223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3102475" y="389191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9457177" y="73548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3746DC14-AE30-8804-BBF7-3CB41EDEA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6"/>
          <a:stretch/>
        </p:blipFill>
        <p:spPr>
          <a:xfrm>
            <a:off x="0" y="9863"/>
            <a:ext cx="43364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243" y="2316462"/>
            <a:ext cx="9589839" cy="2139881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003" y="3413472"/>
            <a:ext cx="3501577" cy="35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9271"/>
            <a:ext cx="9959874" cy="4530324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521550" y="854350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800958" y="3844166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612479" y="100449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1" y="3511822"/>
            <a:ext cx="2178483" cy="217848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23CD6FD-F6FD-4FB1-AF27-CAC5A5A4906E}"/>
              </a:ext>
            </a:extLst>
          </p:cNvPr>
          <p:cNvSpPr txBox="1"/>
          <p:nvPr/>
        </p:nvSpPr>
        <p:spPr>
          <a:xfrm>
            <a:off x="4614914" y="4969686"/>
            <a:ext cx="2280408" cy="544830"/>
          </a:xfrm>
          <a:custGeom>
            <a:avLst/>
            <a:gdLst>
              <a:gd name="connsiteX0" fmla="*/ 0 w 2280408"/>
              <a:gd name="connsiteY0" fmla="*/ 90807 h 544830"/>
              <a:gd name="connsiteX1" fmla="*/ 90807 w 2280408"/>
              <a:gd name="connsiteY1" fmla="*/ 0 h 544830"/>
              <a:gd name="connsiteX2" fmla="*/ 832381 w 2280408"/>
              <a:gd name="connsiteY2" fmla="*/ 0 h 544830"/>
              <a:gd name="connsiteX3" fmla="*/ 1531979 w 2280408"/>
              <a:gd name="connsiteY3" fmla="*/ 0 h 544830"/>
              <a:gd name="connsiteX4" fmla="*/ 2189601 w 2280408"/>
              <a:gd name="connsiteY4" fmla="*/ 0 h 544830"/>
              <a:gd name="connsiteX5" fmla="*/ 2280408 w 2280408"/>
              <a:gd name="connsiteY5" fmla="*/ 90807 h 544830"/>
              <a:gd name="connsiteX6" fmla="*/ 2280408 w 2280408"/>
              <a:gd name="connsiteY6" fmla="*/ 454023 h 544830"/>
              <a:gd name="connsiteX7" fmla="*/ 2189601 w 2280408"/>
              <a:gd name="connsiteY7" fmla="*/ 544830 h 544830"/>
              <a:gd name="connsiteX8" fmla="*/ 1448027 w 2280408"/>
              <a:gd name="connsiteY8" fmla="*/ 544830 h 544830"/>
              <a:gd name="connsiteX9" fmla="*/ 706453 w 2280408"/>
              <a:gd name="connsiteY9" fmla="*/ 544830 h 544830"/>
              <a:gd name="connsiteX10" fmla="*/ 90807 w 2280408"/>
              <a:gd name="connsiteY10" fmla="*/ 544830 h 544830"/>
              <a:gd name="connsiteX11" fmla="*/ 0 w 2280408"/>
              <a:gd name="connsiteY11" fmla="*/ 454023 h 544830"/>
              <a:gd name="connsiteX12" fmla="*/ 0 w 2280408"/>
              <a:gd name="connsiteY12" fmla="*/ 90807 h 5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0408" h="544830" fill="none" extrusionOk="0">
                <a:moveTo>
                  <a:pt x="0" y="90807"/>
                </a:moveTo>
                <a:cubicBezTo>
                  <a:pt x="1696" y="32050"/>
                  <a:pt x="32948" y="-8640"/>
                  <a:pt x="90807" y="0"/>
                </a:cubicBezTo>
                <a:cubicBezTo>
                  <a:pt x="459176" y="19255"/>
                  <a:pt x="673184" y="-31788"/>
                  <a:pt x="832381" y="0"/>
                </a:cubicBezTo>
                <a:cubicBezTo>
                  <a:pt x="991578" y="31788"/>
                  <a:pt x="1276378" y="-29708"/>
                  <a:pt x="1531979" y="0"/>
                </a:cubicBezTo>
                <a:cubicBezTo>
                  <a:pt x="1787580" y="29708"/>
                  <a:pt x="1862768" y="-19977"/>
                  <a:pt x="2189601" y="0"/>
                </a:cubicBezTo>
                <a:cubicBezTo>
                  <a:pt x="2229463" y="725"/>
                  <a:pt x="2286616" y="44553"/>
                  <a:pt x="2280408" y="90807"/>
                </a:cubicBezTo>
                <a:cubicBezTo>
                  <a:pt x="2289823" y="271257"/>
                  <a:pt x="2266570" y="300061"/>
                  <a:pt x="2280408" y="454023"/>
                </a:cubicBezTo>
                <a:cubicBezTo>
                  <a:pt x="2271150" y="505108"/>
                  <a:pt x="2248811" y="546785"/>
                  <a:pt x="2189601" y="544830"/>
                </a:cubicBezTo>
                <a:cubicBezTo>
                  <a:pt x="2040986" y="580965"/>
                  <a:pt x="1682609" y="561521"/>
                  <a:pt x="1448027" y="544830"/>
                </a:cubicBezTo>
                <a:cubicBezTo>
                  <a:pt x="1213445" y="528139"/>
                  <a:pt x="1047885" y="575414"/>
                  <a:pt x="706453" y="544830"/>
                </a:cubicBezTo>
                <a:cubicBezTo>
                  <a:pt x="365021" y="514246"/>
                  <a:pt x="363214" y="527452"/>
                  <a:pt x="90807" y="544830"/>
                </a:cubicBezTo>
                <a:cubicBezTo>
                  <a:pt x="50290" y="540265"/>
                  <a:pt x="5649" y="493110"/>
                  <a:pt x="0" y="454023"/>
                </a:cubicBezTo>
                <a:cubicBezTo>
                  <a:pt x="12830" y="329639"/>
                  <a:pt x="-14880" y="225927"/>
                  <a:pt x="0" y="90807"/>
                </a:cubicBezTo>
                <a:close/>
              </a:path>
              <a:path w="2280408" h="544830" stroke="0" extrusionOk="0">
                <a:moveTo>
                  <a:pt x="0" y="90807"/>
                </a:moveTo>
                <a:cubicBezTo>
                  <a:pt x="3430" y="41591"/>
                  <a:pt x="43515" y="5956"/>
                  <a:pt x="90807" y="0"/>
                </a:cubicBezTo>
                <a:cubicBezTo>
                  <a:pt x="299585" y="-12067"/>
                  <a:pt x="673166" y="18257"/>
                  <a:pt x="832381" y="0"/>
                </a:cubicBezTo>
                <a:cubicBezTo>
                  <a:pt x="991596" y="-18257"/>
                  <a:pt x="1330708" y="21408"/>
                  <a:pt x="1469015" y="0"/>
                </a:cubicBezTo>
                <a:cubicBezTo>
                  <a:pt x="1607322" y="-21408"/>
                  <a:pt x="1904204" y="-29192"/>
                  <a:pt x="2189601" y="0"/>
                </a:cubicBezTo>
                <a:cubicBezTo>
                  <a:pt x="2236080" y="1351"/>
                  <a:pt x="2273978" y="45791"/>
                  <a:pt x="2280408" y="90807"/>
                </a:cubicBezTo>
                <a:cubicBezTo>
                  <a:pt x="2292875" y="220741"/>
                  <a:pt x="2266287" y="286685"/>
                  <a:pt x="2280408" y="454023"/>
                </a:cubicBezTo>
                <a:cubicBezTo>
                  <a:pt x="2278998" y="503889"/>
                  <a:pt x="2236262" y="543249"/>
                  <a:pt x="2189601" y="544830"/>
                </a:cubicBezTo>
                <a:cubicBezTo>
                  <a:pt x="1957711" y="574411"/>
                  <a:pt x="1790898" y="539856"/>
                  <a:pt x="1510991" y="544830"/>
                </a:cubicBezTo>
                <a:cubicBezTo>
                  <a:pt x="1231084" y="549805"/>
                  <a:pt x="1025757" y="558320"/>
                  <a:pt x="853369" y="544830"/>
                </a:cubicBezTo>
                <a:cubicBezTo>
                  <a:pt x="680981" y="531340"/>
                  <a:pt x="254714" y="552707"/>
                  <a:pt x="90807" y="544830"/>
                </a:cubicBezTo>
                <a:cubicBezTo>
                  <a:pt x="35203" y="555962"/>
                  <a:pt x="-1186" y="502341"/>
                  <a:pt x="0" y="454023"/>
                </a:cubicBezTo>
                <a:cubicBezTo>
                  <a:pt x="17291" y="293328"/>
                  <a:pt x="-6744" y="219879"/>
                  <a:pt x="0" y="9080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Trang 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CC1D1-6E49-537B-BDDE-EE5AD911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268" y="1661468"/>
            <a:ext cx="3350961" cy="99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67600-7BAF-E62A-A931-A8BAEC743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10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406" y="3526123"/>
            <a:ext cx="3069973" cy="3069973"/>
          </a:xfrm>
          <a:prstGeom prst="rect">
            <a:avLst/>
          </a:prstGeom>
        </p:spPr>
      </p:pic>
      <p:pic>
        <p:nvPicPr>
          <p:cNvPr id="2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0FFDFAC-3262-72D3-D122-DE29092CD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8" y="-122312"/>
            <a:ext cx="1218983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9B4F0-8528-6F77-7553-3624864A8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680"/>
          <a:stretch/>
        </p:blipFill>
        <p:spPr>
          <a:xfrm>
            <a:off x="2179262" y="3488178"/>
            <a:ext cx="8090093" cy="11185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3D68A7-CC84-0228-E47F-A8E0C34CC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5" y="-19532"/>
            <a:ext cx="1523956" cy="150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082" y="2236748"/>
            <a:ext cx="79864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3702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BBA5A-FF40-0C8D-387F-F42310485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18" y="102059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B3B95-5375-2DFD-8B8C-7A21F4707645}"/>
              </a:ext>
            </a:extLst>
          </p:cNvPr>
          <p:cNvSpPr txBox="1"/>
          <p:nvPr/>
        </p:nvSpPr>
        <p:spPr>
          <a:xfrm>
            <a:off x="671804" y="1384748"/>
            <a:ext cx="110427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Triển khai được các hoạt động theo kế hoạch đề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vi-VN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400" b="1" dirty="0">
              <a:solidFill>
                <a:srgbClr val="688C2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3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BA0AE0-C708-433D-61A5-DCF8C8D9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268" y="925365"/>
            <a:ext cx="7042332" cy="5007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30A784-E560-8595-ABBB-66B40D2D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64F15-12B8-7F4D-02BB-5275F9CCC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9C0BC-47E9-EDAE-8E6C-FE0C251871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2796D-E6FB-9628-0605-60B754C71B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3B1FFCF-BDE8-CEFD-2E70-1642A86513FB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B84B8-F416-E122-0FAF-F4C5C85AE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495D1-6B0C-38B8-E9FD-24BB3841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96CE084-F537-F8B8-57BE-BAE02D654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121622" y="1316789"/>
            <a:ext cx="5029523" cy="5737155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2F4D75E0-D743-8676-E82F-691767B5F60E}"/>
              </a:ext>
            </a:extLst>
          </p:cNvPr>
          <p:cNvSpPr/>
          <p:nvPr/>
        </p:nvSpPr>
        <p:spPr>
          <a:xfrm flipH="1">
            <a:off x="4444870" y="878021"/>
            <a:ext cx="5436248" cy="2723595"/>
          </a:xfrm>
          <a:custGeom>
            <a:avLst/>
            <a:gdLst>
              <a:gd name="connsiteX0" fmla="*/ 5506049 w 5436248"/>
              <a:gd name="connsiteY0" fmla="*/ 2109261 h 2723595"/>
              <a:gd name="connsiteX1" fmla="*/ 4825930 w 5436248"/>
              <a:gd name="connsiteY1" fmla="*/ 2221626 h 2723595"/>
              <a:gd name="connsiteX2" fmla="*/ 2260075 w 5436248"/>
              <a:gd name="connsiteY2" fmla="*/ 2704120 h 2723595"/>
              <a:gd name="connsiteX3" fmla="*/ 339682 w 5436248"/>
              <a:gd name="connsiteY3" fmla="*/ 702594 h 2723595"/>
              <a:gd name="connsiteX4" fmla="*/ 3009394 w 5436248"/>
              <a:gd name="connsiteY4" fmla="*/ 7840 h 2723595"/>
              <a:gd name="connsiteX5" fmla="*/ 5315348 w 5436248"/>
              <a:gd name="connsiteY5" fmla="*/ 1763423 h 2723595"/>
              <a:gd name="connsiteX6" fmla="*/ 5506049 w 5436248"/>
              <a:gd name="connsiteY6" fmla="*/ 2109261 h 272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248" h="2723595" fill="none" extrusionOk="0">
                <a:moveTo>
                  <a:pt x="5506049" y="2109261"/>
                </a:moveTo>
                <a:cubicBezTo>
                  <a:pt x="5258230" y="2170126"/>
                  <a:pt x="5038717" y="2127322"/>
                  <a:pt x="4825930" y="2221626"/>
                </a:cubicBezTo>
                <a:cubicBezTo>
                  <a:pt x="4095057" y="2492604"/>
                  <a:pt x="3280750" y="2849616"/>
                  <a:pt x="2260075" y="2704120"/>
                </a:cubicBezTo>
                <a:cubicBezTo>
                  <a:pt x="444701" y="2509493"/>
                  <a:pt x="-705936" y="1512611"/>
                  <a:pt x="339682" y="702594"/>
                </a:cubicBezTo>
                <a:cubicBezTo>
                  <a:pt x="868999" y="202673"/>
                  <a:pt x="1900435" y="-57510"/>
                  <a:pt x="3009394" y="7840"/>
                </a:cubicBezTo>
                <a:cubicBezTo>
                  <a:pt x="4564867" y="22618"/>
                  <a:pt x="5971309" y="859675"/>
                  <a:pt x="5315348" y="1763423"/>
                </a:cubicBezTo>
                <a:cubicBezTo>
                  <a:pt x="5334434" y="1857463"/>
                  <a:pt x="5479974" y="2063969"/>
                  <a:pt x="5506049" y="2109261"/>
                </a:cubicBezTo>
                <a:close/>
              </a:path>
              <a:path w="5436248" h="2723595" stroke="0" extrusionOk="0">
                <a:moveTo>
                  <a:pt x="5506049" y="2109261"/>
                </a:moveTo>
                <a:cubicBezTo>
                  <a:pt x="5431581" y="2157201"/>
                  <a:pt x="4971349" y="2190183"/>
                  <a:pt x="4825930" y="2221626"/>
                </a:cubicBezTo>
                <a:cubicBezTo>
                  <a:pt x="4121213" y="2611537"/>
                  <a:pt x="3208126" y="2855495"/>
                  <a:pt x="2260075" y="2704120"/>
                </a:cubicBezTo>
                <a:cubicBezTo>
                  <a:pt x="345426" y="2748552"/>
                  <a:pt x="-372757" y="1654538"/>
                  <a:pt x="339682" y="702594"/>
                </a:cubicBezTo>
                <a:cubicBezTo>
                  <a:pt x="833397" y="383751"/>
                  <a:pt x="1728721" y="-18769"/>
                  <a:pt x="3009394" y="7840"/>
                </a:cubicBezTo>
                <a:cubicBezTo>
                  <a:pt x="4563857" y="41248"/>
                  <a:pt x="5931516" y="970748"/>
                  <a:pt x="5315348" y="1763423"/>
                </a:cubicBezTo>
                <a:cubicBezTo>
                  <a:pt x="5331828" y="1822276"/>
                  <a:pt x="5466739" y="2053501"/>
                  <a:pt x="5506049" y="210926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hát nói về điều gì?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34D74-2910-2163-E020-7BC7B9CCE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9C70D-D8AC-819C-3F9A-D37C52C3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4D8A5-7554-3AAE-9B0E-A3732BEC69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3EF10-34FD-076F-261F-4A106345E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C4E135C0-E069-3DFB-4D91-98AB809F0EBA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918B0A-66AD-8B80-9374-C33797E09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C265A-F3BA-7B2D-AB15-4BF1BEC3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913C8-C432-37F1-718C-84D8A2FE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96" y="858625"/>
            <a:ext cx="6739239" cy="51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DCD0-6279-3B90-58F8-DADD95C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t="8756" r="31490" b="43689"/>
          <a:stretch/>
        </p:blipFill>
        <p:spPr>
          <a:xfrm rot="1556911">
            <a:off x="3512802" y="416015"/>
            <a:ext cx="3500138" cy="236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9D727-E233-B3B3-D467-C4FC0962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60" y="1932005"/>
            <a:ext cx="8291279" cy="4925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7CF10-9E1B-4D24-CBD0-9301A9BC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7898C-E4C4-5E4C-D876-E58EE086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661E39-2835-DD12-C53F-6358733B2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9BAAE-3696-3247-95D3-AB6177DFD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D8658980-AF62-D44C-AD5D-7BE2419B293C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DDD53C-8725-CE8F-D4A9-D5798E17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652348-83DA-9FF9-7490-E6EF07E22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AF566-A961-4619-6461-3D27D63ED6F2}"/>
              </a:ext>
            </a:extLst>
          </p:cNvPr>
          <p:cNvSpPr txBox="1"/>
          <p:nvPr/>
        </p:nvSpPr>
        <p:spPr>
          <a:xfrm>
            <a:off x="447870" y="858416"/>
            <a:ext cx="113180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các hoạt động có thể làm để chăm sóc, bảo vệ cảnh quan thiên nhiên: thu gom và phân loại rác thải; chăm sóc cây xanh; đặt bảng chỉ dẫn vị trí để thùng rác;...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bảng kế hoạch phân công công việc cho từng tổ:</a:t>
            </a:r>
            <a:endParaRPr lang="en-US" sz="32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587D7-932A-45AE-FE27-0C19969C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03" y="3034451"/>
            <a:ext cx="8854854" cy="3363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A0308-2B02-555A-9200-2A8AD1C7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7" y="591731"/>
            <a:ext cx="4794797" cy="17096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44C87E4-A93B-DF07-0FB8-3C170CE03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45" y="591731"/>
            <a:ext cx="3785875" cy="2837269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DEC559F8-E897-8E14-99F7-E1D241060887}"/>
              </a:ext>
            </a:extLst>
          </p:cNvPr>
          <p:cNvSpPr txBox="1"/>
          <p:nvPr/>
        </p:nvSpPr>
        <p:spPr>
          <a:xfrm>
            <a:off x="682366" y="2163154"/>
            <a:ext cx="1082614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 lại bản thiết kế.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539</Words>
  <Application>Microsoft Office PowerPoint</Application>
  <PresentationFormat>Widescreen</PresentationFormat>
  <Paragraphs>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#9Slide07 HoneyCream</vt:lpstr>
      <vt:lpstr>Arial</vt:lpstr>
      <vt:lpstr>字魂131号-酷乐潮玩体</vt:lpstr>
      <vt:lpstr>Times New Roman</vt:lpstr>
      <vt:lpstr>Cambria</vt:lpstr>
      <vt:lpstr>Calibri</vt:lpstr>
      <vt:lpstr>思源黑体 CN Medium</vt:lpstr>
      <vt:lpstr>汉仪劲楷简</vt:lpstr>
      <vt:lpstr>SVN-Newton</vt:lpstr>
      <vt:lpstr>Office 主题</vt:lpstr>
      <vt:lpstr>10_Office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THIS_PC</cp:lastModifiedBy>
  <cp:revision>30</cp:revision>
  <dcterms:created xsi:type="dcterms:W3CDTF">2022-03-23T08:24:00Z</dcterms:created>
  <dcterms:modified xsi:type="dcterms:W3CDTF">2024-04-16T07:55:26Z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D44D2FB836E74A0785236978E455EABF</vt:lpwstr>
  </property>
  <property fmtid="{D5CDD505-2E9C-101B-9397-08002B2CF9AE}" pid="3" name="KSOProductBuildVer">
    <vt:lpwstr>2052-11.1.0.11365</vt:lpwstr>
  </property>
  <property fmtid="{D5CDD505-2E9C-101B-9397-08002B2CF9AE}" pid="4" name="KSOTemplateUUID">
    <vt:lpwstr>v1.0_mb_s1rdheZH5CLgKty1vC+V1A==</vt:lpwstr>
  </property>
</Properties>
</file>