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65" r:id="rId3"/>
  </p:sldMasterIdLst>
  <p:sldIdLst>
    <p:sldId id="371" r:id="rId4"/>
    <p:sldId id="256" r:id="rId5"/>
    <p:sldId id="257" r:id="rId6"/>
    <p:sldId id="330" r:id="rId7"/>
    <p:sldId id="356" r:id="rId8"/>
    <p:sldId id="259" r:id="rId9"/>
    <p:sldId id="262" r:id="rId10"/>
    <p:sldId id="355" r:id="rId11"/>
    <p:sldId id="357" r:id="rId12"/>
    <p:sldId id="358" r:id="rId13"/>
    <p:sldId id="359" r:id="rId14"/>
    <p:sldId id="360" r:id="rId15"/>
    <p:sldId id="361" r:id="rId16"/>
    <p:sldId id="362" r:id="rId17"/>
    <p:sldId id="363" r:id="rId18"/>
    <p:sldId id="364" r:id="rId19"/>
    <p:sldId id="365" r:id="rId20"/>
    <p:sldId id="366" r:id="rId21"/>
    <p:sldId id="367" r:id="rId22"/>
    <p:sldId id="368" r:id="rId23"/>
    <p:sldId id="370" r:id="rId24"/>
    <p:sldId id="372" r:id="rId25"/>
  </p:sldIdLst>
  <p:sldSz cx="18288000" cy="10287000"/>
  <p:notesSz cx="6858000" cy="9144000"/>
  <p:embeddedFontLst>
    <p:embeddedFont>
      <p:font typeface="#9Slide07 HoneyCream" panose="020B0604020202020204" charset="0"/>
      <p:regular r:id="rId26"/>
    </p:embeddedFont>
    <p:embeddedFont>
      <p:font typeface="Cambria" panose="02040503050406030204" pitchFamily="18" charset="0"/>
      <p:regular r:id="rId27"/>
      <p:bold r:id="rId28"/>
      <p:italic r:id="rId29"/>
      <p:boldItalic r:id="rId30"/>
    </p:embeddedFont>
    <p:embeddedFont>
      <p:font typeface="Calibri" panose="020F0502020204030204" pitchFamily="34" charset="0"/>
      <p:regular r:id="rId31"/>
      <p:bold r:id="rId32"/>
      <p:italic r:id="rId33"/>
      <p:boldItalic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4784"/>
    <a:srgbClr val="33121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62" autoAdjust="0"/>
    <p:restoredTop sz="94698" autoAdjust="0"/>
  </p:normalViewPr>
  <p:slideViewPr>
    <p:cSldViewPr>
      <p:cViewPr varScale="1">
        <p:scale>
          <a:sx n="52" d="100"/>
          <a:sy n="52" d="100"/>
        </p:scale>
        <p:origin x="773" y="5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1.fntdata"/><Relationship Id="rId21" Type="http://schemas.openxmlformats.org/officeDocument/2006/relationships/slide" Target="slides/slide18.xml"/><Relationship Id="rId34" Type="http://schemas.openxmlformats.org/officeDocument/2006/relationships/font" Target="fonts/font9.fntdata"/><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8.fntdata"/><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7.fntdata"/><Relationship Id="rId37"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font" Target="fonts/font3.fntdata"/><Relationship Id="rId36"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6.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presProps" Target="presProps.xml"/><Relationship Id="rId8" Type="http://schemas.openxmlformats.org/officeDocument/2006/relationships/slide" Target="slides/slide5.xml"/><Relationship Id="rId3" Type="http://schemas.openxmlformats.org/officeDocument/2006/relationships/slideMaster" Target="slideMasters/slideMaster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êu đề Bản chiếu">
    <p:spTree>
      <p:nvGrpSpPr>
        <p:cNvPr id="1" name=""/>
        <p:cNvGrpSpPr/>
        <p:nvPr/>
      </p:nvGrpSpPr>
      <p:grpSpPr>
        <a:xfrm>
          <a:off x="0" y="0"/>
          <a:ext cx="0" cy="0"/>
          <a:chOff x="0" y="0"/>
          <a:chExt cx="0" cy="0"/>
        </a:xfrm>
      </p:grpSpPr>
    </p:spTree>
    <p:extLst>
      <p:ext uri="{BB962C8B-B14F-4D97-AF65-F5344CB8AC3E}">
        <p14:creationId xmlns:p14="http://schemas.microsoft.com/office/powerpoint/2010/main" val="4884212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êu đề và Nội dun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41661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Đầu trang của Phần">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85269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êu đề Dọc và Văn bản">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87989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356928" y="5810255"/>
            <a:ext cx="26711828" cy="4009160"/>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4713852" y="10598728"/>
            <a:ext cx="21997977" cy="4779818"/>
          </a:xfrm>
          <a:prstGeom prst="rect">
            <a:avLst/>
          </a:prstGeom>
        </p:spPr>
        <p:txBody>
          <a:bodyPr/>
          <a:lstStyle>
            <a:lvl1pPr marL="0" indent="0" algn="ctr">
              <a:buNone/>
              <a:defRPr>
                <a:solidFill>
                  <a:schemeClr val="tx1">
                    <a:tint val="75000"/>
                  </a:schemeClr>
                </a:solidFill>
              </a:defRPr>
            </a:lvl1pPr>
            <a:lvl2pPr marL="1246922" indent="0" algn="ctr">
              <a:buNone/>
              <a:defRPr>
                <a:solidFill>
                  <a:schemeClr val="tx1">
                    <a:tint val="75000"/>
                  </a:schemeClr>
                </a:solidFill>
              </a:defRPr>
            </a:lvl2pPr>
            <a:lvl3pPr marL="2493843" indent="0" algn="ctr">
              <a:buNone/>
              <a:defRPr>
                <a:solidFill>
                  <a:schemeClr val="tx1">
                    <a:tint val="75000"/>
                  </a:schemeClr>
                </a:solidFill>
              </a:defRPr>
            </a:lvl3pPr>
            <a:lvl4pPr marL="3740765" indent="0" algn="ctr">
              <a:buNone/>
              <a:defRPr>
                <a:solidFill>
                  <a:schemeClr val="tx1">
                    <a:tint val="75000"/>
                  </a:schemeClr>
                </a:solidFill>
              </a:defRPr>
            </a:lvl4pPr>
            <a:lvl5pPr marL="4987686" indent="0" algn="ctr">
              <a:buNone/>
              <a:defRPr>
                <a:solidFill>
                  <a:schemeClr val="tx1">
                    <a:tint val="75000"/>
                  </a:schemeClr>
                </a:solidFill>
              </a:defRPr>
            </a:lvl5pPr>
            <a:lvl6pPr marL="6234608" indent="0" algn="ctr">
              <a:buNone/>
              <a:defRPr>
                <a:solidFill>
                  <a:schemeClr val="tx1">
                    <a:tint val="75000"/>
                  </a:schemeClr>
                </a:solidFill>
              </a:defRPr>
            </a:lvl6pPr>
            <a:lvl7pPr marL="7481529" indent="0" algn="ctr">
              <a:buNone/>
              <a:defRPr>
                <a:solidFill>
                  <a:schemeClr val="tx1">
                    <a:tint val="75000"/>
                  </a:schemeClr>
                </a:solidFill>
              </a:defRPr>
            </a:lvl7pPr>
            <a:lvl8pPr marL="8728451" indent="0" algn="ctr">
              <a:buNone/>
              <a:defRPr>
                <a:solidFill>
                  <a:schemeClr val="tx1">
                    <a:tint val="75000"/>
                  </a:schemeClr>
                </a:solidFill>
              </a:defRPr>
            </a:lvl8pPr>
            <a:lvl9pPr marL="997537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1571283" y="17335505"/>
            <a:ext cx="7332660" cy="995796"/>
          </a:xfrm>
          <a:prstGeom prst="rect">
            <a:avLst/>
          </a:prstGeom>
        </p:spPr>
        <p:txBody>
          <a:bodyPr/>
          <a:lstStyle/>
          <a:p>
            <a:pPr defTabSz="2493843">
              <a:defRPr/>
            </a:pPr>
            <a:fld id="{1D8BD707-D9CF-40AE-B4C6-C98DA3205C09}" type="datetimeFigureOut">
              <a:rPr lang="en-US" sz="4909" smtClean="0">
                <a:solidFill>
                  <a:prstClr val="black"/>
                </a:solidFill>
              </a:rPr>
              <a:pPr defTabSz="2493843">
                <a:defRPr/>
              </a:pPr>
              <a:t>4/16/2024</a:t>
            </a:fld>
            <a:endParaRPr lang="en-US" sz="4909">
              <a:solidFill>
                <a:prstClr val="black"/>
              </a:solidFill>
            </a:endParaRPr>
          </a:p>
        </p:txBody>
      </p:sp>
      <p:sp>
        <p:nvSpPr>
          <p:cNvPr id="5" name="Footer Placeholder 4"/>
          <p:cNvSpPr>
            <a:spLocks noGrp="1"/>
          </p:cNvSpPr>
          <p:nvPr>
            <p:ph type="ftr" sz="quarter" idx="11"/>
          </p:nvPr>
        </p:nvSpPr>
        <p:spPr>
          <a:xfrm>
            <a:off x="10737109" y="17335505"/>
            <a:ext cx="9951467" cy="995796"/>
          </a:xfrm>
          <a:prstGeom prst="rect">
            <a:avLst/>
          </a:prstGeom>
        </p:spPr>
        <p:txBody>
          <a:bodyPr/>
          <a:lstStyle/>
          <a:p>
            <a:pPr defTabSz="2493843">
              <a:defRPr/>
            </a:pPr>
            <a:endParaRPr lang="en-US" sz="4909">
              <a:solidFill>
                <a:prstClr val="black"/>
              </a:solidFill>
            </a:endParaRPr>
          </a:p>
        </p:txBody>
      </p:sp>
      <p:sp>
        <p:nvSpPr>
          <p:cNvPr id="6" name="Slide Number Placeholder 5"/>
          <p:cNvSpPr>
            <a:spLocks noGrp="1"/>
          </p:cNvSpPr>
          <p:nvPr>
            <p:ph type="sldNum" sz="quarter" idx="12"/>
          </p:nvPr>
        </p:nvSpPr>
        <p:spPr>
          <a:xfrm>
            <a:off x="22521737" y="17335505"/>
            <a:ext cx="7332660" cy="995796"/>
          </a:xfrm>
          <a:prstGeom prst="rect">
            <a:avLst/>
          </a:prstGeom>
        </p:spPr>
        <p:txBody>
          <a:bodyPr/>
          <a:lstStyle/>
          <a:p>
            <a:pPr defTabSz="2493843">
              <a:defRPr/>
            </a:pPr>
            <a:fld id="{B6F15528-21DE-4FAA-801E-634DDDAF4B2B}" type="slidenum">
              <a:rPr lang="en-US" sz="4909" smtClean="0">
                <a:solidFill>
                  <a:prstClr val="black"/>
                </a:solidFill>
              </a:rPr>
              <a:pPr defTabSz="2493843">
                <a:defRPr/>
              </a:pPr>
              <a:t>‹#›</a:t>
            </a:fld>
            <a:endParaRPr lang="en-US" sz="4909">
              <a:solidFill>
                <a:prstClr val="black"/>
              </a:solidFill>
            </a:endParaRPr>
          </a:p>
        </p:txBody>
      </p:sp>
    </p:spTree>
    <p:extLst>
      <p:ext uri="{BB962C8B-B14F-4D97-AF65-F5344CB8AC3E}">
        <p14:creationId xmlns:p14="http://schemas.microsoft.com/office/powerpoint/2010/main" val="247095761"/>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71287" y="749013"/>
            <a:ext cx="28283111" cy="311727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571287" y="4364186"/>
            <a:ext cx="28283111" cy="1234353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571283" y="17335505"/>
            <a:ext cx="7332660" cy="995796"/>
          </a:xfrm>
          <a:prstGeom prst="rect">
            <a:avLst/>
          </a:prstGeom>
        </p:spPr>
        <p:txBody>
          <a:bodyPr/>
          <a:lstStyle/>
          <a:p>
            <a:pPr defTabSz="2493843">
              <a:defRPr/>
            </a:pPr>
            <a:fld id="{1D8BD707-D9CF-40AE-B4C6-C98DA3205C09}" type="datetimeFigureOut">
              <a:rPr lang="en-US" sz="4909" smtClean="0">
                <a:solidFill>
                  <a:prstClr val="black"/>
                </a:solidFill>
              </a:rPr>
              <a:pPr defTabSz="2493843">
                <a:defRPr/>
              </a:pPr>
              <a:t>4/16/2024</a:t>
            </a:fld>
            <a:endParaRPr lang="en-US" sz="4909">
              <a:solidFill>
                <a:prstClr val="black"/>
              </a:solidFill>
            </a:endParaRPr>
          </a:p>
        </p:txBody>
      </p:sp>
      <p:sp>
        <p:nvSpPr>
          <p:cNvPr id="5" name="Footer Placeholder 4"/>
          <p:cNvSpPr>
            <a:spLocks noGrp="1"/>
          </p:cNvSpPr>
          <p:nvPr>
            <p:ph type="ftr" sz="quarter" idx="11"/>
          </p:nvPr>
        </p:nvSpPr>
        <p:spPr>
          <a:xfrm>
            <a:off x="10737109" y="17335505"/>
            <a:ext cx="9951467" cy="995796"/>
          </a:xfrm>
          <a:prstGeom prst="rect">
            <a:avLst/>
          </a:prstGeom>
        </p:spPr>
        <p:txBody>
          <a:bodyPr/>
          <a:lstStyle/>
          <a:p>
            <a:pPr defTabSz="2493843">
              <a:defRPr/>
            </a:pPr>
            <a:endParaRPr lang="en-US" sz="4909">
              <a:solidFill>
                <a:prstClr val="black"/>
              </a:solidFill>
            </a:endParaRPr>
          </a:p>
        </p:txBody>
      </p:sp>
      <p:sp>
        <p:nvSpPr>
          <p:cNvPr id="6" name="Slide Number Placeholder 5"/>
          <p:cNvSpPr>
            <a:spLocks noGrp="1"/>
          </p:cNvSpPr>
          <p:nvPr>
            <p:ph type="sldNum" sz="quarter" idx="12"/>
          </p:nvPr>
        </p:nvSpPr>
        <p:spPr>
          <a:xfrm>
            <a:off x="22521737" y="17335505"/>
            <a:ext cx="7332660" cy="995796"/>
          </a:xfrm>
          <a:prstGeom prst="rect">
            <a:avLst/>
          </a:prstGeom>
        </p:spPr>
        <p:txBody>
          <a:bodyPr/>
          <a:lstStyle/>
          <a:p>
            <a:pPr defTabSz="2493843">
              <a:defRPr/>
            </a:pPr>
            <a:fld id="{B6F15528-21DE-4FAA-801E-634DDDAF4B2B}" type="slidenum">
              <a:rPr lang="en-US" sz="4909" smtClean="0">
                <a:solidFill>
                  <a:prstClr val="black"/>
                </a:solidFill>
              </a:rPr>
              <a:pPr defTabSz="2493843">
                <a:defRPr/>
              </a:pPr>
              <a:t>‹#›</a:t>
            </a:fld>
            <a:endParaRPr lang="en-US" sz="4909">
              <a:solidFill>
                <a:prstClr val="black"/>
              </a:solidFill>
            </a:endParaRPr>
          </a:p>
        </p:txBody>
      </p:sp>
    </p:spTree>
    <p:extLst>
      <p:ext uri="{BB962C8B-B14F-4D97-AF65-F5344CB8AC3E}">
        <p14:creationId xmlns:p14="http://schemas.microsoft.com/office/powerpoint/2010/main" val="2543694306"/>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482415" y="12018822"/>
            <a:ext cx="26711828" cy="3714750"/>
          </a:xfrm>
          <a:prstGeom prst="rect">
            <a:avLst/>
          </a:prstGeom>
        </p:spPr>
        <p:txBody>
          <a:bodyPr anchor="t"/>
          <a:lstStyle>
            <a:lvl1pPr algn="l">
              <a:defRPr sz="10910" b="1" cap="all"/>
            </a:lvl1pPr>
          </a:lstStyle>
          <a:p>
            <a:r>
              <a:rPr lang="en-US"/>
              <a:t>Click to edit Master title style</a:t>
            </a:r>
          </a:p>
        </p:txBody>
      </p:sp>
      <p:sp>
        <p:nvSpPr>
          <p:cNvPr id="3" name="Text Placeholder 2"/>
          <p:cNvSpPr>
            <a:spLocks noGrp="1"/>
          </p:cNvSpPr>
          <p:nvPr>
            <p:ph type="body" idx="1"/>
          </p:nvPr>
        </p:nvSpPr>
        <p:spPr>
          <a:xfrm>
            <a:off x="2482415" y="7927403"/>
            <a:ext cx="26711828" cy="4091420"/>
          </a:xfrm>
          <a:prstGeom prst="rect">
            <a:avLst/>
          </a:prstGeom>
        </p:spPr>
        <p:txBody>
          <a:bodyPr anchor="b"/>
          <a:lstStyle>
            <a:lvl1pPr marL="0" indent="0">
              <a:buNone/>
              <a:defRPr sz="5454">
                <a:solidFill>
                  <a:schemeClr val="tx1">
                    <a:tint val="75000"/>
                  </a:schemeClr>
                </a:solidFill>
              </a:defRPr>
            </a:lvl1pPr>
            <a:lvl2pPr marL="1246922" indent="0">
              <a:buNone/>
              <a:defRPr sz="4909">
                <a:solidFill>
                  <a:schemeClr val="tx1">
                    <a:tint val="75000"/>
                  </a:schemeClr>
                </a:solidFill>
              </a:defRPr>
            </a:lvl2pPr>
            <a:lvl3pPr marL="2493843" indent="0">
              <a:buNone/>
              <a:defRPr sz="4364">
                <a:solidFill>
                  <a:schemeClr val="tx1">
                    <a:tint val="75000"/>
                  </a:schemeClr>
                </a:solidFill>
              </a:defRPr>
            </a:lvl3pPr>
            <a:lvl4pPr marL="3740765" indent="0">
              <a:buNone/>
              <a:defRPr sz="3817">
                <a:solidFill>
                  <a:schemeClr val="tx1">
                    <a:tint val="75000"/>
                  </a:schemeClr>
                </a:solidFill>
              </a:defRPr>
            </a:lvl4pPr>
            <a:lvl5pPr marL="4987686" indent="0">
              <a:buNone/>
              <a:defRPr sz="3817">
                <a:solidFill>
                  <a:schemeClr val="tx1">
                    <a:tint val="75000"/>
                  </a:schemeClr>
                </a:solidFill>
              </a:defRPr>
            </a:lvl5pPr>
            <a:lvl6pPr marL="6234608" indent="0">
              <a:buNone/>
              <a:defRPr sz="3817">
                <a:solidFill>
                  <a:schemeClr val="tx1">
                    <a:tint val="75000"/>
                  </a:schemeClr>
                </a:solidFill>
              </a:defRPr>
            </a:lvl6pPr>
            <a:lvl7pPr marL="7481529" indent="0">
              <a:buNone/>
              <a:defRPr sz="3817">
                <a:solidFill>
                  <a:schemeClr val="tx1">
                    <a:tint val="75000"/>
                  </a:schemeClr>
                </a:solidFill>
              </a:defRPr>
            </a:lvl7pPr>
            <a:lvl8pPr marL="8728451" indent="0">
              <a:buNone/>
              <a:defRPr sz="3817">
                <a:solidFill>
                  <a:schemeClr val="tx1">
                    <a:tint val="75000"/>
                  </a:schemeClr>
                </a:solidFill>
              </a:defRPr>
            </a:lvl8pPr>
            <a:lvl9pPr marL="9975372" indent="0">
              <a:buNone/>
              <a:defRPr sz="381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571283" y="17335505"/>
            <a:ext cx="7332660" cy="995796"/>
          </a:xfrm>
          <a:prstGeom prst="rect">
            <a:avLst/>
          </a:prstGeom>
        </p:spPr>
        <p:txBody>
          <a:bodyPr/>
          <a:lstStyle/>
          <a:p>
            <a:pPr defTabSz="2493843">
              <a:defRPr/>
            </a:pPr>
            <a:fld id="{1D8BD707-D9CF-40AE-B4C6-C98DA3205C09}" type="datetimeFigureOut">
              <a:rPr lang="en-US" sz="4909" smtClean="0">
                <a:solidFill>
                  <a:prstClr val="black"/>
                </a:solidFill>
              </a:rPr>
              <a:pPr defTabSz="2493843">
                <a:defRPr/>
              </a:pPr>
              <a:t>4/16/2024</a:t>
            </a:fld>
            <a:endParaRPr lang="en-US" sz="4909">
              <a:solidFill>
                <a:prstClr val="black"/>
              </a:solidFill>
            </a:endParaRPr>
          </a:p>
        </p:txBody>
      </p:sp>
      <p:sp>
        <p:nvSpPr>
          <p:cNvPr id="5" name="Footer Placeholder 4"/>
          <p:cNvSpPr>
            <a:spLocks noGrp="1"/>
          </p:cNvSpPr>
          <p:nvPr>
            <p:ph type="ftr" sz="quarter" idx="11"/>
          </p:nvPr>
        </p:nvSpPr>
        <p:spPr>
          <a:xfrm>
            <a:off x="10737109" y="17335505"/>
            <a:ext cx="9951467" cy="995796"/>
          </a:xfrm>
          <a:prstGeom prst="rect">
            <a:avLst/>
          </a:prstGeom>
        </p:spPr>
        <p:txBody>
          <a:bodyPr/>
          <a:lstStyle/>
          <a:p>
            <a:pPr defTabSz="2493843">
              <a:defRPr/>
            </a:pPr>
            <a:endParaRPr lang="en-US" sz="4909">
              <a:solidFill>
                <a:prstClr val="black"/>
              </a:solidFill>
            </a:endParaRPr>
          </a:p>
        </p:txBody>
      </p:sp>
      <p:sp>
        <p:nvSpPr>
          <p:cNvPr id="6" name="Slide Number Placeholder 5"/>
          <p:cNvSpPr>
            <a:spLocks noGrp="1"/>
          </p:cNvSpPr>
          <p:nvPr>
            <p:ph type="sldNum" sz="quarter" idx="12"/>
          </p:nvPr>
        </p:nvSpPr>
        <p:spPr>
          <a:xfrm>
            <a:off x="22521737" y="17335505"/>
            <a:ext cx="7332660" cy="995796"/>
          </a:xfrm>
          <a:prstGeom prst="rect">
            <a:avLst/>
          </a:prstGeom>
        </p:spPr>
        <p:txBody>
          <a:bodyPr/>
          <a:lstStyle/>
          <a:p>
            <a:pPr defTabSz="2493843">
              <a:defRPr/>
            </a:pPr>
            <a:fld id="{B6F15528-21DE-4FAA-801E-634DDDAF4B2B}" type="slidenum">
              <a:rPr lang="en-US" sz="4909" smtClean="0">
                <a:solidFill>
                  <a:prstClr val="black"/>
                </a:solidFill>
              </a:rPr>
              <a:pPr defTabSz="2493843">
                <a:defRPr/>
              </a:pPr>
              <a:t>‹#›</a:t>
            </a:fld>
            <a:endParaRPr lang="en-US" sz="4909">
              <a:solidFill>
                <a:prstClr val="black"/>
              </a:solidFill>
            </a:endParaRPr>
          </a:p>
        </p:txBody>
      </p:sp>
    </p:spTree>
    <p:extLst>
      <p:ext uri="{BB962C8B-B14F-4D97-AF65-F5344CB8AC3E}">
        <p14:creationId xmlns:p14="http://schemas.microsoft.com/office/powerpoint/2010/main" val="942315851"/>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571287" y="749013"/>
            <a:ext cx="28283111" cy="311727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1571286" y="4364186"/>
            <a:ext cx="13879674" cy="12343536"/>
          </a:xfrm>
          <a:prstGeom prst="rect">
            <a:avLst/>
          </a:prstGeom>
        </p:spPr>
        <p:txBody>
          <a:bodyPr/>
          <a:lstStyle>
            <a:lvl1pPr>
              <a:defRPr sz="7636"/>
            </a:lvl1pPr>
            <a:lvl2pPr>
              <a:defRPr sz="6546"/>
            </a:lvl2pPr>
            <a:lvl3pPr>
              <a:defRPr sz="5454"/>
            </a:lvl3pPr>
            <a:lvl4pPr>
              <a:defRPr sz="4909"/>
            </a:lvl4pPr>
            <a:lvl5pPr>
              <a:defRPr sz="4909"/>
            </a:lvl5pPr>
            <a:lvl6pPr>
              <a:defRPr sz="4909"/>
            </a:lvl6pPr>
            <a:lvl7pPr>
              <a:defRPr sz="4909"/>
            </a:lvl7pPr>
            <a:lvl8pPr>
              <a:defRPr sz="4909"/>
            </a:lvl8pPr>
            <a:lvl9pPr>
              <a:defRPr sz="49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5974723" y="4364186"/>
            <a:ext cx="13879674" cy="12343536"/>
          </a:xfrm>
          <a:prstGeom prst="rect">
            <a:avLst/>
          </a:prstGeom>
        </p:spPr>
        <p:txBody>
          <a:bodyPr/>
          <a:lstStyle>
            <a:lvl1pPr>
              <a:defRPr sz="7636"/>
            </a:lvl1pPr>
            <a:lvl2pPr>
              <a:defRPr sz="6546"/>
            </a:lvl2pPr>
            <a:lvl3pPr>
              <a:defRPr sz="5454"/>
            </a:lvl3pPr>
            <a:lvl4pPr>
              <a:defRPr sz="4909"/>
            </a:lvl4pPr>
            <a:lvl5pPr>
              <a:defRPr sz="4909"/>
            </a:lvl5pPr>
            <a:lvl6pPr>
              <a:defRPr sz="4909"/>
            </a:lvl6pPr>
            <a:lvl7pPr>
              <a:defRPr sz="4909"/>
            </a:lvl7pPr>
            <a:lvl8pPr>
              <a:defRPr sz="4909"/>
            </a:lvl8pPr>
            <a:lvl9pPr>
              <a:defRPr sz="49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571283" y="17335505"/>
            <a:ext cx="7332660" cy="995796"/>
          </a:xfrm>
          <a:prstGeom prst="rect">
            <a:avLst/>
          </a:prstGeom>
        </p:spPr>
        <p:txBody>
          <a:bodyPr/>
          <a:lstStyle/>
          <a:p>
            <a:pPr defTabSz="2493843">
              <a:defRPr/>
            </a:pPr>
            <a:fld id="{1D8BD707-D9CF-40AE-B4C6-C98DA3205C09}" type="datetimeFigureOut">
              <a:rPr lang="en-US" sz="4909" smtClean="0">
                <a:solidFill>
                  <a:prstClr val="black"/>
                </a:solidFill>
              </a:rPr>
              <a:pPr defTabSz="2493843">
                <a:defRPr/>
              </a:pPr>
              <a:t>4/16/2024</a:t>
            </a:fld>
            <a:endParaRPr lang="en-US" sz="4909">
              <a:solidFill>
                <a:prstClr val="black"/>
              </a:solidFill>
            </a:endParaRPr>
          </a:p>
        </p:txBody>
      </p:sp>
      <p:sp>
        <p:nvSpPr>
          <p:cNvPr id="6" name="Footer Placeholder 5"/>
          <p:cNvSpPr>
            <a:spLocks noGrp="1"/>
          </p:cNvSpPr>
          <p:nvPr>
            <p:ph type="ftr" sz="quarter" idx="11"/>
          </p:nvPr>
        </p:nvSpPr>
        <p:spPr>
          <a:xfrm>
            <a:off x="10737109" y="17335505"/>
            <a:ext cx="9951467" cy="995796"/>
          </a:xfrm>
          <a:prstGeom prst="rect">
            <a:avLst/>
          </a:prstGeom>
        </p:spPr>
        <p:txBody>
          <a:bodyPr/>
          <a:lstStyle/>
          <a:p>
            <a:pPr defTabSz="2493843">
              <a:defRPr/>
            </a:pPr>
            <a:endParaRPr lang="en-US" sz="4909">
              <a:solidFill>
                <a:prstClr val="black"/>
              </a:solidFill>
            </a:endParaRPr>
          </a:p>
        </p:txBody>
      </p:sp>
      <p:sp>
        <p:nvSpPr>
          <p:cNvPr id="7" name="Slide Number Placeholder 6"/>
          <p:cNvSpPr>
            <a:spLocks noGrp="1"/>
          </p:cNvSpPr>
          <p:nvPr>
            <p:ph type="sldNum" sz="quarter" idx="12"/>
          </p:nvPr>
        </p:nvSpPr>
        <p:spPr>
          <a:xfrm>
            <a:off x="22521737" y="17335505"/>
            <a:ext cx="7332660" cy="995796"/>
          </a:xfrm>
          <a:prstGeom prst="rect">
            <a:avLst/>
          </a:prstGeom>
        </p:spPr>
        <p:txBody>
          <a:bodyPr/>
          <a:lstStyle/>
          <a:p>
            <a:pPr defTabSz="2493843">
              <a:defRPr/>
            </a:pPr>
            <a:fld id="{B6F15528-21DE-4FAA-801E-634DDDAF4B2B}" type="slidenum">
              <a:rPr lang="en-US" sz="4909" smtClean="0">
                <a:solidFill>
                  <a:prstClr val="black"/>
                </a:solidFill>
              </a:rPr>
              <a:pPr defTabSz="2493843">
                <a:defRPr/>
              </a:pPr>
              <a:t>‹#›</a:t>
            </a:fld>
            <a:endParaRPr lang="en-US" sz="4909">
              <a:solidFill>
                <a:prstClr val="black"/>
              </a:solidFill>
            </a:endParaRPr>
          </a:p>
        </p:txBody>
      </p:sp>
    </p:spTree>
    <p:extLst>
      <p:ext uri="{BB962C8B-B14F-4D97-AF65-F5344CB8AC3E}">
        <p14:creationId xmlns:p14="http://schemas.microsoft.com/office/powerpoint/2010/main" val="3321027263"/>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571287" y="749013"/>
            <a:ext cx="28283111" cy="3117273"/>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571287" y="4186671"/>
            <a:ext cx="13885133" cy="1744806"/>
          </a:xfrm>
          <a:prstGeom prst="rect">
            <a:avLst/>
          </a:prstGeom>
        </p:spPr>
        <p:txBody>
          <a:bodyPr anchor="b"/>
          <a:lstStyle>
            <a:lvl1pPr marL="0" indent="0">
              <a:buNone/>
              <a:defRPr sz="6546" b="1"/>
            </a:lvl1pPr>
            <a:lvl2pPr marL="1246922" indent="0">
              <a:buNone/>
              <a:defRPr sz="5454" b="1"/>
            </a:lvl2pPr>
            <a:lvl3pPr marL="2493843" indent="0">
              <a:buNone/>
              <a:defRPr sz="4909" b="1"/>
            </a:lvl3pPr>
            <a:lvl4pPr marL="3740765" indent="0">
              <a:buNone/>
              <a:defRPr sz="4364" b="1"/>
            </a:lvl4pPr>
            <a:lvl5pPr marL="4987686" indent="0">
              <a:buNone/>
              <a:defRPr sz="4364" b="1"/>
            </a:lvl5pPr>
            <a:lvl6pPr marL="6234608" indent="0">
              <a:buNone/>
              <a:defRPr sz="4364" b="1"/>
            </a:lvl6pPr>
            <a:lvl7pPr marL="7481529" indent="0">
              <a:buNone/>
              <a:defRPr sz="4364" b="1"/>
            </a:lvl7pPr>
            <a:lvl8pPr marL="8728451" indent="0">
              <a:buNone/>
              <a:defRPr sz="4364" b="1"/>
            </a:lvl8pPr>
            <a:lvl9pPr marL="9975372" indent="0">
              <a:buNone/>
              <a:defRPr sz="4364" b="1"/>
            </a:lvl9pPr>
          </a:lstStyle>
          <a:p>
            <a:pPr lvl="0"/>
            <a:r>
              <a:rPr lang="en-US"/>
              <a:t>Click to edit Master text styles</a:t>
            </a:r>
          </a:p>
        </p:txBody>
      </p:sp>
      <p:sp>
        <p:nvSpPr>
          <p:cNvPr id="4" name="Content Placeholder 3"/>
          <p:cNvSpPr>
            <a:spLocks noGrp="1"/>
          </p:cNvSpPr>
          <p:nvPr>
            <p:ph sz="half" idx="2"/>
          </p:nvPr>
        </p:nvSpPr>
        <p:spPr>
          <a:xfrm>
            <a:off x="1571287" y="5931477"/>
            <a:ext cx="13885133" cy="10776240"/>
          </a:xfrm>
          <a:prstGeom prst="rect">
            <a:avLst/>
          </a:prstGeom>
        </p:spPr>
        <p:txBody>
          <a:bodyPr/>
          <a:lstStyle>
            <a:lvl1pPr>
              <a:defRPr sz="6546"/>
            </a:lvl1pPr>
            <a:lvl2pPr>
              <a:defRPr sz="5454"/>
            </a:lvl2pPr>
            <a:lvl3pPr>
              <a:defRPr sz="4909"/>
            </a:lvl3pPr>
            <a:lvl4pPr>
              <a:defRPr sz="4364"/>
            </a:lvl4pPr>
            <a:lvl5pPr>
              <a:defRPr sz="4364"/>
            </a:lvl5pPr>
            <a:lvl6pPr>
              <a:defRPr sz="4364"/>
            </a:lvl6pPr>
            <a:lvl7pPr>
              <a:defRPr sz="4364"/>
            </a:lvl7pPr>
            <a:lvl8pPr>
              <a:defRPr sz="4364"/>
            </a:lvl8pPr>
            <a:lvl9pPr>
              <a:defRPr sz="436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5963812" y="4186671"/>
            <a:ext cx="13890587" cy="1744806"/>
          </a:xfrm>
          <a:prstGeom prst="rect">
            <a:avLst/>
          </a:prstGeom>
        </p:spPr>
        <p:txBody>
          <a:bodyPr anchor="b"/>
          <a:lstStyle>
            <a:lvl1pPr marL="0" indent="0">
              <a:buNone/>
              <a:defRPr sz="6546" b="1"/>
            </a:lvl1pPr>
            <a:lvl2pPr marL="1246922" indent="0">
              <a:buNone/>
              <a:defRPr sz="5454" b="1"/>
            </a:lvl2pPr>
            <a:lvl3pPr marL="2493843" indent="0">
              <a:buNone/>
              <a:defRPr sz="4909" b="1"/>
            </a:lvl3pPr>
            <a:lvl4pPr marL="3740765" indent="0">
              <a:buNone/>
              <a:defRPr sz="4364" b="1"/>
            </a:lvl4pPr>
            <a:lvl5pPr marL="4987686" indent="0">
              <a:buNone/>
              <a:defRPr sz="4364" b="1"/>
            </a:lvl5pPr>
            <a:lvl6pPr marL="6234608" indent="0">
              <a:buNone/>
              <a:defRPr sz="4364" b="1"/>
            </a:lvl6pPr>
            <a:lvl7pPr marL="7481529" indent="0">
              <a:buNone/>
              <a:defRPr sz="4364" b="1"/>
            </a:lvl7pPr>
            <a:lvl8pPr marL="8728451" indent="0">
              <a:buNone/>
              <a:defRPr sz="4364" b="1"/>
            </a:lvl8pPr>
            <a:lvl9pPr marL="9975372" indent="0">
              <a:buNone/>
              <a:defRPr sz="4364" b="1"/>
            </a:lvl9pPr>
          </a:lstStyle>
          <a:p>
            <a:pPr lvl="0"/>
            <a:r>
              <a:rPr lang="en-US"/>
              <a:t>Click to edit Master text styles</a:t>
            </a:r>
          </a:p>
        </p:txBody>
      </p:sp>
      <p:sp>
        <p:nvSpPr>
          <p:cNvPr id="6" name="Content Placeholder 5"/>
          <p:cNvSpPr>
            <a:spLocks noGrp="1"/>
          </p:cNvSpPr>
          <p:nvPr>
            <p:ph sz="quarter" idx="4"/>
          </p:nvPr>
        </p:nvSpPr>
        <p:spPr>
          <a:xfrm>
            <a:off x="15963812" y="5931477"/>
            <a:ext cx="13890587" cy="10776240"/>
          </a:xfrm>
          <a:prstGeom prst="rect">
            <a:avLst/>
          </a:prstGeom>
        </p:spPr>
        <p:txBody>
          <a:bodyPr/>
          <a:lstStyle>
            <a:lvl1pPr>
              <a:defRPr sz="6546"/>
            </a:lvl1pPr>
            <a:lvl2pPr>
              <a:defRPr sz="5454"/>
            </a:lvl2pPr>
            <a:lvl3pPr>
              <a:defRPr sz="4909"/>
            </a:lvl3pPr>
            <a:lvl4pPr>
              <a:defRPr sz="4364"/>
            </a:lvl4pPr>
            <a:lvl5pPr>
              <a:defRPr sz="4364"/>
            </a:lvl5pPr>
            <a:lvl6pPr>
              <a:defRPr sz="4364"/>
            </a:lvl6pPr>
            <a:lvl7pPr>
              <a:defRPr sz="4364"/>
            </a:lvl7pPr>
            <a:lvl8pPr>
              <a:defRPr sz="4364"/>
            </a:lvl8pPr>
            <a:lvl9pPr>
              <a:defRPr sz="436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571283" y="17335505"/>
            <a:ext cx="7332660" cy="995796"/>
          </a:xfrm>
          <a:prstGeom prst="rect">
            <a:avLst/>
          </a:prstGeom>
        </p:spPr>
        <p:txBody>
          <a:bodyPr/>
          <a:lstStyle/>
          <a:p>
            <a:pPr defTabSz="2493843">
              <a:defRPr/>
            </a:pPr>
            <a:fld id="{1D8BD707-D9CF-40AE-B4C6-C98DA3205C09}" type="datetimeFigureOut">
              <a:rPr lang="en-US" sz="4909" smtClean="0">
                <a:solidFill>
                  <a:prstClr val="black"/>
                </a:solidFill>
              </a:rPr>
              <a:pPr defTabSz="2493843">
                <a:defRPr/>
              </a:pPr>
              <a:t>4/16/2024</a:t>
            </a:fld>
            <a:endParaRPr lang="en-US" sz="4909">
              <a:solidFill>
                <a:prstClr val="black"/>
              </a:solidFill>
            </a:endParaRPr>
          </a:p>
        </p:txBody>
      </p:sp>
      <p:sp>
        <p:nvSpPr>
          <p:cNvPr id="8" name="Footer Placeholder 7"/>
          <p:cNvSpPr>
            <a:spLocks noGrp="1"/>
          </p:cNvSpPr>
          <p:nvPr>
            <p:ph type="ftr" sz="quarter" idx="11"/>
          </p:nvPr>
        </p:nvSpPr>
        <p:spPr>
          <a:xfrm>
            <a:off x="10737109" y="17335505"/>
            <a:ext cx="9951467" cy="995796"/>
          </a:xfrm>
          <a:prstGeom prst="rect">
            <a:avLst/>
          </a:prstGeom>
        </p:spPr>
        <p:txBody>
          <a:bodyPr/>
          <a:lstStyle/>
          <a:p>
            <a:pPr defTabSz="2493843">
              <a:defRPr/>
            </a:pPr>
            <a:endParaRPr lang="en-US" sz="4909">
              <a:solidFill>
                <a:prstClr val="black"/>
              </a:solidFill>
            </a:endParaRPr>
          </a:p>
        </p:txBody>
      </p:sp>
      <p:sp>
        <p:nvSpPr>
          <p:cNvPr id="9" name="Slide Number Placeholder 8"/>
          <p:cNvSpPr>
            <a:spLocks noGrp="1"/>
          </p:cNvSpPr>
          <p:nvPr>
            <p:ph type="sldNum" sz="quarter" idx="12"/>
          </p:nvPr>
        </p:nvSpPr>
        <p:spPr>
          <a:xfrm>
            <a:off x="22521737" y="17335505"/>
            <a:ext cx="7332660" cy="995796"/>
          </a:xfrm>
          <a:prstGeom prst="rect">
            <a:avLst/>
          </a:prstGeom>
        </p:spPr>
        <p:txBody>
          <a:bodyPr/>
          <a:lstStyle/>
          <a:p>
            <a:pPr defTabSz="2493843">
              <a:defRPr/>
            </a:pPr>
            <a:fld id="{B6F15528-21DE-4FAA-801E-634DDDAF4B2B}" type="slidenum">
              <a:rPr lang="en-US" sz="4909" smtClean="0">
                <a:solidFill>
                  <a:prstClr val="black"/>
                </a:solidFill>
              </a:rPr>
              <a:pPr defTabSz="2493843">
                <a:defRPr/>
              </a:pPr>
              <a:t>‹#›</a:t>
            </a:fld>
            <a:endParaRPr lang="en-US" sz="4909">
              <a:solidFill>
                <a:prstClr val="black"/>
              </a:solidFill>
            </a:endParaRPr>
          </a:p>
        </p:txBody>
      </p:sp>
    </p:spTree>
    <p:extLst>
      <p:ext uri="{BB962C8B-B14F-4D97-AF65-F5344CB8AC3E}">
        <p14:creationId xmlns:p14="http://schemas.microsoft.com/office/powerpoint/2010/main" val="3404573948"/>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571287" y="749013"/>
            <a:ext cx="28283111" cy="311727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1571283" y="17335505"/>
            <a:ext cx="7332660" cy="995796"/>
          </a:xfrm>
          <a:prstGeom prst="rect">
            <a:avLst/>
          </a:prstGeom>
        </p:spPr>
        <p:txBody>
          <a:bodyPr/>
          <a:lstStyle/>
          <a:p>
            <a:pPr defTabSz="2493843">
              <a:defRPr/>
            </a:pPr>
            <a:fld id="{1D8BD707-D9CF-40AE-B4C6-C98DA3205C09}" type="datetimeFigureOut">
              <a:rPr lang="en-US" sz="4909" smtClean="0">
                <a:solidFill>
                  <a:prstClr val="black"/>
                </a:solidFill>
              </a:rPr>
              <a:pPr defTabSz="2493843">
                <a:defRPr/>
              </a:pPr>
              <a:t>4/16/2024</a:t>
            </a:fld>
            <a:endParaRPr lang="en-US" sz="4909">
              <a:solidFill>
                <a:prstClr val="black"/>
              </a:solidFill>
            </a:endParaRPr>
          </a:p>
        </p:txBody>
      </p:sp>
      <p:sp>
        <p:nvSpPr>
          <p:cNvPr id="4" name="Footer Placeholder 3"/>
          <p:cNvSpPr>
            <a:spLocks noGrp="1"/>
          </p:cNvSpPr>
          <p:nvPr>
            <p:ph type="ftr" sz="quarter" idx="11"/>
          </p:nvPr>
        </p:nvSpPr>
        <p:spPr>
          <a:xfrm>
            <a:off x="10737109" y="17335505"/>
            <a:ext cx="9951467" cy="995796"/>
          </a:xfrm>
          <a:prstGeom prst="rect">
            <a:avLst/>
          </a:prstGeom>
        </p:spPr>
        <p:txBody>
          <a:bodyPr/>
          <a:lstStyle/>
          <a:p>
            <a:pPr defTabSz="2493843">
              <a:defRPr/>
            </a:pPr>
            <a:endParaRPr lang="en-US" sz="4909">
              <a:solidFill>
                <a:prstClr val="black"/>
              </a:solidFill>
            </a:endParaRPr>
          </a:p>
        </p:txBody>
      </p:sp>
      <p:sp>
        <p:nvSpPr>
          <p:cNvPr id="5" name="Slide Number Placeholder 4"/>
          <p:cNvSpPr>
            <a:spLocks noGrp="1"/>
          </p:cNvSpPr>
          <p:nvPr>
            <p:ph type="sldNum" sz="quarter" idx="12"/>
          </p:nvPr>
        </p:nvSpPr>
        <p:spPr>
          <a:xfrm>
            <a:off x="22521737" y="17335505"/>
            <a:ext cx="7332660" cy="995796"/>
          </a:xfrm>
          <a:prstGeom prst="rect">
            <a:avLst/>
          </a:prstGeom>
        </p:spPr>
        <p:txBody>
          <a:bodyPr/>
          <a:lstStyle/>
          <a:p>
            <a:pPr defTabSz="2493843">
              <a:defRPr/>
            </a:pPr>
            <a:fld id="{B6F15528-21DE-4FAA-801E-634DDDAF4B2B}" type="slidenum">
              <a:rPr lang="en-US" sz="4909" smtClean="0">
                <a:solidFill>
                  <a:prstClr val="black"/>
                </a:solidFill>
              </a:rPr>
              <a:pPr defTabSz="2493843">
                <a:defRPr/>
              </a:pPr>
              <a:t>‹#›</a:t>
            </a:fld>
            <a:endParaRPr lang="en-US" sz="4909">
              <a:solidFill>
                <a:prstClr val="black"/>
              </a:solidFill>
            </a:endParaRPr>
          </a:p>
        </p:txBody>
      </p:sp>
    </p:spTree>
    <p:extLst>
      <p:ext uri="{BB962C8B-B14F-4D97-AF65-F5344CB8AC3E}">
        <p14:creationId xmlns:p14="http://schemas.microsoft.com/office/powerpoint/2010/main" val="581600545"/>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571283" y="17335505"/>
            <a:ext cx="7332660" cy="995796"/>
          </a:xfrm>
          <a:prstGeom prst="rect">
            <a:avLst/>
          </a:prstGeom>
        </p:spPr>
        <p:txBody>
          <a:bodyPr/>
          <a:lstStyle/>
          <a:p>
            <a:pPr defTabSz="2493843">
              <a:defRPr/>
            </a:pPr>
            <a:fld id="{1D8BD707-D9CF-40AE-B4C6-C98DA3205C09}" type="datetimeFigureOut">
              <a:rPr lang="en-US" sz="4909" smtClean="0">
                <a:solidFill>
                  <a:prstClr val="black"/>
                </a:solidFill>
              </a:rPr>
              <a:pPr defTabSz="2493843">
                <a:defRPr/>
              </a:pPr>
              <a:t>4/16/2024</a:t>
            </a:fld>
            <a:endParaRPr lang="en-US" sz="4909">
              <a:solidFill>
                <a:prstClr val="black"/>
              </a:solidFill>
            </a:endParaRPr>
          </a:p>
        </p:txBody>
      </p:sp>
      <p:sp>
        <p:nvSpPr>
          <p:cNvPr id="3" name="Footer Placeholder 2"/>
          <p:cNvSpPr>
            <a:spLocks noGrp="1"/>
          </p:cNvSpPr>
          <p:nvPr>
            <p:ph type="ftr" sz="quarter" idx="11"/>
          </p:nvPr>
        </p:nvSpPr>
        <p:spPr>
          <a:xfrm>
            <a:off x="10737109" y="17335505"/>
            <a:ext cx="9951467" cy="995796"/>
          </a:xfrm>
          <a:prstGeom prst="rect">
            <a:avLst/>
          </a:prstGeom>
        </p:spPr>
        <p:txBody>
          <a:bodyPr/>
          <a:lstStyle/>
          <a:p>
            <a:pPr defTabSz="2493843">
              <a:defRPr/>
            </a:pPr>
            <a:endParaRPr lang="en-US" sz="4909">
              <a:solidFill>
                <a:prstClr val="black"/>
              </a:solidFill>
            </a:endParaRPr>
          </a:p>
        </p:txBody>
      </p:sp>
      <p:sp>
        <p:nvSpPr>
          <p:cNvPr id="4" name="Slide Number Placeholder 3"/>
          <p:cNvSpPr>
            <a:spLocks noGrp="1"/>
          </p:cNvSpPr>
          <p:nvPr>
            <p:ph type="sldNum" sz="quarter" idx="12"/>
          </p:nvPr>
        </p:nvSpPr>
        <p:spPr>
          <a:xfrm>
            <a:off x="22521737" y="17335505"/>
            <a:ext cx="7332660" cy="995796"/>
          </a:xfrm>
          <a:prstGeom prst="rect">
            <a:avLst/>
          </a:prstGeom>
        </p:spPr>
        <p:txBody>
          <a:bodyPr/>
          <a:lstStyle/>
          <a:p>
            <a:pPr defTabSz="2493843">
              <a:defRPr/>
            </a:pPr>
            <a:fld id="{B6F15528-21DE-4FAA-801E-634DDDAF4B2B}" type="slidenum">
              <a:rPr lang="en-US" sz="4909" smtClean="0">
                <a:solidFill>
                  <a:prstClr val="black"/>
                </a:solidFill>
              </a:rPr>
              <a:pPr defTabSz="2493843">
                <a:defRPr/>
              </a:pPr>
              <a:t>‹#›</a:t>
            </a:fld>
            <a:endParaRPr lang="en-US" sz="4909">
              <a:solidFill>
                <a:prstClr val="black"/>
              </a:solidFill>
            </a:endParaRPr>
          </a:p>
        </p:txBody>
      </p:sp>
    </p:spTree>
    <p:extLst>
      <p:ext uri="{BB962C8B-B14F-4D97-AF65-F5344CB8AC3E}">
        <p14:creationId xmlns:p14="http://schemas.microsoft.com/office/powerpoint/2010/main" val="2590440473"/>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1287" y="744683"/>
            <a:ext cx="10338833" cy="3169227"/>
          </a:xfrm>
          <a:prstGeom prst="rect">
            <a:avLst/>
          </a:prstGeom>
        </p:spPr>
        <p:txBody>
          <a:bodyPr anchor="b"/>
          <a:lstStyle>
            <a:lvl1pPr algn="l">
              <a:defRPr sz="5454" b="1"/>
            </a:lvl1pPr>
          </a:lstStyle>
          <a:p>
            <a:r>
              <a:rPr lang="en-US"/>
              <a:t>Click to edit Master title style</a:t>
            </a:r>
          </a:p>
        </p:txBody>
      </p:sp>
      <p:sp>
        <p:nvSpPr>
          <p:cNvPr id="3" name="Content Placeholder 2"/>
          <p:cNvSpPr>
            <a:spLocks noGrp="1"/>
          </p:cNvSpPr>
          <p:nvPr>
            <p:ph idx="1"/>
          </p:nvPr>
        </p:nvSpPr>
        <p:spPr>
          <a:xfrm>
            <a:off x="12286571" y="744686"/>
            <a:ext cx="17567828" cy="15963036"/>
          </a:xfrm>
          <a:prstGeom prst="rect">
            <a:avLst/>
          </a:prstGeom>
        </p:spPr>
        <p:txBody>
          <a:bodyPr/>
          <a:lstStyle>
            <a:lvl1pPr>
              <a:defRPr sz="8727"/>
            </a:lvl1pPr>
            <a:lvl2pPr>
              <a:defRPr sz="7636"/>
            </a:lvl2pPr>
            <a:lvl3pPr>
              <a:defRPr sz="6546"/>
            </a:lvl3pPr>
            <a:lvl4pPr>
              <a:defRPr sz="5454"/>
            </a:lvl4pPr>
            <a:lvl5pPr>
              <a:defRPr sz="5454"/>
            </a:lvl5pPr>
            <a:lvl6pPr>
              <a:defRPr sz="5454"/>
            </a:lvl6pPr>
            <a:lvl7pPr>
              <a:defRPr sz="5454"/>
            </a:lvl7pPr>
            <a:lvl8pPr>
              <a:defRPr sz="5454"/>
            </a:lvl8pPr>
            <a:lvl9pPr>
              <a:defRPr sz="545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571287" y="3913915"/>
            <a:ext cx="10338833" cy="12793808"/>
          </a:xfrm>
          <a:prstGeom prst="rect">
            <a:avLst/>
          </a:prstGeom>
        </p:spPr>
        <p:txBody>
          <a:bodyPr/>
          <a:lstStyle>
            <a:lvl1pPr marL="0" indent="0">
              <a:buNone/>
              <a:defRPr sz="3817"/>
            </a:lvl1pPr>
            <a:lvl2pPr marL="1246922" indent="0">
              <a:buNone/>
              <a:defRPr sz="3273"/>
            </a:lvl2pPr>
            <a:lvl3pPr marL="2493843" indent="0">
              <a:buNone/>
              <a:defRPr sz="2727"/>
            </a:lvl3pPr>
            <a:lvl4pPr marL="3740765" indent="0">
              <a:buNone/>
              <a:defRPr sz="2454"/>
            </a:lvl4pPr>
            <a:lvl5pPr marL="4987686" indent="0">
              <a:buNone/>
              <a:defRPr sz="2454"/>
            </a:lvl5pPr>
            <a:lvl6pPr marL="6234608" indent="0">
              <a:buNone/>
              <a:defRPr sz="2454"/>
            </a:lvl6pPr>
            <a:lvl7pPr marL="7481529" indent="0">
              <a:buNone/>
              <a:defRPr sz="2454"/>
            </a:lvl7pPr>
            <a:lvl8pPr marL="8728451" indent="0">
              <a:buNone/>
              <a:defRPr sz="2454"/>
            </a:lvl8pPr>
            <a:lvl9pPr marL="9975372" indent="0">
              <a:buNone/>
              <a:defRPr sz="2454"/>
            </a:lvl9pPr>
          </a:lstStyle>
          <a:p>
            <a:pPr lvl="0"/>
            <a:r>
              <a:rPr lang="en-US"/>
              <a:t>Click to edit Master text styles</a:t>
            </a:r>
          </a:p>
        </p:txBody>
      </p:sp>
      <p:sp>
        <p:nvSpPr>
          <p:cNvPr id="5" name="Date Placeholder 4"/>
          <p:cNvSpPr>
            <a:spLocks noGrp="1"/>
          </p:cNvSpPr>
          <p:nvPr>
            <p:ph type="dt" sz="half" idx="10"/>
          </p:nvPr>
        </p:nvSpPr>
        <p:spPr>
          <a:xfrm>
            <a:off x="1571283" y="17335505"/>
            <a:ext cx="7332660" cy="995796"/>
          </a:xfrm>
          <a:prstGeom prst="rect">
            <a:avLst/>
          </a:prstGeom>
        </p:spPr>
        <p:txBody>
          <a:bodyPr/>
          <a:lstStyle/>
          <a:p>
            <a:pPr defTabSz="2493843">
              <a:defRPr/>
            </a:pPr>
            <a:fld id="{1D8BD707-D9CF-40AE-B4C6-C98DA3205C09}" type="datetimeFigureOut">
              <a:rPr lang="en-US" sz="4909" smtClean="0">
                <a:solidFill>
                  <a:prstClr val="black"/>
                </a:solidFill>
              </a:rPr>
              <a:pPr defTabSz="2493843">
                <a:defRPr/>
              </a:pPr>
              <a:t>4/16/2024</a:t>
            </a:fld>
            <a:endParaRPr lang="en-US" sz="4909">
              <a:solidFill>
                <a:prstClr val="black"/>
              </a:solidFill>
            </a:endParaRPr>
          </a:p>
        </p:txBody>
      </p:sp>
      <p:sp>
        <p:nvSpPr>
          <p:cNvPr id="6" name="Footer Placeholder 5"/>
          <p:cNvSpPr>
            <a:spLocks noGrp="1"/>
          </p:cNvSpPr>
          <p:nvPr>
            <p:ph type="ftr" sz="quarter" idx="11"/>
          </p:nvPr>
        </p:nvSpPr>
        <p:spPr>
          <a:xfrm>
            <a:off x="10737109" y="17335505"/>
            <a:ext cx="9951467" cy="995796"/>
          </a:xfrm>
          <a:prstGeom prst="rect">
            <a:avLst/>
          </a:prstGeom>
        </p:spPr>
        <p:txBody>
          <a:bodyPr/>
          <a:lstStyle/>
          <a:p>
            <a:pPr defTabSz="2493843">
              <a:defRPr/>
            </a:pPr>
            <a:endParaRPr lang="en-US" sz="4909">
              <a:solidFill>
                <a:prstClr val="black"/>
              </a:solidFill>
            </a:endParaRPr>
          </a:p>
        </p:txBody>
      </p:sp>
      <p:sp>
        <p:nvSpPr>
          <p:cNvPr id="7" name="Slide Number Placeholder 6"/>
          <p:cNvSpPr>
            <a:spLocks noGrp="1"/>
          </p:cNvSpPr>
          <p:nvPr>
            <p:ph type="sldNum" sz="quarter" idx="12"/>
          </p:nvPr>
        </p:nvSpPr>
        <p:spPr>
          <a:xfrm>
            <a:off x="22521737" y="17335505"/>
            <a:ext cx="7332660" cy="995796"/>
          </a:xfrm>
          <a:prstGeom prst="rect">
            <a:avLst/>
          </a:prstGeom>
        </p:spPr>
        <p:txBody>
          <a:bodyPr/>
          <a:lstStyle/>
          <a:p>
            <a:pPr defTabSz="2493843">
              <a:defRPr/>
            </a:pPr>
            <a:fld id="{B6F15528-21DE-4FAA-801E-634DDDAF4B2B}" type="slidenum">
              <a:rPr lang="en-US" sz="4909" smtClean="0">
                <a:solidFill>
                  <a:prstClr val="black"/>
                </a:solidFill>
              </a:rPr>
              <a:pPr defTabSz="2493843">
                <a:defRPr/>
              </a:pPr>
              <a:t>‹#›</a:t>
            </a:fld>
            <a:endParaRPr lang="en-US" sz="4909">
              <a:solidFill>
                <a:prstClr val="black"/>
              </a:solidFill>
            </a:endParaRPr>
          </a:p>
        </p:txBody>
      </p:sp>
    </p:spTree>
    <p:extLst>
      <p:ext uri="{BB962C8B-B14F-4D97-AF65-F5344CB8AC3E}">
        <p14:creationId xmlns:p14="http://schemas.microsoft.com/office/powerpoint/2010/main" val="3563443950"/>
      </p:ext>
    </p:extLst>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59652" y="13092547"/>
            <a:ext cx="18855410" cy="1545650"/>
          </a:xfrm>
          <a:prstGeom prst="rect">
            <a:avLst/>
          </a:prstGeom>
        </p:spPr>
        <p:txBody>
          <a:bodyPr anchor="b"/>
          <a:lstStyle>
            <a:lvl1pPr algn="l">
              <a:defRPr sz="5454" b="1"/>
            </a:lvl1pPr>
          </a:lstStyle>
          <a:p>
            <a:r>
              <a:rPr lang="en-US"/>
              <a:t>Click to edit Master title style</a:t>
            </a:r>
          </a:p>
        </p:txBody>
      </p:sp>
      <p:sp>
        <p:nvSpPr>
          <p:cNvPr id="3" name="Picture Placeholder 2"/>
          <p:cNvSpPr>
            <a:spLocks noGrp="1"/>
          </p:cNvSpPr>
          <p:nvPr>
            <p:ph type="pic" idx="1"/>
          </p:nvPr>
        </p:nvSpPr>
        <p:spPr>
          <a:xfrm>
            <a:off x="6159652" y="1671205"/>
            <a:ext cx="18855410" cy="11222183"/>
          </a:xfrm>
          <a:prstGeom prst="rect">
            <a:avLst/>
          </a:prstGeom>
        </p:spPr>
        <p:txBody>
          <a:bodyPr/>
          <a:lstStyle>
            <a:lvl1pPr marL="0" indent="0">
              <a:buNone/>
              <a:defRPr sz="8727"/>
            </a:lvl1pPr>
            <a:lvl2pPr marL="1246922" indent="0">
              <a:buNone/>
              <a:defRPr sz="7636"/>
            </a:lvl2pPr>
            <a:lvl3pPr marL="2493843" indent="0">
              <a:buNone/>
              <a:defRPr sz="6546"/>
            </a:lvl3pPr>
            <a:lvl4pPr marL="3740765" indent="0">
              <a:buNone/>
              <a:defRPr sz="5454"/>
            </a:lvl4pPr>
            <a:lvl5pPr marL="4987686" indent="0">
              <a:buNone/>
              <a:defRPr sz="5454"/>
            </a:lvl5pPr>
            <a:lvl6pPr marL="6234608" indent="0">
              <a:buNone/>
              <a:defRPr sz="5454"/>
            </a:lvl6pPr>
            <a:lvl7pPr marL="7481529" indent="0">
              <a:buNone/>
              <a:defRPr sz="5454"/>
            </a:lvl7pPr>
            <a:lvl8pPr marL="8728451" indent="0">
              <a:buNone/>
              <a:defRPr sz="5454"/>
            </a:lvl8pPr>
            <a:lvl9pPr marL="9975372" indent="0">
              <a:buNone/>
              <a:defRPr sz="5454"/>
            </a:lvl9pPr>
          </a:lstStyle>
          <a:p>
            <a:endParaRPr lang="en-US"/>
          </a:p>
        </p:txBody>
      </p:sp>
      <p:sp>
        <p:nvSpPr>
          <p:cNvPr id="4" name="Text Placeholder 3"/>
          <p:cNvSpPr>
            <a:spLocks noGrp="1"/>
          </p:cNvSpPr>
          <p:nvPr>
            <p:ph type="body" sz="half" idx="2"/>
          </p:nvPr>
        </p:nvSpPr>
        <p:spPr>
          <a:xfrm>
            <a:off x="6159652" y="14638196"/>
            <a:ext cx="18855410" cy="2195078"/>
          </a:xfrm>
          <a:prstGeom prst="rect">
            <a:avLst/>
          </a:prstGeom>
        </p:spPr>
        <p:txBody>
          <a:bodyPr/>
          <a:lstStyle>
            <a:lvl1pPr marL="0" indent="0">
              <a:buNone/>
              <a:defRPr sz="3817"/>
            </a:lvl1pPr>
            <a:lvl2pPr marL="1246922" indent="0">
              <a:buNone/>
              <a:defRPr sz="3273"/>
            </a:lvl2pPr>
            <a:lvl3pPr marL="2493843" indent="0">
              <a:buNone/>
              <a:defRPr sz="2727"/>
            </a:lvl3pPr>
            <a:lvl4pPr marL="3740765" indent="0">
              <a:buNone/>
              <a:defRPr sz="2454"/>
            </a:lvl4pPr>
            <a:lvl5pPr marL="4987686" indent="0">
              <a:buNone/>
              <a:defRPr sz="2454"/>
            </a:lvl5pPr>
            <a:lvl6pPr marL="6234608" indent="0">
              <a:buNone/>
              <a:defRPr sz="2454"/>
            </a:lvl6pPr>
            <a:lvl7pPr marL="7481529" indent="0">
              <a:buNone/>
              <a:defRPr sz="2454"/>
            </a:lvl7pPr>
            <a:lvl8pPr marL="8728451" indent="0">
              <a:buNone/>
              <a:defRPr sz="2454"/>
            </a:lvl8pPr>
            <a:lvl9pPr marL="9975372" indent="0">
              <a:buNone/>
              <a:defRPr sz="2454"/>
            </a:lvl9pPr>
          </a:lstStyle>
          <a:p>
            <a:pPr lvl="0"/>
            <a:r>
              <a:rPr lang="en-US"/>
              <a:t>Click to edit Master text styles</a:t>
            </a:r>
          </a:p>
        </p:txBody>
      </p:sp>
      <p:sp>
        <p:nvSpPr>
          <p:cNvPr id="5" name="Date Placeholder 4"/>
          <p:cNvSpPr>
            <a:spLocks noGrp="1"/>
          </p:cNvSpPr>
          <p:nvPr>
            <p:ph type="dt" sz="half" idx="10"/>
          </p:nvPr>
        </p:nvSpPr>
        <p:spPr>
          <a:xfrm>
            <a:off x="1571283" y="17335505"/>
            <a:ext cx="7332660" cy="995796"/>
          </a:xfrm>
          <a:prstGeom prst="rect">
            <a:avLst/>
          </a:prstGeom>
        </p:spPr>
        <p:txBody>
          <a:bodyPr/>
          <a:lstStyle/>
          <a:p>
            <a:pPr defTabSz="2493843">
              <a:defRPr/>
            </a:pPr>
            <a:fld id="{1D8BD707-D9CF-40AE-B4C6-C98DA3205C09}" type="datetimeFigureOut">
              <a:rPr lang="en-US" sz="4909" smtClean="0">
                <a:solidFill>
                  <a:prstClr val="black"/>
                </a:solidFill>
              </a:rPr>
              <a:pPr defTabSz="2493843">
                <a:defRPr/>
              </a:pPr>
              <a:t>4/16/2024</a:t>
            </a:fld>
            <a:endParaRPr lang="en-US" sz="4909">
              <a:solidFill>
                <a:prstClr val="black"/>
              </a:solidFill>
            </a:endParaRPr>
          </a:p>
        </p:txBody>
      </p:sp>
      <p:sp>
        <p:nvSpPr>
          <p:cNvPr id="6" name="Footer Placeholder 5"/>
          <p:cNvSpPr>
            <a:spLocks noGrp="1"/>
          </p:cNvSpPr>
          <p:nvPr>
            <p:ph type="ftr" sz="quarter" idx="11"/>
          </p:nvPr>
        </p:nvSpPr>
        <p:spPr>
          <a:xfrm>
            <a:off x="10737109" y="17335505"/>
            <a:ext cx="9951467" cy="995796"/>
          </a:xfrm>
          <a:prstGeom prst="rect">
            <a:avLst/>
          </a:prstGeom>
        </p:spPr>
        <p:txBody>
          <a:bodyPr/>
          <a:lstStyle/>
          <a:p>
            <a:pPr defTabSz="2493843">
              <a:defRPr/>
            </a:pPr>
            <a:endParaRPr lang="en-US" sz="4909">
              <a:solidFill>
                <a:prstClr val="black"/>
              </a:solidFill>
            </a:endParaRPr>
          </a:p>
        </p:txBody>
      </p:sp>
      <p:sp>
        <p:nvSpPr>
          <p:cNvPr id="7" name="Slide Number Placeholder 6"/>
          <p:cNvSpPr>
            <a:spLocks noGrp="1"/>
          </p:cNvSpPr>
          <p:nvPr>
            <p:ph type="sldNum" sz="quarter" idx="12"/>
          </p:nvPr>
        </p:nvSpPr>
        <p:spPr>
          <a:xfrm>
            <a:off x="22521737" y="17335505"/>
            <a:ext cx="7332660" cy="995796"/>
          </a:xfrm>
          <a:prstGeom prst="rect">
            <a:avLst/>
          </a:prstGeom>
        </p:spPr>
        <p:txBody>
          <a:bodyPr/>
          <a:lstStyle/>
          <a:p>
            <a:pPr defTabSz="2493843">
              <a:defRPr/>
            </a:pPr>
            <a:fld id="{B6F15528-21DE-4FAA-801E-634DDDAF4B2B}" type="slidenum">
              <a:rPr lang="en-US" sz="4909" smtClean="0">
                <a:solidFill>
                  <a:prstClr val="black"/>
                </a:solidFill>
              </a:rPr>
              <a:pPr defTabSz="2493843">
                <a:defRPr/>
              </a:pPr>
              <a:t>‹#›</a:t>
            </a:fld>
            <a:endParaRPr lang="en-US" sz="4909">
              <a:solidFill>
                <a:prstClr val="black"/>
              </a:solidFill>
            </a:endParaRPr>
          </a:p>
        </p:txBody>
      </p:sp>
    </p:spTree>
    <p:extLst>
      <p:ext uri="{BB962C8B-B14F-4D97-AF65-F5344CB8AC3E}">
        <p14:creationId xmlns:p14="http://schemas.microsoft.com/office/powerpoint/2010/main" val="2388210951"/>
      </p:ext>
    </p:extLst>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571287" y="749013"/>
            <a:ext cx="28283111" cy="311727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1571287" y="4364186"/>
            <a:ext cx="28283111" cy="1234353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571283" y="17335505"/>
            <a:ext cx="7332660" cy="995796"/>
          </a:xfrm>
          <a:prstGeom prst="rect">
            <a:avLst/>
          </a:prstGeom>
        </p:spPr>
        <p:txBody>
          <a:bodyPr/>
          <a:lstStyle/>
          <a:p>
            <a:pPr defTabSz="2493843">
              <a:defRPr/>
            </a:pPr>
            <a:fld id="{1D8BD707-D9CF-40AE-B4C6-C98DA3205C09}" type="datetimeFigureOut">
              <a:rPr lang="en-US" sz="4909" smtClean="0">
                <a:solidFill>
                  <a:prstClr val="black"/>
                </a:solidFill>
              </a:rPr>
              <a:pPr defTabSz="2493843">
                <a:defRPr/>
              </a:pPr>
              <a:t>4/16/2024</a:t>
            </a:fld>
            <a:endParaRPr lang="en-US" sz="4909">
              <a:solidFill>
                <a:prstClr val="black"/>
              </a:solidFill>
            </a:endParaRPr>
          </a:p>
        </p:txBody>
      </p:sp>
      <p:sp>
        <p:nvSpPr>
          <p:cNvPr id="5" name="Footer Placeholder 4"/>
          <p:cNvSpPr>
            <a:spLocks noGrp="1"/>
          </p:cNvSpPr>
          <p:nvPr>
            <p:ph type="ftr" sz="quarter" idx="11"/>
          </p:nvPr>
        </p:nvSpPr>
        <p:spPr>
          <a:xfrm>
            <a:off x="10737109" y="17335505"/>
            <a:ext cx="9951467" cy="995796"/>
          </a:xfrm>
          <a:prstGeom prst="rect">
            <a:avLst/>
          </a:prstGeom>
        </p:spPr>
        <p:txBody>
          <a:bodyPr/>
          <a:lstStyle/>
          <a:p>
            <a:pPr defTabSz="2493843">
              <a:defRPr/>
            </a:pPr>
            <a:endParaRPr lang="en-US" sz="4909">
              <a:solidFill>
                <a:prstClr val="black"/>
              </a:solidFill>
            </a:endParaRPr>
          </a:p>
        </p:txBody>
      </p:sp>
      <p:sp>
        <p:nvSpPr>
          <p:cNvPr id="6" name="Slide Number Placeholder 5"/>
          <p:cNvSpPr>
            <a:spLocks noGrp="1"/>
          </p:cNvSpPr>
          <p:nvPr>
            <p:ph type="sldNum" sz="quarter" idx="12"/>
          </p:nvPr>
        </p:nvSpPr>
        <p:spPr>
          <a:xfrm>
            <a:off x="22521737" y="17335505"/>
            <a:ext cx="7332660" cy="995796"/>
          </a:xfrm>
          <a:prstGeom prst="rect">
            <a:avLst/>
          </a:prstGeom>
        </p:spPr>
        <p:txBody>
          <a:bodyPr/>
          <a:lstStyle/>
          <a:p>
            <a:pPr defTabSz="2493843">
              <a:defRPr/>
            </a:pPr>
            <a:fld id="{B6F15528-21DE-4FAA-801E-634DDDAF4B2B}" type="slidenum">
              <a:rPr lang="en-US" sz="4909" smtClean="0">
                <a:solidFill>
                  <a:prstClr val="black"/>
                </a:solidFill>
              </a:rPr>
              <a:pPr defTabSz="2493843">
                <a:defRPr/>
              </a:pPr>
              <a:t>‹#›</a:t>
            </a:fld>
            <a:endParaRPr lang="en-US" sz="4909">
              <a:solidFill>
                <a:prstClr val="black"/>
              </a:solidFill>
            </a:endParaRPr>
          </a:p>
        </p:txBody>
      </p:sp>
    </p:spTree>
    <p:extLst>
      <p:ext uri="{BB962C8B-B14F-4D97-AF65-F5344CB8AC3E}">
        <p14:creationId xmlns:p14="http://schemas.microsoft.com/office/powerpoint/2010/main" val="2295930265"/>
      </p:ext>
    </p:extLst>
  </p:cSld>
  <p:clrMapOvr>
    <a:masterClrMapping/>
  </p:clrMapOvr>
  <p:transition spd="slow">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2783619" y="749018"/>
            <a:ext cx="7070780" cy="15958704"/>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1571283" y="749018"/>
            <a:ext cx="20688573" cy="1595870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571283" y="17335505"/>
            <a:ext cx="7332660" cy="995796"/>
          </a:xfrm>
          <a:prstGeom prst="rect">
            <a:avLst/>
          </a:prstGeom>
        </p:spPr>
        <p:txBody>
          <a:bodyPr/>
          <a:lstStyle/>
          <a:p>
            <a:pPr defTabSz="2493843">
              <a:defRPr/>
            </a:pPr>
            <a:fld id="{1D8BD707-D9CF-40AE-B4C6-C98DA3205C09}" type="datetimeFigureOut">
              <a:rPr lang="en-US" sz="4909" smtClean="0">
                <a:solidFill>
                  <a:prstClr val="black"/>
                </a:solidFill>
              </a:rPr>
              <a:pPr defTabSz="2493843">
                <a:defRPr/>
              </a:pPr>
              <a:t>4/16/2024</a:t>
            </a:fld>
            <a:endParaRPr lang="en-US" sz="4909">
              <a:solidFill>
                <a:prstClr val="black"/>
              </a:solidFill>
            </a:endParaRPr>
          </a:p>
        </p:txBody>
      </p:sp>
      <p:sp>
        <p:nvSpPr>
          <p:cNvPr id="5" name="Footer Placeholder 4"/>
          <p:cNvSpPr>
            <a:spLocks noGrp="1"/>
          </p:cNvSpPr>
          <p:nvPr>
            <p:ph type="ftr" sz="quarter" idx="11"/>
          </p:nvPr>
        </p:nvSpPr>
        <p:spPr>
          <a:xfrm>
            <a:off x="10737109" y="17335505"/>
            <a:ext cx="9951467" cy="995796"/>
          </a:xfrm>
          <a:prstGeom prst="rect">
            <a:avLst/>
          </a:prstGeom>
        </p:spPr>
        <p:txBody>
          <a:bodyPr/>
          <a:lstStyle/>
          <a:p>
            <a:pPr defTabSz="2493843">
              <a:defRPr/>
            </a:pPr>
            <a:endParaRPr lang="en-US" sz="4909">
              <a:solidFill>
                <a:prstClr val="black"/>
              </a:solidFill>
            </a:endParaRPr>
          </a:p>
        </p:txBody>
      </p:sp>
      <p:sp>
        <p:nvSpPr>
          <p:cNvPr id="6" name="Slide Number Placeholder 5"/>
          <p:cNvSpPr>
            <a:spLocks noGrp="1"/>
          </p:cNvSpPr>
          <p:nvPr>
            <p:ph type="sldNum" sz="quarter" idx="12"/>
          </p:nvPr>
        </p:nvSpPr>
        <p:spPr>
          <a:xfrm>
            <a:off x="22521737" y="17335505"/>
            <a:ext cx="7332660" cy="995796"/>
          </a:xfrm>
          <a:prstGeom prst="rect">
            <a:avLst/>
          </a:prstGeom>
        </p:spPr>
        <p:txBody>
          <a:bodyPr/>
          <a:lstStyle/>
          <a:p>
            <a:pPr defTabSz="2493843">
              <a:defRPr/>
            </a:pPr>
            <a:fld id="{B6F15528-21DE-4FAA-801E-634DDDAF4B2B}" type="slidenum">
              <a:rPr lang="en-US" sz="4909" smtClean="0">
                <a:solidFill>
                  <a:prstClr val="black"/>
                </a:solidFill>
              </a:rPr>
              <a:pPr defTabSz="2493843">
                <a:defRPr/>
              </a:pPr>
              <a:t>‹#›</a:t>
            </a:fld>
            <a:endParaRPr lang="en-US" sz="4909">
              <a:solidFill>
                <a:prstClr val="black"/>
              </a:solidFill>
            </a:endParaRPr>
          </a:p>
        </p:txBody>
      </p:sp>
    </p:spTree>
    <p:extLst>
      <p:ext uri="{BB962C8B-B14F-4D97-AF65-F5344CB8AC3E}">
        <p14:creationId xmlns:p14="http://schemas.microsoft.com/office/powerpoint/2010/main" val="1747339478"/>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hyperlink" Target="https://www.facebook.com/groups/629898828017053" TargetMode="Externa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3.JPG"/><Relationship Id="rId5"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1.pn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3.xml"/><Relationship Id="rId17" Type="http://schemas.openxmlformats.org/officeDocument/2006/relationships/image" Target="../media/image6.png"/><Relationship Id="rId2" Type="http://schemas.openxmlformats.org/officeDocument/2006/relationships/slideLayout" Target="../slideLayouts/slideLayout17.xml"/><Relationship Id="rId16" Type="http://schemas.openxmlformats.org/officeDocument/2006/relationships/image" Target="../media/image5.png"/><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4/16/2024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
        <p:nvSpPr>
          <p:cNvPr id="7" name="TextBox 3">
            <a:extLst>
              <a:ext uri="{FF2B5EF4-FFF2-40B4-BE49-F238E27FC236}">
                <a16:creationId xmlns:a16="http://schemas.microsoft.com/office/drawing/2014/main" id="{19B953B8-F04D-1344-A3FA-B90DA435AF0B}"/>
              </a:ext>
            </a:extLst>
          </p:cNvPr>
          <p:cNvSpPr txBox="1"/>
          <p:nvPr userDrawn="1"/>
        </p:nvSpPr>
        <p:spPr>
          <a:xfrm>
            <a:off x="4754880" y="13175642"/>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3">
                  <a:extLst>
                    <a:ext uri="{A12FA001-AC4F-418D-AE19-62706E023703}">
                      <ahyp:hlinkClr xmlns="" xmlns:ahyp="http://schemas.microsoft.com/office/drawing/2018/hyperlinkcolor"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8" name="Picture 6">
            <a:extLst>
              <a:ext uri="{FF2B5EF4-FFF2-40B4-BE49-F238E27FC236}">
                <a16:creationId xmlns:a16="http://schemas.microsoft.com/office/drawing/2014/main" id="{CFB230C8-28E5-7B41-A351-1B03451CEAC2}"/>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7667"/>
          <a:stretch/>
        </p:blipFill>
        <p:spPr>
          <a:xfrm>
            <a:off x="-53116842" y="-21775902"/>
            <a:ext cx="2559870" cy="2713443"/>
          </a:xfrm>
          <a:prstGeom prst="rect">
            <a:avLst/>
          </a:prstGeom>
        </p:spPr>
      </p:pic>
      <p:pic>
        <p:nvPicPr>
          <p:cNvPr id="9" name="Picture 6">
            <a:extLst>
              <a:ext uri="{FF2B5EF4-FFF2-40B4-BE49-F238E27FC236}">
                <a16:creationId xmlns:a16="http://schemas.microsoft.com/office/drawing/2014/main" id="{B23B09BD-33B5-8744-919B-C0B80479F257}"/>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7667"/>
          <a:stretch/>
        </p:blipFill>
        <p:spPr>
          <a:xfrm>
            <a:off x="84043158" y="-21775902"/>
            <a:ext cx="2559870" cy="2713443"/>
          </a:xfrm>
          <a:prstGeom prst="rect">
            <a:avLst/>
          </a:prstGeom>
        </p:spPr>
      </p:pic>
      <p:pic>
        <p:nvPicPr>
          <p:cNvPr id="10" name="Picture 6">
            <a:extLst>
              <a:ext uri="{FF2B5EF4-FFF2-40B4-BE49-F238E27FC236}">
                <a16:creationId xmlns:a16="http://schemas.microsoft.com/office/drawing/2014/main" id="{FB2011D5-2EF3-654A-9DE8-B6CD5D4E9AC8}"/>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7667"/>
          <a:stretch/>
        </p:blipFill>
        <p:spPr>
          <a:xfrm>
            <a:off x="-53116842" y="38002998"/>
            <a:ext cx="2559870" cy="2713443"/>
          </a:xfrm>
          <a:prstGeom prst="rect">
            <a:avLst/>
          </a:prstGeom>
        </p:spPr>
      </p:pic>
      <p:pic>
        <p:nvPicPr>
          <p:cNvPr id="11" name="Picture 6">
            <a:extLst>
              <a:ext uri="{FF2B5EF4-FFF2-40B4-BE49-F238E27FC236}">
                <a16:creationId xmlns:a16="http://schemas.microsoft.com/office/drawing/2014/main" id="{31D3E7F4-D31B-4A47-BA33-157D46016821}"/>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7667"/>
          <a:stretch/>
        </p:blipFill>
        <p:spPr>
          <a:xfrm>
            <a:off x="84043158" y="38002998"/>
            <a:ext cx="2559870" cy="2713443"/>
          </a:xfrm>
          <a:prstGeom prst="rect">
            <a:avLst/>
          </a:prstGeom>
        </p:spPr>
      </p:pic>
      <p:pic>
        <p:nvPicPr>
          <p:cNvPr id="12" name="Picture 6">
            <a:extLst>
              <a:ext uri="{FF2B5EF4-FFF2-40B4-BE49-F238E27FC236}">
                <a16:creationId xmlns:a16="http://schemas.microsoft.com/office/drawing/2014/main" id="{4DF20F18-DA95-B44C-A5AB-34058AFDC6D7}"/>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7667"/>
          <a:stretch/>
        </p:blipFill>
        <p:spPr>
          <a:xfrm>
            <a:off x="-35057442" y="-9545802"/>
            <a:ext cx="2559870" cy="2713443"/>
          </a:xfrm>
          <a:prstGeom prst="rect">
            <a:avLst/>
          </a:prstGeom>
        </p:spPr>
      </p:pic>
      <p:pic>
        <p:nvPicPr>
          <p:cNvPr id="13" name="Picture 6">
            <a:extLst>
              <a:ext uri="{FF2B5EF4-FFF2-40B4-BE49-F238E27FC236}">
                <a16:creationId xmlns:a16="http://schemas.microsoft.com/office/drawing/2014/main" id="{AC4B9A4C-1460-9A46-8D2F-5B218F8A6757}"/>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7667"/>
          <a:stretch/>
        </p:blipFill>
        <p:spPr>
          <a:xfrm>
            <a:off x="65069358" y="-8189081"/>
            <a:ext cx="2559870" cy="2713443"/>
          </a:xfrm>
          <a:prstGeom prst="rect">
            <a:avLst/>
          </a:prstGeom>
        </p:spPr>
      </p:pic>
      <p:pic>
        <p:nvPicPr>
          <p:cNvPr id="14" name="Picture 6">
            <a:extLst>
              <a:ext uri="{FF2B5EF4-FFF2-40B4-BE49-F238E27FC236}">
                <a16:creationId xmlns:a16="http://schemas.microsoft.com/office/drawing/2014/main" id="{F54B38D2-7737-094F-8416-E47E5827CC78}"/>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7667"/>
          <a:stretch/>
        </p:blipFill>
        <p:spPr>
          <a:xfrm>
            <a:off x="-35057442" y="28516098"/>
            <a:ext cx="2559870" cy="2713443"/>
          </a:xfrm>
          <a:prstGeom prst="rect">
            <a:avLst/>
          </a:prstGeom>
        </p:spPr>
      </p:pic>
      <p:pic>
        <p:nvPicPr>
          <p:cNvPr id="15" name="Picture 6">
            <a:extLst>
              <a:ext uri="{FF2B5EF4-FFF2-40B4-BE49-F238E27FC236}">
                <a16:creationId xmlns:a16="http://schemas.microsoft.com/office/drawing/2014/main" id="{FFA30098-7D7B-1340-9434-D90C2D141B90}"/>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7667"/>
          <a:stretch/>
        </p:blipFill>
        <p:spPr>
          <a:xfrm>
            <a:off x="65069358" y="29872820"/>
            <a:ext cx="2559870" cy="2713443"/>
          </a:xfrm>
          <a:prstGeom prst="rect">
            <a:avLst/>
          </a:prstGeom>
        </p:spPr>
      </p:pic>
      <p:pic>
        <p:nvPicPr>
          <p:cNvPr id="16" name="Hình ảnh 31">
            <a:extLst>
              <a:ext uri="{FF2B5EF4-FFF2-40B4-BE49-F238E27FC236}">
                <a16:creationId xmlns:a16="http://schemas.microsoft.com/office/drawing/2014/main" id="{6C7A3111-22CD-0340-A847-758C21DE9274}"/>
              </a:ext>
            </a:extLst>
          </p:cNvPr>
          <p:cNvPicPr>
            <a:picLocks noChangeAspect="1"/>
          </p:cNvPicPr>
          <p:nvPr userDrawn="1"/>
        </p:nvPicPr>
        <p:blipFill>
          <a:blip r:embed="rId15"/>
          <a:stretch>
            <a:fillRect/>
          </a:stretch>
        </p:blipFill>
        <p:spPr>
          <a:xfrm>
            <a:off x="-3014589" y="-364830"/>
            <a:ext cx="2706858" cy="3813378"/>
          </a:xfrm>
          <a:prstGeom prst="rect">
            <a:avLst/>
          </a:prstGeom>
        </p:spPr>
      </p:pic>
      <p:pic>
        <p:nvPicPr>
          <p:cNvPr id="17" name="Hình ảnh 32">
            <a:extLst>
              <a:ext uri="{FF2B5EF4-FFF2-40B4-BE49-F238E27FC236}">
                <a16:creationId xmlns:a16="http://schemas.microsoft.com/office/drawing/2014/main" id="{34A04972-45A1-474A-845A-6CB20BB2CE87}"/>
              </a:ext>
            </a:extLst>
          </p:cNvPr>
          <p:cNvPicPr>
            <a:picLocks noChangeAspect="1"/>
          </p:cNvPicPr>
          <p:nvPr userDrawn="1"/>
        </p:nvPicPr>
        <p:blipFill>
          <a:blip r:embed="rId15"/>
          <a:stretch>
            <a:fillRect/>
          </a:stretch>
        </p:blipFill>
        <p:spPr>
          <a:xfrm>
            <a:off x="2048022" y="11819690"/>
            <a:ext cx="2706858" cy="3813378"/>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5" name="Hình ảnh 34">
            <a:extLst>
              <a:ext uri="{FF2B5EF4-FFF2-40B4-BE49-F238E27FC236}">
                <a16:creationId xmlns:a16="http://schemas.microsoft.com/office/drawing/2014/main" id="{DC3C3696-AB5F-5233-BFA2-0600B705393C}"/>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3" name="TextBox 3">
            <a:extLst>
              <a:ext uri="{FF2B5EF4-FFF2-40B4-BE49-F238E27FC236}">
                <a16:creationId xmlns:a16="http://schemas.microsoft.com/office/drawing/2014/main" id="{07DAF728-7D94-E33E-7F87-8FAE4669A949}"/>
              </a:ext>
            </a:extLst>
          </p:cNvPr>
          <p:cNvSpPr txBox="1"/>
          <p:nvPr userDrawn="1"/>
        </p:nvSpPr>
        <p:spPr>
          <a:xfrm>
            <a:off x="4754880" y="13175642"/>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7">
                  <a:extLst>
                    <a:ext uri="{A12FA001-AC4F-418D-AE19-62706E023703}">
                      <ahyp:hlinkClr xmlns="" xmlns:ahyp="http://schemas.microsoft.com/office/drawing/2018/hyperlinkcolor"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24" name="Picture 6">
            <a:extLst>
              <a:ext uri="{FF2B5EF4-FFF2-40B4-BE49-F238E27FC236}">
                <a16:creationId xmlns:a16="http://schemas.microsoft.com/office/drawing/2014/main" id="{C86ECEA7-90DB-9A29-DB72-9447B55E9648}"/>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7667"/>
          <a:stretch/>
        </p:blipFill>
        <p:spPr>
          <a:xfrm>
            <a:off x="-53116842" y="-21775902"/>
            <a:ext cx="2559870" cy="2713443"/>
          </a:xfrm>
          <a:prstGeom prst="rect">
            <a:avLst/>
          </a:prstGeom>
        </p:spPr>
      </p:pic>
      <p:pic>
        <p:nvPicPr>
          <p:cNvPr id="25" name="Picture 6">
            <a:extLst>
              <a:ext uri="{FF2B5EF4-FFF2-40B4-BE49-F238E27FC236}">
                <a16:creationId xmlns:a16="http://schemas.microsoft.com/office/drawing/2014/main" id="{6912A76B-A1D7-7C95-4B53-933F1981C348}"/>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7667"/>
          <a:stretch/>
        </p:blipFill>
        <p:spPr>
          <a:xfrm>
            <a:off x="84043158" y="-21775902"/>
            <a:ext cx="2559870" cy="2713443"/>
          </a:xfrm>
          <a:prstGeom prst="rect">
            <a:avLst/>
          </a:prstGeom>
        </p:spPr>
      </p:pic>
      <p:pic>
        <p:nvPicPr>
          <p:cNvPr id="26" name="Picture 6">
            <a:extLst>
              <a:ext uri="{FF2B5EF4-FFF2-40B4-BE49-F238E27FC236}">
                <a16:creationId xmlns:a16="http://schemas.microsoft.com/office/drawing/2014/main" id="{42AE256B-1BEA-3C83-C248-6E79E2538193}"/>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7667"/>
          <a:stretch/>
        </p:blipFill>
        <p:spPr>
          <a:xfrm>
            <a:off x="-53116842" y="38002998"/>
            <a:ext cx="2559870" cy="2713443"/>
          </a:xfrm>
          <a:prstGeom prst="rect">
            <a:avLst/>
          </a:prstGeom>
        </p:spPr>
      </p:pic>
      <p:pic>
        <p:nvPicPr>
          <p:cNvPr id="27" name="Picture 6">
            <a:extLst>
              <a:ext uri="{FF2B5EF4-FFF2-40B4-BE49-F238E27FC236}">
                <a16:creationId xmlns:a16="http://schemas.microsoft.com/office/drawing/2014/main" id="{F6904CFC-061D-90E6-3373-598694541BE6}"/>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7667"/>
          <a:stretch/>
        </p:blipFill>
        <p:spPr>
          <a:xfrm>
            <a:off x="84043158" y="38002998"/>
            <a:ext cx="2559870" cy="2713443"/>
          </a:xfrm>
          <a:prstGeom prst="rect">
            <a:avLst/>
          </a:prstGeom>
        </p:spPr>
      </p:pic>
      <p:pic>
        <p:nvPicPr>
          <p:cNvPr id="28" name="Picture 6">
            <a:extLst>
              <a:ext uri="{FF2B5EF4-FFF2-40B4-BE49-F238E27FC236}">
                <a16:creationId xmlns:a16="http://schemas.microsoft.com/office/drawing/2014/main" id="{C86A2D1C-E991-0A03-3692-753C8299A016}"/>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7667"/>
          <a:stretch/>
        </p:blipFill>
        <p:spPr>
          <a:xfrm>
            <a:off x="-35057442" y="-9545802"/>
            <a:ext cx="2559870" cy="2713443"/>
          </a:xfrm>
          <a:prstGeom prst="rect">
            <a:avLst/>
          </a:prstGeom>
        </p:spPr>
      </p:pic>
      <p:pic>
        <p:nvPicPr>
          <p:cNvPr id="29" name="Picture 6">
            <a:extLst>
              <a:ext uri="{FF2B5EF4-FFF2-40B4-BE49-F238E27FC236}">
                <a16:creationId xmlns:a16="http://schemas.microsoft.com/office/drawing/2014/main" id="{00C63DCC-B07B-5898-9647-BB4BCD2FDD64}"/>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7667"/>
          <a:stretch/>
        </p:blipFill>
        <p:spPr>
          <a:xfrm>
            <a:off x="65069358" y="-8189081"/>
            <a:ext cx="2559870" cy="2713443"/>
          </a:xfrm>
          <a:prstGeom prst="rect">
            <a:avLst/>
          </a:prstGeom>
        </p:spPr>
      </p:pic>
      <p:pic>
        <p:nvPicPr>
          <p:cNvPr id="30" name="Picture 6">
            <a:extLst>
              <a:ext uri="{FF2B5EF4-FFF2-40B4-BE49-F238E27FC236}">
                <a16:creationId xmlns:a16="http://schemas.microsoft.com/office/drawing/2014/main" id="{49A68D2A-6544-C14A-52E8-8DC2EA1816F8}"/>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7667"/>
          <a:stretch/>
        </p:blipFill>
        <p:spPr>
          <a:xfrm>
            <a:off x="-35057442" y="28516098"/>
            <a:ext cx="2559870" cy="2713443"/>
          </a:xfrm>
          <a:prstGeom prst="rect">
            <a:avLst/>
          </a:prstGeom>
        </p:spPr>
      </p:pic>
      <p:pic>
        <p:nvPicPr>
          <p:cNvPr id="31" name="Picture 6">
            <a:extLst>
              <a:ext uri="{FF2B5EF4-FFF2-40B4-BE49-F238E27FC236}">
                <a16:creationId xmlns:a16="http://schemas.microsoft.com/office/drawing/2014/main" id="{4253C7B2-4B72-A30F-02DC-484C38A11A7B}"/>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7667"/>
          <a:stretch/>
        </p:blipFill>
        <p:spPr>
          <a:xfrm>
            <a:off x="65069358" y="29872820"/>
            <a:ext cx="2559870" cy="2713443"/>
          </a:xfrm>
          <a:prstGeom prst="rect">
            <a:avLst/>
          </a:prstGeom>
        </p:spPr>
      </p:pic>
      <p:pic>
        <p:nvPicPr>
          <p:cNvPr id="32" name="Hình ảnh 31">
            <a:extLst>
              <a:ext uri="{FF2B5EF4-FFF2-40B4-BE49-F238E27FC236}">
                <a16:creationId xmlns:a16="http://schemas.microsoft.com/office/drawing/2014/main" id="{B4CF70CF-4EA6-3E04-12FD-D1D1E8B7C051}"/>
              </a:ext>
            </a:extLst>
          </p:cNvPr>
          <p:cNvPicPr>
            <a:picLocks noChangeAspect="1"/>
          </p:cNvPicPr>
          <p:nvPr userDrawn="1"/>
        </p:nvPicPr>
        <p:blipFill>
          <a:blip r:embed="rId9"/>
          <a:stretch>
            <a:fillRect/>
          </a:stretch>
        </p:blipFill>
        <p:spPr>
          <a:xfrm>
            <a:off x="-3014589" y="-364830"/>
            <a:ext cx="2706858" cy="3813378"/>
          </a:xfrm>
          <a:prstGeom prst="rect">
            <a:avLst/>
          </a:prstGeom>
        </p:spPr>
      </p:pic>
      <p:pic>
        <p:nvPicPr>
          <p:cNvPr id="33" name="Hình ảnh 32">
            <a:extLst>
              <a:ext uri="{FF2B5EF4-FFF2-40B4-BE49-F238E27FC236}">
                <a16:creationId xmlns:a16="http://schemas.microsoft.com/office/drawing/2014/main" id="{AC26FD7C-0CBD-D5A8-9737-4E92AA2FEEE8}"/>
              </a:ext>
            </a:extLst>
          </p:cNvPr>
          <p:cNvPicPr>
            <a:picLocks noChangeAspect="1"/>
          </p:cNvPicPr>
          <p:nvPr userDrawn="1"/>
        </p:nvPicPr>
        <p:blipFill>
          <a:blip r:embed="rId9"/>
          <a:stretch>
            <a:fillRect/>
          </a:stretch>
        </p:blipFill>
        <p:spPr>
          <a:xfrm>
            <a:off x="2048022" y="11819690"/>
            <a:ext cx="2706858" cy="3813378"/>
          </a:xfrm>
          <a:prstGeom prst="rect">
            <a:avLst/>
          </a:prstGeom>
        </p:spPr>
      </p:pic>
    </p:spTree>
    <p:extLst>
      <p:ext uri="{BB962C8B-B14F-4D97-AF65-F5344CB8AC3E}">
        <p14:creationId xmlns:p14="http://schemas.microsoft.com/office/powerpoint/2010/main" val="180687075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3078307" y="-331609"/>
            <a:ext cx="3279371" cy="3476108"/>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2424199" y="11687182"/>
            <a:ext cx="2736014" cy="3003728"/>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4572005" y="13647932"/>
            <a:ext cx="9342276" cy="108221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544283"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544283"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 xmlns:ahyp="http://schemas.microsoft.com/office/drawing/2018/hyperlinkcolor" val="tx"/>
                    </a:ext>
                  </a:extLst>
                </a:hlinkClick>
              </a:rPr>
              <a:t>MĂNG NON- TÀI LIỆU TIỂU HỌC | Facebook</a:t>
            </a:r>
            <a:endParaRPr kumimoji="0" lang="en-US" sz="2144"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544283"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2152520" y="14193843"/>
            <a:ext cx="3279371" cy="1181100"/>
          </a:xfrm>
          <a:prstGeom prst="rect">
            <a:avLst/>
          </a:prstGeom>
        </p:spPr>
        <p:txBody>
          <a:bodyPr vert="horz" lIns="108846" tIns="54423" rIns="108846"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2965036" y="-39788344"/>
            <a:ext cx="3279371" cy="5576627"/>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3737764" y="-39788344"/>
            <a:ext cx="3279371" cy="5576627"/>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1294674" y="43764959"/>
            <a:ext cx="3279371" cy="5576627"/>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7074007" y="43764959"/>
            <a:ext cx="3279371" cy="5576627"/>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855174" y="9105900"/>
            <a:ext cx="3279371" cy="1181100"/>
          </a:xfrm>
          <a:prstGeom prst="rect">
            <a:avLst/>
          </a:prstGeom>
        </p:spPr>
        <p:txBody>
          <a:bodyPr vert="horz" lIns="108846" tIns="54423" rIns="108846"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2144"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2144"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3078310" y="2536031"/>
            <a:ext cx="3279371" cy="1181100"/>
          </a:xfrm>
          <a:prstGeom prst="rect">
            <a:avLst/>
          </a:prstGeom>
        </p:spPr>
        <p:txBody>
          <a:bodyPr vert="horz" lIns="108846" tIns="54423" rIns="108846"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66766647" y="-28990134"/>
            <a:ext cx="5441297" cy="7142507"/>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66766647" y="35507729"/>
            <a:ext cx="5441297" cy="7142507"/>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78713693" y="-28990134"/>
            <a:ext cx="5441297" cy="7142507"/>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79108400" y="35507729"/>
            <a:ext cx="5441297" cy="7142507"/>
          </a:xfrm>
          <a:prstGeom prst="rect">
            <a:avLst/>
          </a:prstGeom>
        </p:spPr>
      </p:pic>
      <p:pic>
        <p:nvPicPr>
          <p:cNvPr id="22" name="Picture 21"/>
          <p:cNvPicPr>
            <a:picLocks noChangeAspect="1"/>
          </p:cNvPicPr>
          <p:nvPr userDrawn="1"/>
        </p:nvPicPr>
        <p:blipFill>
          <a:blip r:embed="rId17"/>
          <a:stretch>
            <a:fillRect/>
          </a:stretch>
        </p:blipFill>
        <p:spPr>
          <a:xfrm>
            <a:off x="-416466" y="-675914"/>
            <a:ext cx="19120931" cy="11638827"/>
          </a:xfrm>
          <a:prstGeom prst="rect">
            <a:avLst/>
          </a:prstGeom>
        </p:spPr>
      </p:pic>
    </p:spTree>
    <p:extLst>
      <p:ext uri="{BB962C8B-B14F-4D97-AF65-F5344CB8AC3E}">
        <p14:creationId xmlns:p14="http://schemas.microsoft.com/office/powerpoint/2010/main" val="3452241340"/>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transition spd="slow">
    <p:push dir="u"/>
  </p:transition>
  <p:txStyles>
    <p:titleStyle>
      <a:lvl1pPr algn="ctr" defTabSz="2493843" rtl="0" eaLnBrk="1" latinLnBrk="0" hangingPunct="1">
        <a:spcBef>
          <a:spcPct val="0"/>
        </a:spcBef>
        <a:buNone/>
        <a:defRPr sz="12000" kern="1200">
          <a:solidFill>
            <a:schemeClr val="tx1"/>
          </a:solidFill>
          <a:latin typeface="+mj-lt"/>
          <a:ea typeface="+mj-ea"/>
          <a:cs typeface="+mj-cs"/>
        </a:defRPr>
      </a:lvl1pPr>
    </p:titleStyle>
    <p:bodyStyle>
      <a:lvl1pPr marL="935192" indent="-935192" algn="l" defTabSz="2493843" rtl="0" eaLnBrk="1" latinLnBrk="0" hangingPunct="1">
        <a:spcBef>
          <a:spcPct val="20000"/>
        </a:spcBef>
        <a:buFont typeface="Arial" pitchFamily="34" charset="0"/>
        <a:buChar char="•"/>
        <a:defRPr sz="8727" kern="1200">
          <a:solidFill>
            <a:schemeClr val="tx1"/>
          </a:solidFill>
          <a:latin typeface="+mn-lt"/>
          <a:ea typeface="+mn-ea"/>
          <a:cs typeface="+mn-cs"/>
        </a:defRPr>
      </a:lvl1pPr>
      <a:lvl2pPr marL="2026248" indent="-779327" algn="l" defTabSz="2493843" rtl="0" eaLnBrk="1" latinLnBrk="0" hangingPunct="1">
        <a:spcBef>
          <a:spcPct val="20000"/>
        </a:spcBef>
        <a:buFont typeface="Arial" pitchFamily="34" charset="0"/>
        <a:buChar char="–"/>
        <a:defRPr sz="7636" kern="1200">
          <a:solidFill>
            <a:schemeClr val="tx1"/>
          </a:solidFill>
          <a:latin typeface="+mn-lt"/>
          <a:ea typeface="+mn-ea"/>
          <a:cs typeface="+mn-cs"/>
        </a:defRPr>
      </a:lvl2pPr>
      <a:lvl3pPr marL="3117305" indent="-623462" algn="l" defTabSz="2493843" rtl="0" eaLnBrk="1" latinLnBrk="0" hangingPunct="1">
        <a:spcBef>
          <a:spcPct val="20000"/>
        </a:spcBef>
        <a:buFont typeface="Arial" pitchFamily="34" charset="0"/>
        <a:buChar char="•"/>
        <a:defRPr sz="6546" kern="1200">
          <a:solidFill>
            <a:schemeClr val="tx1"/>
          </a:solidFill>
          <a:latin typeface="+mn-lt"/>
          <a:ea typeface="+mn-ea"/>
          <a:cs typeface="+mn-cs"/>
        </a:defRPr>
      </a:lvl3pPr>
      <a:lvl4pPr marL="4364226" indent="-623462" algn="l" defTabSz="2493843" rtl="0" eaLnBrk="1" latinLnBrk="0" hangingPunct="1">
        <a:spcBef>
          <a:spcPct val="20000"/>
        </a:spcBef>
        <a:buFont typeface="Arial" pitchFamily="34" charset="0"/>
        <a:buChar char="–"/>
        <a:defRPr sz="5454" kern="1200">
          <a:solidFill>
            <a:schemeClr val="tx1"/>
          </a:solidFill>
          <a:latin typeface="+mn-lt"/>
          <a:ea typeface="+mn-ea"/>
          <a:cs typeface="+mn-cs"/>
        </a:defRPr>
      </a:lvl4pPr>
      <a:lvl5pPr marL="5611148" indent="-623462" algn="l" defTabSz="2493843" rtl="0" eaLnBrk="1" latinLnBrk="0" hangingPunct="1">
        <a:spcBef>
          <a:spcPct val="20000"/>
        </a:spcBef>
        <a:buFont typeface="Arial" pitchFamily="34" charset="0"/>
        <a:buChar char="»"/>
        <a:defRPr sz="5454" kern="1200">
          <a:solidFill>
            <a:schemeClr val="tx1"/>
          </a:solidFill>
          <a:latin typeface="+mn-lt"/>
          <a:ea typeface="+mn-ea"/>
          <a:cs typeface="+mn-cs"/>
        </a:defRPr>
      </a:lvl5pPr>
      <a:lvl6pPr marL="6858069" indent="-623462" algn="l" defTabSz="2493843" rtl="0" eaLnBrk="1" latinLnBrk="0" hangingPunct="1">
        <a:spcBef>
          <a:spcPct val="20000"/>
        </a:spcBef>
        <a:buFont typeface="Arial" pitchFamily="34" charset="0"/>
        <a:buChar char="•"/>
        <a:defRPr sz="5454" kern="1200">
          <a:solidFill>
            <a:schemeClr val="tx1"/>
          </a:solidFill>
          <a:latin typeface="+mn-lt"/>
          <a:ea typeface="+mn-ea"/>
          <a:cs typeface="+mn-cs"/>
        </a:defRPr>
      </a:lvl6pPr>
      <a:lvl7pPr marL="8104991" indent="-623462" algn="l" defTabSz="2493843" rtl="0" eaLnBrk="1" latinLnBrk="0" hangingPunct="1">
        <a:spcBef>
          <a:spcPct val="20000"/>
        </a:spcBef>
        <a:buFont typeface="Arial" pitchFamily="34" charset="0"/>
        <a:buChar char="•"/>
        <a:defRPr sz="5454" kern="1200">
          <a:solidFill>
            <a:schemeClr val="tx1"/>
          </a:solidFill>
          <a:latin typeface="+mn-lt"/>
          <a:ea typeface="+mn-ea"/>
          <a:cs typeface="+mn-cs"/>
        </a:defRPr>
      </a:lvl7pPr>
      <a:lvl8pPr marL="9351912" indent="-623462" algn="l" defTabSz="2493843" rtl="0" eaLnBrk="1" latinLnBrk="0" hangingPunct="1">
        <a:spcBef>
          <a:spcPct val="20000"/>
        </a:spcBef>
        <a:buFont typeface="Arial" pitchFamily="34" charset="0"/>
        <a:buChar char="•"/>
        <a:defRPr sz="5454" kern="1200">
          <a:solidFill>
            <a:schemeClr val="tx1"/>
          </a:solidFill>
          <a:latin typeface="+mn-lt"/>
          <a:ea typeface="+mn-ea"/>
          <a:cs typeface="+mn-cs"/>
        </a:defRPr>
      </a:lvl8pPr>
      <a:lvl9pPr marL="10598834" indent="-623462" algn="l" defTabSz="2493843" rtl="0" eaLnBrk="1" latinLnBrk="0" hangingPunct="1">
        <a:spcBef>
          <a:spcPct val="20000"/>
        </a:spcBef>
        <a:buFont typeface="Arial" pitchFamily="34" charset="0"/>
        <a:buChar char="•"/>
        <a:defRPr sz="5454" kern="1200">
          <a:solidFill>
            <a:schemeClr val="tx1"/>
          </a:solidFill>
          <a:latin typeface="+mn-lt"/>
          <a:ea typeface="+mn-ea"/>
          <a:cs typeface="+mn-cs"/>
        </a:defRPr>
      </a:lvl9pPr>
    </p:bodyStyle>
    <p:otherStyle>
      <a:defPPr>
        <a:defRPr lang="en-US"/>
      </a:defPPr>
      <a:lvl1pPr marL="0" algn="l" defTabSz="2493843" rtl="0" eaLnBrk="1" latinLnBrk="0" hangingPunct="1">
        <a:defRPr sz="4909" kern="1200">
          <a:solidFill>
            <a:schemeClr val="tx1"/>
          </a:solidFill>
          <a:latin typeface="+mn-lt"/>
          <a:ea typeface="+mn-ea"/>
          <a:cs typeface="+mn-cs"/>
        </a:defRPr>
      </a:lvl1pPr>
      <a:lvl2pPr marL="1246922" algn="l" defTabSz="2493843" rtl="0" eaLnBrk="1" latinLnBrk="0" hangingPunct="1">
        <a:defRPr sz="4909" kern="1200">
          <a:solidFill>
            <a:schemeClr val="tx1"/>
          </a:solidFill>
          <a:latin typeface="+mn-lt"/>
          <a:ea typeface="+mn-ea"/>
          <a:cs typeface="+mn-cs"/>
        </a:defRPr>
      </a:lvl2pPr>
      <a:lvl3pPr marL="2493843" algn="l" defTabSz="2493843" rtl="0" eaLnBrk="1" latinLnBrk="0" hangingPunct="1">
        <a:defRPr sz="4909" kern="1200">
          <a:solidFill>
            <a:schemeClr val="tx1"/>
          </a:solidFill>
          <a:latin typeface="+mn-lt"/>
          <a:ea typeface="+mn-ea"/>
          <a:cs typeface="+mn-cs"/>
        </a:defRPr>
      </a:lvl3pPr>
      <a:lvl4pPr marL="3740765" algn="l" defTabSz="2493843" rtl="0" eaLnBrk="1" latinLnBrk="0" hangingPunct="1">
        <a:defRPr sz="4909" kern="1200">
          <a:solidFill>
            <a:schemeClr val="tx1"/>
          </a:solidFill>
          <a:latin typeface="+mn-lt"/>
          <a:ea typeface="+mn-ea"/>
          <a:cs typeface="+mn-cs"/>
        </a:defRPr>
      </a:lvl4pPr>
      <a:lvl5pPr marL="4987686" algn="l" defTabSz="2493843" rtl="0" eaLnBrk="1" latinLnBrk="0" hangingPunct="1">
        <a:defRPr sz="4909" kern="1200">
          <a:solidFill>
            <a:schemeClr val="tx1"/>
          </a:solidFill>
          <a:latin typeface="+mn-lt"/>
          <a:ea typeface="+mn-ea"/>
          <a:cs typeface="+mn-cs"/>
        </a:defRPr>
      </a:lvl5pPr>
      <a:lvl6pPr marL="6234608" algn="l" defTabSz="2493843" rtl="0" eaLnBrk="1" latinLnBrk="0" hangingPunct="1">
        <a:defRPr sz="4909" kern="1200">
          <a:solidFill>
            <a:schemeClr val="tx1"/>
          </a:solidFill>
          <a:latin typeface="+mn-lt"/>
          <a:ea typeface="+mn-ea"/>
          <a:cs typeface="+mn-cs"/>
        </a:defRPr>
      </a:lvl6pPr>
      <a:lvl7pPr marL="7481529" algn="l" defTabSz="2493843" rtl="0" eaLnBrk="1" latinLnBrk="0" hangingPunct="1">
        <a:defRPr sz="4909" kern="1200">
          <a:solidFill>
            <a:schemeClr val="tx1"/>
          </a:solidFill>
          <a:latin typeface="+mn-lt"/>
          <a:ea typeface="+mn-ea"/>
          <a:cs typeface="+mn-cs"/>
        </a:defRPr>
      </a:lvl7pPr>
      <a:lvl8pPr marL="8728451" algn="l" defTabSz="2493843" rtl="0" eaLnBrk="1" latinLnBrk="0" hangingPunct="1">
        <a:defRPr sz="4909" kern="1200">
          <a:solidFill>
            <a:schemeClr val="tx1"/>
          </a:solidFill>
          <a:latin typeface="+mn-lt"/>
          <a:ea typeface="+mn-ea"/>
          <a:cs typeface="+mn-cs"/>
        </a:defRPr>
      </a:lvl8pPr>
      <a:lvl9pPr marL="9975372" algn="l" defTabSz="2493843" rtl="0" eaLnBrk="1" latinLnBrk="0" hangingPunct="1">
        <a:defRPr sz="490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6.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6.png"/><Relationship Id="rId4" Type="http://schemas.openxmlformats.org/officeDocument/2006/relationships/image" Target="../media/image22.svg"/></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image" Target="../media/image7.png"/><Relationship Id="rId16"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2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emf"/></Relationships>
</file>

<file path=ppt/slides/_rels/slide2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8.png"/><Relationship Id="rId7" Type="http://schemas.openxmlformats.org/officeDocument/2006/relationships/image" Target="../media/image16.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35.emf"/><Relationship Id="rId5" Type="http://schemas.openxmlformats.org/officeDocument/2006/relationships/image" Target="../media/image11.png"/><Relationship Id="rId10" Type="http://schemas.openxmlformats.org/officeDocument/2006/relationships/image" Target="../media/image23.png"/><Relationship Id="rId4" Type="http://schemas.openxmlformats.org/officeDocument/2006/relationships/image" Target="../media/image10.png"/><Relationship Id="rId9" Type="http://schemas.openxmlformats.org/officeDocument/2006/relationships/image" Target="../media/image22.png"/></Relationships>
</file>

<file path=ppt/slides/_rels/slide21.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36.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8.png"/><Relationship Id="rId7" Type="http://schemas.openxmlformats.org/officeDocument/2006/relationships/image" Target="../media/image16.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24.emf"/><Relationship Id="rId5" Type="http://schemas.openxmlformats.org/officeDocument/2006/relationships/image" Target="../media/image11.png"/><Relationship Id="rId10" Type="http://schemas.openxmlformats.org/officeDocument/2006/relationships/image" Target="../media/image23.png"/><Relationship Id="rId4" Type="http://schemas.openxmlformats.org/officeDocument/2006/relationships/image" Target="../media/image10.png"/><Relationship Id="rId9" Type="http://schemas.openxmlformats.org/officeDocument/2006/relationships/image" Target="../media/image22.png"/></Relationships>
</file>

<file path=ppt/slides/_rels/slide4.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5.png"/><Relationship Id="rId7" Type="http://schemas.openxmlformats.org/officeDocument/2006/relationships/image" Target="../media/image28.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2.svg"/></Relationships>
</file>

<file path=ppt/slides/_rels/slide5.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5.png"/><Relationship Id="rId7" Type="http://schemas.openxmlformats.org/officeDocument/2006/relationships/image" Target="../media/image28.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2.svg"/></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8.png"/><Relationship Id="rId7" Type="http://schemas.openxmlformats.org/officeDocument/2006/relationships/image" Target="../media/image16.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29.emf"/><Relationship Id="rId5" Type="http://schemas.openxmlformats.org/officeDocument/2006/relationships/image" Target="../media/image11.png"/><Relationship Id="rId10" Type="http://schemas.openxmlformats.org/officeDocument/2006/relationships/image" Target="../media/image23.png"/><Relationship Id="rId4" Type="http://schemas.openxmlformats.org/officeDocument/2006/relationships/image" Target="../media/image10.png"/><Relationship Id="rId9"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6.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6.png"/><Relationship Id="rId4" Type="http://schemas.openxmlformats.org/officeDocument/2006/relationships/image" Target="../media/image2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72831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06638" y="-1743221"/>
            <a:ext cx="18494638" cy="12030221"/>
          </a:xfrm>
          <a:custGeom>
            <a:avLst/>
            <a:gdLst/>
            <a:ahLst/>
            <a:cxnLst/>
            <a:rect l="l" t="t" r="r" b="b"/>
            <a:pathLst>
              <a:path w="18494638" h="12030221">
                <a:moveTo>
                  <a:pt x="0" y="0"/>
                </a:moveTo>
                <a:lnTo>
                  <a:pt x="18494638" y="0"/>
                </a:lnTo>
                <a:lnTo>
                  <a:pt x="18494638" y="12030221"/>
                </a:lnTo>
                <a:lnTo>
                  <a:pt x="0" y="12030221"/>
                </a:lnTo>
                <a:lnTo>
                  <a:pt x="0" y="0"/>
                </a:lnTo>
                <a:close/>
              </a:path>
            </a:pathLst>
          </a:custGeom>
          <a:blipFill>
            <a:blip r:embed="rId2"/>
            <a:stretch>
              <a:fillRect l="-45908" r="-45908" b="-31594"/>
            </a:stretch>
          </a:blipFill>
        </p:spPr>
      </p:sp>
      <p:grpSp>
        <p:nvGrpSpPr>
          <p:cNvPr id="9" name="Group 8">
            <a:extLst>
              <a:ext uri="{FF2B5EF4-FFF2-40B4-BE49-F238E27FC236}">
                <a16:creationId xmlns:a16="http://schemas.microsoft.com/office/drawing/2014/main" id="{DA1B4BEF-6A54-5144-A9D3-A04207DC47CC}"/>
              </a:ext>
            </a:extLst>
          </p:cNvPr>
          <p:cNvGrpSpPr/>
          <p:nvPr/>
        </p:nvGrpSpPr>
        <p:grpSpPr>
          <a:xfrm>
            <a:off x="1036616" y="448486"/>
            <a:ext cx="16214767" cy="9390028"/>
            <a:chOff x="3640057" y="1280256"/>
            <a:chExt cx="11961533" cy="8322694"/>
          </a:xfrm>
        </p:grpSpPr>
        <p:grpSp>
          <p:nvGrpSpPr>
            <p:cNvPr id="10" name="Group 3">
              <a:extLst>
                <a:ext uri="{FF2B5EF4-FFF2-40B4-BE49-F238E27FC236}">
                  <a16:creationId xmlns:a16="http://schemas.microsoft.com/office/drawing/2014/main" id="{4AC5464C-37F4-5745-B76E-DD9C0CABE19C}"/>
                </a:ext>
              </a:extLst>
            </p:cNvPr>
            <p:cNvGrpSpPr/>
            <p:nvPr/>
          </p:nvGrpSpPr>
          <p:grpSpPr>
            <a:xfrm>
              <a:off x="3640057" y="1280256"/>
              <a:ext cx="11961533" cy="8322694"/>
              <a:chOff x="0" y="0"/>
              <a:chExt cx="24372770" cy="23428052"/>
            </a:xfrm>
          </p:grpSpPr>
          <p:sp>
            <p:nvSpPr>
              <p:cNvPr id="14" name="Freeform 4">
                <a:extLst>
                  <a:ext uri="{FF2B5EF4-FFF2-40B4-BE49-F238E27FC236}">
                    <a16:creationId xmlns:a16="http://schemas.microsoft.com/office/drawing/2014/main" id="{0122E997-AD7A-5540-8DAC-70228128674A}"/>
                  </a:ext>
                </a:extLst>
              </p:cNvPr>
              <p:cNvSpPr/>
              <p:nvPr/>
            </p:nvSpPr>
            <p:spPr>
              <a:xfrm>
                <a:off x="72390" y="72390"/>
                <a:ext cx="24227990" cy="23355662"/>
              </a:xfrm>
              <a:custGeom>
                <a:avLst/>
                <a:gdLst/>
                <a:ahLst/>
                <a:cxnLst/>
                <a:rect l="l" t="t" r="r" b="b"/>
                <a:pathLst>
                  <a:path w="24227990" h="22392716">
                    <a:moveTo>
                      <a:pt x="0" y="0"/>
                    </a:moveTo>
                    <a:lnTo>
                      <a:pt x="24227990" y="0"/>
                    </a:lnTo>
                    <a:lnTo>
                      <a:pt x="24227990" y="22392716"/>
                    </a:lnTo>
                    <a:lnTo>
                      <a:pt x="0" y="22392716"/>
                    </a:lnTo>
                    <a:lnTo>
                      <a:pt x="0" y="0"/>
                    </a:lnTo>
                    <a:close/>
                  </a:path>
                </a:pathLst>
              </a:custGeom>
              <a:solidFill>
                <a:schemeClr val="bg1"/>
              </a:solidFill>
              <a:ln>
                <a:solidFill>
                  <a:srgbClr val="C0D6E2"/>
                </a:solidFill>
              </a:ln>
            </p:spPr>
          </p:sp>
          <p:sp>
            <p:nvSpPr>
              <p:cNvPr id="15" name="Freeform 5">
                <a:extLst>
                  <a:ext uri="{FF2B5EF4-FFF2-40B4-BE49-F238E27FC236}">
                    <a16:creationId xmlns:a16="http://schemas.microsoft.com/office/drawing/2014/main" id="{D0ED8139-D582-9442-A0D1-9434F9C9DD44}"/>
                  </a:ext>
                </a:extLst>
              </p:cNvPr>
              <p:cNvSpPr/>
              <p:nvPr/>
            </p:nvSpPr>
            <p:spPr>
              <a:xfrm>
                <a:off x="0" y="0"/>
                <a:ext cx="24372770" cy="23355662"/>
              </a:xfrm>
              <a:custGeom>
                <a:avLst/>
                <a:gdLst/>
                <a:ahLst/>
                <a:cxnLst/>
                <a:rect l="l" t="t" r="r" b="b"/>
                <a:pathLst>
                  <a:path w="24372770" h="22537496">
                    <a:moveTo>
                      <a:pt x="24227989" y="22392715"/>
                    </a:moveTo>
                    <a:lnTo>
                      <a:pt x="24372770" y="22392715"/>
                    </a:lnTo>
                    <a:lnTo>
                      <a:pt x="24372770" y="22537496"/>
                    </a:lnTo>
                    <a:lnTo>
                      <a:pt x="24227989" y="22537496"/>
                    </a:lnTo>
                    <a:lnTo>
                      <a:pt x="24227989" y="22392715"/>
                    </a:lnTo>
                    <a:close/>
                    <a:moveTo>
                      <a:pt x="0" y="144780"/>
                    </a:moveTo>
                    <a:lnTo>
                      <a:pt x="144780" y="144780"/>
                    </a:lnTo>
                    <a:lnTo>
                      <a:pt x="144780" y="22392715"/>
                    </a:lnTo>
                    <a:lnTo>
                      <a:pt x="0" y="22392715"/>
                    </a:lnTo>
                    <a:lnTo>
                      <a:pt x="0" y="144780"/>
                    </a:lnTo>
                    <a:close/>
                    <a:moveTo>
                      <a:pt x="0" y="22392715"/>
                    </a:moveTo>
                    <a:lnTo>
                      <a:pt x="144780" y="22392715"/>
                    </a:lnTo>
                    <a:lnTo>
                      <a:pt x="144780" y="22537496"/>
                    </a:lnTo>
                    <a:lnTo>
                      <a:pt x="0" y="22537496"/>
                    </a:lnTo>
                    <a:lnTo>
                      <a:pt x="0" y="22392715"/>
                    </a:lnTo>
                    <a:close/>
                    <a:moveTo>
                      <a:pt x="24227989" y="144780"/>
                    </a:moveTo>
                    <a:lnTo>
                      <a:pt x="24372770" y="144780"/>
                    </a:lnTo>
                    <a:lnTo>
                      <a:pt x="24372770" y="22392715"/>
                    </a:lnTo>
                    <a:lnTo>
                      <a:pt x="24227989" y="22392715"/>
                    </a:lnTo>
                    <a:lnTo>
                      <a:pt x="24227989" y="144780"/>
                    </a:lnTo>
                    <a:close/>
                    <a:moveTo>
                      <a:pt x="144780" y="22392715"/>
                    </a:moveTo>
                    <a:lnTo>
                      <a:pt x="24227989" y="22392715"/>
                    </a:lnTo>
                    <a:lnTo>
                      <a:pt x="24227989" y="22537496"/>
                    </a:lnTo>
                    <a:lnTo>
                      <a:pt x="144780" y="22537496"/>
                    </a:lnTo>
                    <a:lnTo>
                      <a:pt x="144780" y="22392715"/>
                    </a:lnTo>
                    <a:close/>
                    <a:moveTo>
                      <a:pt x="24227989" y="0"/>
                    </a:moveTo>
                    <a:lnTo>
                      <a:pt x="24372770" y="0"/>
                    </a:lnTo>
                    <a:lnTo>
                      <a:pt x="24372770" y="144780"/>
                    </a:lnTo>
                    <a:lnTo>
                      <a:pt x="24227989" y="144780"/>
                    </a:lnTo>
                    <a:lnTo>
                      <a:pt x="24227989" y="0"/>
                    </a:lnTo>
                    <a:close/>
                    <a:moveTo>
                      <a:pt x="0" y="0"/>
                    </a:moveTo>
                    <a:lnTo>
                      <a:pt x="144780" y="0"/>
                    </a:lnTo>
                    <a:lnTo>
                      <a:pt x="144780" y="144780"/>
                    </a:lnTo>
                    <a:lnTo>
                      <a:pt x="0" y="144780"/>
                    </a:lnTo>
                    <a:lnTo>
                      <a:pt x="0" y="0"/>
                    </a:lnTo>
                    <a:close/>
                    <a:moveTo>
                      <a:pt x="144780" y="0"/>
                    </a:moveTo>
                    <a:lnTo>
                      <a:pt x="24227989" y="0"/>
                    </a:lnTo>
                    <a:lnTo>
                      <a:pt x="24227989" y="144780"/>
                    </a:lnTo>
                    <a:lnTo>
                      <a:pt x="144780" y="144780"/>
                    </a:lnTo>
                    <a:lnTo>
                      <a:pt x="144780" y="0"/>
                    </a:lnTo>
                    <a:close/>
                  </a:path>
                </a:pathLst>
              </a:custGeom>
              <a:solidFill>
                <a:srgbClr val="000000"/>
              </a:solidFill>
            </p:spPr>
          </p:sp>
        </p:grpSp>
        <p:grpSp>
          <p:nvGrpSpPr>
            <p:cNvPr id="11" name="Group 6">
              <a:extLst>
                <a:ext uri="{FF2B5EF4-FFF2-40B4-BE49-F238E27FC236}">
                  <a16:creationId xmlns:a16="http://schemas.microsoft.com/office/drawing/2014/main" id="{99B4041F-4D5B-C24A-A369-83AADCBA6DB5}"/>
                </a:ext>
              </a:extLst>
            </p:cNvPr>
            <p:cNvGrpSpPr/>
            <p:nvPr/>
          </p:nvGrpSpPr>
          <p:grpSpPr>
            <a:xfrm>
              <a:off x="3943383" y="1638300"/>
              <a:ext cx="11354877" cy="7580083"/>
              <a:chOff x="-462204" y="0"/>
              <a:chExt cx="30134581" cy="20116697"/>
            </a:xfrm>
          </p:grpSpPr>
          <p:sp>
            <p:nvSpPr>
              <p:cNvPr id="12" name="Freeform 7">
                <a:extLst>
                  <a:ext uri="{FF2B5EF4-FFF2-40B4-BE49-F238E27FC236}">
                    <a16:creationId xmlns:a16="http://schemas.microsoft.com/office/drawing/2014/main" id="{75C7B17C-42DB-EA48-87FE-944E52F2973A}"/>
                  </a:ext>
                </a:extLst>
              </p:cNvPr>
              <p:cNvSpPr/>
              <p:nvPr/>
            </p:nvSpPr>
            <p:spPr>
              <a:xfrm>
                <a:off x="-462196" y="70388"/>
                <a:ext cx="29777735" cy="19606318"/>
              </a:xfrm>
              <a:custGeom>
                <a:avLst/>
                <a:gdLst/>
                <a:ahLst/>
                <a:cxnLst/>
                <a:rect l="l" t="t" r="r" b="b"/>
                <a:pathLst>
                  <a:path w="21305457" h="19606317">
                    <a:moveTo>
                      <a:pt x="0" y="0"/>
                    </a:moveTo>
                    <a:lnTo>
                      <a:pt x="21305457" y="0"/>
                    </a:lnTo>
                    <a:lnTo>
                      <a:pt x="21305457" y="19606317"/>
                    </a:lnTo>
                    <a:lnTo>
                      <a:pt x="0" y="19606317"/>
                    </a:lnTo>
                    <a:lnTo>
                      <a:pt x="0" y="0"/>
                    </a:lnTo>
                    <a:close/>
                  </a:path>
                </a:pathLst>
              </a:custGeom>
              <a:solidFill>
                <a:srgbClr val="FFFFFF"/>
              </a:solidFill>
            </p:spPr>
            <p:txBody>
              <a:bodyPr/>
              <a:lstStyle/>
              <a:p>
                <a:endParaRPr lang="en-VN" dirty="0"/>
              </a:p>
            </p:txBody>
          </p:sp>
          <p:sp>
            <p:nvSpPr>
              <p:cNvPr id="13" name="Freeform 8">
                <a:extLst>
                  <a:ext uri="{FF2B5EF4-FFF2-40B4-BE49-F238E27FC236}">
                    <a16:creationId xmlns:a16="http://schemas.microsoft.com/office/drawing/2014/main" id="{C41F96C0-1436-9746-B1EB-1BCA0321C4BB}"/>
                  </a:ext>
                </a:extLst>
              </p:cNvPr>
              <p:cNvSpPr/>
              <p:nvPr/>
            </p:nvSpPr>
            <p:spPr>
              <a:xfrm>
                <a:off x="-462204" y="0"/>
                <a:ext cx="30134581" cy="20116697"/>
              </a:xfrm>
              <a:custGeom>
                <a:avLst/>
                <a:gdLst/>
                <a:ahLst/>
                <a:cxnLst/>
                <a:rect l="l" t="t" r="r" b="b"/>
                <a:pathLst>
                  <a:path w="21450236" h="19751097">
                    <a:moveTo>
                      <a:pt x="21305458" y="19606316"/>
                    </a:moveTo>
                    <a:lnTo>
                      <a:pt x="21450236" y="19606316"/>
                    </a:lnTo>
                    <a:lnTo>
                      <a:pt x="21450236" y="19751097"/>
                    </a:lnTo>
                    <a:lnTo>
                      <a:pt x="21305458" y="19751097"/>
                    </a:lnTo>
                    <a:lnTo>
                      <a:pt x="21305458" y="19606316"/>
                    </a:lnTo>
                    <a:close/>
                    <a:moveTo>
                      <a:pt x="0" y="144780"/>
                    </a:moveTo>
                    <a:lnTo>
                      <a:pt x="144780" y="144780"/>
                    </a:lnTo>
                    <a:lnTo>
                      <a:pt x="144780" y="19606316"/>
                    </a:lnTo>
                    <a:lnTo>
                      <a:pt x="0" y="19606316"/>
                    </a:lnTo>
                    <a:lnTo>
                      <a:pt x="0" y="144780"/>
                    </a:lnTo>
                    <a:close/>
                    <a:moveTo>
                      <a:pt x="0" y="19606316"/>
                    </a:moveTo>
                    <a:lnTo>
                      <a:pt x="144780" y="19606316"/>
                    </a:lnTo>
                    <a:lnTo>
                      <a:pt x="144780" y="19751097"/>
                    </a:lnTo>
                    <a:lnTo>
                      <a:pt x="0" y="19751097"/>
                    </a:lnTo>
                    <a:lnTo>
                      <a:pt x="0" y="19606316"/>
                    </a:lnTo>
                    <a:close/>
                    <a:moveTo>
                      <a:pt x="21305458" y="144780"/>
                    </a:moveTo>
                    <a:lnTo>
                      <a:pt x="21450236" y="144780"/>
                    </a:lnTo>
                    <a:lnTo>
                      <a:pt x="21450236" y="19606316"/>
                    </a:lnTo>
                    <a:lnTo>
                      <a:pt x="21305458" y="19606316"/>
                    </a:lnTo>
                    <a:lnTo>
                      <a:pt x="21305458" y="144780"/>
                    </a:lnTo>
                    <a:close/>
                    <a:moveTo>
                      <a:pt x="144780" y="19606316"/>
                    </a:moveTo>
                    <a:lnTo>
                      <a:pt x="21305458" y="19606316"/>
                    </a:lnTo>
                    <a:lnTo>
                      <a:pt x="21305458" y="19751097"/>
                    </a:lnTo>
                    <a:lnTo>
                      <a:pt x="144780" y="19751097"/>
                    </a:lnTo>
                    <a:lnTo>
                      <a:pt x="144780" y="19606316"/>
                    </a:lnTo>
                    <a:close/>
                    <a:moveTo>
                      <a:pt x="21305458" y="0"/>
                    </a:moveTo>
                    <a:lnTo>
                      <a:pt x="21450236" y="0"/>
                    </a:lnTo>
                    <a:lnTo>
                      <a:pt x="21450236" y="144780"/>
                    </a:lnTo>
                    <a:lnTo>
                      <a:pt x="21305458" y="144780"/>
                    </a:lnTo>
                    <a:lnTo>
                      <a:pt x="21305458" y="0"/>
                    </a:lnTo>
                    <a:close/>
                    <a:moveTo>
                      <a:pt x="0" y="0"/>
                    </a:moveTo>
                    <a:lnTo>
                      <a:pt x="144780" y="0"/>
                    </a:lnTo>
                    <a:lnTo>
                      <a:pt x="144780" y="144780"/>
                    </a:lnTo>
                    <a:lnTo>
                      <a:pt x="0" y="144780"/>
                    </a:lnTo>
                    <a:lnTo>
                      <a:pt x="0" y="0"/>
                    </a:lnTo>
                    <a:close/>
                    <a:moveTo>
                      <a:pt x="144780" y="0"/>
                    </a:moveTo>
                    <a:lnTo>
                      <a:pt x="21305458" y="0"/>
                    </a:lnTo>
                    <a:lnTo>
                      <a:pt x="21305458" y="144780"/>
                    </a:lnTo>
                    <a:lnTo>
                      <a:pt x="144780" y="144780"/>
                    </a:lnTo>
                    <a:lnTo>
                      <a:pt x="144780" y="0"/>
                    </a:lnTo>
                    <a:close/>
                  </a:path>
                </a:pathLst>
              </a:custGeom>
              <a:solidFill>
                <a:srgbClr val="000000"/>
              </a:solidFill>
            </p:spPr>
          </p:sp>
        </p:grpSp>
      </p:grpSp>
      <p:sp>
        <p:nvSpPr>
          <p:cNvPr id="8" name="TextBox 7">
            <a:extLst>
              <a:ext uri="{FF2B5EF4-FFF2-40B4-BE49-F238E27FC236}">
                <a16:creationId xmlns:a16="http://schemas.microsoft.com/office/drawing/2014/main" id="{C9EC371F-046D-A84D-B936-CCD849089C08}"/>
              </a:ext>
            </a:extLst>
          </p:cNvPr>
          <p:cNvSpPr txBox="1"/>
          <p:nvPr/>
        </p:nvSpPr>
        <p:spPr>
          <a:xfrm>
            <a:off x="1927843" y="1096638"/>
            <a:ext cx="14778244" cy="830997"/>
          </a:xfrm>
          <a:prstGeom prst="rect">
            <a:avLst/>
          </a:prstGeom>
          <a:noFill/>
        </p:spPr>
        <p:txBody>
          <a:bodyPr wrap="square" rtlCol="0">
            <a:spAutoFit/>
          </a:bodyPr>
          <a:lstStyle/>
          <a:p>
            <a:r>
              <a:rPr lang="en-VN" sz="4800" b="1" dirty="0">
                <a:solidFill>
                  <a:srgbClr val="E54784"/>
                </a:solidFill>
                <a:latin typeface="Cambria" panose="02040503050406030204" pitchFamily="18" charset="0"/>
              </a:rPr>
              <a:t>1. Tìm hiểu một số quyền và bổn phận của trẻ em</a:t>
            </a:r>
          </a:p>
        </p:txBody>
      </p:sp>
      <p:sp>
        <p:nvSpPr>
          <p:cNvPr id="17" name="TextBox 16">
            <a:extLst>
              <a:ext uri="{FF2B5EF4-FFF2-40B4-BE49-F238E27FC236}">
                <a16:creationId xmlns:a16="http://schemas.microsoft.com/office/drawing/2014/main" id="{D2A6FAB2-D7DF-424C-88AC-7B354A4A7025}"/>
              </a:ext>
            </a:extLst>
          </p:cNvPr>
          <p:cNvSpPr txBox="1"/>
          <p:nvPr/>
        </p:nvSpPr>
        <p:spPr>
          <a:xfrm>
            <a:off x="2743200" y="1927635"/>
            <a:ext cx="11201400" cy="769441"/>
          </a:xfrm>
          <a:prstGeom prst="rect">
            <a:avLst/>
          </a:prstGeom>
          <a:noFill/>
        </p:spPr>
        <p:txBody>
          <a:bodyPr wrap="square" rtlCol="0">
            <a:spAutoFit/>
          </a:bodyPr>
          <a:lstStyle/>
          <a:p>
            <a:r>
              <a:rPr lang="en-VN" sz="4400" i="1" dirty="0">
                <a:latin typeface="Cambria" panose="02040503050406030204" pitchFamily="18" charset="0"/>
              </a:rPr>
              <a:t>a. Tìm hiểu một số quyền của trẻ em</a:t>
            </a:r>
          </a:p>
        </p:txBody>
      </p:sp>
      <p:sp>
        <p:nvSpPr>
          <p:cNvPr id="3" name="TextBox 2">
            <a:extLst>
              <a:ext uri="{FF2B5EF4-FFF2-40B4-BE49-F238E27FC236}">
                <a16:creationId xmlns:a16="http://schemas.microsoft.com/office/drawing/2014/main" id="{49B4C2C4-3201-044A-A29C-A4A1CF24553B}"/>
              </a:ext>
            </a:extLst>
          </p:cNvPr>
          <p:cNvSpPr txBox="1"/>
          <p:nvPr/>
        </p:nvSpPr>
        <p:spPr>
          <a:xfrm>
            <a:off x="1940246" y="2726090"/>
            <a:ext cx="14407499" cy="6432530"/>
          </a:xfrm>
          <a:prstGeom prst="rect">
            <a:avLst/>
          </a:prstGeom>
          <a:noFill/>
        </p:spPr>
        <p:txBody>
          <a:bodyPr wrap="square" rtlCol="0">
            <a:spAutoFit/>
          </a:bodyPr>
          <a:lstStyle/>
          <a:p>
            <a:pPr marL="457200">
              <a:spcAft>
                <a:spcPts val="800"/>
              </a:spcAft>
            </a:pPr>
            <a:r>
              <a:rPr lang="en-US" sz="3200" dirty="0" err="1">
                <a:effectLst/>
                <a:latin typeface="Cambria" panose="02040503050406030204" pitchFamily="18" charset="0"/>
                <a:ea typeface="Times New Roman" panose="02020603050405020304" pitchFamily="18" charset="0"/>
              </a:rPr>
              <a:t>Ngoài</a:t>
            </a:r>
            <a:r>
              <a:rPr lang="en-US" sz="3200" dirty="0">
                <a:effectLst/>
                <a:latin typeface="Cambria" panose="02040503050406030204" pitchFamily="18" charset="0"/>
                <a:ea typeface="Times New Roman" panose="02020603050405020304" pitchFamily="18" charset="0"/>
              </a:rPr>
              <a:t> ra, </a:t>
            </a:r>
            <a:r>
              <a:rPr lang="en-US" sz="3200" dirty="0" err="1">
                <a:effectLst/>
                <a:latin typeface="Cambria" panose="02040503050406030204" pitchFamily="18" charset="0"/>
                <a:ea typeface="Times New Roman" panose="02020603050405020304" pitchFamily="18" charset="0"/>
              </a:rPr>
              <a:t>trẻ</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em</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còn</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có</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rất</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nhiều</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quyền</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khác</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như</a:t>
            </a:r>
            <a:r>
              <a:rPr lang="en-US" sz="3200" dirty="0">
                <a:effectLst/>
                <a:latin typeface="Cambria" panose="02040503050406030204" pitchFamily="18" charset="0"/>
                <a:ea typeface="Times New Roman" panose="02020603050405020304" pitchFamily="18" charset="0"/>
              </a:rPr>
              <a:t>: </a:t>
            </a:r>
          </a:p>
          <a:p>
            <a:pPr marL="914400" indent="-457200">
              <a:spcAft>
                <a:spcPts val="800"/>
              </a:spcAft>
              <a:buFont typeface="Arial" panose="020B0604020202020204" pitchFamily="34" charset="0"/>
              <a:buChar char="•"/>
            </a:pPr>
            <a:r>
              <a:rPr lang="en-US" sz="3200" dirty="0" err="1">
                <a:effectLst/>
                <a:latin typeface="Cambria" panose="02040503050406030204" pitchFamily="18" charset="0"/>
                <a:ea typeface="Times New Roman" panose="02020603050405020304" pitchFamily="18" charset="0"/>
              </a:rPr>
              <a:t>Quyền</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sống</a:t>
            </a:r>
            <a:r>
              <a:rPr lang="en-US" sz="3200" dirty="0">
                <a:effectLst/>
                <a:latin typeface="Cambria" panose="02040503050406030204" pitchFamily="18" charset="0"/>
                <a:ea typeface="Times New Roman" panose="02020603050405020304" pitchFamily="18" charset="0"/>
              </a:rPr>
              <a:t>; </a:t>
            </a:r>
          </a:p>
          <a:p>
            <a:pPr marL="914400" indent="-457200">
              <a:spcAft>
                <a:spcPts val="800"/>
              </a:spcAft>
              <a:buFont typeface="Arial" panose="020B0604020202020204" pitchFamily="34" charset="0"/>
              <a:buChar char="•"/>
            </a:pPr>
            <a:r>
              <a:rPr lang="en-US" sz="3200" dirty="0" err="1">
                <a:effectLst/>
                <a:latin typeface="Cambria" panose="02040503050406030204" pitchFamily="18" charset="0"/>
                <a:ea typeface="Times New Roman" panose="02020603050405020304" pitchFamily="18" charset="0"/>
              </a:rPr>
              <a:t>Quyền</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giữ</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gìn</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phát</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huy</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bản</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sắc</a:t>
            </a:r>
            <a:r>
              <a:rPr lang="en-US" sz="3200" dirty="0">
                <a:effectLst/>
                <a:latin typeface="Cambria" panose="02040503050406030204" pitchFamily="18" charset="0"/>
                <a:ea typeface="Times New Roman" panose="02020603050405020304" pitchFamily="18" charset="0"/>
              </a:rPr>
              <a:t>; </a:t>
            </a:r>
          </a:p>
          <a:p>
            <a:pPr marL="914400" indent="-457200">
              <a:spcAft>
                <a:spcPts val="800"/>
              </a:spcAft>
              <a:buFont typeface="Arial" panose="020B0604020202020204" pitchFamily="34" charset="0"/>
              <a:buChar char="•"/>
            </a:pPr>
            <a:r>
              <a:rPr lang="en-US" sz="3200" dirty="0" err="1">
                <a:effectLst/>
                <a:latin typeface="Cambria" panose="02040503050406030204" pitchFamily="18" charset="0"/>
                <a:ea typeface="Times New Roman" panose="02020603050405020304" pitchFamily="18" charset="0"/>
              </a:rPr>
              <a:t>Quyền</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tự</a:t>
            </a:r>
            <a:r>
              <a:rPr lang="en-US" sz="3200" dirty="0">
                <a:effectLst/>
                <a:latin typeface="Cambria" panose="02040503050406030204" pitchFamily="18" charset="0"/>
                <a:ea typeface="Times New Roman" panose="02020603050405020304" pitchFamily="18" charset="0"/>
              </a:rPr>
              <a:t> do </a:t>
            </a:r>
            <a:r>
              <a:rPr lang="en-US" sz="3200" dirty="0" err="1">
                <a:effectLst/>
                <a:latin typeface="Cambria" panose="02040503050406030204" pitchFamily="18" charset="0"/>
                <a:ea typeface="Times New Roman" panose="02020603050405020304" pitchFamily="18" charset="0"/>
              </a:rPr>
              <a:t>tín</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ngưỡng</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tôn</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giáo</a:t>
            </a:r>
            <a:r>
              <a:rPr lang="en-US" sz="3200" dirty="0">
                <a:effectLst/>
                <a:latin typeface="Cambria" panose="02040503050406030204" pitchFamily="18" charset="0"/>
                <a:ea typeface="Times New Roman" panose="02020603050405020304" pitchFamily="18" charset="0"/>
              </a:rPr>
              <a:t>; </a:t>
            </a:r>
          </a:p>
          <a:p>
            <a:pPr marL="914400" indent="-457200">
              <a:spcAft>
                <a:spcPts val="800"/>
              </a:spcAft>
              <a:buFont typeface="Arial" panose="020B0604020202020204" pitchFamily="34" charset="0"/>
              <a:buChar char="•"/>
            </a:pPr>
            <a:r>
              <a:rPr lang="en-US" sz="3200" dirty="0" err="1">
                <a:effectLst/>
                <a:latin typeface="Cambria" panose="02040503050406030204" pitchFamily="18" charset="0"/>
                <a:ea typeface="Times New Roman" panose="02020603050405020304" pitchFamily="18" charset="0"/>
              </a:rPr>
              <a:t>Quyền</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sở</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hữu</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thừa</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kế</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và</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các</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quyền</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khác</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đối</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với</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tài</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sản</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theo</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quy</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định</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của</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pháp</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luật</a:t>
            </a:r>
            <a:r>
              <a:rPr lang="en-US" sz="3200" dirty="0">
                <a:effectLst/>
                <a:latin typeface="Cambria" panose="02040503050406030204" pitchFamily="18" charset="0"/>
                <a:ea typeface="Times New Roman" panose="02020603050405020304" pitchFamily="18" charset="0"/>
              </a:rPr>
              <a:t>; </a:t>
            </a:r>
          </a:p>
          <a:p>
            <a:pPr marL="914400" indent="-457200">
              <a:spcAft>
                <a:spcPts val="800"/>
              </a:spcAft>
              <a:buFont typeface="Arial" panose="020B0604020202020204" pitchFamily="34" charset="0"/>
              <a:buChar char="•"/>
            </a:pPr>
            <a:r>
              <a:rPr lang="en-US" sz="3200" dirty="0" err="1">
                <a:effectLst/>
                <a:latin typeface="Cambria" panose="02040503050406030204" pitchFamily="18" charset="0"/>
                <a:ea typeface="Times New Roman" panose="02020603050405020304" pitchFamily="18" charset="0"/>
              </a:rPr>
              <a:t>Quyền</a:t>
            </a:r>
            <a:r>
              <a:rPr lang="en-VN" sz="3200" dirty="0">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bí</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mật</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đời</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sống</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riêng</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tư</a:t>
            </a:r>
            <a:r>
              <a:rPr lang="en-US" sz="3200" dirty="0">
                <a:effectLst/>
                <a:latin typeface="Cambria" panose="02040503050406030204" pitchFamily="18" charset="0"/>
                <a:ea typeface="Times New Roman" panose="02020603050405020304" pitchFamily="18" charset="0"/>
              </a:rPr>
              <a:t>; </a:t>
            </a:r>
          </a:p>
          <a:p>
            <a:pPr marL="914400" indent="-457200">
              <a:spcAft>
                <a:spcPts val="800"/>
              </a:spcAft>
              <a:buFont typeface="Arial" panose="020B0604020202020204" pitchFamily="34" charset="0"/>
              <a:buChar char="•"/>
            </a:pPr>
            <a:r>
              <a:rPr lang="en-US" sz="3200" dirty="0" err="1">
                <a:effectLst/>
                <a:latin typeface="Cambria" panose="02040503050406030204" pitchFamily="18" charset="0"/>
                <a:ea typeface="Times New Roman" panose="02020603050405020304" pitchFamily="18" charset="0"/>
              </a:rPr>
              <a:t>Quyền</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được</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sống</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chung</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với</a:t>
            </a:r>
            <a:r>
              <a:rPr lang="en-US" sz="3200" dirty="0">
                <a:effectLst/>
                <a:latin typeface="Cambria" panose="02040503050406030204" pitchFamily="18" charset="0"/>
                <a:ea typeface="Times New Roman" panose="02020603050405020304" pitchFamily="18" charset="0"/>
              </a:rPr>
              <a:t> cha, </a:t>
            </a:r>
            <a:r>
              <a:rPr lang="en-US" sz="3200" dirty="0" err="1">
                <a:effectLst/>
                <a:latin typeface="Cambria" panose="02040503050406030204" pitchFamily="18" charset="0"/>
                <a:ea typeface="Times New Roman" panose="02020603050405020304" pitchFamily="18" charset="0"/>
              </a:rPr>
              <a:t>mẹ</a:t>
            </a:r>
            <a:r>
              <a:rPr lang="en-US" sz="3200" dirty="0">
                <a:effectLst/>
                <a:latin typeface="Cambria" panose="02040503050406030204" pitchFamily="18" charset="0"/>
                <a:ea typeface="Times New Roman" panose="02020603050405020304" pitchFamily="18" charset="0"/>
              </a:rPr>
              <a:t>; </a:t>
            </a:r>
          </a:p>
          <a:p>
            <a:pPr marL="914400" indent="-457200">
              <a:spcAft>
                <a:spcPts val="800"/>
              </a:spcAft>
              <a:buFont typeface="Arial" panose="020B0604020202020204" pitchFamily="34" charset="0"/>
              <a:buChar char="•"/>
            </a:pPr>
            <a:r>
              <a:rPr lang="en-US" sz="3200" dirty="0" err="1">
                <a:effectLst/>
                <a:latin typeface="Cambria" panose="02040503050406030204" pitchFamily="18" charset="0"/>
                <a:ea typeface="Times New Roman" panose="02020603050405020304" pitchFamily="18" charset="0"/>
              </a:rPr>
              <a:t>Quyền</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được</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đoàn</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tụ</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liên</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hệ</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và</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tiếp</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xúc</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với</a:t>
            </a:r>
            <a:r>
              <a:rPr lang="en-US" sz="3200" dirty="0">
                <a:effectLst/>
                <a:latin typeface="Cambria" panose="02040503050406030204" pitchFamily="18" charset="0"/>
                <a:ea typeface="Times New Roman" panose="02020603050405020304" pitchFamily="18" charset="0"/>
              </a:rPr>
              <a:t> cha, </a:t>
            </a:r>
            <a:r>
              <a:rPr lang="en-US" sz="3200" dirty="0" err="1">
                <a:effectLst/>
                <a:latin typeface="Cambria" panose="02040503050406030204" pitchFamily="18" charset="0"/>
                <a:ea typeface="Times New Roman" panose="02020603050405020304" pitchFamily="18" charset="0"/>
              </a:rPr>
              <a:t>mẹ</a:t>
            </a:r>
            <a:r>
              <a:rPr lang="en-US" sz="3200" dirty="0">
                <a:effectLst/>
                <a:latin typeface="Cambria" panose="02040503050406030204" pitchFamily="18" charset="0"/>
                <a:ea typeface="Times New Roman" panose="02020603050405020304" pitchFamily="18" charset="0"/>
              </a:rPr>
              <a:t>; </a:t>
            </a:r>
          </a:p>
          <a:p>
            <a:pPr marL="914400" indent="-457200">
              <a:spcAft>
                <a:spcPts val="800"/>
              </a:spcAft>
              <a:buFont typeface="Arial" panose="020B0604020202020204" pitchFamily="34" charset="0"/>
              <a:buChar char="•"/>
            </a:pP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Quyền</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được</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chăm</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sóc</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thay</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thế</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và</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nhận</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làm</a:t>
            </a:r>
            <a:r>
              <a:rPr lang="en-US" sz="3200" dirty="0">
                <a:effectLst/>
                <a:latin typeface="Cambria" panose="02040503050406030204" pitchFamily="18" charset="0"/>
                <a:ea typeface="Times New Roman" panose="02020603050405020304" pitchFamily="18" charset="0"/>
              </a:rPr>
              <a:t> con </a:t>
            </a:r>
            <a:r>
              <a:rPr lang="en-US" sz="3200" dirty="0" err="1">
                <a:effectLst/>
                <a:latin typeface="Cambria" panose="02040503050406030204" pitchFamily="18" charset="0"/>
                <a:ea typeface="Times New Roman" panose="02020603050405020304" pitchFamily="18" charset="0"/>
              </a:rPr>
              <a:t>nuôi</a:t>
            </a:r>
            <a:r>
              <a:rPr lang="en-US" sz="3200" dirty="0">
                <a:effectLst/>
                <a:latin typeface="Cambria" panose="02040503050406030204" pitchFamily="18" charset="0"/>
                <a:ea typeface="Times New Roman" panose="02020603050405020304" pitchFamily="18" charset="0"/>
              </a:rPr>
              <a:t>; </a:t>
            </a:r>
          </a:p>
          <a:p>
            <a:pPr marL="914400" indent="-457200">
              <a:spcAft>
                <a:spcPts val="800"/>
              </a:spcAft>
              <a:buFont typeface="Arial" panose="020B0604020202020204" pitchFamily="34" charset="0"/>
              <a:buChar char="•"/>
            </a:pPr>
            <a:r>
              <a:rPr lang="en-US" sz="3200" dirty="0" err="1">
                <a:effectLst/>
                <a:latin typeface="Cambria" panose="02040503050406030204" pitchFamily="18" charset="0"/>
                <a:ea typeface="Times New Roman" panose="02020603050405020304" pitchFamily="18" charset="0"/>
              </a:rPr>
              <a:t>Quyền</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được</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bảo</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vệ</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để</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không</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bị</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xâm</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hại</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tình</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dục</a:t>
            </a:r>
            <a:r>
              <a:rPr lang="en-US" sz="3200" dirty="0">
                <a:effectLst/>
                <a:latin typeface="Cambria" panose="02040503050406030204" pitchFamily="18" charset="0"/>
                <a:ea typeface="Times New Roman" panose="02020603050405020304" pitchFamily="18" charset="0"/>
              </a:rPr>
              <a:t>; </a:t>
            </a:r>
          </a:p>
        </p:txBody>
      </p:sp>
    </p:spTree>
    <p:extLst>
      <p:ext uri="{BB962C8B-B14F-4D97-AF65-F5344CB8AC3E}">
        <p14:creationId xmlns:p14="http://schemas.microsoft.com/office/powerpoint/2010/main" val="20795687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06638" y="-1743221"/>
            <a:ext cx="18494638" cy="12030221"/>
          </a:xfrm>
          <a:custGeom>
            <a:avLst/>
            <a:gdLst/>
            <a:ahLst/>
            <a:cxnLst/>
            <a:rect l="l" t="t" r="r" b="b"/>
            <a:pathLst>
              <a:path w="18494638" h="12030221">
                <a:moveTo>
                  <a:pt x="0" y="0"/>
                </a:moveTo>
                <a:lnTo>
                  <a:pt x="18494638" y="0"/>
                </a:lnTo>
                <a:lnTo>
                  <a:pt x="18494638" y="12030221"/>
                </a:lnTo>
                <a:lnTo>
                  <a:pt x="0" y="12030221"/>
                </a:lnTo>
                <a:lnTo>
                  <a:pt x="0" y="0"/>
                </a:lnTo>
                <a:close/>
              </a:path>
            </a:pathLst>
          </a:custGeom>
          <a:blipFill>
            <a:blip r:embed="rId2"/>
            <a:stretch>
              <a:fillRect l="-45908" r="-45908" b="-31594"/>
            </a:stretch>
          </a:blipFill>
        </p:spPr>
      </p:sp>
      <p:grpSp>
        <p:nvGrpSpPr>
          <p:cNvPr id="9" name="Group 8">
            <a:extLst>
              <a:ext uri="{FF2B5EF4-FFF2-40B4-BE49-F238E27FC236}">
                <a16:creationId xmlns:a16="http://schemas.microsoft.com/office/drawing/2014/main" id="{DA1B4BEF-6A54-5144-A9D3-A04207DC47CC}"/>
              </a:ext>
            </a:extLst>
          </p:cNvPr>
          <p:cNvGrpSpPr/>
          <p:nvPr/>
        </p:nvGrpSpPr>
        <p:grpSpPr>
          <a:xfrm>
            <a:off x="1036616" y="448486"/>
            <a:ext cx="16214767" cy="9390028"/>
            <a:chOff x="3640057" y="1280256"/>
            <a:chExt cx="11961533" cy="8322694"/>
          </a:xfrm>
        </p:grpSpPr>
        <p:grpSp>
          <p:nvGrpSpPr>
            <p:cNvPr id="10" name="Group 3">
              <a:extLst>
                <a:ext uri="{FF2B5EF4-FFF2-40B4-BE49-F238E27FC236}">
                  <a16:creationId xmlns:a16="http://schemas.microsoft.com/office/drawing/2014/main" id="{4AC5464C-37F4-5745-B76E-DD9C0CABE19C}"/>
                </a:ext>
              </a:extLst>
            </p:cNvPr>
            <p:cNvGrpSpPr/>
            <p:nvPr/>
          </p:nvGrpSpPr>
          <p:grpSpPr>
            <a:xfrm>
              <a:off x="3640057" y="1280256"/>
              <a:ext cx="11961533" cy="8322694"/>
              <a:chOff x="0" y="0"/>
              <a:chExt cx="24372770" cy="23428052"/>
            </a:xfrm>
          </p:grpSpPr>
          <p:sp>
            <p:nvSpPr>
              <p:cNvPr id="14" name="Freeform 4">
                <a:extLst>
                  <a:ext uri="{FF2B5EF4-FFF2-40B4-BE49-F238E27FC236}">
                    <a16:creationId xmlns:a16="http://schemas.microsoft.com/office/drawing/2014/main" id="{0122E997-AD7A-5540-8DAC-70228128674A}"/>
                  </a:ext>
                </a:extLst>
              </p:cNvPr>
              <p:cNvSpPr/>
              <p:nvPr/>
            </p:nvSpPr>
            <p:spPr>
              <a:xfrm>
                <a:off x="72390" y="72390"/>
                <a:ext cx="24227990" cy="23355662"/>
              </a:xfrm>
              <a:custGeom>
                <a:avLst/>
                <a:gdLst/>
                <a:ahLst/>
                <a:cxnLst/>
                <a:rect l="l" t="t" r="r" b="b"/>
                <a:pathLst>
                  <a:path w="24227990" h="22392716">
                    <a:moveTo>
                      <a:pt x="0" y="0"/>
                    </a:moveTo>
                    <a:lnTo>
                      <a:pt x="24227990" y="0"/>
                    </a:lnTo>
                    <a:lnTo>
                      <a:pt x="24227990" y="22392716"/>
                    </a:lnTo>
                    <a:lnTo>
                      <a:pt x="0" y="22392716"/>
                    </a:lnTo>
                    <a:lnTo>
                      <a:pt x="0" y="0"/>
                    </a:lnTo>
                    <a:close/>
                  </a:path>
                </a:pathLst>
              </a:custGeom>
              <a:solidFill>
                <a:schemeClr val="bg1"/>
              </a:solidFill>
              <a:ln>
                <a:solidFill>
                  <a:srgbClr val="C0D6E2"/>
                </a:solidFill>
              </a:ln>
            </p:spPr>
          </p:sp>
          <p:sp>
            <p:nvSpPr>
              <p:cNvPr id="15" name="Freeform 5">
                <a:extLst>
                  <a:ext uri="{FF2B5EF4-FFF2-40B4-BE49-F238E27FC236}">
                    <a16:creationId xmlns:a16="http://schemas.microsoft.com/office/drawing/2014/main" id="{D0ED8139-D582-9442-A0D1-9434F9C9DD44}"/>
                  </a:ext>
                </a:extLst>
              </p:cNvPr>
              <p:cNvSpPr/>
              <p:nvPr/>
            </p:nvSpPr>
            <p:spPr>
              <a:xfrm>
                <a:off x="0" y="0"/>
                <a:ext cx="24372770" cy="23355662"/>
              </a:xfrm>
              <a:custGeom>
                <a:avLst/>
                <a:gdLst/>
                <a:ahLst/>
                <a:cxnLst/>
                <a:rect l="l" t="t" r="r" b="b"/>
                <a:pathLst>
                  <a:path w="24372770" h="22537496">
                    <a:moveTo>
                      <a:pt x="24227989" y="22392715"/>
                    </a:moveTo>
                    <a:lnTo>
                      <a:pt x="24372770" y="22392715"/>
                    </a:lnTo>
                    <a:lnTo>
                      <a:pt x="24372770" y="22537496"/>
                    </a:lnTo>
                    <a:lnTo>
                      <a:pt x="24227989" y="22537496"/>
                    </a:lnTo>
                    <a:lnTo>
                      <a:pt x="24227989" y="22392715"/>
                    </a:lnTo>
                    <a:close/>
                    <a:moveTo>
                      <a:pt x="0" y="144780"/>
                    </a:moveTo>
                    <a:lnTo>
                      <a:pt x="144780" y="144780"/>
                    </a:lnTo>
                    <a:lnTo>
                      <a:pt x="144780" y="22392715"/>
                    </a:lnTo>
                    <a:lnTo>
                      <a:pt x="0" y="22392715"/>
                    </a:lnTo>
                    <a:lnTo>
                      <a:pt x="0" y="144780"/>
                    </a:lnTo>
                    <a:close/>
                    <a:moveTo>
                      <a:pt x="0" y="22392715"/>
                    </a:moveTo>
                    <a:lnTo>
                      <a:pt x="144780" y="22392715"/>
                    </a:lnTo>
                    <a:lnTo>
                      <a:pt x="144780" y="22537496"/>
                    </a:lnTo>
                    <a:lnTo>
                      <a:pt x="0" y="22537496"/>
                    </a:lnTo>
                    <a:lnTo>
                      <a:pt x="0" y="22392715"/>
                    </a:lnTo>
                    <a:close/>
                    <a:moveTo>
                      <a:pt x="24227989" y="144780"/>
                    </a:moveTo>
                    <a:lnTo>
                      <a:pt x="24372770" y="144780"/>
                    </a:lnTo>
                    <a:lnTo>
                      <a:pt x="24372770" y="22392715"/>
                    </a:lnTo>
                    <a:lnTo>
                      <a:pt x="24227989" y="22392715"/>
                    </a:lnTo>
                    <a:lnTo>
                      <a:pt x="24227989" y="144780"/>
                    </a:lnTo>
                    <a:close/>
                    <a:moveTo>
                      <a:pt x="144780" y="22392715"/>
                    </a:moveTo>
                    <a:lnTo>
                      <a:pt x="24227989" y="22392715"/>
                    </a:lnTo>
                    <a:lnTo>
                      <a:pt x="24227989" y="22537496"/>
                    </a:lnTo>
                    <a:lnTo>
                      <a:pt x="144780" y="22537496"/>
                    </a:lnTo>
                    <a:lnTo>
                      <a:pt x="144780" y="22392715"/>
                    </a:lnTo>
                    <a:close/>
                    <a:moveTo>
                      <a:pt x="24227989" y="0"/>
                    </a:moveTo>
                    <a:lnTo>
                      <a:pt x="24372770" y="0"/>
                    </a:lnTo>
                    <a:lnTo>
                      <a:pt x="24372770" y="144780"/>
                    </a:lnTo>
                    <a:lnTo>
                      <a:pt x="24227989" y="144780"/>
                    </a:lnTo>
                    <a:lnTo>
                      <a:pt x="24227989" y="0"/>
                    </a:lnTo>
                    <a:close/>
                    <a:moveTo>
                      <a:pt x="0" y="0"/>
                    </a:moveTo>
                    <a:lnTo>
                      <a:pt x="144780" y="0"/>
                    </a:lnTo>
                    <a:lnTo>
                      <a:pt x="144780" y="144780"/>
                    </a:lnTo>
                    <a:lnTo>
                      <a:pt x="0" y="144780"/>
                    </a:lnTo>
                    <a:lnTo>
                      <a:pt x="0" y="0"/>
                    </a:lnTo>
                    <a:close/>
                    <a:moveTo>
                      <a:pt x="144780" y="0"/>
                    </a:moveTo>
                    <a:lnTo>
                      <a:pt x="24227989" y="0"/>
                    </a:lnTo>
                    <a:lnTo>
                      <a:pt x="24227989" y="144780"/>
                    </a:lnTo>
                    <a:lnTo>
                      <a:pt x="144780" y="144780"/>
                    </a:lnTo>
                    <a:lnTo>
                      <a:pt x="144780" y="0"/>
                    </a:lnTo>
                    <a:close/>
                  </a:path>
                </a:pathLst>
              </a:custGeom>
              <a:solidFill>
                <a:srgbClr val="000000"/>
              </a:solidFill>
            </p:spPr>
          </p:sp>
        </p:grpSp>
        <p:grpSp>
          <p:nvGrpSpPr>
            <p:cNvPr id="11" name="Group 6">
              <a:extLst>
                <a:ext uri="{FF2B5EF4-FFF2-40B4-BE49-F238E27FC236}">
                  <a16:creationId xmlns:a16="http://schemas.microsoft.com/office/drawing/2014/main" id="{99B4041F-4D5B-C24A-A369-83AADCBA6DB5}"/>
                </a:ext>
              </a:extLst>
            </p:cNvPr>
            <p:cNvGrpSpPr/>
            <p:nvPr/>
          </p:nvGrpSpPr>
          <p:grpSpPr>
            <a:xfrm>
              <a:off x="3943383" y="1638300"/>
              <a:ext cx="11354877" cy="7580083"/>
              <a:chOff x="-462204" y="0"/>
              <a:chExt cx="30134581" cy="20116697"/>
            </a:xfrm>
          </p:grpSpPr>
          <p:sp>
            <p:nvSpPr>
              <p:cNvPr id="12" name="Freeform 7">
                <a:extLst>
                  <a:ext uri="{FF2B5EF4-FFF2-40B4-BE49-F238E27FC236}">
                    <a16:creationId xmlns:a16="http://schemas.microsoft.com/office/drawing/2014/main" id="{75C7B17C-42DB-EA48-87FE-944E52F2973A}"/>
                  </a:ext>
                </a:extLst>
              </p:cNvPr>
              <p:cNvSpPr/>
              <p:nvPr/>
            </p:nvSpPr>
            <p:spPr>
              <a:xfrm>
                <a:off x="-462196" y="70388"/>
                <a:ext cx="29777735" cy="19606318"/>
              </a:xfrm>
              <a:custGeom>
                <a:avLst/>
                <a:gdLst/>
                <a:ahLst/>
                <a:cxnLst/>
                <a:rect l="l" t="t" r="r" b="b"/>
                <a:pathLst>
                  <a:path w="21305457" h="19606317">
                    <a:moveTo>
                      <a:pt x="0" y="0"/>
                    </a:moveTo>
                    <a:lnTo>
                      <a:pt x="21305457" y="0"/>
                    </a:lnTo>
                    <a:lnTo>
                      <a:pt x="21305457" y="19606317"/>
                    </a:lnTo>
                    <a:lnTo>
                      <a:pt x="0" y="19606317"/>
                    </a:lnTo>
                    <a:lnTo>
                      <a:pt x="0" y="0"/>
                    </a:lnTo>
                    <a:close/>
                  </a:path>
                </a:pathLst>
              </a:custGeom>
              <a:solidFill>
                <a:srgbClr val="FFFFFF"/>
              </a:solidFill>
            </p:spPr>
            <p:txBody>
              <a:bodyPr/>
              <a:lstStyle/>
              <a:p>
                <a:endParaRPr lang="en-VN" dirty="0"/>
              </a:p>
            </p:txBody>
          </p:sp>
          <p:sp>
            <p:nvSpPr>
              <p:cNvPr id="13" name="Freeform 8">
                <a:extLst>
                  <a:ext uri="{FF2B5EF4-FFF2-40B4-BE49-F238E27FC236}">
                    <a16:creationId xmlns:a16="http://schemas.microsoft.com/office/drawing/2014/main" id="{C41F96C0-1436-9746-B1EB-1BCA0321C4BB}"/>
                  </a:ext>
                </a:extLst>
              </p:cNvPr>
              <p:cNvSpPr/>
              <p:nvPr/>
            </p:nvSpPr>
            <p:spPr>
              <a:xfrm>
                <a:off x="-462204" y="0"/>
                <a:ext cx="30134581" cy="20116697"/>
              </a:xfrm>
              <a:custGeom>
                <a:avLst/>
                <a:gdLst/>
                <a:ahLst/>
                <a:cxnLst/>
                <a:rect l="l" t="t" r="r" b="b"/>
                <a:pathLst>
                  <a:path w="21450236" h="19751097">
                    <a:moveTo>
                      <a:pt x="21305458" y="19606316"/>
                    </a:moveTo>
                    <a:lnTo>
                      <a:pt x="21450236" y="19606316"/>
                    </a:lnTo>
                    <a:lnTo>
                      <a:pt x="21450236" y="19751097"/>
                    </a:lnTo>
                    <a:lnTo>
                      <a:pt x="21305458" y="19751097"/>
                    </a:lnTo>
                    <a:lnTo>
                      <a:pt x="21305458" y="19606316"/>
                    </a:lnTo>
                    <a:close/>
                    <a:moveTo>
                      <a:pt x="0" y="144780"/>
                    </a:moveTo>
                    <a:lnTo>
                      <a:pt x="144780" y="144780"/>
                    </a:lnTo>
                    <a:lnTo>
                      <a:pt x="144780" y="19606316"/>
                    </a:lnTo>
                    <a:lnTo>
                      <a:pt x="0" y="19606316"/>
                    </a:lnTo>
                    <a:lnTo>
                      <a:pt x="0" y="144780"/>
                    </a:lnTo>
                    <a:close/>
                    <a:moveTo>
                      <a:pt x="0" y="19606316"/>
                    </a:moveTo>
                    <a:lnTo>
                      <a:pt x="144780" y="19606316"/>
                    </a:lnTo>
                    <a:lnTo>
                      <a:pt x="144780" y="19751097"/>
                    </a:lnTo>
                    <a:lnTo>
                      <a:pt x="0" y="19751097"/>
                    </a:lnTo>
                    <a:lnTo>
                      <a:pt x="0" y="19606316"/>
                    </a:lnTo>
                    <a:close/>
                    <a:moveTo>
                      <a:pt x="21305458" y="144780"/>
                    </a:moveTo>
                    <a:lnTo>
                      <a:pt x="21450236" y="144780"/>
                    </a:lnTo>
                    <a:lnTo>
                      <a:pt x="21450236" y="19606316"/>
                    </a:lnTo>
                    <a:lnTo>
                      <a:pt x="21305458" y="19606316"/>
                    </a:lnTo>
                    <a:lnTo>
                      <a:pt x="21305458" y="144780"/>
                    </a:lnTo>
                    <a:close/>
                    <a:moveTo>
                      <a:pt x="144780" y="19606316"/>
                    </a:moveTo>
                    <a:lnTo>
                      <a:pt x="21305458" y="19606316"/>
                    </a:lnTo>
                    <a:lnTo>
                      <a:pt x="21305458" y="19751097"/>
                    </a:lnTo>
                    <a:lnTo>
                      <a:pt x="144780" y="19751097"/>
                    </a:lnTo>
                    <a:lnTo>
                      <a:pt x="144780" y="19606316"/>
                    </a:lnTo>
                    <a:close/>
                    <a:moveTo>
                      <a:pt x="21305458" y="0"/>
                    </a:moveTo>
                    <a:lnTo>
                      <a:pt x="21450236" y="0"/>
                    </a:lnTo>
                    <a:lnTo>
                      <a:pt x="21450236" y="144780"/>
                    </a:lnTo>
                    <a:lnTo>
                      <a:pt x="21305458" y="144780"/>
                    </a:lnTo>
                    <a:lnTo>
                      <a:pt x="21305458" y="0"/>
                    </a:lnTo>
                    <a:close/>
                    <a:moveTo>
                      <a:pt x="0" y="0"/>
                    </a:moveTo>
                    <a:lnTo>
                      <a:pt x="144780" y="0"/>
                    </a:lnTo>
                    <a:lnTo>
                      <a:pt x="144780" y="144780"/>
                    </a:lnTo>
                    <a:lnTo>
                      <a:pt x="0" y="144780"/>
                    </a:lnTo>
                    <a:lnTo>
                      <a:pt x="0" y="0"/>
                    </a:lnTo>
                    <a:close/>
                    <a:moveTo>
                      <a:pt x="144780" y="0"/>
                    </a:moveTo>
                    <a:lnTo>
                      <a:pt x="21305458" y="0"/>
                    </a:lnTo>
                    <a:lnTo>
                      <a:pt x="21305458" y="144780"/>
                    </a:lnTo>
                    <a:lnTo>
                      <a:pt x="144780" y="144780"/>
                    </a:lnTo>
                    <a:lnTo>
                      <a:pt x="144780" y="0"/>
                    </a:lnTo>
                    <a:close/>
                  </a:path>
                </a:pathLst>
              </a:custGeom>
              <a:solidFill>
                <a:srgbClr val="000000"/>
              </a:solidFill>
            </p:spPr>
          </p:sp>
        </p:grpSp>
      </p:grpSp>
      <p:sp>
        <p:nvSpPr>
          <p:cNvPr id="8" name="TextBox 7">
            <a:extLst>
              <a:ext uri="{FF2B5EF4-FFF2-40B4-BE49-F238E27FC236}">
                <a16:creationId xmlns:a16="http://schemas.microsoft.com/office/drawing/2014/main" id="{C9EC371F-046D-A84D-B936-CCD849089C08}"/>
              </a:ext>
            </a:extLst>
          </p:cNvPr>
          <p:cNvSpPr txBox="1"/>
          <p:nvPr/>
        </p:nvSpPr>
        <p:spPr>
          <a:xfrm>
            <a:off x="1927843" y="1096638"/>
            <a:ext cx="14778244" cy="830997"/>
          </a:xfrm>
          <a:prstGeom prst="rect">
            <a:avLst/>
          </a:prstGeom>
          <a:noFill/>
        </p:spPr>
        <p:txBody>
          <a:bodyPr wrap="square" rtlCol="0">
            <a:spAutoFit/>
          </a:bodyPr>
          <a:lstStyle/>
          <a:p>
            <a:r>
              <a:rPr lang="en-VN" sz="4800" b="1" dirty="0">
                <a:solidFill>
                  <a:srgbClr val="E54784"/>
                </a:solidFill>
                <a:latin typeface="Cambria" panose="02040503050406030204" pitchFamily="18" charset="0"/>
              </a:rPr>
              <a:t>1. Tìm hiểu một số quyền và bổn phận của trẻ em</a:t>
            </a:r>
          </a:p>
        </p:txBody>
      </p:sp>
      <p:sp>
        <p:nvSpPr>
          <p:cNvPr id="17" name="TextBox 16">
            <a:extLst>
              <a:ext uri="{FF2B5EF4-FFF2-40B4-BE49-F238E27FC236}">
                <a16:creationId xmlns:a16="http://schemas.microsoft.com/office/drawing/2014/main" id="{D2A6FAB2-D7DF-424C-88AC-7B354A4A7025}"/>
              </a:ext>
            </a:extLst>
          </p:cNvPr>
          <p:cNvSpPr txBox="1"/>
          <p:nvPr/>
        </p:nvSpPr>
        <p:spPr>
          <a:xfrm>
            <a:off x="2743200" y="1927635"/>
            <a:ext cx="11201400" cy="769441"/>
          </a:xfrm>
          <a:prstGeom prst="rect">
            <a:avLst/>
          </a:prstGeom>
          <a:noFill/>
        </p:spPr>
        <p:txBody>
          <a:bodyPr wrap="square" rtlCol="0">
            <a:spAutoFit/>
          </a:bodyPr>
          <a:lstStyle/>
          <a:p>
            <a:r>
              <a:rPr lang="en-VN" sz="4400" i="1" dirty="0">
                <a:latin typeface="Cambria" panose="02040503050406030204" pitchFamily="18" charset="0"/>
              </a:rPr>
              <a:t>a. Tìm hiểu một số quyền của trẻ em</a:t>
            </a:r>
          </a:p>
        </p:txBody>
      </p:sp>
      <p:sp>
        <p:nvSpPr>
          <p:cNvPr id="3" name="TextBox 2">
            <a:extLst>
              <a:ext uri="{FF2B5EF4-FFF2-40B4-BE49-F238E27FC236}">
                <a16:creationId xmlns:a16="http://schemas.microsoft.com/office/drawing/2014/main" id="{49B4C2C4-3201-044A-A29C-A4A1CF24553B}"/>
              </a:ext>
            </a:extLst>
          </p:cNvPr>
          <p:cNvSpPr txBox="1"/>
          <p:nvPr/>
        </p:nvSpPr>
        <p:spPr>
          <a:xfrm>
            <a:off x="1940246" y="2758632"/>
            <a:ext cx="14407499" cy="6432530"/>
          </a:xfrm>
          <a:prstGeom prst="rect">
            <a:avLst/>
          </a:prstGeom>
          <a:noFill/>
        </p:spPr>
        <p:txBody>
          <a:bodyPr wrap="square" rtlCol="0">
            <a:spAutoFit/>
          </a:bodyPr>
          <a:lstStyle/>
          <a:p>
            <a:pPr marL="457200">
              <a:spcAft>
                <a:spcPts val="800"/>
              </a:spcAft>
            </a:pPr>
            <a:r>
              <a:rPr lang="en-US" sz="3200" dirty="0" err="1">
                <a:effectLst/>
                <a:latin typeface="Cambria" panose="02040503050406030204" pitchFamily="18" charset="0"/>
                <a:ea typeface="Times New Roman" panose="02020603050405020304" pitchFamily="18" charset="0"/>
              </a:rPr>
              <a:t>Ngoài</a:t>
            </a:r>
            <a:r>
              <a:rPr lang="en-US" sz="3200" dirty="0">
                <a:effectLst/>
                <a:latin typeface="Cambria" panose="02040503050406030204" pitchFamily="18" charset="0"/>
                <a:ea typeface="Times New Roman" panose="02020603050405020304" pitchFamily="18" charset="0"/>
              </a:rPr>
              <a:t> ra, </a:t>
            </a:r>
            <a:r>
              <a:rPr lang="en-US" sz="3200" dirty="0" err="1">
                <a:effectLst/>
                <a:latin typeface="Cambria" panose="02040503050406030204" pitchFamily="18" charset="0"/>
                <a:ea typeface="Times New Roman" panose="02020603050405020304" pitchFamily="18" charset="0"/>
              </a:rPr>
              <a:t>trẻ</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em</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còn</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có</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rất</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nhiều</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quyền</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khác</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như</a:t>
            </a:r>
            <a:r>
              <a:rPr lang="en-US" sz="3200" dirty="0">
                <a:effectLst/>
                <a:latin typeface="Cambria" panose="02040503050406030204" pitchFamily="18" charset="0"/>
                <a:ea typeface="Times New Roman" panose="02020603050405020304" pitchFamily="18" charset="0"/>
              </a:rPr>
              <a:t>: </a:t>
            </a:r>
          </a:p>
          <a:p>
            <a:pPr marL="914400" indent="-457200">
              <a:spcAft>
                <a:spcPts val="800"/>
              </a:spcAft>
              <a:buFont typeface="Arial" panose="020B0604020202020204" pitchFamily="34" charset="0"/>
              <a:buChar char="•"/>
            </a:pPr>
            <a:r>
              <a:rPr lang="en-US" sz="3200" dirty="0" err="1">
                <a:effectLst/>
                <a:latin typeface="Cambria" panose="02040503050406030204" pitchFamily="18" charset="0"/>
                <a:ea typeface="Times New Roman" panose="02020603050405020304" pitchFamily="18" charset="0"/>
              </a:rPr>
              <a:t>Quyền</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được</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bảo</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vệ</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để</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không</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bị</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bóc</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lột</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sức</a:t>
            </a:r>
            <a:r>
              <a:rPr lang="en-US" sz="3200" dirty="0">
                <a:effectLst/>
                <a:latin typeface="Cambria" panose="02040503050406030204" pitchFamily="18" charset="0"/>
                <a:ea typeface="Times New Roman" panose="02020603050405020304" pitchFamily="18" charset="0"/>
              </a:rPr>
              <a:t> lao </a:t>
            </a:r>
            <a:r>
              <a:rPr lang="en-US" sz="3200" dirty="0" err="1">
                <a:effectLst/>
                <a:latin typeface="Cambria" panose="02040503050406030204" pitchFamily="18" charset="0"/>
                <a:ea typeface="Times New Roman" panose="02020603050405020304" pitchFamily="18" charset="0"/>
              </a:rPr>
              <a:t>động</a:t>
            </a:r>
            <a:r>
              <a:rPr lang="en-US" sz="3200" dirty="0">
                <a:effectLst/>
                <a:latin typeface="Cambria" panose="02040503050406030204" pitchFamily="18" charset="0"/>
                <a:ea typeface="Times New Roman" panose="02020603050405020304" pitchFamily="18" charset="0"/>
              </a:rPr>
              <a:t>; </a:t>
            </a:r>
          </a:p>
          <a:p>
            <a:pPr marL="914400" indent="-457200">
              <a:spcAft>
                <a:spcPts val="800"/>
              </a:spcAft>
              <a:buFont typeface="Arial" panose="020B0604020202020204" pitchFamily="34" charset="0"/>
              <a:buChar char="•"/>
            </a:pPr>
            <a:r>
              <a:rPr lang="en-US" sz="3200" dirty="0" err="1">
                <a:effectLst/>
                <a:latin typeface="Cambria" panose="02040503050406030204" pitchFamily="18" charset="0"/>
                <a:ea typeface="Times New Roman" panose="02020603050405020304" pitchFamily="18" charset="0"/>
              </a:rPr>
              <a:t>Quyền</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được</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bảo</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vệ</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để</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không</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bị</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bạo</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lực</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bỏ</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rơi</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bỏ</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mặc</a:t>
            </a:r>
            <a:r>
              <a:rPr lang="en-US" sz="3200" dirty="0">
                <a:effectLst/>
                <a:latin typeface="Cambria" panose="02040503050406030204" pitchFamily="18" charset="0"/>
                <a:ea typeface="Times New Roman" panose="02020603050405020304" pitchFamily="18" charset="0"/>
              </a:rPr>
              <a:t>; </a:t>
            </a:r>
          </a:p>
          <a:p>
            <a:pPr marL="914400" indent="-457200">
              <a:spcAft>
                <a:spcPts val="800"/>
              </a:spcAft>
              <a:buFont typeface="Arial" panose="020B0604020202020204" pitchFamily="34" charset="0"/>
              <a:buChar char="•"/>
            </a:pPr>
            <a:r>
              <a:rPr lang="en-US" sz="3200" dirty="0" err="1">
                <a:effectLst/>
                <a:latin typeface="Cambria" panose="02040503050406030204" pitchFamily="18" charset="0"/>
                <a:ea typeface="Times New Roman" panose="02020603050405020304" pitchFamily="18" charset="0"/>
              </a:rPr>
              <a:t>Quyền</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được</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bảo</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vệ</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để</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không</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bị</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mua</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bán</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bắt</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cóc</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đánh</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tráo</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chiếm</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đoạt</a:t>
            </a:r>
            <a:r>
              <a:rPr lang="en-US" sz="3200" dirty="0">
                <a:effectLst/>
                <a:latin typeface="Cambria" panose="02040503050406030204" pitchFamily="18" charset="0"/>
                <a:ea typeface="Times New Roman" panose="02020603050405020304" pitchFamily="18" charset="0"/>
              </a:rPr>
              <a:t>; </a:t>
            </a:r>
          </a:p>
          <a:p>
            <a:pPr marL="914400" indent="-457200">
              <a:spcAft>
                <a:spcPts val="800"/>
              </a:spcAft>
              <a:buFont typeface="Arial" panose="020B0604020202020204" pitchFamily="34" charset="0"/>
              <a:buChar char="•"/>
            </a:pPr>
            <a:r>
              <a:rPr lang="en-US" sz="3200" dirty="0" err="1">
                <a:effectLst/>
                <a:latin typeface="Cambria" panose="02040503050406030204" pitchFamily="18" charset="0"/>
                <a:ea typeface="Times New Roman" panose="02020603050405020304" pitchFamily="18" charset="0"/>
              </a:rPr>
              <a:t>Quyền</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được</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bảo</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vệ</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khỏi</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chất</a:t>
            </a:r>
            <a:r>
              <a:rPr lang="en-US" sz="3200" dirty="0">
                <a:effectLst/>
                <a:latin typeface="Cambria" panose="02040503050406030204" pitchFamily="18" charset="0"/>
                <a:ea typeface="Times New Roman" panose="02020603050405020304" pitchFamily="18" charset="0"/>
              </a:rPr>
              <a:t> ma </a:t>
            </a:r>
            <a:r>
              <a:rPr lang="en-US" sz="3200" dirty="0" err="1">
                <a:effectLst/>
                <a:latin typeface="Cambria" panose="02040503050406030204" pitchFamily="18" charset="0"/>
                <a:ea typeface="Times New Roman" panose="02020603050405020304" pitchFamily="18" charset="0"/>
              </a:rPr>
              <a:t>tuý</a:t>
            </a:r>
            <a:r>
              <a:rPr lang="en-US" sz="3200" dirty="0">
                <a:effectLst/>
                <a:latin typeface="Cambria" panose="02040503050406030204" pitchFamily="18" charset="0"/>
                <a:ea typeface="Times New Roman" panose="02020603050405020304" pitchFamily="18" charset="0"/>
              </a:rPr>
              <a:t>; </a:t>
            </a:r>
          </a:p>
          <a:p>
            <a:pPr marL="914400" indent="-457200">
              <a:spcAft>
                <a:spcPts val="800"/>
              </a:spcAft>
              <a:buFont typeface="Arial" panose="020B0604020202020204" pitchFamily="34" charset="0"/>
              <a:buChar char="•"/>
            </a:pPr>
            <a:r>
              <a:rPr lang="en-US" sz="3200" dirty="0" err="1">
                <a:effectLst/>
                <a:latin typeface="Cambria" panose="02040503050406030204" pitchFamily="18" charset="0"/>
                <a:ea typeface="Times New Roman" panose="02020603050405020304" pitchFamily="18" charset="0"/>
              </a:rPr>
              <a:t>Quyền</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được</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bảo</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vệ</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trong</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tố</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tụng</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và</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xử</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lí</a:t>
            </a:r>
            <a:r>
              <a:rPr lang="en-US" sz="3200" dirty="0">
                <a:effectLst/>
                <a:latin typeface="Cambria" panose="02040503050406030204" pitchFamily="18" charset="0"/>
                <a:ea typeface="Times New Roman" panose="02020603050405020304" pitchFamily="18" charset="0"/>
              </a:rPr>
              <a:t> vi </a:t>
            </a:r>
            <a:r>
              <a:rPr lang="en-US" sz="3200" dirty="0" err="1">
                <a:effectLst/>
                <a:latin typeface="Cambria" panose="02040503050406030204" pitchFamily="18" charset="0"/>
                <a:ea typeface="Times New Roman" panose="02020603050405020304" pitchFamily="18" charset="0"/>
              </a:rPr>
              <a:t>phạm</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hành</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chính</a:t>
            </a:r>
            <a:r>
              <a:rPr lang="en-US" sz="3200" dirty="0">
                <a:effectLst/>
                <a:latin typeface="Cambria" panose="02040503050406030204" pitchFamily="18" charset="0"/>
                <a:ea typeface="Times New Roman" panose="02020603050405020304" pitchFamily="18" charset="0"/>
              </a:rPr>
              <a:t>;</a:t>
            </a:r>
          </a:p>
          <a:p>
            <a:pPr marL="914400" indent="-457200">
              <a:spcAft>
                <a:spcPts val="800"/>
              </a:spcAft>
              <a:buFont typeface="Arial" panose="020B0604020202020204" pitchFamily="34" charset="0"/>
              <a:buChar char="•"/>
            </a:pPr>
            <a:r>
              <a:rPr lang="en-US" sz="3200" dirty="0" err="1">
                <a:effectLst/>
                <a:latin typeface="Cambria" panose="02040503050406030204" pitchFamily="18" charset="0"/>
                <a:ea typeface="Times New Roman" panose="02020603050405020304" pitchFamily="18" charset="0"/>
              </a:rPr>
              <a:t>Quyền</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được</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bảo</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vệ</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khi</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gặp</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thiên</a:t>
            </a:r>
            <a:r>
              <a:rPr lang="en-US" sz="3200" dirty="0">
                <a:effectLst/>
                <a:latin typeface="Cambria" panose="02040503050406030204" pitchFamily="18" charset="0"/>
                <a:ea typeface="Times New Roman" panose="02020603050405020304" pitchFamily="18" charset="0"/>
              </a:rPr>
              <a:t> tai, </a:t>
            </a:r>
            <a:r>
              <a:rPr lang="en-US" sz="3200" dirty="0" err="1">
                <a:effectLst/>
                <a:latin typeface="Cambria" panose="02040503050406030204" pitchFamily="18" charset="0"/>
                <a:ea typeface="Times New Roman" panose="02020603050405020304" pitchFamily="18" charset="0"/>
              </a:rPr>
              <a:t>thảm</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hoạ</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ở</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nhiễm</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môi</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trường</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xung</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đột</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vũ</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trang</a:t>
            </a:r>
            <a:r>
              <a:rPr lang="en-US" sz="3200" dirty="0">
                <a:effectLst/>
                <a:latin typeface="Cambria" panose="02040503050406030204" pitchFamily="18" charset="0"/>
                <a:ea typeface="Times New Roman" panose="02020603050405020304" pitchFamily="18" charset="0"/>
              </a:rPr>
              <a:t>; </a:t>
            </a:r>
          </a:p>
          <a:p>
            <a:pPr marL="914400" indent="-457200">
              <a:spcAft>
                <a:spcPts val="800"/>
              </a:spcAft>
              <a:buFont typeface="Arial" panose="020B0604020202020204" pitchFamily="34" charset="0"/>
              <a:buChar char="•"/>
            </a:pPr>
            <a:r>
              <a:rPr lang="en-US" sz="3200" dirty="0" err="1">
                <a:effectLst/>
                <a:latin typeface="Cambria" panose="02040503050406030204" pitchFamily="18" charset="0"/>
                <a:ea typeface="Times New Roman" panose="02020603050405020304" pitchFamily="18" charset="0"/>
              </a:rPr>
              <a:t>Quyền</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được</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bảo</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đảm</a:t>
            </a:r>
            <a:r>
              <a:rPr lang="en-US" sz="3200" dirty="0">
                <a:effectLst/>
                <a:latin typeface="Cambria" panose="02040503050406030204" pitchFamily="18" charset="0"/>
                <a:ea typeface="Times New Roman" panose="02020603050405020304" pitchFamily="18" charset="0"/>
              </a:rPr>
              <a:t> an </a:t>
            </a:r>
            <a:r>
              <a:rPr lang="en-US" sz="3200" dirty="0" err="1">
                <a:effectLst/>
                <a:latin typeface="Cambria" panose="02040503050406030204" pitchFamily="18" charset="0"/>
                <a:ea typeface="Times New Roman" panose="02020603050405020304" pitchFamily="18" charset="0"/>
              </a:rPr>
              <a:t>sinh</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xã</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hội</a:t>
            </a:r>
            <a:r>
              <a:rPr lang="en-US" sz="3200" dirty="0">
                <a:effectLst/>
                <a:latin typeface="Cambria" panose="02040503050406030204" pitchFamily="18" charset="0"/>
                <a:ea typeface="Times New Roman" panose="02020603050405020304" pitchFamily="18" charset="0"/>
              </a:rPr>
              <a:t>; </a:t>
            </a:r>
          </a:p>
          <a:p>
            <a:pPr marL="914400" indent="-457200">
              <a:spcAft>
                <a:spcPts val="800"/>
              </a:spcAft>
              <a:buFont typeface="Arial" panose="020B0604020202020204" pitchFamily="34" charset="0"/>
              <a:buChar char="•"/>
            </a:pPr>
            <a:r>
              <a:rPr lang="en-US" sz="3200" dirty="0" err="1">
                <a:effectLst/>
                <a:latin typeface="Cambria" panose="02040503050406030204" pitchFamily="18" charset="0"/>
                <a:ea typeface="Times New Roman" panose="02020603050405020304" pitchFamily="18" charset="0"/>
              </a:rPr>
              <a:t>Quyền</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được</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tiếp</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cận</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thông</a:t>
            </a:r>
            <a:r>
              <a:rPr lang="en-US" sz="3200" dirty="0">
                <a:effectLst/>
                <a:latin typeface="Cambria" panose="02040503050406030204" pitchFamily="18" charset="0"/>
                <a:ea typeface="Times New Roman" panose="02020603050405020304" pitchFamily="18" charset="0"/>
              </a:rPr>
              <a:t> tin </a:t>
            </a:r>
            <a:r>
              <a:rPr lang="en-US" sz="3200" dirty="0" err="1">
                <a:effectLst/>
                <a:latin typeface="Cambria" panose="02040503050406030204" pitchFamily="18" charset="0"/>
                <a:ea typeface="Times New Roman" panose="02020603050405020304" pitchFamily="18" charset="0"/>
              </a:rPr>
              <a:t>và</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tham</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gia</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hoạt</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động</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xã</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hội</a:t>
            </a:r>
            <a:r>
              <a:rPr lang="en-US" sz="3200" dirty="0">
                <a:effectLst/>
                <a:latin typeface="Cambria" panose="02040503050406030204" pitchFamily="18" charset="0"/>
                <a:ea typeface="Times New Roman" panose="02020603050405020304" pitchFamily="18" charset="0"/>
              </a:rPr>
              <a:t>,...</a:t>
            </a:r>
            <a:r>
              <a:rPr lang="en-VN" sz="3200" dirty="0">
                <a:effectLst/>
                <a:latin typeface="Cambria" panose="02040503050406030204" pitchFamily="18" charset="0"/>
              </a:rPr>
              <a:t> </a:t>
            </a:r>
            <a:endParaRPr lang="en-US" sz="3200" dirty="0">
              <a:effectLst/>
              <a:latin typeface="Cambria" panose="02040503050406030204" pitchFamily="18" charset="0"/>
              <a:ea typeface="Times New Roman" panose="02020603050405020304" pitchFamily="18" charset="0"/>
            </a:endParaRPr>
          </a:p>
          <a:p>
            <a:pPr marL="914400" indent="-457200">
              <a:spcAft>
                <a:spcPts val="800"/>
              </a:spcAft>
              <a:buFont typeface="Arial" panose="020B0604020202020204" pitchFamily="34" charset="0"/>
              <a:buChar char="•"/>
            </a:pPr>
            <a:endParaRPr lang="en-US" sz="3200" dirty="0">
              <a:effectLst/>
              <a:latin typeface="Cambria" panose="02040503050406030204" pitchFamily="18" charset="0"/>
              <a:ea typeface="Times New Roman" panose="02020603050405020304" pitchFamily="18" charset="0"/>
            </a:endParaRPr>
          </a:p>
        </p:txBody>
      </p:sp>
    </p:spTree>
    <p:extLst>
      <p:ext uri="{BB962C8B-B14F-4D97-AF65-F5344CB8AC3E}">
        <p14:creationId xmlns:p14="http://schemas.microsoft.com/office/powerpoint/2010/main" val="40183821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06638" y="-1743221"/>
            <a:ext cx="18494638" cy="12030221"/>
          </a:xfrm>
          <a:custGeom>
            <a:avLst/>
            <a:gdLst/>
            <a:ahLst/>
            <a:cxnLst/>
            <a:rect l="l" t="t" r="r" b="b"/>
            <a:pathLst>
              <a:path w="18494638" h="12030221">
                <a:moveTo>
                  <a:pt x="0" y="0"/>
                </a:moveTo>
                <a:lnTo>
                  <a:pt x="18494638" y="0"/>
                </a:lnTo>
                <a:lnTo>
                  <a:pt x="18494638" y="12030221"/>
                </a:lnTo>
                <a:lnTo>
                  <a:pt x="0" y="12030221"/>
                </a:lnTo>
                <a:lnTo>
                  <a:pt x="0" y="0"/>
                </a:lnTo>
                <a:close/>
              </a:path>
            </a:pathLst>
          </a:custGeom>
          <a:blipFill>
            <a:blip r:embed="rId2"/>
            <a:stretch>
              <a:fillRect l="-45908" r="-45908" b="-31594"/>
            </a:stretch>
          </a:blipFill>
        </p:spPr>
      </p:sp>
      <p:grpSp>
        <p:nvGrpSpPr>
          <p:cNvPr id="9" name="Group 8">
            <a:extLst>
              <a:ext uri="{FF2B5EF4-FFF2-40B4-BE49-F238E27FC236}">
                <a16:creationId xmlns:a16="http://schemas.microsoft.com/office/drawing/2014/main" id="{DA1B4BEF-6A54-5144-A9D3-A04207DC47CC}"/>
              </a:ext>
            </a:extLst>
          </p:cNvPr>
          <p:cNvGrpSpPr/>
          <p:nvPr/>
        </p:nvGrpSpPr>
        <p:grpSpPr>
          <a:xfrm>
            <a:off x="1036616" y="448486"/>
            <a:ext cx="16214767" cy="9390028"/>
            <a:chOff x="3640057" y="1280256"/>
            <a:chExt cx="11961533" cy="8322694"/>
          </a:xfrm>
        </p:grpSpPr>
        <p:grpSp>
          <p:nvGrpSpPr>
            <p:cNvPr id="10" name="Group 3">
              <a:extLst>
                <a:ext uri="{FF2B5EF4-FFF2-40B4-BE49-F238E27FC236}">
                  <a16:creationId xmlns:a16="http://schemas.microsoft.com/office/drawing/2014/main" id="{4AC5464C-37F4-5745-B76E-DD9C0CABE19C}"/>
                </a:ext>
              </a:extLst>
            </p:cNvPr>
            <p:cNvGrpSpPr/>
            <p:nvPr/>
          </p:nvGrpSpPr>
          <p:grpSpPr>
            <a:xfrm>
              <a:off x="3640057" y="1280256"/>
              <a:ext cx="11961533" cy="8322694"/>
              <a:chOff x="0" y="0"/>
              <a:chExt cx="24372770" cy="23428052"/>
            </a:xfrm>
          </p:grpSpPr>
          <p:sp>
            <p:nvSpPr>
              <p:cNvPr id="14" name="Freeform 4">
                <a:extLst>
                  <a:ext uri="{FF2B5EF4-FFF2-40B4-BE49-F238E27FC236}">
                    <a16:creationId xmlns:a16="http://schemas.microsoft.com/office/drawing/2014/main" id="{0122E997-AD7A-5540-8DAC-70228128674A}"/>
                  </a:ext>
                </a:extLst>
              </p:cNvPr>
              <p:cNvSpPr/>
              <p:nvPr/>
            </p:nvSpPr>
            <p:spPr>
              <a:xfrm>
                <a:off x="72390" y="72390"/>
                <a:ext cx="24227990" cy="23355662"/>
              </a:xfrm>
              <a:custGeom>
                <a:avLst/>
                <a:gdLst/>
                <a:ahLst/>
                <a:cxnLst/>
                <a:rect l="l" t="t" r="r" b="b"/>
                <a:pathLst>
                  <a:path w="24227990" h="22392716">
                    <a:moveTo>
                      <a:pt x="0" y="0"/>
                    </a:moveTo>
                    <a:lnTo>
                      <a:pt x="24227990" y="0"/>
                    </a:lnTo>
                    <a:lnTo>
                      <a:pt x="24227990" y="22392716"/>
                    </a:lnTo>
                    <a:lnTo>
                      <a:pt x="0" y="22392716"/>
                    </a:lnTo>
                    <a:lnTo>
                      <a:pt x="0" y="0"/>
                    </a:lnTo>
                    <a:close/>
                  </a:path>
                </a:pathLst>
              </a:custGeom>
              <a:solidFill>
                <a:schemeClr val="bg1"/>
              </a:solidFill>
              <a:ln>
                <a:solidFill>
                  <a:srgbClr val="C0D6E2"/>
                </a:solidFill>
              </a:ln>
            </p:spPr>
          </p:sp>
          <p:sp>
            <p:nvSpPr>
              <p:cNvPr id="15" name="Freeform 5">
                <a:extLst>
                  <a:ext uri="{FF2B5EF4-FFF2-40B4-BE49-F238E27FC236}">
                    <a16:creationId xmlns:a16="http://schemas.microsoft.com/office/drawing/2014/main" id="{D0ED8139-D582-9442-A0D1-9434F9C9DD44}"/>
                  </a:ext>
                </a:extLst>
              </p:cNvPr>
              <p:cNvSpPr/>
              <p:nvPr/>
            </p:nvSpPr>
            <p:spPr>
              <a:xfrm>
                <a:off x="0" y="0"/>
                <a:ext cx="24372770" cy="23355662"/>
              </a:xfrm>
              <a:custGeom>
                <a:avLst/>
                <a:gdLst/>
                <a:ahLst/>
                <a:cxnLst/>
                <a:rect l="l" t="t" r="r" b="b"/>
                <a:pathLst>
                  <a:path w="24372770" h="22537496">
                    <a:moveTo>
                      <a:pt x="24227989" y="22392715"/>
                    </a:moveTo>
                    <a:lnTo>
                      <a:pt x="24372770" y="22392715"/>
                    </a:lnTo>
                    <a:lnTo>
                      <a:pt x="24372770" y="22537496"/>
                    </a:lnTo>
                    <a:lnTo>
                      <a:pt x="24227989" y="22537496"/>
                    </a:lnTo>
                    <a:lnTo>
                      <a:pt x="24227989" y="22392715"/>
                    </a:lnTo>
                    <a:close/>
                    <a:moveTo>
                      <a:pt x="0" y="144780"/>
                    </a:moveTo>
                    <a:lnTo>
                      <a:pt x="144780" y="144780"/>
                    </a:lnTo>
                    <a:lnTo>
                      <a:pt x="144780" y="22392715"/>
                    </a:lnTo>
                    <a:lnTo>
                      <a:pt x="0" y="22392715"/>
                    </a:lnTo>
                    <a:lnTo>
                      <a:pt x="0" y="144780"/>
                    </a:lnTo>
                    <a:close/>
                    <a:moveTo>
                      <a:pt x="0" y="22392715"/>
                    </a:moveTo>
                    <a:lnTo>
                      <a:pt x="144780" y="22392715"/>
                    </a:lnTo>
                    <a:lnTo>
                      <a:pt x="144780" y="22537496"/>
                    </a:lnTo>
                    <a:lnTo>
                      <a:pt x="0" y="22537496"/>
                    </a:lnTo>
                    <a:lnTo>
                      <a:pt x="0" y="22392715"/>
                    </a:lnTo>
                    <a:close/>
                    <a:moveTo>
                      <a:pt x="24227989" y="144780"/>
                    </a:moveTo>
                    <a:lnTo>
                      <a:pt x="24372770" y="144780"/>
                    </a:lnTo>
                    <a:lnTo>
                      <a:pt x="24372770" y="22392715"/>
                    </a:lnTo>
                    <a:lnTo>
                      <a:pt x="24227989" y="22392715"/>
                    </a:lnTo>
                    <a:lnTo>
                      <a:pt x="24227989" y="144780"/>
                    </a:lnTo>
                    <a:close/>
                    <a:moveTo>
                      <a:pt x="144780" y="22392715"/>
                    </a:moveTo>
                    <a:lnTo>
                      <a:pt x="24227989" y="22392715"/>
                    </a:lnTo>
                    <a:lnTo>
                      <a:pt x="24227989" y="22537496"/>
                    </a:lnTo>
                    <a:lnTo>
                      <a:pt x="144780" y="22537496"/>
                    </a:lnTo>
                    <a:lnTo>
                      <a:pt x="144780" y="22392715"/>
                    </a:lnTo>
                    <a:close/>
                    <a:moveTo>
                      <a:pt x="24227989" y="0"/>
                    </a:moveTo>
                    <a:lnTo>
                      <a:pt x="24372770" y="0"/>
                    </a:lnTo>
                    <a:lnTo>
                      <a:pt x="24372770" y="144780"/>
                    </a:lnTo>
                    <a:lnTo>
                      <a:pt x="24227989" y="144780"/>
                    </a:lnTo>
                    <a:lnTo>
                      <a:pt x="24227989" y="0"/>
                    </a:lnTo>
                    <a:close/>
                    <a:moveTo>
                      <a:pt x="0" y="0"/>
                    </a:moveTo>
                    <a:lnTo>
                      <a:pt x="144780" y="0"/>
                    </a:lnTo>
                    <a:lnTo>
                      <a:pt x="144780" y="144780"/>
                    </a:lnTo>
                    <a:lnTo>
                      <a:pt x="0" y="144780"/>
                    </a:lnTo>
                    <a:lnTo>
                      <a:pt x="0" y="0"/>
                    </a:lnTo>
                    <a:close/>
                    <a:moveTo>
                      <a:pt x="144780" y="0"/>
                    </a:moveTo>
                    <a:lnTo>
                      <a:pt x="24227989" y="0"/>
                    </a:lnTo>
                    <a:lnTo>
                      <a:pt x="24227989" y="144780"/>
                    </a:lnTo>
                    <a:lnTo>
                      <a:pt x="144780" y="144780"/>
                    </a:lnTo>
                    <a:lnTo>
                      <a:pt x="144780" y="0"/>
                    </a:lnTo>
                    <a:close/>
                  </a:path>
                </a:pathLst>
              </a:custGeom>
              <a:solidFill>
                <a:srgbClr val="000000"/>
              </a:solidFill>
            </p:spPr>
          </p:sp>
        </p:grpSp>
        <p:grpSp>
          <p:nvGrpSpPr>
            <p:cNvPr id="11" name="Group 6">
              <a:extLst>
                <a:ext uri="{FF2B5EF4-FFF2-40B4-BE49-F238E27FC236}">
                  <a16:creationId xmlns:a16="http://schemas.microsoft.com/office/drawing/2014/main" id="{99B4041F-4D5B-C24A-A369-83AADCBA6DB5}"/>
                </a:ext>
              </a:extLst>
            </p:cNvPr>
            <p:cNvGrpSpPr/>
            <p:nvPr/>
          </p:nvGrpSpPr>
          <p:grpSpPr>
            <a:xfrm>
              <a:off x="3943383" y="1638300"/>
              <a:ext cx="11354877" cy="7580083"/>
              <a:chOff x="-462204" y="0"/>
              <a:chExt cx="30134581" cy="20116697"/>
            </a:xfrm>
          </p:grpSpPr>
          <p:sp>
            <p:nvSpPr>
              <p:cNvPr id="12" name="Freeform 7">
                <a:extLst>
                  <a:ext uri="{FF2B5EF4-FFF2-40B4-BE49-F238E27FC236}">
                    <a16:creationId xmlns:a16="http://schemas.microsoft.com/office/drawing/2014/main" id="{75C7B17C-42DB-EA48-87FE-944E52F2973A}"/>
                  </a:ext>
                </a:extLst>
              </p:cNvPr>
              <p:cNvSpPr/>
              <p:nvPr/>
            </p:nvSpPr>
            <p:spPr>
              <a:xfrm>
                <a:off x="-462196" y="70388"/>
                <a:ext cx="29777735" cy="19606318"/>
              </a:xfrm>
              <a:custGeom>
                <a:avLst/>
                <a:gdLst/>
                <a:ahLst/>
                <a:cxnLst/>
                <a:rect l="l" t="t" r="r" b="b"/>
                <a:pathLst>
                  <a:path w="21305457" h="19606317">
                    <a:moveTo>
                      <a:pt x="0" y="0"/>
                    </a:moveTo>
                    <a:lnTo>
                      <a:pt x="21305457" y="0"/>
                    </a:lnTo>
                    <a:lnTo>
                      <a:pt x="21305457" y="19606317"/>
                    </a:lnTo>
                    <a:lnTo>
                      <a:pt x="0" y="19606317"/>
                    </a:lnTo>
                    <a:lnTo>
                      <a:pt x="0" y="0"/>
                    </a:lnTo>
                    <a:close/>
                  </a:path>
                </a:pathLst>
              </a:custGeom>
              <a:solidFill>
                <a:srgbClr val="FFFFFF"/>
              </a:solidFill>
            </p:spPr>
            <p:txBody>
              <a:bodyPr/>
              <a:lstStyle/>
              <a:p>
                <a:endParaRPr lang="en-VN" dirty="0"/>
              </a:p>
            </p:txBody>
          </p:sp>
          <p:sp>
            <p:nvSpPr>
              <p:cNvPr id="13" name="Freeform 8">
                <a:extLst>
                  <a:ext uri="{FF2B5EF4-FFF2-40B4-BE49-F238E27FC236}">
                    <a16:creationId xmlns:a16="http://schemas.microsoft.com/office/drawing/2014/main" id="{C41F96C0-1436-9746-B1EB-1BCA0321C4BB}"/>
                  </a:ext>
                </a:extLst>
              </p:cNvPr>
              <p:cNvSpPr/>
              <p:nvPr/>
            </p:nvSpPr>
            <p:spPr>
              <a:xfrm>
                <a:off x="-462204" y="0"/>
                <a:ext cx="30134581" cy="20116697"/>
              </a:xfrm>
              <a:custGeom>
                <a:avLst/>
                <a:gdLst/>
                <a:ahLst/>
                <a:cxnLst/>
                <a:rect l="l" t="t" r="r" b="b"/>
                <a:pathLst>
                  <a:path w="21450236" h="19751097">
                    <a:moveTo>
                      <a:pt x="21305458" y="19606316"/>
                    </a:moveTo>
                    <a:lnTo>
                      <a:pt x="21450236" y="19606316"/>
                    </a:lnTo>
                    <a:lnTo>
                      <a:pt x="21450236" y="19751097"/>
                    </a:lnTo>
                    <a:lnTo>
                      <a:pt x="21305458" y="19751097"/>
                    </a:lnTo>
                    <a:lnTo>
                      <a:pt x="21305458" y="19606316"/>
                    </a:lnTo>
                    <a:close/>
                    <a:moveTo>
                      <a:pt x="0" y="144780"/>
                    </a:moveTo>
                    <a:lnTo>
                      <a:pt x="144780" y="144780"/>
                    </a:lnTo>
                    <a:lnTo>
                      <a:pt x="144780" y="19606316"/>
                    </a:lnTo>
                    <a:lnTo>
                      <a:pt x="0" y="19606316"/>
                    </a:lnTo>
                    <a:lnTo>
                      <a:pt x="0" y="144780"/>
                    </a:lnTo>
                    <a:close/>
                    <a:moveTo>
                      <a:pt x="0" y="19606316"/>
                    </a:moveTo>
                    <a:lnTo>
                      <a:pt x="144780" y="19606316"/>
                    </a:lnTo>
                    <a:lnTo>
                      <a:pt x="144780" y="19751097"/>
                    </a:lnTo>
                    <a:lnTo>
                      <a:pt x="0" y="19751097"/>
                    </a:lnTo>
                    <a:lnTo>
                      <a:pt x="0" y="19606316"/>
                    </a:lnTo>
                    <a:close/>
                    <a:moveTo>
                      <a:pt x="21305458" y="144780"/>
                    </a:moveTo>
                    <a:lnTo>
                      <a:pt x="21450236" y="144780"/>
                    </a:lnTo>
                    <a:lnTo>
                      <a:pt x="21450236" y="19606316"/>
                    </a:lnTo>
                    <a:lnTo>
                      <a:pt x="21305458" y="19606316"/>
                    </a:lnTo>
                    <a:lnTo>
                      <a:pt x="21305458" y="144780"/>
                    </a:lnTo>
                    <a:close/>
                    <a:moveTo>
                      <a:pt x="144780" y="19606316"/>
                    </a:moveTo>
                    <a:lnTo>
                      <a:pt x="21305458" y="19606316"/>
                    </a:lnTo>
                    <a:lnTo>
                      <a:pt x="21305458" y="19751097"/>
                    </a:lnTo>
                    <a:lnTo>
                      <a:pt x="144780" y="19751097"/>
                    </a:lnTo>
                    <a:lnTo>
                      <a:pt x="144780" y="19606316"/>
                    </a:lnTo>
                    <a:close/>
                    <a:moveTo>
                      <a:pt x="21305458" y="0"/>
                    </a:moveTo>
                    <a:lnTo>
                      <a:pt x="21450236" y="0"/>
                    </a:lnTo>
                    <a:lnTo>
                      <a:pt x="21450236" y="144780"/>
                    </a:lnTo>
                    <a:lnTo>
                      <a:pt x="21305458" y="144780"/>
                    </a:lnTo>
                    <a:lnTo>
                      <a:pt x="21305458" y="0"/>
                    </a:lnTo>
                    <a:close/>
                    <a:moveTo>
                      <a:pt x="0" y="0"/>
                    </a:moveTo>
                    <a:lnTo>
                      <a:pt x="144780" y="0"/>
                    </a:lnTo>
                    <a:lnTo>
                      <a:pt x="144780" y="144780"/>
                    </a:lnTo>
                    <a:lnTo>
                      <a:pt x="0" y="144780"/>
                    </a:lnTo>
                    <a:lnTo>
                      <a:pt x="0" y="0"/>
                    </a:lnTo>
                    <a:close/>
                    <a:moveTo>
                      <a:pt x="144780" y="0"/>
                    </a:moveTo>
                    <a:lnTo>
                      <a:pt x="21305458" y="0"/>
                    </a:lnTo>
                    <a:lnTo>
                      <a:pt x="21305458" y="144780"/>
                    </a:lnTo>
                    <a:lnTo>
                      <a:pt x="144780" y="144780"/>
                    </a:lnTo>
                    <a:lnTo>
                      <a:pt x="144780" y="0"/>
                    </a:lnTo>
                    <a:close/>
                  </a:path>
                </a:pathLst>
              </a:custGeom>
              <a:solidFill>
                <a:srgbClr val="000000"/>
              </a:solidFill>
            </p:spPr>
          </p:sp>
        </p:grpSp>
      </p:grpSp>
      <p:sp>
        <p:nvSpPr>
          <p:cNvPr id="8" name="TextBox 7">
            <a:extLst>
              <a:ext uri="{FF2B5EF4-FFF2-40B4-BE49-F238E27FC236}">
                <a16:creationId xmlns:a16="http://schemas.microsoft.com/office/drawing/2014/main" id="{C9EC371F-046D-A84D-B936-CCD849089C08}"/>
              </a:ext>
            </a:extLst>
          </p:cNvPr>
          <p:cNvSpPr txBox="1"/>
          <p:nvPr/>
        </p:nvSpPr>
        <p:spPr>
          <a:xfrm>
            <a:off x="1927843" y="1096638"/>
            <a:ext cx="14778244" cy="830997"/>
          </a:xfrm>
          <a:prstGeom prst="rect">
            <a:avLst/>
          </a:prstGeom>
          <a:noFill/>
        </p:spPr>
        <p:txBody>
          <a:bodyPr wrap="square" rtlCol="0">
            <a:spAutoFit/>
          </a:bodyPr>
          <a:lstStyle/>
          <a:p>
            <a:r>
              <a:rPr lang="en-VN" sz="4800" b="1" dirty="0">
                <a:solidFill>
                  <a:srgbClr val="E54784"/>
                </a:solidFill>
                <a:latin typeface="Cambria" panose="02040503050406030204" pitchFamily="18" charset="0"/>
              </a:rPr>
              <a:t>1. Tìm hiểu một số quyền và bổn phận của trẻ em</a:t>
            </a:r>
          </a:p>
        </p:txBody>
      </p:sp>
      <p:sp>
        <p:nvSpPr>
          <p:cNvPr id="17" name="TextBox 16">
            <a:extLst>
              <a:ext uri="{FF2B5EF4-FFF2-40B4-BE49-F238E27FC236}">
                <a16:creationId xmlns:a16="http://schemas.microsoft.com/office/drawing/2014/main" id="{D2A6FAB2-D7DF-424C-88AC-7B354A4A7025}"/>
              </a:ext>
            </a:extLst>
          </p:cNvPr>
          <p:cNvSpPr txBox="1"/>
          <p:nvPr/>
        </p:nvSpPr>
        <p:spPr>
          <a:xfrm>
            <a:off x="2743200" y="1927635"/>
            <a:ext cx="11201400" cy="769441"/>
          </a:xfrm>
          <a:prstGeom prst="rect">
            <a:avLst/>
          </a:prstGeom>
          <a:noFill/>
        </p:spPr>
        <p:txBody>
          <a:bodyPr wrap="square" rtlCol="0">
            <a:spAutoFit/>
          </a:bodyPr>
          <a:lstStyle/>
          <a:p>
            <a:r>
              <a:rPr lang="en-VN" sz="4400" i="1" dirty="0">
                <a:latin typeface="Cambria" panose="02040503050406030204" pitchFamily="18" charset="0"/>
              </a:rPr>
              <a:t>b. Tìm hiểu một số bổn phận của trẻ em</a:t>
            </a:r>
          </a:p>
        </p:txBody>
      </p:sp>
      <p:sp>
        <p:nvSpPr>
          <p:cNvPr id="20" name="TextBox 19">
            <a:extLst>
              <a:ext uri="{FF2B5EF4-FFF2-40B4-BE49-F238E27FC236}">
                <a16:creationId xmlns:a16="http://schemas.microsoft.com/office/drawing/2014/main" id="{E7ACD74D-3FD9-BC4A-99CD-90D9A1A536A2}"/>
              </a:ext>
            </a:extLst>
          </p:cNvPr>
          <p:cNvSpPr txBox="1"/>
          <p:nvPr/>
        </p:nvSpPr>
        <p:spPr>
          <a:xfrm>
            <a:off x="9359664" y="6026012"/>
            <a:ext cx="7319962" cy="2862322"/>
          </a:xfrm>
          <a:prstGeom prst="rect">
            <a:avLst/>
          </a:prstGeom>
          <a:noFill/>
        </p:spPr>
        <p:txBody>
          <a:bodyPr wrap="square" rtlCol="0">
            <a:spAutoFit/>
          </a:bodyPr>
          <a:lstStyle/>
          <a:p>
            <a:r>
              <a:rPr lang="en-VN" sz="3600" b="1" dirty="0" smtClean="0">
                <a:latin typeface="Cambria" panose="02040503050406030204" pitchFamily="18" charset="0"/>
              </a:rPr>
              <a:t>THẢO LUẬN NHÓM ĐÔI </a:t>
            </a:r>
            <a:r>
              <a:rPr lang="en-VN" sz="3600" dirty="0" smtClean="0">
                <a:latin typeface="Cambria" panose="02040503050406030204" pitchFamily="18" charset="0"/>
              </a:rPr>
              <a:t>và </a:t>
            </a:r>
            <a:r>
              <a:rPr lang="en-VN" sz="3600" dirty="0">
                <a:latin typeface="Cambria" panose="02040503050406030204" pitchFamily="18" charset="0"/>
              </a:rPr>
              <a:t>cho biết:</a:t>
            </a:r>
          </a:p>
          <a:p>
            <a:pPr marL="571500" indent="-571500">
              <a:buFont typeface="Arial" panose="020B0604020202020204" pitchFamily="34" charset="0"/>
              <a:buChar char="•"/>
            </a:pPr>
            <a:r>
              <a:rPr lang="en-VN" sz="3600" dirty="0">
                <a:latin typeface="Cambria" panose="02040503050406030204" pitchFamily="18" charset="0"/>
              </a:rPr>
              <a:t>Các bạn trong tranh đã thực hiện bổn phận g ì?</a:t>
            </a:r>
          </a:p>
          <a:p>
            <a:pPr marL="571500" indent="-571500">
              <a:buFont typeface="Arial" panose="020B0604020202020204" pitchFamily="34" charset="0"/>
              <a:buChar char="•"/>
            </a:pPr>
            <a:r>
              <a:rPr lang="en-VN" sz="3600" dirty="0">
                <a:latin typeface="Cambria" panose="02040503050406030204" pitchFamily="18" charset="0"/>
              </a:rPr>
              <a:t>Em còn biết những bổn phận nào khác của trẻ em</a:t>
            </a:r>
          </a:p>
        </p:txBody>
      </p:sp>
      <p:pic>
        <p:nvPicPr>
          <p:cNvPr id="3" name="Picture 2">
            <a:extLst>
              <a:ext uri="{FF2B5EF4-FFF2-40B4-BE49-F238E27FC236}">
                <a16:creationId xmlns:a16="http://schemas.microsoft.com/office/drawing/2014/main" id="{49C4A9C8-C49B-0A4A-B553-8492E91AC9CC}"/>
              </a:ext>
            </a:extLst>
          </p:cNvPr>
          <p:cNvPicPr>
            <a:picLocks noChangeAspect="1"/>
          </p:cNvPicPr>
          <p:nvPr/>
        </p:nvPicPr>
        <p:blipFill rotWithShape="1">
          <a:blip r:embed="rId3"/>
          <a:srcRect t="1668"/>
          <a:stretch/>
        </p:blipFill>
        <p:spPr>
          <a:xfrm>
            <a:off x="2158221" y="2851651"/>
            <a:ext cx="6190303" cy="3105235"/>
          </a:xfrm>
          <a:prstGeom prst="rect">
            <a:avLst/>
          </a:prstGeom>
        </p:spPr>
      </p:pic>
      <p:pic>
        <p:nvPicPr>
          <p:cNvPr id="4" name="Picture 3">
            <a:extLst>
              <a:ext uri="{FF2B5EF4-FFF2-40B4-BE49-F238E27FC236}">
                <a16:creationId xmlns:a16="http://schemas.microsoft.com/office/drawing/2014/main" id="{794BE997-3AE8-274F-A1C1-6BED6CADAAC6}"/>
              </a:ext>
            </a:extLst>
          </p:cNvPr>
          <p:cNvPicPr>
            <a:picLocks noChangeAspect="1"/>
          </p:cNvPicPr>
          <p:nvPr/>
        </p:nvPicPr>
        <p:blipFill rotWithShape="1">
          <a:blip r:embed="rId4"/>
          <a:srcRect b="48054"/>
          <a:stretch/>
        </p:blipFill>
        <p:spPr>
          <a:xfrm>
            <a:off x="8343900" y="2860574"/>
            <a:ext cx="7107949" cy="3004698"/>
          </a:xfrm>
          <a:prstGeom prst="rect">
            <a:avLst/>
          </a:prstGeom>
        </p:spPr>
      </p:pic>
      <p:pic>
        <p:nvPicPr>
          <p:cNvPr id="21" name="Picture 20">
            <a:extLst>
              <a:ext uri="{FF2B5EF4-FFF2-40B4-BE49-F238E27FC236}">
                <a16:creationId xmlns:a16="http://schemas.microsoft.com/office/drawing/2014/main" id="{250E931F-8913-D545-8642-BBE2132DFCA3}"/>
              </a:ext>
            </a:extLst>
          </p:cNvPr>
          <p:cNvPicPr>
            <a:picLocks noChangeAspect="1"/>
          </p:cNvPicPr>
          <p:nvPr/>
        </p:nvPicPr>
        <p:blipFill rotWithShape="1">
          <a:blip r:embed="rId4"/>
          <a:srcRect t="50163"/>
          <a:stretch/>
        </p:blipFill>
        <p:spPr>
          <a:xfrm>
            <a:off x="2158221" y="5807276"/>
            <a:ext cx="7019102" cy="2846659"/>
          </a:xfrm>
          <a:prstGeom prst="rect">
            <a:avLst/>
          </a:prstGeom>
        </p:spPr>
      </p:pic>
    </p:spTree>
    <p:extLst>
      <p:ext uri="{BB962C8B-B14F-4D97-AF65-F5344CB8AC3E}">
        <p14:creationId xmlns:p14="http://schemas.microsoft.com/office/powerpoint/2010/main" val="23283096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dissolv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heckerboard(across)">
                                      <p:cBhvr>
                                        <p:cTn id="12" dur="500"/>
                                        <p:tgtEl>
                                          <p:spTgt spid="3"/>
                                        </p:tgtEl>
                                      </p:cBhvr>
                                    </p:animEffect>
                                  </p:childTnLst>
                                </p:cTn>
                              </p:par>
                              <p:par>
                                <p:cTn id="13" presetID="5" presetClass="entr" presetSubtype="1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heckerboard(across)">
                                      <p:cBhvr>
                                        <p:cTn id="15" dur="500"/>
                                        <p:tgtEl>
                                          <p:spTgt spid="4"/>
                                        </p:tgtEl>
                                      </p:cBhvr>
                                    </p:animEffect>
                                  </p:childTnLst>
                                </p:cTn>
                              </p:par>
                              <p:par>
                                <p:cTn id="16" presetID="5" presetClass="entr" presetSubtype="10"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checkerboard(across)">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additive="base">
                                        <p:cTn id="23" dur="500" fill="hold"/>
                                        <p:tgtEl>
                                          <p:spTgt spid="20"/>
                                        </p:tgtEl>
                                        <p:attrNameLst>
                                          <p:attrName>ppt_x</p:attrName>
                                        </p:attrNameLst>
                                      </p:cBhvr>
                                      <p:tavLst>
                                        <p:tav tm="0">
                                          <p:val>
                                            <p:strVal val="#ppt_x"/>
                                          </p:val>
                                        </p:tav>
                                        <p:tav tm="100000">
                                          <p:val>
                                            <p:strVal val="#ppt_x"/>
                                          </p:val>
                                        </p:tav>
                                      </p:tavLst>
                                    </p:anim>
                                    <p:anim calcmode="lin" valueType="num">
                                      <p:cBhvr additive="base">
                                        <p:cTn id="2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06638" y="-1743221"/>
            <a:ext cx="18494638" cy="12030221"/>
          </a:xfrm>
          <a:custGeom>
            <a:avLst/>
            <a:gdLst/>
            <a:ahLst/>
            <a:cxnLst/>
            <a:rect l="l" t="t" r="r" b="b"/>
            <a:pathLst>
              <a:path w="18494638" h="12030221">
                <a:moveTo>
                  <a:pt x="0" y="0"/>
                </a:moveTo>
                <a:lnTo>
                  <a:pt x="18494638" y="0"/>
                </a:lnTo>
                <a:lnTo>
                  <a:pt x="18494638" y="12030221"/>
                </a:lnTo>
                <a:lnTo>
                  <a:pt x="0" y="12030221"/>
                </a:lnTo>
                <a:lnTo>
                  <a:pt x="0" y="0"/>
                </a:lnTo>
                <a:close/>
              </a:path>
            </a:pathLst>
          </a:custGeom>
          <a:blipFill>
            <a:blip r:embed="rId2"/>
            <a:stretch>
              <a:fillRect l="-45908" r="-45908" b="-31594"/>
            </a:stretch>
          </a:blipFill>
        </p:spPr>
      </p:sp>
      <p:grpSp>
        <p:nvGrpSpPr>
          <p:cNvPr id="9" name="Group 8">
            <a:extLst>
              <a:ext uri="{FF2B5EF4-FFF2-40B4-BE49-F238E27FC236}">
                <a16:creationId xmlns:a16="http://schemas.microsoft.com/office/drawing/2014/main" id="{DA1B4BEF-6A54-5144-A9D3-A04207DC47CC}"/>
              </a:ext>
            </a:extLst>
          </p:cNvPr>
          <p:cNvGrpSpPr/>
          <p:nvPr/>
        </p:nvGrpSpPr>
        <p:grpSpPr>
          <a:xfrm>
            <a:off x="1036616" y="448486"/>
            <a:ext cx="16214767" cy="9390028"/>
            <a:chOff x="3640057" y="1280256"/>
            <a:chExt cx="11961533" cy="8322694"/>
          </a:xfrm>
        </p:grpSpPr>
        <p:grpSp>
          <p:nvGrpSpPr>
            <p:cNvPr id="10" name="Group 3">
              <a:extLst>
                <a:ext uri="{FF2B5EF4-FFF2-40B4-BE49-F238E27FC236}">
                  <a16:creationId xmlns:a16="http://schemas.microsoft.com/office/drawing/2014/main" id="{4AC5464C-37F4-5745-B76E-DD9C0CABE19C}"/>
                </a:ext>
              </a:extLst>
            </p:cNvPr>
            <p:cNvGrpSpPr/>
            <p:nvPr/>
          </p:nvGrpSpPr>
          <p:grpSpPr>
            <a:xfrm>
              <a:off x="3640057" y="1280256"/>
              <a:ext cx="11961533" cy="8322694"/>
              <a:chOff x="0" y="0"/>
              <a:chExt cx="24372770" cy="23428052"/>
            </a:xfrm>
          </p:grpSpPr>
          <p:sp>
            <p:nvSpPr>
              <p:cNvPr id="14" name="Freeform 4">
                <a:extLst>
                  <a:ext uri="{FF2B5EF4-FFF2-40B4-BE49-F238E27FC236}">
                    <a16:creationId xmlns:a16="http://schemas.microsoft.com/office/drawing/2014/main" id="{0122E997-AD7A-5540-8DAC-70228128674A}"/>
                  </a:ext>
                </a:extLst>
              </p:cNvPr>
              <p:cNvSpPr/>
              <p:nvPr/>
            </p:nvSpPr>
            <p:spPr>
              <a:xfrm>
                <a:off x="72390" y="72390"/>
                <a:ext cx="24227990" cy="23355662"/>
              </a:xfrm>
              <a:custGeom>
                <a:avLst/>
                <a:gdLst/>
                <a:ahLst/>
                <a:cxnLst/>
                <a:rect l="l" t="t" r="r" b="b"/>
                <a:pathLst>
                  <a:path w="24227990" h="22392716">
                    <a:moveTo>
                      <a:pt x="0" y="0"/>
                    </a:moveTo>
                    <a:lnTo>
                      <a:pt x="24227990" y="0"/>
                    </a:lnTo>
                    <a:lnTo>
                      <a:pt x="24227990" y="22392716"/>
                    </a:lnTo>
                    <a:lnTo>
                      <a:pt x="0" y="22392716"/>
                    </a:lnTo>
                    <a:lnTo>
                      <a:pt x="0" y="0"/>
                    </a:lnTo>
                    <a:close/>
                  </a:path>
                </a:pathLst>
              </a:custGeom>
              <a:solidFill>
                <a:schemeClr val="bg1"/>
              </a:solidFill>
              <a:ln>
                <a:solidFill>
                  <a:srgbClr val="C0D6E2"/>
                </a:solidFill>
              </a:ln>
            </p:spPr>
          </p:sp>
          <p:sp>
            <p:nvSpPr>
              <p:cNvPr id="15" name="Freeform 5">
                <a:extLst>
                  <a:ext uri="{FF2B5EF4-FFF2-40B4-BE49-F238E27FC236}">
                    <a16:creationId xmlns:a16="http://schemas.microsoft.com/office/drawing/2014/main" id="{D0ED8139-D582-9442-A0D1-9434F9C9DD44}"/>
                  </a:ext>
                </a:extLst>
              </p:cNvPr>
              <p:cNvSpPr/>
              <p:nvPr/>
            </p:nvSpPr>
            <p:spPr>
              <a:xfrm>
                <a:off x="0" y="0"/>
                <a:ext cx="24372770" cy="23355662"/>
              </a:xfrm>
              <a:custGeom>
                <a:avLst/>
                <a:gdLst/>
                <a:ahLst/>
                <a:cxnLst/>
                <a:rect l="l" t="t" r="r" b="b"/>
                <a:pathLst>
                  <a:path w="24372770" h="22537496">
                    <a:moveTo>
                      <a:pt x="24227989" y="22392715"/>
                    </a:moveTo>
                    <a:lnTo>
                      <a:pt x="24372770" y="22392715"/>
                    </a:lnTo>
                    <a:lnTo>
                      <a:pt x="24372770" y="22537496"/>
                    </a:lnTo>
                    <a:lnTo>
                      <a:pt x="24227989" y="22537496"/>
                    </a:lnTo>
                    <a:lnTo>
                      <a:pt x="24227989" y="22392715"/>
                    </a:lnTo>
                    <a:close/>
                    <a:moveTo>
                      <a:pt x="0" y="144780"/>
                    </a:moveTo>
                    <a:lnTo>
                      <a:pt x="144780" y="144780"/>
                    </a:lnTo>
                    <a:lnTo>
                      <a:pt x="144780" y="22392715"/>
                    </a:lnTo>
                    <a:lnTo>
                      <a:pt x="0" y="22392715"/>
                    </a:lnTo>
                    <a:lnTo>
                      <a:pt x="0" y="144780"/>
                    </a:lnTo>
                    <a:close/>
                    <a:moveTo>
                      <a:pt x="0" y="22392715"/>
                    </a:moveTo>
                    <a:lnTo>
                      <a:pt x="144780" y="22392715"/>
                    </a:lnTo>
                    <a:lnTo>
                      <a:pt x="144780" y="22537496"/>
                    </a:lnTo>
                    <a:lnTo>
                      <a:pt x="0" y="22537496"/>
                    </a:lnTo>
                    <a:lnTo>
                      <a:pt x="0" y="22392715"/>
                    </a:lnTo>
                    <a:close/>
                    <a:moveTo>
                      <a:pt x="24227989" y="144780"/>
                    </a:moveTo>
                    <a:lnTo>
                      <a:pt x="24372770" y="144780"/>
                    </a:lnTo>
                    <a:lnTo>
                      <a:pt x="24372770" y="22392715"/>
                    </a:lnTo>
                    <a:lnTo>
                      <a:pt x="24227989" y="22392715"/>
                    </a:lnTo>
                    <a:lnTo>
                      <a:pt x="24227989" y="144780"/>
                    </a:lnTo>
                    <a:close/>
                    <a:moveTo>
                      <a:pt x="144780" y="22392715"/>
                    </a:moveTo>
                    <a:lnTo>
                      <a:pt x="24227989" y="22392715"/>
                    </a:lnTo>
                    <a:lnTo>
                      <a:pt x="24227989" y="22537496"/>
                    </a:lnTo>
                    <a:lnTo>
                      <a:pt x="144780" y="22537496"/>
                    </a:lnTo>
                    <a:lnTo>
                      <a:pt x="144780" y="22392715"/>
                    </a:lnTo>
                    <a:close/>
                    <a:moveTo>
                      <a:pt x="24227989" y="0"/>
                    </a:moveTo>
                    <a:lnTo>
                      <a:pt x="24372770" y="0"/>
                    </a:lnTo>
                    <a:lnTo>
                      <a:pt x="24372770" y="144780"/>
                    </a:lnTo>
                    <a:lnTo>
                      <a:pt x="24227989" y="144780"/>
                    </a:lnTo>
                    <a:lnTo>
                      <a:pt x="24227989" y="0"/>
                    </a:lnTo>
                    <a:close/>
                    <a:moveTo>
                      <a:pt x="0" y="0"/>
                    </a:moveTo>
                    <a:lnTo>
                      <a:pt x="144780" y="0"/>
                    </a:lnTo>
                    <a:lnTo>
                      <a:pt x="144780" y="144780"/>
                    </a:lnTo>
                    <a:lnTo>
                      <a:pt x="0" y="144780"/>
                    </a:lnTo>
                    <a:lnTo>
                      <a:pt x="0" y="0"/>
                    </a:lnTo>
                    <a:close/>
                    <a:moveTo>
                      <a:pt x="144780" y="0"/>
                    </a:moveTo>
                    <a:lnTo>
                      <a:pt x="24227989" y="0"/>
                    </a:lnTo>
                    <a:lnTo>
                      <a:pt x="24227989" y="144780"/>
                    </a:lnTo>
                    <a:lnTo>
                      <a:pt x="144780" y="144780"/>
                    </a:lnTo>
                    <a:lnTo>
                      <a:pt x="144780" y="0"/>
                    </a:lnTo>
                    <a:close/>
                  </a:path>
                </a:pathLst>
              </a:custGeom>
              <a:solidFill>
                <a:srgbClr val="000000"/>
              </a:solidFill>
            </p:spPr>
          </p:sp>
        </p:grpSp>
        <p:grpSp>
          <p:nvGrpSpPr>
            <p:cNvPr id="11" name="Group 6">
              <a:extLst>
                <a:ext uri="{FF2B5EF4-FFF2-40B4-BE49-F238E27FC236}">
                  <a16:creationId xmlns:a16="http://schemas.microsoft.com/office/drawing/2014/main" id="{99B4041F-4D5B-C24A-A369-83AADCBA6DB5}"/>
                </a:ext>
              </a:extLst>
            </p:cNvPr>
            <p:cNvGrpSpPr/>
            <p:nvPr/>
          </p:nvGrpSpPr>
          <p:grpSpPr>
            <a:xfrm>
              <a:off x="3943383" y="1638300"/>
              <a:ext cx="11354877" cy="7580083"/>
              <a:chOff x="-462204" y="0"/>
              <a:chExt cx="30134581" cy="20116697"/>
            </a:xfrm>
          </p:grpSpPr>
          <p:sp>
            <p:nvSpPr>
              <p:cNvPr id="12" name="Freeform 7">
                <a:extLst>
                  <a:ext uri="{FF2B5EF4-FFF2-40B4-BE49-F238E27FC236}">
                    <a16:creationId xmlns:a16="http://schemas.microsoft.com/office/drawing/2014/main" id="{75C7B17C-42DB-EA48-87FE-944E52F2973A}"/>
                  </a:ext>
                </a:extLst>
              </p:cNvPr>
              <p:cNvSpPr/>
              <p:nvPr/>
            </p:nvSpPr>
            <p:spPr>
              <a:xfrm>
                <a:off x="-462196" y="70388"/>
                <a:ext cx="29777735" cy="19606318"/>
              </a:xfrm>
              <a:custGeom>
                <a:avLst/>
                <a:gdLst/>
                <a:ahLst/>
                <a:cxnLst/>
                <a:rect l="l" t="t" r="r" b="b"/>
                <a:pathLst>
                  <a:path w="21305457" h="19606317">
                    <a:moveTo>
                      <a:pt x="0" y="0"/>
                    </a:moveTo>
                    <a:lnTo>
                      <a:pt x="21305457" y="0"/>
                    </a:lnTo>
                    <a:lnTo>
                      <a:pt x="21305457" y="19606317"/>
                    </a:lnTo>
                    <a:lnTo>
                      <a:pt x="0" y="19606317"/>
                    </a:lnTo>
                    <a:lnTo>
                      <a:pt x="0" y="0"/>
                    </a:lnTo>
                    <a:close/>
                  </a:path>
                </a:pathLst>
              </a:custGeom>
              <a:solidFill>
                <a:srgbClr val="FFFFFF"/>
              </a:solidFill>
            </p:spPr>
            <p:txBody>
              <a:bodyPr/>
              <a:lstStyle/>
              <a:p>
                <a:endParaRPr lang="en-VN" dirty="0"/>
              </a:p>
            </p:txBody>
          </p:sp>
          <p:sp>
            <p:nvSpPr>
              <p:cNvPr id="13" name="Freeform 8">
                <a:extLst>
                  <a:ext uri="{FF2B5EF4-FFF2-40B4-BE49-F238E27FC236}">
                    <a16:creationId xmlns:a16="http://schemas.microsoft.com/office/drawing/2014/main" id="{C41F96C0-1436-9746-B1EB-1BCA0321C4BB}"/>
                  </a:ext>
                </a:extLst>
              </p:cNvPr>
              <p:cNvSpPr/>
              <p:nvPr/>
            </p:nvSpPr>
            <p:spPr>
              <a:xfrm>
                <a:off x="-462204" y="0"/>
                <a:ext cx="30134581" cy="20116697"/>
              </a:xfrm>
              <a:custGeom>
                <a:avLst/>
                <a:gdLst/>
                <a:ahLst/>
                <a:cxnLst/>
                <a:rect l="l" t="t" r="r" b="b"/>
                <a:pathLst>
                  <a:path w="21450236" h="19751097">
                    <a:moveTo>
                      <a:pt x="21305458" y="19606316"/>
                    </a:moveTo>
                    <a:lnTo>
                      <a:pt x="21450236" y="19606316"/>
                    </a:lnTo>
                    <a:lnTo>
                      <a:pt x="21450236" y="19751097"/>
                    </a:lnTo>
                    <a:lnTo>
                      <a:pt x="21305458" y="19751097"/>
                    </a:lnTo>
                    <a:lnTo>
                      <a:pt x="21305458" y="19606316"/>
                    </a:lnTo>
                    <a:close/>
                    <a:moveTo>
                      <a:pt x="0" y="144780"/>
                    </a:moveTo>
                    <a:lnTo>
                      <a:pt x="144780" y="144780"/>
                    </a:lnTo>
                    <a:lnTo>
                      <a:pt x="144780" y="19606316"/>
                    </a:lnTo>
                    <a:lnTo>
                      <a:pt x="0" y="19606316"/>
                    </a:lnTo>
                    <a:lnTo>
                      <a:pt x="0" y="144780"/>
                    </a:lnTo>
                    <a:close/>
                    <a:moveTo>
                      <a:pt x="0" y="19606316"/>
                    </a:moveTo>
                    <a:lnTo>
                      <a:pt x="144780" y="19606316"/>
                    </a:lnTo>
                    <a:lnTo>
                      <a:pt x="144780" y="19751097"/>
                    </a:lnTo>
                    <a:lnTo>
                      <a:pt x="0" y="19751097"/>
                    </a:lnTo>
                    <a:lnTo>
                      <a:pt x="0" y="19606316"/>
                    </a:lnTo>
                    <a:close/>
                    <a:moveTo>
                      <a:pt x="21305458" y="144780"/>
                    </a:moveTo>
                    <a:lnTo>
                      <a:pt x="21450236" y="144780"/>
                    </a:lnTo>
                    <a:lnTo>
                      <a:pt x="21450236" y="19606316"/>
                    </a:lnTo>
                    <a:lnTo>
                      <a:pt x="21305458" y="19606316"/>
                    </a:lnTo>
                    <a:lnTo>
                      <a:pt x="21305458" y="144780"/>
                    </a:lnTo>
                    <a:close/>
                    <a:moveTo>
                      <a:pt x="144780" y="19606316"/>
                    </a:moveTo>
                    <a:lnTo>
                      <a:pt x="21305458" y="19606316"/>
                    </a:lnTo>
                    <a:lnTo>
                      <a:pt x="21305458" y="19751097"/>
                    </a:lnTo>
                    <a:lnTo>
                      <a:pt x="144780" y="19751097"/>
                    </a:lnTo>
                    <a:lnTo>
                      <a:pt x="144780" y="19606316"/>
                    </a:lnTo>
                    <a:close/>
                    <a:moveTo>
                      <a:pt x="21305458" y="0"/>
                    </a:moveTo>
                    <a:lnTo>
                      <a:pt x="21450236" y="0"/>
                    </a:lnTo>
                    <a:lnTo>
                      <a:pt x="21450236" y="144780"/>
                    </a:lnTo>
                    <a:lnTo>
                      <a:pt x="21305458" y="144780"/>
                    </a:lnTo>
                    <a:lnTo>
                      <a:pt x="21305458" y="0"/>
                    </a:lnTo>
                    <a:close/>
                    <a:moveTo>
                      <a:pt x="0" y="0"/>
                    </a:moveTo>
                    <a:lnTo>
                      <a:pt x="144780" y="0"/>
                    </a:lnTo>
                    <a:lnTo>
                      <a:pt x="144780" y="144780"/>
                    </a:lnTo>
                    <a:lnTo>
                      <a:pt x="0" y="144780"/>
                    </a:lnTo>
                    <a:lnTo>
                      <a:pt x="0" y="0"/>
                    </a:lnTo>
                    <a:close/>
                    <a:moveTo>
                      <a:pt x="144780" y="0"/>
                    </a:moveTo>
                    <a:lnTo>
                      <a:pt x="21305458" y="0"/>
                    </a:lnTo>
                    <a:lnTo>
                      <a:pt x="21305458" y="144780"/>
                    </a:lnTo>
                    <a:lnTo>
                      <a:pt x="144780" y="144780"/>
                    </a:lnTo>
                    <a:lnTo>
                      <a:pt x="144780" y="0"/>
                    </a:lnTo>
                    <a:close/>
                  </a:path>
                </a:pathLst>
              </a:custGeom>
              <a:solidFill>
                <a:srgbClr val="000000"/>
              </a:solidFill>
            </p:spPr>
          </p:sp>
        </p:grpSp>
      </p:grpSp>
      <p:sp>
        <p:nvSpPr>
          <p:cNvPr id="8" name="TextBox 7">
            <a:extLst>
              <a:ext uri="{FF2B5EF4-FFF2-40B4-BE49-F238E27FC236}">
                <a16:creationId xmlns:a16="http://schemas.microsoft.com/office/drawing/2014/main" id="{C9EC371F-046D-A84D-B936-CCD849089C08}"/>
              </a:ext>
            </a:extLst>
          </p:cNvPr>
          <p:cNvSpPr txBox="1"/>
          <p:nvPr/>
        </p:nvSpPr>
        <p:spPr>
          <a:xfrm>
            <a:off x="1927843" y="1096638"/>
            <a:ext cx="14778244" cy="830997"/>
          </a:xfrm>
          <a:prstGeom prst="rect">
            <a:avLst/>
          </a:prstGeom>
          <a:noFill/>
        </p:spPr>
        <p:txBody>
          <a:bodyPr wrap="square" rtlCol="0">
            <a:spAutoFit/>
          </a:bodyPr>
          <a:lstStyle/>
          <a:p>
            <a:r>
              <a:rPr lang="en-VN" sz="4800" b="1" dirty="0">
                <a:solidFill>
                  <a:srgbClr val="E54784"/>
                </a:solidFill>
                <a:latin typeface="Cambria" panose="02040503050406030204" pitchFamily="18" charset="0"/>
              </a:rPr>
              <a:t>1. Tìm hiểu một số quyền và bổn phận của trẻ em</a:t>
            </a:r>
          </a:p>
        </p:txBody>
      </p:sp>
      <p:sp>
        <p:nvSpPr>
          <p:cNvPr id="17" name="TextBox 16">
            <a:extLst>
              <a:ext uri="{FF2B5EF4-FFF2-40B4-BE49-F238E27FC236}">
                <a16:creationId xmlns:a16="http://schemas.microsoft.com/office/drawing/2014/main" id="{D2A6FAB2-D7DF-424C-88AC-7B354A4A7025}"/>
              </a:ext>
            </a:extLst>
          </p:cNvPr>
          <p:cNvSpPr txBox="1"/>
          <p:nvPr/>
        </p:nvSpPr>
        <p:spPr>
          <a:xfrm>
            <a:off x="2743200" y="1927635"/>
            <a:ext cx="11201400" cy="769441"/>
          </a:xfrm>
          <a:prstGeom prst="rect">
            <a:avLst/>
          </a:prstGeom>
          <a:noFill/>
        </p:spPr>
        <p:txBody>
          <a:bodyPr wrap="square" rtlCol="0">
            <a:spAutoFit/>
          </a:bodyPr>
          <a:lstStyle/>
          <a:p>
            <a:r>
              <a:rPr lang="en-VN" sz="4400" i="1" dirty="0">
                <a:latin typeface="Cambria" panose="02040503050406030204" pitchFamily="18" charset="0"/>
              </a:rPr>
              <a:t>b. Tìm hiểu một số bổn phận của trẻ em</a:t>
            </a:r>
          </a:p>
        </p:txBody>
      </p:sp>
      <p:sp>
        <p:nvSpPr>
          <p:cNvPr id="20" name="TextBox 19">
            <a:extLst>
              <a:ext uri="{FF2B5EF4-FFF2-40B4-BE49-F238E27FC236}">
                <a16:creationId xmlns:a16="http://schemas.microsoft.com/office/drawing/2014/main" id="{E7ACD74D-3FD9-BC4A-99CD-90D9A1A536A2}"/>
              </a:ext>
            </a:extLst>
          </p:cNvPr>
          <p:cNvSpPr txBox="1"/>
          <p:nvPr/>
        </p:nvSpPr>
        <p:spPr>
          <a:xfrm>
            <a:off x="1768104" y="5247258"/>
            <a:ext cx="14751783" cy="3970318"/>
          </a:xfrm>
          <a:prstGeom prst="rect">
            <a:avLst/>
          </a:prstGeom>
          <a:noFill/>
        </p:spPr>
        <p:txBody>
          <a:bodyPr wrap="square" rtlCol="0">
            <a:spAutoFit/>
          </a:bodyPr>
          <a:lstStyle/>
          <a:p>
            <a:r>
              <a:rPr lang="vi-VN" sz="2800" dirty="0">
                <a:latin typeface="Cambria" panose="02040503050406030204" pitchFamily="18" charset="0"/>
              </a:rPr>
              <a:t>1. Bổn phận rèn luyện thân thể</a:t>
            </a:r>
          </a:p>
          <a:p>
            <a:r>
              <a:rPr lang="vi-VN" sz="2800" dirty="0">
                <a:latin typeface="Cambria" panose="02040503050406030204" pitchFamily="18" charset="0"/>
              </a:rPr>
              <a:t>2. Bổn phận phụ giúp cha mẹ và các thành viên trong gia đình những công việc phù hợp với độ tuổi, giới tính</a:t>
            </a:r>
          </a:p>
          <a:p>
            <a:r>
              <a:rPr lang="vi-VN" sz="2800" dirty="0">
                <a:latin typeface="Cambria" panose="02040503050406030204" pitchFamily="18" charset="0"/>
              </a:rPr>
              <a:t>3. Bổn phận kính trọng, lễ phép với ông bà, cha mẹ</a:t>
            </a:r>
          </a:p>
          <a:p>
            <a:r>
              <a:rPr lang="vi-VN" sz="2800" dirty="0">
                <a:latin typeface="Cambria" panose="02040503050406030204" pitchFamily="18" charset="0"/>
              </a:rPr>
              <a:t>4. Bổn phận giúp đỡ người già, người khuyết tật, phụ nữ mang thai, trẻ nhỏ, người gặp hoàn cảnh khó khăn phù hợp với khả năng, sức khỏe và độ tuổi</a:t>
            </a:r>
          </a:p>
          <a:p>
            <a:r>
              <a:rPr lang="vi-VN" sz="2800" dirty="0">
                <a:latin typeface="Cambria" panose="02040503050406030204" pitchFamily="18" charset="0"/>
              </a:rPr>
              <a:t>5. Bổn phận bảo vệ, giữ gìn, sử dụng tài sản, tài nguyên, bảo vệ môi trường phù hợp với khả năng và </a:t>
            </a:r>
            <a:r>
              <a:rPr lang="vi-VN" sz="2800" dirty="0" smtClean="0">
                <a:latin typeface="Cambria" panose="02040503050406030204" pitchFamily="18" charset="0"/>
              </a:rPr>
              <a:t>độ </a:t>
            </a:r>
            <a:r>
              <a:rPr lang="vi-VN" sz="2800" dirty="0">
                <a:latin typeface="Cambria" panose="02040503050406030204" pitchFamily="18" charset="0"/>
              </a:rPr>
              <a:t>tuổi của trẻ em</a:t>
            </a:r>
          </a:p>
          <a:p>
            <a:r>
              <a:rPr lang="vi-VN" sz="2800" dirty="0">
                <a:latin typeface="Cambria" panose="02040503050406030204" pitchFamily="18" charset="0"/>
              </a:rPr>
              <a:t>6. Bổn phận thương yêu, đoàn kết, chia sẻ khó khăn, tôn trọng, giúp đỡ bạn bè</a:t>
            </a:r>
          </a:p>
        </p:txBody>
      </p:sp>
      <p:pic>
        <p:nvPicPr>
          <p:cNvPr id="3" name="Picture 2">
            <a:extLst>
              <a:ext uri="{FF2B5EF4-FFF2-40B4-BE49-F238E27FC236}">
                <a16:creationId xmlns:a16="http://schemas.microsoft.com/office/drawing/2014/main" id="{49C4A9C8-C49B-0A4A-B553-8492E91AC9CC}"/>
              </a:ext>
            </a:extLst>
          </p:cNvPr>
          <p:cNvPicPr>
            <a:picLocks noChangeAspect="1"/>
          </p:cNvPicPr>
          <p:nvPr/>
        </p:nvPicPr>
        <p:blipFill rotWithShape="1">
          <a:blip r:embed="rId3"/>
          <a:srcRect t="1668"/>
          <a:stretch/>
        </p:blipFill>
        <p:spPr>
          <a:xfrm>
            <a:off x="2158221" y="2851651"/>
            <a:ext cx="4547379" cy="2281097"/>
          </a:xfrm>
          <a:prstGeom prst="rect">
            <a:avLst/>
          </a:prstGeom>
        </p:spPr>
      </p:pic>
      <p:pic>
        <p:nvPicPr>
          <p:cNvPr id="4" name="Picture 3">
            <a:extLst>
              <a:ext uri="{FF2B5EF4-FFF2-40B4-BE49-F238E27FC236}">
                <a16:creationId xmlns:a16="http://schemas.microsoft.com/office/drawing/2014/main" id="{794BE997-3AE8-274F-A1C1-6BED6CADAAC6}"/>
              </a:ext>
            </a:extLst>
          </p:cNvPr>
          <p:cNvPicPr>
            <a:picLocks noChangeAspect="1"/>
          </p:cNvPicPr>
          <p:nvPr/>
        </p:nvPicPr>
        <p:blipFill rotWithShape="1">
          <a:blip r:embed="rId4"/>
          <a:srcRect b="48054"/>
          <a:stretch/>
        </p:blipFill>
        <p:spPr>
          <a:xfrm>
            <a:off x="6672943" y="2789639"/>
            <a:ext cx="5277603" cy="2230967"/>
          </a:xfrm>
          <a:prstGeom prst="rect">
            <a:avLst/>
          </a:prstGeom>
        </p:spPr>
      </p:pic>
      <p:pic>
        <p:nvPicPr>
          <p:cNvPr id="21" name="Picture 20">
            <a:extLst>
              <a:ext uri="{FF2B5EF4-FFF2-40B4-BE49-F238E27FC236}">
                <a16:creationId xmlns:a16="http://schemas.microsoft.com/office/drawing/2014/main" id="{250E931F-8913-D545-8642-BBE2132DFCA3}"/>
              </a:ext>
            </a:extLst>
          </p:cNvPr>
          <p:cNvPicPr>
            <a:picLocks noChangeAspect="1"/>
          </p:cNvPicPr>
          <p:nvPr/>
        </p:nvPicPr>
        <p:blipFill rotWithShape="1">
          <a:blip r:embed="rId4"/>
          <a:srcRect t="50163"/>
          <a:stretch/>
        </p:blipFill>
        <p:spPr>
          <a:xfrm>
            <a:off x="11653348" y="2846208"/>
            <a:ext cx="5004579" cy="2029651"/>
          </a:xfrm>
          <a:prstGeom prst="rect">
            <a:avLst/>
          </a:prstGeom>
        </p:spPr>
      </p:pic>
    </p:spTree>
    <p:extLst>
      <p:ext uri="{BB962C8B-B14F-4D97-AF65-F5344CB8AC3E}">
        <p14:creationId xmlns:p14="http://schemas.microsoft.com/office/powerpoint/2010/main" val="18197004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 calcmode="lin" valueType="num">
                                      <p:cBhvr additive="base">
                                        <p:cTn id="7"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0">
                                            <p:txEl>
                                              <p:pRg st="1" end="1"/>
                                            </p:txEl>
                                          </p:spTgt>
                                        </p:tgtEl>
                                        <p:attrNameLst>
                                          <p:attrName>style.visibility</p:attrName>
                                        </p:attrNameLst>
                                      </p:cBhvr>
                                      <p:to>
                                        <p:strVal val="visible"/>
                                      </p:to>
                                    </p:set>
                                    <p:anim calcmode="lin" valueType="num">
                                      <p:cBhvr additive="base">
                                        <p:cTn id="13" dur="500" fill="hold"/>
                                        <p:tgtEl>
                                          <p:spTgt spid="2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0">
                                            <p:txEl>
                                              <p:pRg st="2" end="2"/>
                                            </p:txEl>
                                          </p:spTgt>
                                        </p:tgtEl>
                                        <p:attrNameLst>
                                          <p:attrName>style.visibility</p:attrName>
                                        </p:attrNameLst>
                                      </p:cBhvr>
                                      <p:to>
                                        <p:strVal val="visible"/>
                                      </p:to>
                                    </p:set>
                                    <p:anim calcmode="lin" valueType="num">
                                      <p:cBhvr additive="base">
                                        <p:cTn id="19" dur="500" fill="hold"/>
                                        <p:tgtEl>
                                          <p:spTgt spid="20">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0">
                                            <p:txEl>
                                              <p:pRg st="3" end="3"/>
                                            </p:txEl>
                                          </p:spTgt>
                                        </p:tgtEl>
                                        <p:attrNameLst>
                                          <p:attrName>style.visibility</p:attrName>
                                        </p:attrNameLst>
                                      </p:cBhvr>
                                      <p:to>
                                        <p:strVal val="visible"/>
                                      </p:to>
                                    </p:set>
                                    <p:anim calcmode="lin" valueType="num">
                                      <p:cBhvr additive="base">
                                        <p:cTn id="25" dur="500" fill="hold"/>
                                        <p:tgtEl>
                                          <p:spTgt spid="20">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0">
                                            <p:txEl>
                                              <p:pRg st="4" end="4"/>
                                            </p:txEl>
                                          </p:spTgt>
                                        </p:tgtEl>
                                        <p:attrNameLst>
                                          <p:attrName>style.visibility</p:attrName>
                                        </p:attrNameLst>
                                      </p:cBhvr>
                                      <p:to>
                                        <p:strVal val="visible"/>
                                      </p:to>
                                    </p:set>
                                    <p:anim calcmode="lin" valueType="num">
                                      <p:cBhvr additive="base">
                                        <p:cTn id="31" dur="500" fill="hold"/>
                                        <p:tgtEl>
                                          <p:spTgt spid="20">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0">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0">
                                            <p:txEl>
                                              <p:pRg st="5" end="5"/>
                                            </p:txEl>
                                          </p:spTgt>
                                        </p:tgtEl>
                                        <p:attrNameLst>
                                          <p:attrName>style.visibility</p:attrName>
                                        </p:attrNameLst>
                                      </p:cBhvr>
                                      <p:to>
                                        <p:strVal val="visible"/>
                                      </p:to>
                                    </p:set>
                                    <p:anim calcmode="lin" valueType="num">
                                      <p:cBhvr additive="base">
                                        <p:cTn id="37" dur="500" fill="hold"/>
                                        <p:tgtEl>
                                          <p:spTgt spid="20">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0">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75C8CB"/>
        </a:solidFill>
        <a:effectLst/>
      </p:bgPr>
    </p:bg>
    <p:spTree>
      <p:nvGrpSpPr>
        <p:cNvPr id="1" name=""/>
        <p:cNvGrpSpPr/>
        <p:nvPr/>
      </p:nvGrpSpPr>
      <p:grpSpPr>
        <a:xfrm>
          <a:off x="0" y="0"/>
          <a:ext cx="0" cy="0"/>
          <a:chOff x="0" y="0"/>
          <a:chExt cx="0" cy="0"/>
        </a:xfrm>
      </p:grpSpPr>
      <p:sp>
        <p:nvSpPr>
          <p:cNvPr id="11" name="Freeform 2">
            <a:extLst>
              <a:ext uri="{FF2B5EF4-FFF2-40B4-BE49-F238E27FC236}">
                <a16:creationId xmlns:a16="http://schemas.microsoft.com/office/drawing/2014/main" id="{8F002ED6-5DAB-FB4A-A450-60946123E0D2}"/>
              </a:ext>
            </a:extLst>
          </p:cNvPr>
          <p:cNvSpPr/>
          <p:nvPr/>
        </p:nvSpPr>
        <p:spPr>
          <a:xfrm>
            <a:off x="-206638" y="-1743221"/>
            <a:ext cx="18494638" cy="12030221"/>
          </a:xfrm>
          <a:custGeom>
            <a:avLst/>
            <a:gdLst/>
            <a:ahLst/>
            <a:cxnLst/>
            <a:rect l="l" t="t" r="r" b="b"/>
            <a:pathLst>
              <a:path w="18494638" h="12030221">
                <a:moveTo>
                  <a:pt x="0" y="0"/>
                </a:moveTo>
                <a:lnTo>
                  <a:pt x="18494638" y="0"/>
                </a:lnTo>
                <a:lnTo>
                  <a:pt x="18494638" y="12030221"/>
                </a:lnTo>
                <a:lnTo>
                  <a:pt x="0" y="12030221"/>
                </a:lnTo>
                <a:lnTo>
                  <a:pt x="0" y="0"/>
                </a:lnTo>
                <a:close/>
              </a:path>
            </a:pathLst>
          </a:custGeom>
          <a:blipFill>
            <a:blip r:embed="rId2"/>
            <a:stretch>
              <a:fillRect l="-45908" r="-45908" b="-31594"/>
            </a:stretch>
          </a:blipFill>
        </p:spPr>
      </p:sp>
      <p:sp>
        <p:nvSpPr>
          <p:cNvPr id="2" name="Freeform 2"/>
          <p:cNvSpPr/>
          <p:nvPr/>
        </p:nvSpPr>
        <p:spPr>
          <a:xfrm>
            <a:off x="1210390" y="342900"/>
            <a:ext cx="14867809" cy="7179590"/>
          </a:xfrm>
          <a:custGeom>
            <a:avLst/>
            <a:gdLst/>
            <a:ahLst/>
            <a:cxnLst/>
            <a:rect l="l" t="t" r="r" b="b"/>
            <a:pathLst>
              <a:path w="11834140" h="7914081">
                <a:moveTo>
                  <a:pt x="0" y="0"/>
                </a:moveTo>
                <a:lnTo>
                  <a:pt x="11834140" y="0"/>
                </a:lnTo>
                <a:lnTo>
                  <a:pt x="11834140" y="7914081"/>
                </a:lnTo>
                <a:lnTo>
                  <a:pt x="0" y="7914081"/>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9" name="TextBox 3">
            <a:extLst>
              <a:ext uri="{FF2B5EF4-FFF2-40B4-BE49-F238E27FC236}">
                <a16:creationId xmlns:a16="http://schemas.microsoft.com/office/drawing/2014/main" id="{865CDD6A-DAC8-5645-B1DD-937C7D1C3571}"/>
              </a:ext>
            </a:extLst>
          </p:cNvPr>
          <p:cNvSpPr txBox="1"/>
          <p:nvPr/>
        </p:nvSpPr>
        <p:spPr>
          <a:xfrm>
            <a:off x="1604438" y="1206270"/>
            <a:ext cx="14016563" cy="5539978"/>
          </a:xfrm>
          <a:prstGeom prst="rect">
            <a:avLst/>
          </a:prstGeom>
        </p:spPr>
        <p:txBody>
          <a:bodyPr wrap="square" lIns="0" tIns="0" rIns="0" bIns="0" rtlCol="0" anchor="t">
            <a:spAutoFit/>
          </a:bodyPr>
          <a:lstStyle/>
          <a:p>
            <a:pPr algn="just"/>
            <a:r>
              <a:rPr lang="en-US" sz="3600" dirty="0" err="1">
                <a:latin typeface="Cambria" panose="02040503050406030204" pitchFamily="18" charset="0"/>
              </a:rPr>
              <a:t>Trẻ</a:t>
            </a:r>
            <a:r>
              <a:rPr lang="en-US" sz="3600" dirty="0">
                <a:latin typeface="Cambria" panose="02040503050406030204" pitchFamily="18" charset="0"/>
              </a:rPr>
              <a:t> </a:t>
            </a:r>
            <a:r>
              <a:rPr lang="en-US" sz="3600" dirty="0" err="1">
                <a:latin typeface="Cambria" panose="02040503050406030204" pitchFamily="18" charset="0"/>
              </a:rPr>
              <a:t>em</a:t>
            </a:r>
            <a:r>
              <a:rPr lang="en-US" sz="3600" dirty="0">
                <a:latin typeface="Cambria" panose="02040503050406030204" pitchFamily="18" charset="0"/>
              </a:rPr>
              <a:t> </a:t>
            </a:r>
            <a:r>
              <a:rPr lang="en-US" sz="3600" dirty="0" err="1">
                <a:latin typeface="Cambria" panose="02040503050406030204" pitchFamily="18" charset="0"/>
              </a:rPr>
              <a:t>là</a:t>
            </a:r>
            <a:r>
              <a:rPr lang="en-US" sz="3600" dirty="0">
                <a:latin typeface="Cambria" panose="02040503050406030204" pitchFamily="18" charset="0"/>
              </a:rPr>
              <a:t> </a:t>
            </a:r>
            <a:r>
              <a:rPr lang="en-US" sz="3600" dirty="0" err="1">
                <a:latin typeface="Cambria" panose="02040503050406030204" pitchFamily="18" charset="0"/>
              </a:rPr>
              <a:t>đối</a:t>
            </a:r>
            <a:r>
              <a:rPr lang="en-US" sz="3600" dirty="0">
                <a:latin typeface="Cambria" panose="02040503050406030204" pitchFamily="18" charset="0"/>
              </a:rPr>
              <a:t> </a:t>
            </a:r>
            <a:r>
              <a:rPr lang="en-US" sz="3600" dirty="0" err="1">
                <a:latin typeface="Cambria" panose="02040503050406030204" pitchFamily="18" charset="0"/>
              </a:rPr>
              <a:t>tượng</a:t>
            </a:r>
            <a:r>
              <a:rPr lang="en-US" sz="3600" dirty="0">
                <a:latin typeface="Cambria" panose="02040503050406030204" pitchFamily="18" charset="0"/>
              </a:rPr>
              <a:t> </a:t>
            </a:r>
            <a:r>
              <a:rPr lang="en-US" sz="3600" dirty="0" err="1">
                <a:latin typeface="Cambria" panose="02040503050406030204" pitchFamily="18" charset="0"/>
              </a:rPr>
              <a:t>rất</a:t>
            </a:r>
            <a:r>
              <a:rPr lang="en-US" sz="3600" dirty="0">
                <a:latin typeface="Cambria" panose="02040503050406030204" pitchFamily="18" charset="0"/>
              </a:rPr>
              <a:t> </a:t>
            </a:r>
            <a:r>
              <a:rPr lang="en-US" sz="3600" dirty="0" err="1">
                <a:latin typeface="Cambria" panose="02040503050406030204" pitchFamily="18" charset="0"/>
              </a:rPr>
              <a:t>dễ</a:t>
            </a:r>
            <a:r>
              <a:rPr lang="en-US" sz="3600" dirty="0">
                <a:latin typeface="Cambria" panose="02040503050406030204" pitchFamily="18" charset="0"/>
              </a:rPr>
              <a:t> </a:t>
            </a:r>
            <a:r>
              <a:rPr lang="en-US" sz="3600" dirty="0" err="1">
                <a:latin typeface="Cambria" panose="02040503050406030204" pitchFamily="18" charset="0"/>
              </a:rPr>
              <a:t>bị</a:t>
            </a:r>
            <a:r>
              <a:rPr lang="en-US" sz="3600" dirty="0">
                <a:latin typeface="Cambria" panose="02040503050406030204" pitchFamily="18" charset="0"/>
              </a:rPr>
              <a:t> </a:t>
            </a:r>
            <a:r>
              <a:rPr lang="en-US" sz="3600" dirty="0" err="1">
                <a:latin typeface="Cambria" panose="02040503050406030204" pitchFamily="18" charset="0"/>
              </a:rPr>
              <a:t>tổn</a:t>
            </a:r>
            <a:r>
              <a:rPr lang="en-US" sz="3600" dirty="0">
                <a:latin typeface="Cambria" panose="02040503050406030204" pitchFamily="18" charset="0"/>
              </a:rPr>
              <a:t> </a:t>
            </a:r>
            <a:r>
              <a:rPr lang="en-US" sz="3600" dirty="0" err="1">
                <a:latin typeface="Cambria" panose="02040503050406030204" pitchFamily="18" charset="0"/>
              </a:rPr>
              <a:t>thương</a:t>
            </a:r>
            <a:r>
              <a:rPr lang="en-US" sz="3600" dirty="0">
                <a:latin typeface="Cambria" panose="02040503050406030204" pitchFamily="18" charset="0"/>
              </a:rPr>
              <a:t> </a:t>
            </a:r>
            <a:r>
              <a:rPr lang="en-US" sz="3600" dirty="0" err="1">
                <a:latin typeface="Cambria" panose="02040503050406030204" pitchFamily="18" charset="0"/>
              </a:rPr>
              <a:t>bởi</a:t>
            </a:r>
            <a:r>
              <a:rPr lang="en-US" sz="3600" dirty="0">
                <a:latin typeface="Cambria" panose="02040503050406030204" pitchFamily="18" charset="0"/>
              </a:rPr>
              <a:t> </a:t>
            </a:r>
            <a:r>
              <a:rPr lang="en-US" sz="3600" dirty="0" err="1">
                <a:latin typeface="Cambria" panose="02040503050406030204" pitchFamily="18" charset="0"/>
              </a:rPr>
              <a:t>cả</a:t>
            </a:r>
            <a:r>
              <a:rPr lang="en-US" sz="3600" dirty="0">
                <a:latin typeface="Cambria" panose="02040503050406030204" pitchFamily="18" charset="0"/>
              </a:rPr>
              <a:t> </a:t>
            </a:r>
            <a:r>
              <a:rPr lang="en-US" sz="3600" dirty="0" err="1">
                <a:latin typeface="Cambria" panose="02040503050406030204" pitchFamily="18" charset="0"/>
              </a:rPr>
              <a:t>về</a:t>
            </a:r>
            <a:r>
              <a:rPr lang="en-US" sz="3600" dirty="0">
                <a:latin typeface="Cambria" panose="02040503050406030204" pitchFamily="18" charset="0"/>
              </a:rPr>
              <a:t> </a:t>
            </a:r>
            <a:r>
              <a:rPr lang="en-US" sz="3600" dirty="0" err="1">
                <a:latin typeface="Cambria" panose="02040503050406030204" pitchFamily="18" charset="0"/>
              </a:rPr>
              <a:t>thể</a:t>
            </a:r>
            <a:r>
              <a:rPr lang="en-US" sz="3600" dirty="0">
                <a:latin typeface="Cambria" panose="02040503050406030204" pitchFamily="18" charset="0"/>
              </a:rPr>
              <a:t> </a:t>
            </a:r>
            <a:r>
              <a:rPr lang="en-US" sz="3600" dirty="0" err="1">
                <a:latin typeface="Cambria" panose="02040503050406030204" pitchFamily="18" charset="0"/>
              </a:rPr>
              <a:t>chất</a:t>
            </a:r>
            <a:r>
              <a:rPr lang="en-US" sz="3600" dirty="0">
                <a:latin typeface="Cambria" panose="02040503050406030204" pitchFamily="18" charset="0"/>
              </a:rPr>
              <a:t> </a:t>
            </a:r>
            <a:r>
              <a:rPr lang="en-US" sz="3600" dirty="0" err="1">
                <a:latin typeface="Cambria" panose="02040503050406030204" pitchFamily="18" charset="0"/>
              </a:rPr>
              <a:t>và</a:t>
            </a:r>
            <a:r>
              <a:rPr lang="en-US" sz="3600" dirty="0">
                <a:latin typeface="Cambria" panose="02040503050406030204" pitchFamily="18" charset="0"/>
              </a:rPr>
              <a:t> </a:t>
            </a:r>
            <a:r>
              <a:rPr lang="en-US" sz="3600" dirty="0" err="1">
                <a:latin typeface="Cambria" panose="02040503050406030204" pitchFamily="18" charset="0"/>
              </a:rPr>
              <a:t>tinh</a:t>
            </a:r>
            <a:r>
              <a:rPr lang="en-US" sz="3600" dirty="0">
                <a:latin typeface="Cambria" panose="02040503050406030204" pitchFamily="18" charset="0"/>
              </a:rPr>
              <a:t> </a:t>
            </a:r>
            <a:r>
              <a:rPr lang="en-US" sz="3600" dirty="0" err="1">
                <a:latin typeface="Cambria" panose="02040503050406030204" pitchFamily="18" charset="0"/>
              </a:rPr>
              <a:t>thần</a:t>
            </a:r>
            <a:r>
              <a:rPr lang="en-US" sz="3600" dirty="0">
                <a:latin typeface="Cambria" panose="02040503050406030204" pitchFamily="18" charset="0"/>
              </a:rPr>
              <a:t> </a:t>
            </a:r>
            <a:r>
              <a:rPr lang="en-US" sz="3600" dirty="0" err="1">
                <a:latin typeface="Cambria" panose="02040503050406030204" pitchFamily="18" charset="0"/>
              </a:rPr>
              <a:t>chưa</a:t>
            </a:r>
            <a:r>
              <a:rPr lang="en-US" sz="3600" dirty="0">
                <a:latin typeface="Cambria" panose="02040503050406030204" pitchFamily="18" charset="0"/>
              </a:rPr>
              <a:t> </a:t>
            </a:r>
            <a:r>
              <a:rPr lang="en-US" sz="3600" dirty="0" err="1">
                <a:latin typeface="Cambria" panose="02040503050406030204" pitchFamily="18" charset="0"/>
              </a:rPr>
              <a:t>phát</a:t>
            </a:r>
            <a:r>
              <a:rPr lang="en-US" sz="3600" dirty="0">
                <a:latin typeface="Cambria" panose="02040503050406030204" pitchFamily="18" charset="0"/>
              </a:rPr>
              <a:t> </a:t>
            </a:r>
            <a:r>
              <a:rPr lang="en-US" sz="3600" dirty="0" err="1">
                <a:latin typeface="Cambria" panose="02040503050406030204" pitchFamily="18" charset="0"/>
              </a:rPr>
              <a:t>triển</a:t>
            </a:r>
            <a:r>
              <a:rPr lang="en-US" sz="3600" dirty="0">
                <a:latin typeface="Cambria" panose="02040503050406030204" pitchFamily="18" charset="0"/>
              </a:rPr>
              <a:t> </a:t>
            </a:r>
            <a:r>
              <a:rPr lang="en-US" sz="3600" dirty="0" err="1">
                <a:latin typeface="Cambria" panose="02040503050406030204" pitchFamily="18" charset="0"/>
              </a:rPr>
              <a:t>hoàn</a:t>
            </a:r>
            <a:r>
              <a:rPr lang="en-US" sz="3600" dirty="0">
                <a:latin typeface="Cambria" panose="02040503050406030204" pitchFamily="18" charset="0"/>
              </a:rPr>
              <a:t> </a:t>
            </a:r>
            <a:r>
              <a:rPr lang="en-US" sz="3600" dirty="0" err="1">
                <a:latin typeface="Cambria" panose="02040503050406030204" pitchFamily="18" charset="0"/>
              </a:rPr>
              <a:t>thiện</a:t>
            </a:r>
            <a:r>
              <a:rPr lang="en-US" sz="3600" dirty="0">
                <a:latin typeface="Cambria" panose="02040503050406030204" pitchFamily="18" charset="0"/>
              </a:rPr>
              <a:t>. </a:t>
            </a:r>
            <a:r>
              <a:rPr lang="en-US" sz="3600" dirty="0" err="1">
                <a:latin typeface="Cambria" panose="02040503050406030204" pitchFamily="18" charset="0"/>
              </a:rPr>
              <a:t>Vì</a:t>
            </a:r>
            <a:r>
              <a:rPr lang="en-US" sz="3600" dirty="0">
                <a:latin typeface="Cambria" panose="02040503050406030204" pitchFamily="18" charset="0"/>
              </a:rPr>
              <a:t> </a:t>
            </a:r>
            <a:r>
              <a:rPr lang="en-US" sz="3600" dirty="0" err="1">
                <a:latin typeface="Cambria" panose="02040503050406030204" pitchFamily="18" charset="0"/>
              </a:rPr>
              <a:t>vậy</a:t>
            </a:r>
            <a:r>
              <a:rPr lang="en-US" sz="3600" dirty="0">
                <a:latin typeface="Cambria" panose="02040503050406030204" pitchFamily="18" charset="0"/>
              </a:rPr>
              <a:t>, </a:t>
            </a:r>
            <a:r>
              <a:rPr lang="en-US" sz="3600" dirty="0" err="1">
                <a:latin typeface="Cambria" panose="02040503050406030204" pitchFamily="18" charset="0"/>
              </a:rPr>
              <a:t>pháp</a:t>
            </a:r>
            <a:r>
              <a:rPr lang="en-US" sz="3600" dirty="0">
                <a:latin typeface="Cambria" panose="02040503050406030204" pitchFamily="18" charset="0"/>
              </a:rPr>
              <a:t> </a:t>
            </a:r>
            <a:r>
              <a:rPr lang="en-US" sz="3600" dirty="0" err="1">
                <a:latin typeface="Cambria" panose="02040503050406030204" pitchFamily="18" charset="0"/>
              </a:rPr>
              <a:t>luật</a:t>
            </a:r>
            <a:r>
              <a:rPr lang="en-US" sz="3600" dirty="0">
                <a:latin typeface="Cambria" panose="02040503050406030204" pitchFamily="18" charset="0"/>
              </a:rPr>
              <a:t> </a:t>
            </a:r>
            <a:r>
              <a:rPr lang="en-US" sz="3600" dirty="0" err="1">
                <a:latin typeface="Cambria" panose="02040503050406030204" pitchFamily="18" charset="0"/>
              </a:rPr>
              <a:t>trao</a:t>
            </a:r>
            <a:r>
              <a:rPr lang="en-US" sz="3600" dirty="0">
                <a:latin typeface="Cambria" panose="02040503050406030204" pitchFamily="18" charset="0"/>
              </a:rPr>
              <a:t> </a:t>
            </a:r>
            <a:r>
              <a:rPr lang="en-US" sz="3600" dirty="0" err="1">
                <a:latin typeface="Cambria" panose="02040503050406030204" pitchFamily="18" charset="0"/>
              </a:rPr>
              <a:t>cho</a:t>
            </a:r>
            <a:r>
              <a:rPr lang="en-US" sz="3600" dirty="0">
                <a:latin typeface="Cambria" panose="02040503050406030204" pitchFamily="18" charset="0"/>
              </a:rPr>
              <a:t> </a:t>
            </a:r>
            <a:r>
              <a:rPr lang="en-US" sz="3600" dirty="0" err="1">
                <a:latin typeface="Cambria" panose="02040503050406030204" pitchFamily="18" charset="0"/>
              </a:rPr>
              <a:t>trẻ</a:t>
            </a:r>
            <a:r>
              <a:rPr lang="en-US" sz="3600" dirty="0">
                <a:latin typeface="Cambria" panose="02040503050406030204" pitchFamily="18" charset="0"/>
              </a:rPr>
              <a:t> </a:t>
            </a:r>
            <a:r>
              <a:rPr lang="en-US" sz="3600" dirty="0" err="1">
                <a:latin typeface="Cambria" panose="02040503050406030204" pitchFamily="18" charset="0"/>
              </a:rPr>
              <a:t>em</a:t>
            </a:r>
            <a:r>
              <a:rPr lang="en-US" sz="3600" dirty="0">
                <a:latin typeface="Cambria" panose="02040503050406030204" pitchFamily="18" charset="0"/>
              </a:rPr>
              <a:t> </a:t>
            </a:r>
            <a:r>
              <a:rPr lang="en-US" sz="3600" dirty="0" err="1">
                <a:latin typeface="Cambria" panose="02040503050406030204" pitchFamily="18" charset="0"/>
              </a:rPr>
              <a:t>những</a:t>
            </a:r>
            <a:r>
              <a:rPr lang="en-US" sz="3600" dirty="0">
                <a:latin typeface="Cambria" panose="02040503050406030204" pitchFamily="18" charset="0"/>
              </a:rPr>
              <a:t> </a:t>
            </a:r>
            <a:r>
              <a:rPr lang="en-US" sz="3600" dirty="0" err="1">
                <a:latin typeface="Cambria" panose="02040503050406030204" pitchFamily="18" charset="0"/>
              </a:rPr>
              <a:t>quyền</a:t>
            </a:r>
            <a:r>
              <a:rPr lang="en-US" sz="3600" dirty="0">
                <a:latin typeface="Cambria" panose="02040503050406030204" pitchFamily="18" charset="0"/>
              </a:rPr>
              <a:t> </a:t>
            </a:r>
            <a:r>
              <a:rPr lang="en-US" sz="3600" dirty="0" err="1">
                <a:latin typeface="Cambria" panose="02040503050406030204" pitchFamily="18" charset="0"/>
              </a:rPr>
              <a:t>cơ</a:t>
            </a:r>
            <a:r>
              <a:rPr lang="en-US" sz="3600" dirty="0">
                <a:latin typeface="Cambria" panose="02040503050406030204" pitchFamily="18" charset="0"/>
              </a:rPr>
              <a:t> </a:t>
            </a:r>
            <a:r>
              <a:rPr lang="en-US" sz="3600" dirty="0" err="1">
                <a:latin typeface="Cambria" panose="02040503050406030204" pitchFamily="18" charset="0"/>
              </a:rPr>
              <a:t>bản</a:t>
            </a:r>
            <a:r>
              <a:rPr lang="en-US" sz="3600" dirty="0">
                <a:latin typeface="Cambria" panose="02040503050406030204" pitchFamily="18" charset="0"/>
              </a:rPr>
              <a:t> </a:t>
            </a:r>
            <a:r>
              <a:rPr lang="en-US" sz="3600" dirty="0" err="1">
                <a:latin typeface="Cambria" panose="02040503050406030204" pitchFamily="18" charset="0"/>
              </a:rPr>
              <a:t>trong</a:t>
            </a:r>
            <a:r>
              <a:rPr lang="en-US" sz="3600" dirty="0">
                <a:latin typeface="Cambria" panose="02040503050406030204" pitchFamily="18" charset="0"/>
              </a:rPr>
              <a:t> </a:t>
            </a:r>
            <a:r>
              <a:rPr lang="en-US" sz="3600" dirty="0" err="1">
                <a:latin typeface="Cambria" panose="02040503050406030204" pitchFamily="18" charset="0"/>
              </a:rPr>
              <a:t>đó</a:t>
            </a:r>
            <a:r>
              <a:rPr lang="en-US" sz="3600" dirty="0">
                <a:latin typeface="Cambria" panose="02040503050406030204" pitchFamily="18" charset="0"/>
              </a:rPr>
              <a:t> </a:t>
            </a:r>
            <a:r>
              <a:rPr lang="en-US" sz="3600" dirty="0" err="1">
                <a:latin typeface="Cambria" panose="02040503050406030204" pitchFamily="18" charset="0"/>
              </a:rPr>
              <a:t>có</a:t>
            </a:r>
            <a:r>
              <a:rPr lang="en-US" sz="3600" dirty="0">
                <a:latin typeface="Cambria" panose="02040503050406030204" pitchFamily="18" charset="0"/>
              </a:rPr>
              <a:t> </a:t>
            </a:r>
            <a:r>
              <a:rPr lang="en-US" sz="3600" dirty="0" err="1">
                <a:latin typeface="Cambria" panose="02040503050406030204" pitchFamily="18" charset="0"/>
              </a:rPr>
              <a:t>quyền</a:t>
            </a:r>
            <a:r>
              <a:rPr lang="en-US" sz="3600" dirty="0">
                <a:latin typeface="Cambria" panose="02040503050406030204" pitchFamily="18" charset="0"/>
              </a:rPr>
              <a:t> </a:t>
            </a:r>
            <a:r>
              <a:rPr lang="en-US" sz="3600" dirty="0" err="1">
                <a:latin typeface="Cambria" panose="02040503050406030204" pitchFamily="18" charset="0"/>
              </a:rPr>
              <a:t>được</a:t>
            </a:r>
            <a:r>
              <a:rPr lang="en-US" sz="3600" dirty="0">
                <a:latin typeface="Cambria" panose="02040503050406030204" pitchFamily="18" charset="0"/>
              </a:rPr>
              <a:t> </a:t>
            </a:r>
            <a:r>
              <a:rPr lang="en-US" sz="3600" dirty="0" err="1">
                <a:latin typeface="Cambria" panose="02040503050406030204" pitchFamily="18" charset="0"/>
              </a:rPr>
              <a:t>bảo</a:t>
            </a:r>
            <a:r>
              <a:rPr lang="en-US" sz="3600" dirty="0">
                <a:latin typeface="Cambria" panose="02040503050406030204" pitchFamily="18" charset="0"/>
              </a:rPr>
              <a:t> </a:t>
            </a:r>
            <a:r>
              <a:rPr lang="en-US" sz="3600" dirty="0" err="1">
                <a:latin typeface="Cambria" panose="02040503050406030204" pitchFamily="18" charset="0"/>
              </a:rPr>
              <a:t>vệ</a:t>
            </a:r>
            <a:r>
              <a:rPr lang="en-US" sz="3600" dirty="0">
                <a:latin typeface="Cambria" panose="02040503050406030204" pitchFamily="18" charset="0"/>
              </a:rPr>
              <a:t> </a:t>
            </a:r>
            <a:r>
              <a:rPr lang="en-US" sz="3600" dirty="0" err="1">
                <a:latin typeface="Cambria" panose="02040503050406030204" pitchFamily="18" charset="0"/>
              </a:rPr>
              <a:t>chăm</a:t>
            </a:r>
            <a:r>
              <a:rPr lang="en-US" sz="3600" dirty="0">
                <a:latin typeface="Cambria" panose="02040503050406030204" pitchFamily="18" charset="0"/>
              </a:rPr>
              <a:t> </a:t>
            </a:r>
            <a:r>
              <a:rPr lang="en-US" sz="3600" dirty="0" err="1">
                <a:latin typeface="Cambria" panose="02040503050406030204" pitchFamily="18" charset="0"/>
              </a:rPr>
              <a:t>sóc</a:t>
            </a:r>
            <a:r>
              <a:rPr lang="en-US" sz="3600" dirty="0">
                <a:latin typeface="Cambria" panose="02040503050406030204" pitchFamily="18" charset="0"/>
              </a:rPr>
              <a:t> </a:t>
            </a:r>
            <a:r>
              <a:rPr lang="en-US" sz="3600" dirty="0" err="1">
                <a:latin typeface="Cambria" panose="02040503050406030204" pitchFamily="18" charset="0"/>
              </a:rPr>
              <a:t>bởi</a:t>
            </a:r>
            <a:r>
              <a:rPr lang="en-US" sz="3600" dirty="0">
                <a:latin typeface="Cambria" panose="02040503050406030204" pitchFamily="18" charset="0"/>
              </a:rPr>
              <a:t> </a:t>
            </a:r>
            <a:r>
              <a:rPr lang="en-US" sz="3600" dirty="0" err="1">
                <a:latin typeface="Cambria" panose="02040503050406030204" pitchFamily="18" charset="0"/>
              </a:rPr>
              <a:t>gia</a:t>
            </a:r>
            <a:r>
              <a:rPr lang="en-US" sz="3600" dirty="0">
                <a:latin typeface="Cambria" panose="02040503050406030204" pitchFamily="18" charset="0"/>
              </a:rPr>
              <a:t> </a:t>
            </a:r>
            <a:r>
              <a:rPr lang="en-US" sz="3600" dirty="0" err="1">
                <a:latin typeface="Cambria" panose="02040503050406030204" pitchFamily="18" charset="0"/>
              </a:rPr>
              <a:t>đình</a:t>
            </a:r>
            <a:r>
              <a:rPr lang="en-US" sz="3600" dirty="0">
                <a:latin typeface="Cambria" panose="02040503050406030204" pitchFamily="18" charset="0"/>
              </a:rPr>
              <a:t>, </a:t>
            </a:r>
            <a:r>
              <a:rPr lang="en-US" sz="3600" dirty="0" err="1">
                <a:latin typeface="Cambria" panose="02040503050406030204" pitchFamily="18" charset="0"/>
              </a:rPr>
              <a:t>nhà</a:t>
            </a:r>
            <a:r>
              <a:rPr lang="en-US" sz="3600" dirty="0">
                <a:latin typeface="Cambria" panose="02040503050406030204" pitchFamily="18" charset="0"/>
              </a:rPr>
              <a:t> </a:t>
            </a:r>
            <a:r>
              <a:rPr lang="en-US" sz="3600" dirty="0" err="1">
                <a:latin typeface="Cambria" panose="02040503050406030204" pitchFamily="18" charset="0"/>
              </a:rPr>
              <a:t>trường</a:t>
            </a:r>
            <a:r>
              <a:rPr lang="en-US" sz="3600" dirty="0">
                <a:latin typeface="Cambria" panose="02040503050406030204" pitchFamily="18" charset="0"/>
              </a:rPr>
              <a:t>, </a:t>
            </a:r>
            <a:r>
              <a:rPr lang="en-US" sz="3600" dirty="0" err="1">
                <a:latin typeface="Cambria" panose="02040503050406030204" pitchFamily="18" charset="0"/>
              </a:rPr>
              <a:t>cơ</a:t>
            </a:r>
            <a:r>
              <a:rPr lang="en-US" sz="3600" dirty="0">
                <a:latin typeface="Cambria" panose="02040503050406030204" pitchFamily="18" charset="0"/>
              </a:rPr>
              <a:t> </a:t>
            </a:r>
            <a:r>
              <a:rPr lang="en-US" sz="3600" dirty="0" err="1">
                <a:latin typeface="Cambria" panose="02040503050406030204" pitchFamily="18" charset="0"/>
              </a:rPr>
              <a:t>sở</a:t>
            </a:r>
            <a:r>
              <a:rPr lang="en-US" sz="3600" dirty="0">
                <a:latin typeface="Cambria" panose="02040503050406030204" pitchFamily="18" charset="0"/>
              </a:rPr>
              <a:t> </a:t>
            </a:r>
            <a:r>
              <a:rPr lang="en-US" sz="3600" dirty="0" err="1">
                <a:latin typeface="Cambria" panose="02040503050406030204" pitchFamily="18" charset="0"/>
              </a:rPr>
              <a:t>trợ</a:t>
            </a:r>
            <a:r>
              <a:rPr lang="en-US" sz="3600" dirty="0">
                <a:latin typeface="Cambria" panose="02040503050406030204" pitchFamily="18" charset="0"/>
              </a:rPr>
              <a:t> </a:t>
            </a:r>
            <a:r>
              <a:rPr lang="en-US" sz="3600" dirty="0" err="1">
                <a:latin typeface="Cambria" panose="02040503050406030204" pitchFamily="18" charset="0"/>
              </a:rPr>
              <a:t>giúp</a:t>
            </a:r>
            <a:r>
              <a:rPr lang="en-US" sz="3600" dirty="0">
                <a:latin typeface="Cambria" panose="02040503050406030204" pitchFamily="18" charset="0"/>
              </a:rPr>
              <a:t> </a:t>
            </a:r>
            <a:r>
              <a:rPr lang="en-US" sz="3600" dirty="0" err="1">
                <a:latin typeface="Cambria" panose="02040503050406030204" pitchFamily="18" charset="0"/>
              </a:rPr>
              <a:t>xã</a:t>
            </a:r>
            <a:r>
              <a:rPr lang="en-US" sz="3600" dirty="0">
                <a:latin typeface="Cambria" panose="02040503050406030204" pitchFamily="18" charset="0"/>
              </a:rPr>
              <a:t> </a:t>
            </a:r>
            <a:r>
              <a:rPr lang="en-US" sz="3600" dirty="0" err="1">
                <a:latin typeface="Cambria" panose="02040503050406030204" pitchFamily="18" charset="0"/>
              </a:rPr>
              <a:t>hội</a:t>
            </a:r>
            <a:r>
              <a:rPr lang="en-US" sz="3600" dirty="0">
                <a:latin typeface="Cambria" panose="02040503050406030204" pitchFamily="18" charset="0"/>
              </a:rPr>
              <a:t> </a:t>
            </a:r>
            <a:r>
              <a:rPr lang="en-US" sz="3600" dirty="0" err="1">
                <a:latin typeface="Cambria" panose="02040503050406030204" pitchFamily="18" charset="0"/>
              </a:rPr>
              <a:t>và</a:t>
            </a:r>
            <a:r>
              <a:rPr lang="en-US" sz="3600" dirty="0">
                <a:latin typeface="Cambria" panose="02040503050406030204" pitchFamily="18" charset="0"/>
              </a:rPr>
              <a:t> </a:t>
            </a:r>
            <a:r>
              <a:rPr lang="en-US" sz="3600" dirty="0" err="1">
                <a:latin typeface="Cambria" panose="02040503050406030204" pitchFamily="18" charset="0"/>
              </a:rPr>
              <a:t>cơ</a:t>
            </a:r>
            <a:r>
              <a:rPr lang="en-US" sz="3600" dirty="0">
                <a:latin typeface="Cambria" panose="02040503050406030204" pitchFamily="18" charset="0"/>
              </a:rPr>
              <a:t> </a:t>
            </a:r>
            <a:r>
              <a:rPr lang="en-US" sz="3600" dirty="0" err="1">
                <a:latin typeface="Cambria" panose="02040503050406030204" pitchFamily="18" charset="0"/>
              </a:rPr>
              <a:t>sở</a:t>
            </a:r>
            <a:r>
              <a:rPr lang="en-US" sz="3600" dirty="0">
                <a:latin typeface="Cambria" panose="02040503050406030204" pitchFamily="18" charset="0"/>
              </a:rPr>
              <a:t> </a:t>
            </a:r>
            <a:r>
              <a:rPr lang="en-US" sz="3600" dirty="0" err="1">
                <a:latin typeface="Cambria" panose="02040503050406030204" pitchFamily="18" charset="0"/>
              </a:rPr>
              <a:t>giáo</a:t>
            </a:r>
            <a:r>
              <a:rPr lang="en-US" sz="3600" dirty="0">
                <a:latin typeface="Cambria" panose="02040503050406030204" pitchFamily="18" charset="0"/>
              </a:rPr>
              <a:t> </a:t>
            </a:r>
            <a:r>
              <a:rPr lang="en-US" sz="3600" dirty="0" err="1">
                <a:latin typeface="Cambria" panose="02040503050406030204" pitchFamily="18" charset="0"/>
              </a:rPr>
              <a:t>dục</a:t>
            </a:r>
            <a:r>
              <a:rPr lang="en-US" sz="3600" dirty="0">
                <a:latin typeface="Cambria" panose="02040503050406030204" pitchFamily="18" charset="0"/>
              </a:rPr>
              <a:t> </a:t>
            </a:r>
            <a:r>
              <a:rPr lang="en-US" sz="3600" dirty="0" err="1">
                <a:latin typeface="Cambria" panose="02040503050406030204" pitchFamily="18" charset="0"/>
              </a:rPr>
              <a:t>khác</a:t>
            </a:r>
            <a:r>
              <a:rPr lang="en-US" sz="3600" dirty="0">
                <a:latin typeface="Cambria" panose="02040503050406030204" pitchFamily="18" charset="0"/>
              </a:rPr>
              <a:t>, </a:t>
            </a:r>
            <a:r>
              <a:rPr lang="en-US" sz="3600" dirty="0" err="1">
                <a:latin typeface="Cambria" panose="02040503050406030204" pitchFamily="18" charset="0"/>
              </a:rPr>
              <a:t>cộng</a:t>
            </a:r>
            <a:r>
              <a:rPr lang="en-US" sz="3600" dirty="0">
                <a:latin typeface="Cambria" panose="02040503050406030204" pitchFamily="18" charset="0"/>
              </a:rPr>
              <a:t> </a:t>
            </a:r>
            <a:r>
              <a:rPr lang="en-US" sz="3600" dirty="0" err="1">
                <a:latin typeface="Cambria" panose="02040503050406030204" pitchFamily="18" charset="0"/>
              </a:rPr>
              <a:t>đồng</a:t>
            </a:r>
            <a:r>
              <a:rPr lang="en-US" sz="3600" dirty="0">
                <a:latin typeface="Cambria" panose="02040503050406030204" pitchFamily="18" charset="0"/>
              </a:rPr>
              <a:t>, </a:t>
            </a:r>
            <a:r>
              <a:rPr lang="en-US" sz="3600" dirty="0" err="1">
                <a:latin typeface="Cambria" panose="02040503050406030204" pitchFamily="18" charset="0"/>
              </a:rPr>
              <a:t>xã</a:t>
            </a:r>
            <a:r>
              <a:rPr lang="en-US" sz="3600" dirty="0">
                <a:latin typeface="Cambria" panose="02040503050406030204" pitchFamily="18" charset="0"/>
              </a:rPr>
              <a:t> </a:t>
            </a:r>
            <a:r>
              <a:rPr lang="en-US" sz="3600" dirty="0" err="1">
                <a:latin typeface="Cambria" panose="02040503050406030204" pitchFamily="18" charset="0"/>
              </a:rPr>
              <a:t>hội</a:t>
            </a:r>
            <a:r>
              <a:rPr lang="en-US" sz="3600" dirty="0">
                <a:latin typeface="Cambria" panose="02040503050406030204" pitchFamily="18" charset="0"/>
              </a:rPr>
              <a:t>. </a:t>
            </a:r>
            <a:r>
              <a:rPr lang="en-US" sz="3600" dirty="0" err="1">
                <a:latin typeface="Cambria" panose="02040503050406030204" pitchFamily="18" charset="0"/>
              </a:rPr>
              <a:t>Đồng</a:t>
            </a:r>
            <a:r>
              <a:rPr lang="en-US" sz="3600" dirty="0">
                <a:latin typeface="Cambria" panose="02040503050406030204" pitchFamily="18" charset="0"/>
              </a:rPr>
              <a:t> </a:t>
            </a:r>
            <a:r>
              <a:rPr lang="en-US" sz="3600" dirty="0" err="1">
                <a:latin typeface="Cambria" panose="02040503050406030204" pitchFamily="18" charset="0"/>
              </a:rPr>
              <a:t>thời</a:t>
            </a:r>
            <a:r>
              <a:rPr lang="en-US" sz="3600" dirty="0">
                <a:latin typeface="Cambria" panose="02040503050406030204" pitchFamily="18" charset="0"/>
              </a:rPr>
              <a:t>, </a:t>
            </a:r>
            <a:r>
              <a:rPr lang="en-US" sz="3600" dirty="0" err="1">
                <a:latin typeface="Cambria" panose="02040503050406030204" pitchFamily="18" charset="0"/>
              </a:rPr>
              <a:t>trẻ</a:t>
            </a:r>
            <a:r>
              <a:rPr lang="en-US" sz="3600" dirty="0">
                <a:latin typeface="Cambria" panose="02040503050406030204" pitchFamily="18" charset="0"/>
              </a:rPr>
              <a:t> </a:t>
            </a:r>
            <a:r>
              <a:rPr lang="en-US" sz="3600" dirty="0" err="1">
                <a:latin typeface="Cambria" panose="02040503050406030204" pitchFamily="18" charset="0"/>
              </a:rPr>
              <a:t>em</a:t>
            </a:r>
            <a:r>
              <a:rPr lang="en-US" sz="3600" dirty="0">
                <a:latin typeface="Cambria" panose="02040503050406030204" pitchFamily="18" charset="0"/>
              </a:rPr>
              <a:t> </a:t>
            </a:r>
            <a:r>
              <a:rPr lang="en-US" sz="3600" dirty="0" err="1">
                <a:latin typeface="Cambria" panose="02040503050406030204" pitchFamily="18" charset="0"/>
              </a:rPr>
              <a:t>cũng</a:t>
            </a:r>
            <a:r>
              <a:rPr lang="en-US" sz="3600" dirty="0">
                <a:latin typeface="Cambria" panose="02040503050406030204" pitchFamily="18" charset="0"/>
              </a:rPr>
              <a:t> </a:t>
            </a:r>
            <a:r>
              <a:rPr lang="en-US" sz="3600" dirty="0" err="1">
                <a:latin typeface="Cambria" panose="02040503050406030204" pitchFamily="18" charset="0"/>
              </a:rPr>
              <a:t>phải</a:t>
            </a:r>
            <a:r>
              <a:rPr lang="en-US" sz="3600" dirty="0">
                <a:latin typeface="Cambria" panose="02040503050406030204" pitchFamily="18" charset="0"/>
              </a:rPr>
              <a:t> </a:t>
            </a:r>
            <a:r>
              <a:rPr lang="en-US" sz="3600" dirty="0" err="1">
                <a:latin typeface="Cambria" panose="02040503050406030204" pitchFamily="18" charset="0"/>
              </a:rPr>
              <a:t>có</a:t>
            </a:r>
            <a:r>
              <a:rPr lang="en-US" sz="3600" dirty="0">
                <a:latin typeface="Cambria" panose="02040503050406030204" pitchFamily="18" charset="0"/>
              </a:rPr>
              <a:t> </a:t>
            </a:r>
            <a:r>
              <a:rPr lang="en-US" sz="3600" dirty="0" err="1">
                <a:latin typeface="Cambria" panose="02040503050406030204" pitchFamily="18" charset="0"/>
              </a:rPr>
              <a:t>bổn</a:t>
            </a:r>
            <a:r>
              <a:rPr lang="en-US" sz="3600" dirty="0">
                <a:latin typeface="Cambria" panose="02040503050406030204" pitchFamily="18" charset="0"/>
              </a:rPr>
              <a:t> </a:t>
            </a:r>
            <a:r>
              <a:rPr lang="en-US" sz="3600" dirty="0" err="1">
                <a:latin typeface="Cambria" panose="02040503050406030204" pitchFamily="18" charset="0"/>
              </a:rPr>
              <a:t>phận</a:t>
            </a:r>
            <a:r>
              <a:rPr lang="en-US" sz="3600" dirty="0">
                <a:latin typeface="Cambria" panose="02040503050406030204" pitchFamily="18" charset="0"/>
              </a:rPr>
              <a:t> </a:t>
            </a:r>
            <a:r>
              <a:rPr lang="en-US" sz="3600" dirty="0" err="1">
                <a:latin typeface="Cambria" panose="02040503050406030204" pitchFamily="18" charset="0"/>
              </a:rPr>
              <a:t>với</a:t>
            </a:r>
            <a:r>
              <a:rPr lang="en-US" sz="3600" dirty="0">
                <a:latin typeface="Cambria" panose="02040503050406030204" pitchFamily="18" charset="0"/>
              </a:rPr>
              <a:t> </a:t>
            </a:r>
            <a:r>
              <a:rPr lang="en-US" sz="3600" dirty="0" err="1">
                <a:latin typeface="Cambria" panose="02040503050406030204" pitchFamily="18" charset="0"/>
              </a:rPr>
              <a:t>những</a:t>
            </a:r>
            <a:r>
              <a:rPr lang="en-US" sz="3600" dirty="0">
                <a:latin typeface="Cambria" panose="02040503050406030204" pitchFamily="18" charset="0"/>
              </a:rPr>
              <a:t> </a:t>
            </a:r>
            <a:r>
              <a:rPr lang="en-US" sz="3600" dirty="0" err="1">
                <a:latin typeface="Cambria" panose="02040503050406030204" pitchFamily="18" charset="0"/>
              </a:rPr>
              <a:t>người</a:t>
            </a:r>
            <a:r>
              <a:rPr lang="en-US" sz="3600" dirty="0">
                <a:latin typeface="Cambria" panose="02040503050406030204" pitchFamily="18" charset="0"/>
              </a:rPr>
              <a:t> </a:t>
            </a:r>
            <a:r>
              <a:rPr lang="en-US" sz="3600" dirty="0" err="1">
                <a:latin typeface="Cambria" panose="02040503050406030204" pitchFamily="18" charset="0"/>
              </a:rPr>
              <a:t>mà</a:t>
            </a:r>
            <a:r>
              <a:rPr lang="en-US" sz="3600" dirty="0">
                <a:latin typeface="Cambria" panose="02040503050406030204" pitchFamily="18" charset="0"/>
              </a:rPr>
              <a:t> </a:t>
            </a:r>
            <a:r>
              <a:rPr lang="en-US" sz="3600" dirty="0" err="1">
                <a:latin typeface="Cambria" panose="02040503050406030204" pitchFamily="18" charset="0"/>
              </a:rPr>
              <a:t>đã</a:t>
            </a:r>
            <a:r>
              <a:rPr lang="en-US" sz="3600" dirty="0">
                <a:latin typeface="Cambria" panose="02040503050406030204" pitchFamily="18" charset="0"/>
              </a:rPr>
              <a:t> </a:t>
            </a:r>
            <a:r>
              <a:rPr lang="en-US" sz="3600" dirty="0" err="1">
                <a:latin typeface="Cambria" panose="02040503050406030204" pitchFamily="18" charset="0"/>
              </a:rPr>
              <a:t>thực</a:t>
            </a:r>
            <a:r>
              <a:rPr lang="en-US" sz="3600" dirty="0">
                <a:latin typeface="Cambria" panose="02040503050406030204" pitchFamily="18" charset="0"/>
              </a:rPr>
              <a:t> </a:t>
            </a:r>
            <a:r>
              <a:rPr lang="en-US" sz="3600" dirty="0" err="1">
                <a:latin typeface="Cambria" panose="02040503050406030204" pitchFamily="18" charset="0"/>
              </a:rPr>
              <a:t>hiện</a:t>
            </a:r>
            <a:r>
              <a:rPr lang="en-US" sz="3600" dirty="0">
                <a:latin typeface="Cambria" panose="02040503050406030204" pitchFamily="18" charset="0"/>
              </a:rPr>
              <a:t> </a:t>
            </a:r>
            <a:r>
              <a:rPr lang="en-US" sz="3600" dirty="0" err="1">
                <a:latin typeface="Cambria" panose="02040503050406030204" pitchFamily="18" charset="0"/>
              </a:rPr>
              <a:t>trách</a:t>
            </a:r>
            <a:r>
              <a:rPr lang="en-US" sz="3600" dirty="0">
                <a:latin typeface="Cambria" panose="02040503050406030204" pitchFamily="18" charset="0"/>
              </a:rPr>
              <a:t> </a:t>
            </a:r>
            <a:r>
              <a:rPr lang="en-US" sz="3600" dirty="0" err="1">
                <a:latin typeface="Cambria" panose="02040503050406030204" pitchFamily="18" charset="0"/>
              </a:rPr>
              <a:t>nhiệm</a:t>
            </a:r>
            <a:r>
              <a:rPr lang="en-US" sz="3600" dirty="0">
                <a:latin typeface="Cambria" panose="02040503050406030204" pitchFamily="18" charset="0"/>
              </a:rPr>
              <a:t> </a:t>
            </a:r>
            <a:r>
              <a:rPr lang="en-US" sz="3600" dirty="0" err="1">
                <a:latin typeface="Cambria" panose="02040503050406030204" pitchFamily="18" charset="0"/>
              </a:rPr>
              <a:t>bảo</a:t>
            </a:r>
            <a:r>
              <a:rPr lang="en-US" sz="3600" dirty="0">
                <a:latin typeface="Cambria" panose="02040503050406030204" pitchFamily="18" charset="0"/>
              </a:rPr>
              <a:t> </a:t>
            </a:r>
            <a:r>
              <a:rPr lang="en-US" sz="3600" dirty="0" err="1">
                <a:latin typeface="Cambria" panose="02040503050406030204" pitchFamily="18" charset="0"/>
              </a:rPr>
              <a:t>vệ</a:t>
            </a:r>
            <a:r>
              <a:rPr lang="en-US" sz="3600" dirty="0">
                <a:latin typeface="Cambria" panose="02040503050406030204" pitchFamily="18" charset="0"/>
              </a:rPr>
              <a:t> </a:t>
            </a:r>
            <a:r>
              <a:rPr lang="en-US" sz="3600" dirty="0" err="1">
                <a:latin typeface="Cambria" panose="02040503050406030204" pitchFamily="18" charset="0"/>
              </a:rPr>
              <a:t>chăm</a:t>
            </a:r>
            <a:r>
              <a:rPr lang="en-US" sz="3600" dirty="0">
                <a:latin typeface="Cambria" panose="02040503050406030204" pitchFamily="18" charset="0"/>
              </a:rPr>
              <a:t> </a:t>
            </a:r>
            <a:r>
              <a:rPr lang="en-US" sz="3600" dirty="0" err="1">
                <a:latin typeface="Cambria" panose="02040503050406030204" pitchFamily="18" charset="0"/>
              </a:rPr>
              <a:t>sóc</a:t>
            </a:r>
            <a:r>
              <a:rPr lang="en-US" sz="3600" dirty="0">
                <a:latin typeface="Cambria" panose="02040503050406030204" pitchFamily="18" charset="0"/>
              </a:rPr>
              <a:t> </a:t>
            </a:r>
            <a:r>
              <a:rPr lang="en-US" sz="3600" dirty="0" err="1">
                <a:latin typeface="Cambria" panose="02040503050406030204" pitchFamily="18" charset="0"/>
              </a:rPr>
              <a:t>mình</a:t>
            </a:r>
            <a:r>
              <a:rPr lang="en-US" sz="3600" dirty="0">
                <a:latin typeface="Cambria" panose="02040503050406030204" pitchFamily="18" charset="0"/>
              </a:rPr>
              <a:t>. </a:t>
            </a:r>
            <a:r>
              <a:rPr lang="en-US" sz="3600" dirty="0" err="1">
                <a:latin typeface="Cambria" panose="02040503050406030204" pitchFamily="18" charset="0"/>
              </a:rPr>
              <a:t>Các</a:t>
            </a:r>
            <a:r>
              <a:rPr lang="en-US" sz="3600" dirty="0">
                <a:latin typeface="Cambria" panose="02040503050406030204" pitchFamily="18" charset="0"/>
              </a:rPr>
              <a:t> </a:t>
            </a:r>
            <a:r>
              <a:rPr lang="en-US" sz="3600" dirty="0" err="1">
                <a:latin typeface="Cambria" panose="02040503050406030204" pitchFamily="18" charset="0"/>
              </a:rPr>
              <a:t>bạn</a:t>
            </a:r>
            <a:r>
              <a:rPr lang="en-US" sz="3600" dirty="0">
                <a:latin typeface="Cambria" panose="02040503050406030204" pitchFamily="18" charset="0"/>
              </a:rPr>
              <a:t> </a:t>
            </a:r>
            <a:r>
              <a:rPr lang="en-US" sz="3600" dirty="0" err="1">
                <a:latin typeface="Cambria" panose="02040503050406030204" pitchFamily="18" charset="0"/>
              </a:rPr>
              <a:t>trong</a:t>
            </a:r>
            <a:r>
              <a:rPr lang="en-US" sz="3600" dirty="0">
                <a:latin typeface="Cambria" panose="02040503050406030204" pitchFamily="18" charset="0"/>
              </a:rPr>
              <a:t> </a:t>
            </a:r>
            <a:r>
              <a:rPr lang="en-US" sz="3600" dirty="0" err="1">
                <a:latin typeface="Cambria" panose="02040503050406030204" pitchFamily="18" charset="0"/>
              </a:rPr>
              <a:t>tranh</a:t>
            </a:r>
            <a:r>
              <a:rPr lang="en-US" sz="3600" dirty="0">
                <a:latin typeface="Cambria" panose="02040503050406030204" pitchFamily="18" charset="0"/>
              </a:rPr>
              <a:t> </a:t>
            </a:r>
            <a:r>
              <a:rPr lang="en-US" sz="3600" dirty="0" err="1">
                <a:latin typeface="Cambria" panose="02040503050406030204" pitchFamily="18" charset="0"/>
              </a:rPr>
              <a:t>đã</a:t>
            </a:r>
            <a:r>
              <a:rPr lang="en-US" sz="3600" dirty="0">
                <a:latin typeface="Cambria" panose="02040503050406030204" pitchFamily="18" charset="0"/>
              </a:rPr>
              <a:t> </a:t>
            </a:r>
            <a:r>
              <a:rPr lang="en-US" sz="3600" dirty="0" err="1">
                <a:latin typeface="Cambria" panose="02040503050406030204" pitchFamily="18" charset="0"/>
              </a:rPr>
              <a:t>thực</a:t>
            </a:r>
            <a:r>
              <a:rPr lang="en-US" sz="3600" dirty="0">
                <a:latin typeface="Cambria" panose="02040503050406030204" pitchFamily="18" charset="0"/>
              </a:rPr>
              <a:t> </a:t>
            </a:r>
            <a:r>
              <a:rPr lang="en-US" sz="3600" dirty="0" err="1">
                <a:latin typeface="Cambria" panose="02040503050406030204" pitchFamily="18" charset="0"/>
              </a:rPr>
              <a:t>hiện</a:t>
            </a:r>
            <a:r>
              <a:rPr lang="en-US" sz="3600" dirty="0">
                <a:latin typeface="Cambria" panose="02040503050406030204" pitchFamily="18" charset="0"/>
              </a:rPr>
              <a:t> </a:t>
            </a:r>
            <a:r>
              <a:rPr lang="en-US" sz="3600" dirty="0" err="1">
                <a:latin typeface="Cambria" panose="02040503050406030204" pitchFamily="18" charset="0"/>
              </a:rPr>
              <a:t>các</a:t>
            </a:r>
            <a:r>
              <a:rPr lang="en-US" sz="3600" dirty="0">
                <a:latin typeface="Cambria" panose="02040503050406030204" pitchFamily="18" charset="0"/>
              </a:rPr>
              <a:t> </a:t>
            </a:r>
            <a:r>
              <a:rPr lang="en-US" sz="3600" dirty="0" err="1">
                <a:latin typeface="Cambria" panose="02040503050406030204" pitchFamily="18" charset="0"/>
              </a:rPr>
              <a:t>bổn</a:t>
            </a:r>
            <a:r>
              <a:rPr lang="en-US" sz="3600" dirty="0">
                <a:latin typeface="Cambria" panose="02040503050406030204" pitchFamily="18" charset="0"/>
              </a:rPr>
              <a:t> </a:t>
            </a:r>
            <a:r>
              <a:rPr lang="en-US" sz="3600" dirty="0" err="1">
                <a:latin typeface="Cambria" panose="02040503050406030204" pitchFamily="18" charset="0"/>
              </a:rPr>
              <a:t>phận</a:t>
            </a:r>
            <a:r>
              <a:rPr lang="en-US" sz="3600" dirty="0">
                <a:latin typeface="Cambria" panose="02040503050406030204" pitchFamily="18" charset="0"/>
              </a:rPr>
              <a:t>: </a:t>
            </a:r>
            <a:r>
              <a:rPr lang="en-US" sz="3600" dirty="0" err="1">
                <a:latin typeface="Cambria" panose="02040503050406030204" pitchFamily="18" charset="0"/>
              </a:rPr>
              <a:t>Giữ</a:t>
            </a:r>
            <a:r>
              <a:rPr lang="en-US" sz="3600" dirty="0">
                <a:latin typeface="Cambria" panose="02040503050406030204" pitchFamily="18" charset="0"/>
              </a:rPr>
              <a:t> </a:t>
            </a:r>
            <a:r>
              <a:rPr lang="en-US" sz="3600" dirty="0" err="1">
                <a:latin typeface="Cambria" panose="02040503050406030204" pitchFamily="18" charset="0"/>
              </a:rPr>
              <a:t>gìn</a:t>
            </a:r>
            <a:r>
              <a:rPr lang="en-US" sz="3600" dirty="0">
                <a:latin typeface="Cambria" panose="02040503050406030204" pitchFamily="18" charset="0"/>
              </a:rPr>
              <a:t> </a:t>
            </a:r>
            <a:r>
              <a:rPr lang="en-US" sz="3600" dirty="0" err="1">
                <a:latin typeface="Cambria" panose="02040503050406030204" pitchFamily="18" charset="0"/>
              </a:rPr>
              <a:t>vệ</a:t>
            </a:r>
            <a:r>
              <a:rPr lang="en-US" sz="3600" dirty="0">
                <a:latin typeface="Cambria" panose="02040503050406030204" pitchFamily="18" charset="0"/>
              </a:rPr>
              <a:t> </a:t>
            </a:r>
            <a:r>
              <a:rPr lang="en-US" sz="3600" dirty="0" err="1">
                <a:latin typeface="Cambria" panose="02040503050406030204" pitchFamily="18" charset="0"/>
              </a:rPr>
              <a:t>sinh</a:t>
            </a:r>
            <a:r>
              <a:rPr lang="en-US" sz="3600" dirty="0">
                <a:latin typeface="Cambria" panose="02040503050406030204" pitchFamily="18" charset="0"/>
              </a:rPr>
              <a:t>, </a:t>
            </a:r>
            <a:r>
              <a:rPr lang="en-US" sz="3600" dirty="0" err="1">
                <a:latin typeface="Cambria" panose="02040503050406030204" pitchFamily="18" charset="0"/>
              </a:rPr>
              <a:t>rèn</a:t>
            </a:r>
            <a:r>
              <a:rPr lang="en-US" sz="3600" dirty="0">
                <a:latin typeface="Cambria" panose="02040503050406030204" pitchFamily="18" charset="0"/>
              </a:rPr>
              <a:t> </a:t>
            </a:r>
            <a:r>
              <a:rPr lang="en-US" sz="3600" dirty="0" err="1">
                <a:latin typeface="Cambria" panose="02040503050406030204" pitchFamily="18" charset="0"/>
              </a:rPr>
              <a:t>luyện</a:t>
            </a:r>
            <a:r>
              <a:rPr lang="en-US" sz="3600" dirty="0">
                <a:latin typeface="Cambria" panose="02040503050406030204" pitchFamily="18" charset="0"/>
              </a:rPr>
              <a:t> </a:t>
            </a:r>
            <a:r>
              <a:rPr lang="en-US" sz="3600" dirty="0" err="1">
                <a:latin typeface="Cambria" panose="02040503050406030204" pitchFamily="18" charset="0"/>
              </a:rPr>
              <a:t>thân</a:t>
            </a:r>
            <a:r>
              <a:rPr lang="en-US" sz="3600" dirty="0">
                <a:latin typeface="Cambria" panose="02040503050406030204" pitchFamily="18" charset="0"/>
              </a:rPr>
              <a:t> </a:t>
            </a:r>
            <a:r>
              <a:rPr lang="en-US" sz="3600" dirty="0" err="1">
                <a:latin typeface="Cambria" panose="02040503050406030204" pitchFamily="18" charset="0"/>
              </a:rPr>
              <a:t>thể</a:t>
            </a:r>
            <a:r>
              <a:rPr lang="en-US" sz="3600" dirty="0">
                <a:latin typeface="Cambria" panose="02040503050406030204" pitchFamily="18" charset="0"/>
              </a:rPr>
              <a:t>; </a:t>
            </a:r>
            <a:r>
              <a:rPr lang="en-US" sz="3600" dirty="0" err="1">
                <a:latin typeface="Cambria" panose="02040503050406030204" pitchFamily="18" charset="0"/>
              </a:rPr>
              <a:t>Giúp</a:t>
            </a:r>
            <a:r>
              <a:rPr lang="en-US" sz="3600" dirty="0">
                <a:latin typeface="Cambria" panose="02040503050406030204" pitchFamily="18" charset="0"/>
              </a:rPr>
              <a:t> </a:t>
            </a:r>
            <a:r>
              <a:rPr lang="en-US" sz="3600" dirty="0" err="1">
                <a:latin typeface="Cambria" panose="02040503050406030204" pitchFamily="18" charset="0"/>
              </a:rPr>
              <a:t>đỡ</a:t>
            </a:r>
            <a:r>
              <a:rPr lang="en-US" sz="3600" dirty="0">
                <a:latin typeface="Cambria" panose="02040503050406030204" pitchFamily="18" charset="0"/>
              </a:rPr>
              <a:t> </a:t>
            </a:r>
            <a:r>
              <a:rPr lang="en-US" sz="3600" dirty="0" err="1">
                <a:latin typeface="Cambria" panose="02040503050406030204" pitchFamily="18" charset="0"/>
              </a:rPr>
              <a:t>bố</a:t>
            </a:r>
            <a:r>
              <a:rPr lang="en-US" sz="3600" dirty="0">
                <a:latin typeface="Cambria" panose="02040503050406030204" pitchFamily="18" charset="0"/>
              </a:rPr>
              <a:t> </a:t>
            </a:r>
            <a:r>
              <a:rPr lang="en-US" sz="3600" dirty="0" err="1">
                <a:latin typeface="Cambria" panose="02040503050406030204" pitchFamily="18" charset="0"/>
              </a:rPr>
              <a:t>mẹ</a:t>
            </a:r>
            <a:r>
              <a:rPr lang="en-US" sz="3600" dirty="0">
                <a:latin typeface="Cambria" panose="02040503050406030204" pitchFamily="18" charset="0"/>
              </a:rPr>
              <a:t> </a:t>
            </a:r>
            <a:r>
              <a:rPr lang="en-US" sz="3600" dirty="0" err="1">
                <a:latin typeface="Cambria" panose="02040503050406030204" pitchFamily="18" charset="0"/>
              </a:rPr>
              <a:t>những</a:t>
            </a:r>
            <a:r>
              <a:rPr lang="en-US" sz="3600" dirty="0">
                <a:latin typeface="Cambria" panose="02040503050406030204" pitchFamily="18" charset="0"/>
              </a:rPr>
              <a:t> </a:t>
            </a:r>
            <a:r>
              <a:rPr lang="en-US" sz="3600" dirty="0" err="1">
                <a:latin typeface="Cambria" panose="02040503050406030204" pitchFamily="18" charset="0"/>
              </a:rPr>
              <a:t>công</a:t>
            </a:r>
            <a:r>
              <a:rPr lang="en-US" sz="3600" dirty="0">
                <a:latin typeface="Cambria" panose="02040503050406030204" pitchFamily="18" charset="0"/>
              </a:rPr>
              <a:t> </a:t>
            </a:r>
            <a:r>
              <a:rPr lang="en-US" sz="3600" dirty="0" err="1">
                <a:latin typeface="Cambria" panose="02040503050406030204" pitchFamily="18" charset="0"/>
              </a:rPr>
              <a:t>việc</a:t>
            </a:r>
            <a:r>
              <a:rPr lang="en-US" sz="3600" dirty="0">
                <a:latin typeface="Cambria" panose="02040503050406030204" pitchFamily="18" charset="0"/>
              </a:rPr>
              <a:t> </a:t>
            </a:r>
            <a:r>
              <a:rPr lang="en-US" sz="3600" dirty="0" err="1">
                <a:latin typeface="Cambria" panose="02040503050406030204" pitchFamily="18" charset="0"/>
              </a:rPr>
              <a:t>phù</a:t>
            </a:r>
            <a:r>
              <a:rPr lang="en-US" sz="3600" dirty="0">
                <a:latin typeface="Cambria" panose="02040503050406030204" pitchFamily="18" charset="0"/>
              </a:rPr>
              <a:t> </a:t>
            </a:r>
            <a:r>
              <a:rPr lang="en-US" sz="3600" dirty="0" err="1">
                <a:latin typeface="Cambria" panose="02040503050406030204" pitchFamily="18" charset="0"/>
              </a:rPr>
              <a:t>hợp</a:t>
            </a:r>
            <a:r>
              <a:rPr lang="en-US" sz="3600" dirty="0">
                <a:latin typeface="Cambria" panose="02040503050406030204" pitchFamily="18" charset="0"/>
              </a:rPr>
              <a:t>; </a:t>
            </a:r>
            <a:r>
              <a:rPr lang="en-US" sz="3600" dirty="0" err="1">
                <a:latin typeface="Cambria" panose="02040503050406030204" pitchFamily="18" charset="0"/>
              </a:rPr>
              <a:t>Kính</a:t>
            </a:r>
            <a:r>
              <a:rPr lang="en-US" sz="3600" dirty="0">
                <a:latin typeface="Cambria" panose="02040503050406030204" pitchFamily="18" charset="0"/>
              </a:rPr>
              <a:t> </a:t>
            </a:r>
            <a:r>
              <a:rPr lang="en-US" sz="3600" dirty="0" err="1">
                <a:latin typeface="Cambria" panose="02040503050406030204" pitchFamily="18" charset="0"/>
              </a:rPr>
              <a:t>trọng</a:t>
            </a:r>
            <a:r>
              <a:rPr lang="en-US" sz="3600" dirty="0">
                <a:latin typeface="Cambria" panose="02040503050406030204" pitchFamily="18" charset="0"/>
              </a:rPr>
              <a:t>, </a:t>
            </a:r>
            <a:r>
              <a:rPr lang="en-US" sz="3600" dirty="0" err="1">
                <a:latin typeface="Cambria" panose="02040503050406030204" pitchFamily="18" charset="0"/>
              </a:rPr>
              <a:t>hiếu</a:t>
            </a:r>
            <a:r>
              <a:rPr lang="en-US" sz="3600" dirty="0">
                <a:latin typeface="Cambria" panose="02040503050406030204" pitchFamily="18" charset="0"/>
              </a:rPr>
              <a:t> </a:t>
            </a:r>
            <a:r>
              <a:rPr lang="en-US" sz="3600" dirty="0" err="1">
                <a:latin typeface="Cambria" panose="02040503050406030204" pitchFamily="18" charset="0"/>
              </a:rPr>
              <a:t>thảo</a:t>
            </a:r>
            <a:r>
              <a:rPr lang="en-US" sz="3600" dirty="0">
                <a:latin typeface="Cambria" panose="02040503050406030204" pitchFamily="18" charset="0"/>
              </a:rPr>
              <a:t> </a:t>
            </a:r>
            <a:r>
              <a:rPr lang="en-US" sz="3600" dirty="0" err="1">
                <a:latin typeface="Cambria" panose="02040503050406030204" pitchFamily="18" charset="0"/>
              </a:rPr>
              <a:t>với</a:t>
            </a:r>
            <a:r>
              <a:rPr lang="en-US" sz="3600" dirty="0">
                <a:latin typeface="Cambria" panose="02040503050406030204" pitchFamily="18" charset="0"/>
              </a:rPr>
              <a:t> </a:t>
            </a:r>
            <a:r>
              <a:rPr lang="en-US" sz="3600" dirty="0" err="1">
                <a:latin typeface="Cambria" panose="02040503050406030204" pitchFamily="18" charset="0"/>
              </a:rPr>
              <a:t>ông</a:t>
            </a:r>
            <a:r>
              <a:rPr lang="en-US" sz="3600" dirty="0">
                <a:latin typeface="Cambria" panose="02040503050406030204" pitchFamily="18" charset="0"/>
              </a:rPr>
              <a:t> </a:t>
            </a:r>
            <a:r>
              <a:rPr lang="en-US" sz="3600" dirty="0" err="1">
                <a:latin typeface="Cambria" panose="02040503050406030204" pitchFamily="18" charset="0"/>
              </a:rPr>
              <a:t>bà</a:t>
            </a:r>
            <a:r>
              <a:rPr lang="en-US" sz="3600" dirty="0">
                <a:latin typeface="Cambria" panose="02040503050406030204" pitchFamily="18" charset="0"/>
              </a:rPr>
              <a:t>, cha </a:t>
            </a:r>
            <a:r>
              <a:rPr lang="en-US" sz="3600" dirty="0" err="1">
                <a:latin typeface="Cambria" panose="02040503050406030204" pitchFamily="18" charset="0"/>
              </a:rPr>
              <a:t>mẹ</a:t>
            </a:r>
            <a:r>
              <a:rPr lang="en-US" sz="3600" dirty="0">
                <a:latin typeface="Cambria" panose="02040503050406030204" pitchFamily="18" charset="0"/>
              </a:rPr>
              <a:t>; </a:t>
            </a:r>
            <a:r>
              <a:rPr lang="en-US" sz="3600" dirty="0" err="1">
                <a:latin typeface="Cambria" panose="02040503050406030204" pitchFamily="18" charset="0"/>
              </a:rPr>
              <a:t>Giúp</a:t>
            </a:r>
            <a:r>
              <a:rPr lang="en-US" sz="3600" dirty="0">
                <a:latin typeface="Cambria" panose="02040503050406030204" pitchFamily="18" charset="0"/>
              </a:rPr>
              <a:t> </a:t>
            </a:r>
            <a:r>
              <a:rPr lang="en-US" sz="3600" dirty="0" err="1">
                <a:latin typeface="Cambria" panose="02040503050406030204" pitchFamily="18" charset="0"/>
              </a:rPr>
              <a:t>đỡ</a:t>
            </a:r>
            <a:r>
              <a:rPr lang="en-US" sz="3600" dirty="0">
                <a:latin typeface="Cambria" panose="02040503050406030204" pitchFamily="18" charset="0"/>
              </a:rPr>
              <a:t> </a:t>
            </a:r>
            <a:r>
              <a:rPr lang="en-US" sz="3600" dirty="0" err="1">
                <a:latin typeface="Cambria" panose="02040503050406030204" pitchFamily="18" charset="0"/>
              </a:rPr>
              <a:t>người</a:t>
            </a:r>
            <a:r>
              <a:rPr lang="en-US" sz="3600" dirty="0">
                <a:latin typeface="Cambria" panose="02040503050406030204" pitchFamily="18" charset="0"/>
              </a:rPr>
              <a:t> </a:t>
            </a:r>
            <a:r>
              <a:rPr lang="en-US" sz="3600" dirty="0" err="1">
                <a:latin typeface="Cambria" panose="02040503050406030204" pitchFamily="18" charset="0"/>
              </a:rPr>
              <a:t>có</a:t>
            </a:r>
            <a:r>
              <a:rPr lang="en-US" sz="3600" dirty="0">
                <a:latin typeface="Cambria" panose="02040503050406030204" pitchFamily="18" charset="0"/>
              </a:rPr>
              <a:t> </a:t>
            </a:r>
            <a:r>
              <a:rPr lang="en-US" sz="3600" dirty="0" err="1">
                <a:latin typeface="Cambria" panose="02040503050406030204" pitchFamily="18" charset="0"/>
              </a:rPr>
              <a:t>hoàn</a:t>
            </a:r>
            <a:r>
              <a:rPr lang="en-US" sz="3600" dirty="0">
                <a:latin typeface="Cambria" panose="02040503050406030204" pitchFamily="18" charset="0"/>
              </a:rPr>
              <a:t> </a:t>
            </a:r>
            <a:r>
              <a:rPr lang="en-US" sz="3600" dirty="0" err="1">
                <a:latin typeface="Cambria" panose="02040503050406030204" pitchFamily="18" charset="0"/>
              </a:rPr>
              <a:t>cảnh</a:t>
            </a:r>
            <a:r>
              <a:rPr lang="en-US" sz="3600" dirty="0">
                <a:latin typeface="Cambria" panose="02040503050406030204" pitchFamily="18" charset="0"/>
              </a:rPr>
              <a:t> </a:t>
            </a:r>
            <a:r>
              <a:rPr lang="en-US" sz="3600" dirty="0" err="1">
                <a:latin typeface="Cambria" panose="02040503050406030204" pitchFamily="18" charset="0"/>
              </a:rPr>
              <a:t>khó</a:t>
            </a:r>
            <a:r>
              <a:rPr lang="en-US" sz="3600" dirty="0">
                <a:latin typeface="Cambria" panose="02040503050406030204" pitchFamily="18" charset="0"/>
              </a:rPr>
              <a:t> </a:t>
            </a:r>
            <a:r>
              <a:rPr lang="en-US" sz="3600" dirty="0" err="1">
                <a:latin typeface="Cambria" panose="02040503050406030204" pitchFamily="18" charset="0"/>
              </a:rPr>
              <a:t>khăn</a:t>
            </a:r>
            <a:r>
              <a:rPr lang="en-US" sz="3600" dirty="0">
                <a:latin typeface="Cambria" panose="02040503050406030204" pitchFamily="18" charset="0"/>
              </a:rPr>
              <a:t>; </a:t>
            </a:r>
            <a:r>
              <a:rPr lang="en-US" sz="3600" dirty="0" err="1">
                <a:latin typeface="Cambria" panose="02040503050406030204" pitchFamily="18" charset="0"/>
              </a:rPr>
              <a:t>Giữ</a:t>
            </a:r>
            <a:r>
              <a:rPr lang="en-US" sz="3600" dirty="0">
                <a:latin typeface="Cambria" panose="02040503050406030204" pitchFamily="18" charset="0"/>
              </a:rPr>
              <a:t> </a:t>
            </a:r>
            <a:r>
              <a:rPr lang="en-US" sz="3600" dirty="0" err="1">
                <a:latin typeface="Cambria" panose="02040503050406030204" pitchFamily="18" charset="0"/>
              </a:rPr>
              <a:t>gìn</a:t>
            </a:r>
            <a:r>
              <a:rPr lang="en-US" sz="3600" dirty="0">
                <a:latin typeface="Cambria" panose="02040503050406030204" pitchFamily="18" charset="0"/>
              </a:rPr>
              <a:t>, </a:t>
            </a:r>
            <a:r>
              <a:rPr lang="en-US" sz="3600" dirty="0" err="1">
                <a:latin typeface="Cambria" panose="02040503050406030204" pitchFamily="18" charset="0"/>
              </a:rPr>
              <a:t>bảo</a:t>
            </a:r>
            <a:r>
              <a:rPr lang="en-US" sz="3600" dirty="0">
                <a:latin typeface="Cambria" panose="02040503050406030204" pitchFamily="18" charset="0"/>
              </a:rPr>
              <a:t> </a:t>
            </a:r>
            <a:r>
              <a:rPr lang="en-US" sz="3600" dirty="0" err="1">
                <a:latin typeface="Cambria" panose="02040503050406030204" pitchFamily="18" charset="0"/>
              </a:rPr>
              <a:t>vệ</a:t>
            </a:r>
            <a:r>
              <a:rPr lang="en-US" sz="3600" dirty="0">
                <a:latin typeface="Cambria" panose="02040503050406030204" pitchFamily="18" charset="0"/>
              </a:rPr>
              <a:t> </a:t>
            </a:r>
            <a:r>
              <a:rPr lang="en-US" sz="3600" dirty="0" err="1">
                <a:latin typeface="Cambria" panose="02040503050406030204" pitchFamily="18" charset="0"/>
              </a:rPr>
              <a:t>của</a:t>
            </a:r>
            <a:r>
              <a:rPr lang="en-US" sz="3600" dirty="0">
                <a:latin typeface="Cambria" panose="02040503050406030204" pitchFamily="18" charset="0"/>
              </a:rPr>
              <a:t> </a:t>
            </a:r>
            <a:r>
              <a:rPr lang="en-US" sz="3600" dirty="0" err="1">
                <a:latin typeface="Cambria" panose="02040503050406030204" pitchFamily="18" charset="0"/>
              </a:rPr>
              <a:t>công</a:t>
            </a:r>
            <a:r>
              <a:rPr lang="en-US" sz="3600" dirty="0">
                <a:latin typeface="Cambria" panose="02040503050406030204" pitchFamily="18" charset="0"/>
              </a:rPr>
              <a:t>; </a:t>
            </a:r>
            <a:r>
              <a:rPr lang="en-US" sz="3600" dirty="0" err="1">
                <a:latin typeface="Cambria" panose="02040503050406030204" pitchFamily="18" charset="0"/>
              </a:rPr>
              <a:t>Thương</a:t>
            </a:r>
            <a:r>
              <a:rPr lang="en-US" sz="3600" dirty="0">
                <a:latin typeface="Cambria" panose="02040503050406030204" pitchFamily="18" charset="0"/>
              </a:rPr>
              <a:t> </a:t>
            </a:r>
            <a:r>
              <a:rPr lang="en-US" sz="3600" dirty="0" err="1">
                <a:latin typeface="Cambria" panose="02040503050406030204" pitchFamily="18" charset="0"/>
              </a:rPr>
              <a:t>yêu</a:t>
            </a:r>
            <a:r>
              <a:rPr lang="en-US" sz="3600" dirty="0">
                <a:latin typeface="Cambria" panose="02040503050406030204" pitchFamily="18" charset="0"/>
              </a:rPr>
              <a:t>, </a:t>
            </a:r>
            <a:r>
              <a:rPr lang="en-US" sz="3600" dirty="0" err="1">
                <a:latin typeface="Cambria" panose="02040503050406030204" pitchFamily="18" charset="0"/>
              </a:rPr>
              <a:t>đoàn</a:t>
            </a:r>
            <a:r>
              <a:rPr lang="en-US" sz="3600" dirty="0">
                <a:latin typeface="Cambria" panose="02040503050406030204" pitchFamily="18" charset="0"/>
              </a:rPr>
              <a:t> </a:t>
            </a:r>
            <a:r>
              <a:rPr lang="en-US" sz="3600" dirty="0" err="1">
                <a:latin typeface="Cambria" panose="02040503050406030204" pitchFamily="18" charset="0"/>
              </a:rPr>
              <a:t>kết</a:t>
            </a:r>
            <a:r>
              <a:rPr lang="en-US" sz="3600" dirty="0">
                <a:latin typeface="Cambria" panose="02040503050406030204" pitchFamily="18" charset="0"/>
              </a:rPr>
              <a:t>, </a:t>
            </a:r>
            <a:r>
              <a:rPr lang="en-US" sz="3600" dirty="0" err="1">
                <a:latin typeface="Cambria" panose="02040503050406030204" pitchFamily="18" charset="0"/>
              </a:rPr>
              <a:t>giúp</a:t>
            </a:r>
            <a:r>
              <a:rPr lang="en-US" sz="3600" dirty="0">
                <a:latin typeface="Cambria" panose="02040503050406030204" pitchFamily="18" charset="0"/>
              </a:rPr>
              <a:t> </a:t>
            </a:r>
            <a:r>
              <a:rPr lang="en-US" sz="3600" dirty="0" err="1">
                <a:latin typeface="Cambria" panose="02040503050406030204" pitchFamily="18" charset="0"/>
              </a:rPr>
              <a:t>đỡ</a:t>
            </a:r>
            <a:r>
              <a:rPr lang="en-US" sz="3600" dirty="0">
                <a:latin typeface="Cambria" panose="02040503050406030204" pitchFamily="18" charset="0"/>
              </a:rPr>
              <a:t> </a:t>
            </a:r>
            <a:r>
              <a:rPr lang="en-US" sz="3600" dirty="0" err="1">
                <a:latin typeface="Cambria" panose="02040503050406030204" pitchFamily="18" charset="0"/>
              </a:rPr>
              <a:t>bạn</a:t>
            </a:r>
            <a:r>
              <a:rPr lang="en-US" sz="3600" dirty="0">
                <a:latin typeface="Cambria" panose="02040503050406030204" pitchFamily="18" charset="0"/>
              </a:rPr>
              <a:t> </a:t>
            </a:r>
            <a:r>
              <a:rPr lang="en-US" sz="3600" dirty="0" err="1">
                <a:latin typeface="Cambria" panose="02040503050406030204" pitchFamily="18" charset="0"/>
              </a:rPr>
              <a:t>bè</a:t>
            </a:r>
            <a:r>
              <a:rPr lang="en-US" sz="3600" dirty="0">
                <a:latin typeface="Cambria" panose="02040503050406030204" pitchFamily="18" charset="0"/>
              </a:rPr>
              <a:t>.</a:t>
            </a:r>
            <a:r>
              <a:rPr lang="en-VN" sz="3600" dirty="0">
                <a:latin typeface="Cambria" panose="02040503050406030204" pitchFamily="18" charset="0"/>
              </a:rPr>
              <a:t> </a:t>
            </a:r>
            <a:endParaRPr lang="vi-VN" sz="3600" dirty="0">
              <a:latin typeface="Cambria" panose="02040503050406030204" pitchFamily="18" charset="0"/>
            </a:endParaRPr>
          </a:p>
        </p:txBody>
      </p:sp>
      <p:sp>
        <p:nvSpPr>
          <p:cNvPr id="14" name="Freeform 3">
            <a:extLst>
              <a:ext uri="{FF2B5EF4-FFF2-40B4-BE49-F238E27FC236}">
                <a16:creationId xmlns:a16="http://schemas.microsoft.com/office/drawing/2014/main" id="{C57BD5DB-34C7-A24B-B3DC-C918967D8ECD}"/>
              </a:ext>
            </a:extLst>
          </p:cNvPr>
          <p:cNvSpPr/>
          <p:nvPr/>
        </p:nvSpPr>
        <p:spPr>
          <a:xfrm>
            <a:off x="1" y="6667499"/>
            <a:ext cx="4724400" cy="3757901"/>
          </a:xfrm>
          <a:custGeom>
            <a:avLst/>
            <a:gdLst/>
            <a:ahLst/>
            <a:cxnLst/>
            <a:rect l="l" t="t" r="r" b="b"/>
            <a:pathLst>
              <a:path w="5603009" h="4510422">
                <a:moveTo>
                  <a:pt x="0" y="0"/>
                </a:moveTo>
                <a:lnTo>
                  <a:pt x="5603009" y="0"/>
                </a:lnTo>
                <a:lnTo>
                  <a:pt x="5603009" y="4510422"/>
                </a:lnTo>
                <a:lnTo>
                  <a:pt x="0" y="4510422"/>
                </a:lnTo>
                <a:lnTo>
                  <a:pt x="0" y="0"/>
                </a:lnTo>
                <a:close/>
              </a:path>
            </a:pathLst>
          </a:custGeom>
          <a:blipFill>
            <a:blip r:embed="rId5"/>
            <a:stretch>
              <a:fillRect/>
            </a:stretch>
          </a:blipFill>
        </p:spPr>
      </p:sp>
      <p:sp>
        <p:nvSpPr>
          <p:cNvPr id="17" name="Freeform 7">
            <a:extLst>
              <a:ext uri="{FF2B5EF4-FFF2-40B4-BE49-F238E27FC236}">
                <a16:creationId xmlns:a16="http://schemas.microsoft.com/office/drawing/2014/main" id="{37753370-E942-1846-A1CE-29947712A3EF}"/>
              </a:ext>
            </a:extLst>
          </p:cNvPr>
          <p:cNvSpPr/>
          <p:nvPr/>
        </p:nvSpPr>
        <p:spPr>
          <a:xfrm>
            <a:off x="13258801" y="6667499"/>
            <a:ext cx="4724400" cy="3619500"/>
          </a:xfrm>
          <a:custGeom>
            <a:avLst/>
            <a:gdLst/>
            <a:ahLst/>
            <a:cxnLst/>
            <a:rect l="l" t="t" r="r" b="b"/>
            <a:pathLst>
              <a:path w="7226678" h="5387160">
                <a:moveTo>
                  <a:pt x="0" y="0"/>
                </a:moveTo>
                <a:lnTo>
                  <a:pt x="7226678" y="0"/>
                </a:lnTo>
                <a:lnTo>
                  <a:pt x="7226678" y="5387160"/>
                </a:lnTo>
                <a:lnTo>
                  <a:pt x="0" y="538716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3" name="TextBox 2">
            <a:extLst>
              <a:ext uri="{FF2B5EF4-FFF2-40B4-BE49-F238E27FC236}">
                <a16:creationId xmlns:a16="http://schemas.microsoft.com/office/drawing/2014/main" id="{C809FA5F-1E24-F643-8A5F-DEF83D32339D}"/>
              </a:ext>
            </a:extLst>
          </p:cNvPr>
          <p:cNvSpPr txBox="1"/>
          <p:nvPr/>
        </p:nvSpPr>
        <p:spPr>
          <a:xfrm>
            <a:off x="6743701" y="7796748"/>
            <a:ext cx="4495800" cy="1107996"/>
          </a:xfrm>
          <a:prstGeom prst="rect">
            <a:avLst/>
          </a:prstGeom>
          <a:solidFill>
            <a:schemeClr val="bg1"/>
          </a:solidFill>
        </p:spPr>
        <p:txBody>
          <a:bodyPr wrap="square" rtlCol="0">
            <a:spAutoFit/>
          </a:bodyPr>
          <a:lstStyle/>
          <a:p>
            <a:pPr algn="ctr"/>
            <a:r>
              <a:rPr lang="en-VN" sz="6600" b="1" dirty="0">
                <a:solidFill>
                  <a:srgbClr val="C00000"/>
                </a:solidFill>
                <a:latin typeface="Cambria" panose="02040503050406030204" pitchFamily="18" charset="0"/>
              </a:rPr>
              <a:t>GHI NHỚ</a:t>
            </a:r>
          </a:p>
        </p:txBody>
      </p:sp>
    </p:spTree>
    <p:extLst>
      <p:ext uri="{BB962C8B-B14F-4D97-AF65-F5344CB8AC3E}">
        <p14:creationId xmlns:p14="http://schemas.microsoft.com/office/powerpoint/2010/main" val="42470945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06638" y="-1743221"/>
            <a:ext cx="18494638" cy="12030221"/>
          </a:xfrm>
          <a:custGeom>
            <a:avLst/>
            <a:gdLst/>
            <a:ahLst/>
            <a:cxnLst/>
            <a:rect l="l" t="t" r="r" b="b"/>
            <a:pathLst>
              <a:path w="18494638" h="12030221">
                <a:moveTo>
                  <a:pt x="0" y="0"/>
                </a:moveTo>
                <a:lnTo>
                  <a:pt x="18494638" y="0"/>
                </a:lnTo>
                <a:lnTo>
                  <a:pt x="18494638" y="12030221"/>
                </a:lnTo>
                <a:lnTo>
                  <a:pt x="0" y="12030221"/>
                </a:lnTo>
                <a:lnTo>
                  <a:pt x="0" y="0"/>
                </a:lnTo>
                <a:close/>
              </a:path>
            </a:pathLst>
          </a:custGeom>
          <a:blipFill>
            <a:blip r:embed="rId2"/>
            <a:stretch>
              <a:fillRect l="-45908" r="-45908" b="-31594"/>
            </a:stretch>
          </a:blipFill>
        </p:spPr>
      </p:sp>
      <p:grpSp>
        <p:nvGrpSpPr>
          <p:cNvPr id="9" name="Group 8">
            <a:extLst>
              <a:ext uri="{FF2B5EF4-FFF2-40B4-BE49-F238E27FC236}">
                <a16:creationId xmlns:a16="http://schemas.microsoft.com/office/drawing/2014/main" id="{DA1B4BEF-6A54-5144-A9D3-A04207DC47CC}"/>
              </a:ext>
            </a:extLst>
          </p:cNvPr>
          <p:cNvGrpSpPr/>
          <p:nvPr/>
        </p:nvGrpSpPr>
        <p:grpSpPr>
          <a:xfrm>
            <a:off x="1036616" y="448486"/>
            <a:ext cx="16214767" cy="9390028"/>
            <a:chOff x="3640057" y="1280256"/>
            <a:chExt cx="11961533" cy="8322694"/>
          </a:xfrm>
        </p:grpSpPr>
        <p:grpSp>
          <p:nvGrpSpPr>
            <p:cNvPr id="10" name="Group 3">
              <a:extLst>
                <a:ext uri="{FF2B5EF4-FFF2-40B4-BE49-F238E27FC236}">
                  <a16:creationId xmlns:a16="http://schemas.microsoft.com/office/drawing/2014/main" id="{4AC5464C-37F4-5745-B76E-DD9C0CABE19C}"/>
                </a:ext>
              </a:extLst>
            </p:cNvPr>
            <p:cNvGrpSpPr/>
            <p:nvPr/>
          </p:nvGrpSpPr>
          <p:grpSpPr>
            <a:xfrm>
              <a:off x="3640057" y="1280256"/>
              <a:ext cx="11961533" cy="8322694"/>
              <a:chOff x="0" y="0"/>
              <a:chExt cx="24372770" cy="23428052"/>
            </a:xfrm>
          </p:grpSpPr>
          <p:sp>
            <p:nvSpPr>
              <p:cNvPr id="14" name="Freeform 4">
                <a:extLst>
                  <a:ext uri="{FF2B5EF4-FFF2-40B4-BE49-F238E27FC236}">
                    <a16:creationId xmlns:a16="http://schemas.microsoft.com/office/drawing/2014/main" id="{0122E997-AD7A-5540-8DAC-70228128674A}"/>
                  </a:ext>
                </a:extLst>
              </p:cNvPr>
              <p:cNvSpPr/>
              <p:nvPr/>
            </p:nvSpPr>
            <p:spPr>
              <a:xfrm>
                <a:off x="72390" y="72390"/>
                <a:ext cx="24227990" cy="23355662"/>
              </a:xfrm>
              <a:custGeom>
                <a:avLst/>
                <a:gdLst/>
                <a:ahLst/>
                <a:cxnLst/>
                <a:rect l="l" t="t" r="r" b="b"/>
                <a:pathLst>
                  <a:path w="24227990" h="22392716">
                    <a:moveTo>
                      <a:pt x="0" y="0"/>
                    </a:moveTo>
                    <a:lnTo>
                      <a:pt x="24227990" y="0"/>
                    </a:lnTo>
                    <a:lnTo>
                      <a:pt x="24227990" y="22392716"/>
                    </a:lnTo>
                    <a:lnTo>
                      <a:pt x="0" y="22392716"/>
                    </a:lnTo>
                    <a:lnTo>
                      <a:pt x="0" y="0"/>
                    </a:lnTo>
                    <a:close/>
                  </a:path>
                </a:pathLst>
              </a:custGeom>
              <a:solidFill>
                <a:schemeClr val="bg1"/>
              </a:solidFill>
              <a:ln>
                <a:solidFill>
                  <a:srgbClr val="C0D6E2"/>
                </a:solidFill>
              </a:ln>
            </p:spPr>
          </p:sp>
          <p:sp>
            <p:nvSpPr>
              <p:cNvPr id="15" name="Freeform 5">
                <a:extLst>
                  <a:ext uri="{FF2B5EF4-FFF2-40B4-BE49-F238E27FC236}">
                    <a16:creationId xmlns:a16="http://schemas.microsoft.com/office/drawing/2014/main" id="{D0ED8139-D582-9442-A0D1-9434F9C9DD44}"/>
                  </a:ext>
                </a:extLst>
              </p:cNvPr>
              <p:cNvSpPr/>
              <p:nvPr/>
            </p:nvSpPr>
            <p:spPr>
              <a:xfrm>
                <a:off x="0" y="0"/>
                <a:ext cx="24372770" cy="23355662"/>
              </a:xfrm>
              <a:custGeom>
                <a:avLst/>
                <a:gdLst/>
                <a:ahLst/>
                <a:cxnLst/>
                <a:rect l="l" t="t" r="r" b="b"/>
                <a:pathLst>
                  <a:path w="24372770" h="22537496">
                    <a:moveTo>
                      <a:pt x="24227989" y="22392715"/>
                    </a:moveTo>
                    <a:lnTo>
                      <a:pt x="24372770" y="22392715"/>
                    </a:lnTo>
                    <a:lnTo>
                      <a:pt x="24372770" y="22537496"/>
                    </a:lnTo>
                    <a:lnTo>
                      <a:pt x="24227989" y="22537496"/>
                    </a:lnTo>
                    <a:lnTo>
                      <a:pt x="24227989" y="22392715"/>
                    </a:lnTo>
                    <a:close/>
                    <a:moveTo>
                      <a:pt x="0" y="144780"/>
                    </a:moveTo>
                    <a:lnTo>
                      <a:pt x="144780" y="144780"/>
                    </a:lnTo>
                    <a:lnTo>
                      <a:pt x="144780" y="22392715"/>
                    </a:lnTo>
                    <a:lnTo>
                      <a:pt x="0" y="22392715"/>
                    </a:lnTo>
                    <a:lnTo>
                      <a:pt x="0" y="144780"/>
                    </a:lnTo>
                    <a:close/>
                    <a:moveTo>
                      <a:pt x="0" y="22392715"/>
                    </a:moveTo>
                    <a:lnTo>
                      <a:pt x="144780" y="22392715"/>
                    </a:lnTo>
                    <a:lnTo>
                      <a:pt x="144780" y="22537496"/>
                    </a:lnTo>
                    <a:lnTo>
                      <a:pt x="0" y="22537496"/>
                    </a:lnTo>
                    <a:lnTo>
                      <a:pt x="0" y="22392715"/>
                    </a:lnTo>
                    <a:close/>
                    <a:moveTo>
                      <a:pt x="24227989" y="144780"/>
                    </a:moveTo>
                    <a:lnTo>
                      <a:pt x="24372770" y="144780"/>
                    </a:lnTo>
                    <a:lnTo>
                      <a:pt x="24372770" y="22392715"/>
                    </a:lnTo>
                    <a:lnTo>
                      <a:pt x="24227989" y="22392715"/>
                    </a:lnTo>
                    <a:lnTo>
                      <a:pt x="24227989" y="144780"/>
                    </a:lnTo>
                    <a:close/>
                    <a:moveTo>
                      <a:pt x="144780" y="22392715"/>
                    </a:moveTo>
                    <a:lnTo>
                      <a:pt x="24227989" y="22392715"/>
                    </a:lnTo>
                    <a:lnTo>
                      <a:pt x="24227989" y="22537496"/>
                    </a:lnTo>
                    <a:lnTo>
                      <a:pt x="144780" y="22537496"/>
                    </a:lnTo>
                    <a:lnTo>
                      <a:pt x="144780" y="22392715"/>
                    </a:lnTo>
                    <a:close/>
                    <a:moveTo>
                      <a:pt x="24227989" y="0"/>
                    </a:moveTo>
                    <a:lnTo>
                      <a:pt x="24372770" y="0"/>
                    </a:lnTo>
                    <a:lnTo>
                      <a:pt x="24372770" y="144780"/>
                    </a:lnTo>
                    <a:lnTo>
                      <a:pt x="24227989" y="144780"/>
                    </a:lnTo>
                    <a:lnTo>
                      <a:pt x="24227989" y="0"/>
                    </a:lnTo>
                    <a:close/>
                    <a:moveTo>
                      <a:pt x="0" y="0"/>
                    </a:moveTo>
                    <a:lnTo>
                      <a:pt x="144780" y="0"/>
                    </a:lnTo>
                    <a:lnTo>
                      <a:pt x="144780" y="144780"/>
                    </a:lnTo>
                    <a:lnTo>
                      <a:pt x="0" y="144780"/>
                    </a:lnTo>
                    <a:lnTo>
                      <a:pt x="0" y="0"/>
                    </a:lnTo>
                    <a:close/>
                    <a:moveTo>
                      <a:pt x="144780" y="0"/>
                    </a:moveTo>
                    <a:lnTo>
                      <a:pt x="24227989" y="0"/>
                    </a:lnTo>
                    <a:lnTo>
                      <a:pt x="24227989" y="144780"/>
                    </a:lnTo>
                    <a:lnTo>
                      <a:pt x="144780" y="144780"/>
                    </a:lnTo>
                    <a:lnTo>
                      <a:pt x="144780" y="0"/>
                    </a:lnTo>
                    <a:close/>
                  </a:path>
                </a:pathLst>
              </a:custGeom>
              <a:solidFill>
                <a:srgbClr val="000000"/>
              </a:solidFill>
            </p:spPr>
          </p:sp>
        </p:grpSp>
        <p:grpSp>
          <p:nvGrpSpPr>
            <p:cNvPr id="11" name="Group 6">
              <a:extLst>
                <a:ext uri="{FF2B5EF4-FFF2-40B4-BE49-F238E27FC236}">
                  <a16:creationId xmlns:a16="http://schemas.microsoft.com/office/drawing/2014/main" id="{99B4041F-4D5B-C24A-A369-83AADCBA6DB5}"/>
                </a:ext>
              </a:extLst>
            </p:cNvPr>
            <p:cNvGrpSpPr/>
            <p:nvPr/>
          </p:nvGrpSpPr>
          <p:grpSpPr>
            <a:xfrm>
              <a:off x="3943383" y="1638300"/>
              <a:ext cx="11354877" cy="7580083"/>
              <a:chOff x="-462204" y="0"/>
              <a:chExt cx="30134581" cy="20116697"/>
            </a:xfrm>
          </p:grpSpPr>
          <p:sp>
            <p:nvSpPr>
              <p:cNvPr id="12" name="Freeform 7">
                <a:extLst>
                  <a:ext uri="{FF2B5EF4-FFF2-40B4-BE49-F238E27FC236}">
                    <a16:creationId xmlns:a16="http://schemas.microsoft.com/office/drawing/2014/main" id="{75C7B17C-42DB-EA48-87FE-944E52F2973A}"/>
                  </a:ext>
                </a:extLst>
              </p:cNvPr>
              <p:cNvSpPr/>
              <p:nvPr/>
            </p:nvSpPr>
            <p:spPr>
              <a:xfrm>
                <a:off x="-462196" y="70388"/>
                <a:ext cx="29777735" cy="19606318"/>
              </a:xfrm>
              <a:custGeom>
                <a:avLst/>
                <a:gdLst/>
                <a:ahLst/>
                <a:cxnLst/>
                <a:rect l="l" t="t" r="r" b="b"/>
                <a:pathLst>
                  <a:path w="21305457" h="19606317">
                    <a:moveTo>
                      <a:pt x="0" y="0"/>
                    </a:moveTo>
                    <a:lnTo>
                      <a:pt x="21305457" y="0"/>
                    </a:lnTo>
                    <a:lnTo>
                      <a:pt x="21305457" y="19606317"/>
                    </a:lnTo>
                    <a:lnTo>
                      <a:pt x="0" y="19606317"/>
                    </a:lnTo>
                    <a:lnTo>
                      <a:pt x="0" y="0"/>
                    </a:lnTo>
                    <a:close/>
                  </a:path>
                </a:pathLst>
              </a:custGeom>
              <a:solidFill>
                <a:srgbClr val="FFFFFF"/>
              </a:solidFill>
            </p:spPr>
            <p:txBody>
              <a:bodyPr/>
              <a:lstStyle/>
              <a:p>
                <a:endParaRPr lang="en-VN" dirty="0"/>
              </a:p>
            </p:txBody>
          </p:sp>
          <p:sp>
            <p:nvSpPr>
              <p:cNvPr id="13" name="Freeform 8">
                <a:extLst>
                  <a:ext uri="{FF2B5EF4-FFF2-40B4-BE49-F238E27FC236}">
                    <a16:creationId xmlns:a16="http://schemas.microsoft.com/office/drawing/2014/main" id="{C41F96C0-1436-9746-B1EB-1BCA0321C4BB}"/>
                  </a:ext>
                </a:extLst>
              </p:cNvPr>
              <p:cNvSpPr/>
              <p:nvPr/>
            </p:nvSpPr>
            <p:spPr>
              <a:xfrm>
                <a:off x="-462204" y="0"/>
                <a:ext cx="30134581" cy="20116697"/>
              </a:xfrm>
              <a:custGeom>
                <a:avLst/>
                <a:gdLst/>
                <a:ahLst/>
                <a:cxnLst/>
                <a:rect l="l" t="t" r="r" b="b"/>
                <a:pathLst>
                  <a:path w="21450236" h="19751097">
                    <a:moveTo>
                      <a:pt x="21305458" y="19606316"/>
                    </a:moveTo>
                    <a:lnTo>
                      <a:pt x="21450236" y="19606316"/>
                    </a:lnTo>
                    <a:lnTo>
                      <a:pt x="21450236" y="19751097"/>
                    </a:lnTo>
                    <a:lnTo>
                      <a:pt x="21305458" y="19751097"/>
                    </a:lnTo>
                    <a:lnTo>
                      <a:pt x="21305458" y="19606316"/>
                    </a:lnTo>
                    <a:close/>
                    <a:moveTo>
                      <a:pt x="0" y="144780"/>
                    </a:moveTo>
                    <a:lnTo>
                      <a:pt x="144780" y="144780"/>
                    </a:lnTo>
                    <a:lnTo>
                      <a:pt x="144780" y="19606316"/>
                    </a:lnTo>
                    <a:lnTo>
                      <a:pt x="0" y="19606316"/>
                    </a:lnTo>
                    <a:lnTo>
                      <a:pt x="0" y="144780"/>
                    </a:lnTo>
                    <a:close/>
                    <a:moveTo>
                      <a:pt x="0" y="19606316"/>
                    </a:moveTo>
                    <a:lnTo>
                      <a:pt x="144780" y="19606316"/>
                    </a:lnTo>
                    <a:lnTo>
                      <a:pt x="144780" y="19751097"/>
                    </a:lnTo>
                    <a:lnTo>
                      <a:pt x="0" y="19751097"/>
                    </a:lnTo>
                    <a:lnTo>
                      <a:pt x="0" y="19606316"/>
                    </a:lnTo>
                    <a:close/>
                    <a:moveTo>
                      <a:pt x="21305458" y="144780"/>
                    </a:moveTo>
                    <a:lnTo>
                      <a:pt x="21450236" y="144780"/>
                    </a:lnTo>
                    <a:lnTo>
                      <a:pt x="21450236" y="19606316"/>
                    </a:lnTo>
                    <a:lnTo>
                      <a:pt x="21305458" y="19606316"/>
                    </a:lnTo>
                    <a:lnTo>
                      <a:pt x="21305458" y="144780"/>
                    </a:lnTo>
                    <a:close/>
                    <a:moveTo>
                      <a:pt x="144780" y="19606316"/>
                    </a:moveTo>
                    <a:lnTo>
                      <a:pt x="21305458" y="19606316"/>
                    </a:lnTo>
                    <a:lnTo>
                      <a:pt x="21305458" y="19751097"/>
                    </a:lnTo>
                    <a:lnTo>
                      <a:pt x="144780" y="19751097"/>
                    </a:lnTo>
                    <a:lnTo>
                      <a:pt x="144780" y="19606316"/>
                    </a:lnTo>
                    <a:close/>
                    <a:moveTo>
                      <a:pt x="21305458" y="0"/>
                    </a:moveTo>
                    <a:lnTo>
                      <a:pt x="21450236" y="0"/>
                    </a:lnTo>
                    <a:lnTo>
                      <a:pt x="21450236" y="144780"/>
                    </a:lnTo>
                    <a:lnTo>
                      <a:pt x="21305458" y="144780"/>
                    </a:lnTo>
                    <a:lnTo>
                      <a:pt x="21305458" y="0"/>
                    </a:lnTo>
                    <a:close/>
                    <a:moveTo>
                      <a:pt x="0" y="0"/>
                    </a:moveTo>
                    <a:lnTo>
                      <a:pt x="144780" y="0"/>
                    </a:lnTo>
                    <a:lnTo>
                      <a:pt x="144780" y="144780"/>
                    </a:lnTo>
                    <a:lnTo>
                      <a:pt x="0" y="144780"/>
                    </a:lnTo>
                    <a:lnTo>
                      <a:pt x="0" y="0"/>
                    </a:lnTo>
                    <a:close/>
                    <a:moveTo>
                      <a:pt x="144780" y="0"/>
                    </a:moveTo>
                    <a:lnTo>
                      <a:pt x="21305458" y="0"/>
                    </a:lnTo>
                    <a:lnTo>
                      <a:pt x="21305458" y="144780"/>
                    </a:lnTo>
                    <a:lnTo>
                      <a:pt x="144780" y="144780"/>
                    </a:lnTo>
                    <a:lnTo>
                      <a:pt x="144780" y="0"/>
                    </a:lnTo>
                    <a:close/>
                  </a:path>
                </a:pathLst>
              </a:custGeom>
              <a:solidFill>
                <a:srgbClr val="000000"/>
              </a:solidFill>
            </p:spPr>
          </p:sp>
        </p:grpSp>
      </p:grpSp>
      <p:sp>
        <p:nvSpPr>
          <p:cNvPr id="8" name="TextBox 7">
            <a:extLst>
              <a:ext uri="{FF2B5EF4-FFF2-40B4-BE49-F238E27FC236}">
                <a16:creationId xmlns:a16="http://schemas.microsoft.com/office/drawing/2014/main" id="{C9EC371F-046D-A84D-B936-CCD849089C08}"/>
              </a:ext>
            </a:extLst>
          </p:cNvPr>
          <p:cNvSpPr txBox="1"/>
          <p:nvPr/>
        </p:nvSpPr>
        <p:spPr>
          <a:xfrm>
            <a:off x="1927843" y="1096638"/>
            <a:ext cx="14778244" cy="830997"/>
          </a:xfrm>
          <a:prstGeom prst="rect">
            <a:avLst/>
          </a:prstGeom>
          <a:noFill/>
        </p:spPr>
        <p:txBody>
          <a:bodyPr wrap="square" rtlCol="0">
            <a:spAutoFit/>
          </a:bodyPr>
          <a:lstStyle/>
          <a:p>
            <a:r>
              <a:rPr lang="en-VN" sz="4800" b="1" dirty="0">
                <a:solidFill>
                  <a:srgbClr val="E54784"/>
                </a:solidFill>
                <a:latin typeface="Cambria" panose="02040503050406030204" pitchFamily="18" charset="0"/>
              </a:rPr>
              <a:t>1. Tìm hiểu một số quyền và bổn phận của trẻ em</a:t>
            </a:r>
          </a:p>
        </p:txBody>
      </p:sp>
      <p:sp>
        <p:nvSpPr>
          <p:cNvPr id="17" name="TextBox 16">
            <a:extLst>
              <a:ext uri="{FF2B5EF4-FFF2-40B4-BE49-F238E27FC236}">
                <a16:creationId xmlns:a16="http://schemas.microsoft.com/office/drawing/2014/main" id="{D2A6FAB2-D7DF-424C-88AC-7B354A4A7025}"/>
              </a:ext>
            </a:extLst>
          </p:cNvPr>
          <p:cNvSpPr txBox="1"/>
          <p:nvPr/>
        </p:nvSpPr>
        <p:spPr>
          <a:xfrm>
            <a:off x="2743200" y="1927635"/>
            <a:ext cx="11201400" cy="769441"/>
          </a:xfrm>
          <a:prstGeom prst="rect">
            <a:avLst/>
          </a:prstGeom>
          <a:noFill/>
        </p:spPr>
        <p:txBody>
          <a:bodyPr wrap="square" rtlCol="0">
            <a:spAutoFit/>
          </a:bodyPr>
          <a:lstStyle/>
          <a:p>
            <a:r>
              <a:rPr lang="en-VN" sz="4400" i="1" dirty="0">
                <a:latin typeface="Cambria" panose="02040503050406030204" pitchFamily="18" charset="0"/>
              </a:rPr>
              <a:t>b. Tìm hiểu một số bổn phận của trẻ em</a:t>
            </a:r>
          </a:p>
        </p:txBody>
      </p:sp>
      <p:sp>
        <p:nvSpPr>
          <p:cNvPr id="20" name="TextBox 19">
            <a:extLst>
              <a:ext uri="{FF2B5EF4-FFF2-40B4-BE49-F238E27FC236}">
                <a16:creationId xmlns:a16="http://schemas.microsoft.com/office/drawing/2014/main" id="{E7ACD74D-3FD9-BC4A-99CD-90D9A1A536A2}"/>
              </a:ext>
            </a:extLst>
          </p:cNvPr>
          <p:cNvSpPr txBox="1"/>
          <p:nvPr/>
        </p:nvSpPr>
        <p:spPr>
          <a:xfrm>
            <a:off x="2087459" y="2929917"/>
            <a:ext cx="14113073" cy="4767780"/>
          </a:xfrm>
          <a:prstGeom prst="rect">
            <a:avLst/>
          </a:prstGeom>
          <a:noFill/>
        </p:spPr>
        <p:txBody>
          <a:bodyPr wrap="square" rtlCol="0">
            <a:spAutoFit/>
          </a:bodyPr>
          <a:lstStyle/>
          <a:p>
            <a:pPr marL="17145">
              <a:lnSpc>
                <a:spcPct val="135000"/>
              </a:lnSpc>
              <a:spcAft>
                <a:spcPts val="800"/>
              </a:spcAft>
            </a:pPr>
            <a:r>
              <a:rPr lang="en-US" sz="4400" dirty="0" err="1">
                <a:effectLst/>
                <a:latin typeface="Cambria" panose="02040503050406030204" pitchFamily="18" charset="0"/>
                <a:ea typeface="Times New Roman" panose="02020603050405020304" pitchFamily="18" charset="0"/>
              </a:rPr>
              <a:t>Ngoài</a:t>
            </a:r>
            <a:r>
              <a:rPr lang="en-US" sz="4400" dirty="0">
                <a:effectLst/>
                <a:latin typeface="Cambria" panose="02040503050406030204" pitchFamily="18" charset="0"/>
                <a:ea typeface="Times New Roman" panose="02020603050405020304" pitchFamily="18" charset="0"/>
              </a:rPr>
              <a:t> ra </a:t>
            </a:r>
            <a:r>
              <a:rPr lang="en-US" sz="4400" dirty="0" err="1">
                <a:effectLst/>
                <a:latin typeface="Cambria" panose="02040503050406030204" pitchFamily="18" charset="0"/>
                <a:ea typeface="Times New Roman" panose="02020603050405020304" pitchFamily="18" charset="0"/>
              </a:rPr>
              <a:t>trẻ</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em</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có</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những</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bốn</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phận</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khác</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như</a:t>
            </a:r>
            <a:r>
              <a:rPr lang="en-US" sz="4400" dirty="0">
                <a:effectLst/>
                <a:latin typeface="Cambria" panose="02040503050406030204" pitchFamily="18" charset="0"/>
                <a:ea typeface="Times New Roman" panose="02020603050405020304" pitchFamily="18" charset="0"/>
              </a:rPr>
              <a:t>:</a:t>
            </a:r>
            <a:endParaRPr lang="en-VN" sz="4400" dirty="0">
              <a:effectLst/>
              <a:latin typeface="Cambria" panose="02040503050406030204" pitchFamily="18" charset="0"/>
              <a:ea typeface="Calibri" panose="020F0502020204030204" pitchFamily="34" charset="0"/>
            </a:endParaRPr>
          </a:p>
          <a:p>
            <a:pPr marL="17145">
              <a:lnSpc>
                <a:spcPct val="135000"/>
              </a:lnSpc>
              <a:spcAft>
                <a:spcPts val="800"/>
              </a:spcAft>
            </a:pPr>
            <a:r>
              <a:rPr lang="en-US" sz="4400" b="1" i="1" dirty="0">
                <a:effectLst/>
                <a:latin typeface="Cambria" panose="02040503050406030204" pitchFamily="18" charset="0"/>
                <a:ea typeface="Times New Roman" panose="02020603050405020304" pitchFamily="18" charset="0"/>
              </a:rPr>
              <a:t>+ </a:t>
            </a:r>
            <a:r>
              <a:rPr lang="en-US" sz="4400" b="1" i="1" dirty="0" err="1">
                <a:effectLst/>
                <a:latin typeface="Cambria" panose="02040503050406030204" pitchFamily="18" charset="0"/>
                <a:ea typeface="Times New Roman" panose="02020603050405020304" pitchFamily="18" charset="0"/>
              </a:rPr>
              <a:t>Đối</a:t>
            </a:r>
            <a:r>
              <a:rPr lang="en-US" sz="4400" b="1" i="1" dirty="0">
                <a:effectLst/>
                <a:latin typeface="Cambria" panose="02040503050406030204" pitchFamily="18" charset="0"/>
                <a:ea typeface="Times New Roman" panose="02020603050405020304" pitchFamily="18" charset="0"/>
              </a:rPr>
              <a:t> </a:t>
            </a:r>
            <a:r>
              <a:rPr lang="en-US" sz="4400" b="1" i="1" dirty="0" err="1">
                <a:effectLst/>
                <a:latin typeface="Cambria" panose="02040503050406030204" pitchFamily="18" charset="0"/>
                <a:ea typeface="Times New Roman" panose="02020603050405020304" pitchFamily="18" charset="0"/>
              </a:rPr>
              <a:t>với</a:t>
            </a:r>
            <a:r>
              <a:rPr lang="en-US" sz="4400" b="1" i="1" dirty="0">
                <a:effectLst/>
                <a:latin typeface="Cambria" panose="02040503050406030204" pitchFamily="18" charset="0"/>
                <a:ea typeface="Times New Roman" panose="02020603050405020304" pitchFamily="18" charset="0"/>
              </a:rPr>
              <a:t> </a:t>
            </a:r>
            <a:r>
              <a:rPr lang="en-US" sz="4400" b="1" i="1" dirty="0" err="1">
                <a:effectLst/>
                <a:latin typeface="Cambria" panose="02040503050406030204" pitchFamily="18" charset="0"/>
                <a:ea typeface="Times New Roman" panose="02020603050405020304" pitchFamily="18" charset="0"/>
              </a:rPr>
              <a:t>gia</a:t>
            </a:r>
            <a:r>
              <a:rPr lang="en-US" sz="4400" b="1" i="1" dirty="0">
                <a:effectLst/>
                <a:latin typeface="Cambria" panose="02040503050406030204" pitchFamily="18" charset="0"/>
                <a:ea typeface="Times New Roman" panose="02020603050405020304" pitchFamily="18" charset="0"/>
              </a:rPr>
              <a:t> </a:t>
            </a:r>
            <a:r>
              <a:rPr lang="en-US" sz="4400" b="1" i="1" dirty="0" err="1">
                <a:effectLst/>
                <a:latin typeface="Cambria" panose="02040503050406030204" pitchFamily="18" charset="0"/>
                <a:ea typeface="Times New Roman" panose="02020603050405020304" pitchFamily="18" charset="0"/>
              </a:rPr>
              <a:t>đình</a:t>
            </a:r>
            <a:r>
              <a:rPr lang="en-US" sz="4400" b="1" i="1" dirty="0">
                <a:effectLst/>
                <a:latin typeface="Cambria" panose="02040503050406030204" pitchFamily="18" charset="0"/>
                <a:ea typeface="Times New Roman" panose="02020603050405020304" pitchFamily="18" charset="0"/>
              </a:rPr>
              <a:t>: </a:t>
            </a:r>
          </a:p>
          <a:p>
            <a:pPr marL="17145">
              <a:lnSpc>
                <a:spcPct val="135000"/>
              </a:lnSpc>
              <a:spcAft>
                <a:spcPts val="800"/>
              </a:spcAft>
            </a:pPr>
            <a:r>
              <a:rPr lang="en-US" sz="4400" dirty="0" err="1">
                <a:effectLst/>
                <a:latin typeface="Cambria" panose="02040503050406030204" pitchFamily="18" charset="0"/>
                <a:ea typeface="Times New Roman" panose="02020603050405020304" pitchFamily="18" charset="0"/>
              </a:rPr>
              <a:t>Yêu</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thương</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quan</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tâm</a:t>
            </a:r>
            <a:r>
              <a:rPr lang="en-US" sz="4400" dirty="0">
                <a:effectLst/>
                <a:latin typeface="Cambria" panose="02040503050406030204" pitchFamily="18" charset="0"/>
                <a:ea typeface="Times New Roman" panose="02020603050405020304" pitchFamily="18" charset="0"/>
              </a:rPr>
              <a:t>, chia </a:t>
            </a:r>
            <a:r>
              <a:rPr lang="en-US" sz="4400" dirty="0" err="1">
                <a:effectLst/>
                <a:latin typeface="Cambria" panose="02040503050406030204" pitchFamily="18" charset="0"/>
                <a:ea typeface="Times New Roman" panose="02020603050405020304" pitchFamily="18" charset="0"/>
              </a:rPr>
              <a:t>sẻ</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tình</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cảm</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nguyện</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vọng</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với</a:t>
            </a:r>
            <a:r>
              <a:rPr lang="en-US" sz="4400" dirty="0">
                <a:effectLst/>
                <a:latin typeface="Cambria" panose="02040503050406030204" pitchFamily="18" charset="0"/>
                <a:ea typeface="Times New Roman" panose="02020603050405020304" pitchFamily="18" charset="0"/>
              </a:rPr>
              <a:t> cha </a:t>
            </a:r>
            <a:r>
              <a:rPr lang="en-US" sz="4400" dirty="0" err="1">
                <a:effectLst/>
                <a:latin typeface="Cambria" panose="02040503050406030204" pitchFamily="18" charset="0"/>
                <a:ea typeface="Times New Roman" panose="02020603050405020304" pitchFamily="18" charset="0"/>
              </a:rPr>
              <a:t>mẹ</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và</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các</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thành</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viên</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trong</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gia</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đình</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dòng</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họ</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Học</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tập</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rèn</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luyện</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giữ</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gìn</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nền</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nếp</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gia</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đình</a:t>
            </a:r>
            <a:r>
              <a:rPr lang="en-US" sz="4400" dirty="0">
                <a:effectLst/>
                <a:latin typeface="Cambria" panose="02040503050406030204" pitchFamily="18" charset="0"/>
                <a:ea typeface="Times New Roman" panose="02020603050405020304" pitchFamily="18" charset="0"/>
              </a:rPr>
              <a:t>.</a:t>
            </a:r>
            <a:endParaRPr lang="en-VN" sz="4400" dirty="0">
              <a:effectLst/>
              <a:latin typeface="Cambria" panose="02040503050406030204" pitchFamily="18" charset="0"/>
              <a:ea typeface="Calibri" panose="020F0502020204030204" pitchFamily="34" charset="0"/>
            </a:endParaRPr>
          </a:p>
        </p:txBody>
      </p:sp>
    </p:spTree>
    <p:extLst>
      <p:ext uri="{BB962C8B-B14F-4D97-AF65-F5344CB8AC3E}">
        <p14:creationId xmlns:p14="http://schemas.microsoft.com/office/powerpoint/2010/main" val="12597282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linds(horizont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06638" y="-1743221"/>
            <a:ext cx="18494638" cy="12030221"/>
          </a:xfrm>
          <a:custGeom>
            <a:avLst/>
            <a:gdLst/>
            <a:ahLst/>
            <a:cxnLst/>
            <a:rect l="l" t="t" r="r" b="b"/>
            <a:pathLst>
              <a:path w="18494638" h="12030221">
                <a:moveTo>
                  <a:pt x="0" y="0"/>
                </a:moveTo>
                <a:lnTo>
                  <a:pt x="18494638" y="0"/>
                </a:lnTo>
                <a:lnTo>
                  <a:pt x="18494638" y="12030221"/>
                </a:lnTo>
                <a:lnTo>
                  <a:pt x="0" y="12030221"/>
                </a:lnTo>
                <a:lnTo>
                  <a:pt x="0" y="0"/>
                </a:lnTo>
                <a:close/>
              </a:path>
            </a:pathLst>
          </a:custGeom>
          <a:blipFill>
            <a:blip r:embed="rId2"/>
            <a:stretch>
              <a:fillRect l="-45908" r="-45908" b="-31594"/>
            </a:stretch>
          </a:blipFill>
        </p:spPr>
      </p:sp>
      <p:grpSp>
        <p:nvGrpSpPr>
          <p:cNvPr id="9" name="Group 8">
            <a:extLst>
              <a:ext uri="{FF2B5EF4-FFF2-40B4-BE49-F238E27FC236}">
                <a16:creationId xmlns:a16="http://schemas.microsoft.com/office/drawing/2014/main" id="{DA1B4BEF-6A54-5144-A9D3-A04207DC47CC}"/>
              </a:ext>
            </a:extLst>
          </p:cNvPr>
          <p:cNvGrpSpPr/>
          <p:nvPr/>
        </p:nvGrpSpPr>
        <p:grpSpPr>
          <a:xfrm>
            <a:off x="1036616" y="448486"/>
            <a:ext cx="16214767" cy="9390028"/>
            <a:chOff x="3640057" y="1280256"/>
            <a:chExt cx="11961533" cy="8322694"/>
          </a:xfrm>
        </p:grpSpPr>
        <p:grpSp>
          <p:nvGrpSpPr>
            <p:cNvPr id="10" name="Group 3">
              <a:extLst>
                <a:ext uri="{FF2B5EF4-FFF2-40B4-BE49-F238E27FC236}">
                  <a16:creationId xmlns:a16="http://schemas.microsoft.com/office/drawing/2014/main" id="{4AC5464C-37F4-5745-B76E-DD9C0CABE19C}"/>
                </a:ext>
              </a:extLst>
            </p:cNvPr>
            <p:cNvGrpSpPr/>
            <p:nvPr/>
          </p:nvGrpSpPr>
          <p:grpSpPr>
            <a:xfrm>
              <a:off x="3640057" y="1280256"/>
              <a:ext cx="11961533" cy="8322694"/>
              <a:chOff x="0" y="0"/>
              <a:chExt cx="24372770" cy="23428052"/>
            </a:xfrm>
          </p:grpSpPr>
          <p:sp>
            <p:nvSpPr>
              <p:cNvPr id="14" name="Freeform 4">
                <a:extLst>
                  <a:ext uri="{FF2B5EF4-FFF2-40B4-BE49-F238E27FC236}">
                    <a16:creationId xmlns:a16="http://schemas.microsoft.com/office/drawing/2014/main" id="{0122E997-AD7A-5540-8DAC-70228128674A}"/>
                  </a:ext>
                </a:extLst>
              </p:cNvPr>
              <p:cNvSpPr/>
              <p:nvPr/>
            </p:nvSpPr>
            <p:spPr>
              <a:xfrm>
                <a:off x="72390" y="72390"/>
                <a:ext cx="24227990" cy="23355662"/>
              </a:xfrm>
              <a:custGeom>
                <a:avLst/>
                <a:gdLst/>
                <a:ahLst/>
                <a:cxnLst/>
                <a:rect l="l" t="t" r="r" b="b"/>
                <a:pathLst>
                  <a:path w="24227990" h="22392716">
                    <a:moveTo>
                      <a:pt x="0" y="0"/>
                    </a:moveTo>
                    <a:lnTo>
                      <a:pt x="24227990" y="0"/>
                    </a:lnTo>
                    <a:lnTo>
                      <a:pt x="24227990" y="22392716"/>
                    </a:lnTo>
                    <a:lnTo>
                      <a:pt x="0" y="22392716"/>
                    </a:lnTo>
                    <a:lnTo>
                      <a:pt x="0" y="0"/>
                    </a:lnTo>
                    <a:close/>
                  </a:path>
                </a:pathLst>
              </a:custGeom>
              <a:solidFill>
                <a:schemeClr val="bg1"/>
              </a:solidFill>
              <a:ln>
                <a:solidFill>
                  <a:srgbClr val="C0D6E2"/>
                </a:solidFill>
              </a:ln>
            </p:spPr>
          </p:sp>
          <p:sp>
            <p:nvSpPr>
              <p:cNvPr id="15" name="Freeform 5">
                <a:extLst>
                  <a:ext uri="{FF2B5EF4-FFF2-40B4-BE49-F238E27FC236}">
                    <a16:creationId xmlns:a16="http://schemas.microsoft.com/office/drawing/2014/main" id="{D0ED8139-D582-9442-A0D1-9434F9C9DD44}"/>
                  </a:ext>
                </a:extLst>
              </p:cNvPr>
              <p:cNvSpPr/>
              <p:nvPr/>
            </p:nvSpPr>
            <p:spPr>
              <a:xfrm>
                <a:off x="0" y="0"/>
                <a:ext cx="24372770" cy="23355662"/>
              </a:xfrm>
              <a:custGeom>
                <a:avLst/>
                <a:gdLst/>
                <a:ahLst/>
                <a:cxnLst/>
                <a:rect l="l" t="t" r="r" b="b"/>
                <a:pathLst>
                  <a:path w="24372770" h="22537496">
                    <a:moveTo>
                      <a:pt x="24227989" y="22392715"/>
                    </a:moveTo>
                    <a:lnTo>
                      <a:pt x="24372770" y="22392715"/>
                    </a:lnTo>
                    <a:lnTo>
                      <a:pt x="24372770" y="22537496"/>
                    </a:lnTo>
                    <a:lnTo>
                      <a:pt x="24227989" y="22537496"/>
                    </a:lnTo>
                    <a:lnTo>
                      <a:pt x="24227989" y="22392715"/>
                    </a:lnTo>
                    <a:close/>
                    <a:moveTo>
                      <a:pt x="0" y="144780"/>
                    </a:moveTo>
                    <a:lnTo>
                      <a:pt x="144780" y="144780"/>
                    </a:lnTo>
                    <a:lnTo>
                      <a:pt x="144780" y="22392715"/>
                    </a:lnTo>
                    <a:lnTo>
                      <a:pt x="0" y="22392715"/>
                    </a:lnTo>
                    <a:lnTo>
                      <a:pt x="0" y="144780"/>
                    </a:lnTo>
                    <a:close/>
                    <a:moveTo>
                      <a:pt x="0" y="22392715"/>
                    </a:moveTo>
                    <a:lnTo>
                      <a:pt x="144780" y="22392715"/>
                    </a:lnTo>
                    <a:lnTo>
                      <a:pt x="144780" y="22537496"/>
                    </a:lnTo>
                    <a:lnTo>
                      <a:pt x="0" y="22537496"/>
                    </a:lnTo>
                    <a:lnTo>
                      <a:pt x="0" y="22392715"/>
                    </a:lnTo>
                    <a:close/>
                    <a:moveTo>
                      <a:pt x="24227989" y="144780"/>
                    </a:moveTo>
                    <a:lnTo>
                      <a:pt x="24372770" y="144780"/>
                    </a:lnTo>
                    <a:lnTo>
                      <a:pt x="24372770" y="22392715"/>
                    </a:lnTo>
                    <a:lnTo>
                      <a:pt x="24227989" y="22392715"/>
                    </a:lnTo>
                    <a:lnTo>
                      <a:pt x="24227989" y="144780"/>
                    </a:lnTo>
                    <a:close/>
                    <a:moveTo>
                      <a:pt x="144780" y="22392715"/>
                    </a:moveTo>
                    <a:lnTo>
                      <a:pt x="24227989" y="22392715"/>
                    </a:lnTo>
                    <a:lnTo>
                      <a:pt x="24227989" y="22537496"/>
                    </a:lnTo>
                    <a:lnTo>
                      <a:pt x="144780" y="22537496"/>
                    </a:lnTo>
                    <a:lnTo>
                      <a:pt x="144780" y="22392715"/>
                    </a:lnTo>
                    <a:close/>
                    <a:moveTo>
                      <a:pt x="24227989" y="0"/>
                    </a:moveTo>
                    <a:lnTo>
                      <a:pt x="24372770" y="0"/>
                    </a:lnTo>
                    <a:lnTo>
                      <a:pt x="24372770" y="144780"/>
                    </a:lnTo>
                    <a:lnTo>
                      <a:pt x="24227989" y="144780"/>
                    </a:lnTo>
                    <a:lnTo>
                      <a:pt x="24227989" y="0"/>
                    </a:lnTo>
                    <a:close/>
                    <a:moveTo>
                      <a:pt x="0" y="0"/>
                    </a:moveTo>
                    <a:lnTo>
                      <a:pt x="144780" y="0"/>
                    </a:lnTo>
                    <a:lnTo>
                      <a:pt x="144780" y="144780"/>
                    </a:lnTo>
                    <a:lnTo>
                      <a:pt x="0" y="144780"/>
                    </a:lnTo>
                    <a:lnTo>
                      <a:pt x="0" y="0"/>
                    </a:lnTo>
                    <a:close/>
                    <a:moveTo>
                      <a:pt x="144780" y="0"/>
                    </a:moveTo>
                    <a:lnTo>
                      <a:pt x="24227989" y="0"/>
                    </a:lnTo>
                    <a:lnTo>
                      <a:pt x="24227989" y="144780"/>
                    </a:lnTo>
                    <a:lnTo>
                      <a:pt x="144780" y="144780"/>
                    </a:lnTo>
                    <a:lnTo>
                      <a:pt x="144780" y="0"/>
                    </a:lnTo>
                    <a:close/>
                  </a:path>
                </a:pathLst>
              </a:custGeom>
              <a:solidFill>
                <a:srgbClr val="000000"/>
              </a:solidFill>
            </p:spPr>
          </p:sp>
        </p:grpSp>
        <p:grpSp>
          <p:nvGrpSpPr>
            <p:cNvPr id="11" name="Group 6">
              <a:extLst>
                <a:ext uri="{FF2B5EF4-FFF2-40B4-BE49-F238E27FC236}">
                  <a16:creationId xmlns:a16="http://schemas.microsoft.com/office/drawing/2014/main" id="{99B4041F-4D5B-C24A-A369-83AADCBA6DB5}"/>
                </a:ext>
              </a:extLst>
            </p:cNvPr>
            <p:cNvGrpSpPr/>
            <p:nvPr/>
          </p:nvGrpSpPr>
          <p:grpSpPr>
            <a:xfrm>
              <a:off x="3943383" y="1638300"/>
              <a:ext cx="11354877" cy="7580083"/>
              <a:chOff x="-462204" y="0"/>
              <a:chExt cx="30134581" cy="20116697"/>
            </a:xfrm>
          </p:grpSpPr>
          <p:sp>
            <p:nvSpPr>
              <p:cNvPr id="12" name="Freeform 7">
                <a:extLst>
                  <a:ext uri="{FF2B5EF4-FFF2-40B4-BE49-F238E27FC236}">
                    <a16:creationId xmlns:a16="http://schemas.microsoft.com/office/drawing/2014/main" id="{75C7B17C-42DB-EA48-87FE-944E52F2973A}"/>
                  </a:ext>
                </a:extLst>
              </p:cNvPr>
              <p:cNvSpPr/>
              <p:nvPr/>
            </p:nvSpPr>
            <p:spPr>
              <a:xfrm>
                <a:off x="-462196" y="70388"/>
                <a:ext cx="29777735" cy="19606318"/>
              </a:xfrm>
              <a:custGeom>
                <a:avLst/>
                <a:gdLst/>
                <a:ahLst/>
                <a:cxnLst/>
                <a:rect l="l" t="t" r="r" b="b"/>
                <a:pathLst>
                  <a:path w="21305457" h="19606317">
                    <a:moveTo>
                      <a:pt x="0" y="0"/>
                    </a:moveTo>
                    <a:lnTo>
                      <a:pt x="21305457" y="0"/>
                    </a:lnTo>
                    <a:lnTo>
                      <a:pt x="21305457" y="19606317"/>
                    </a:lnTo>
                    <a:lnTo>
                      <a:pt x="0" y="19606317"/>
                    </a:lnTo>
                    <a:lnTo>
                      <a:pt x="0" y="0"/>
                    </a:lnTo>
                    <a:close/>
                  </a:path>
                </a:pathLst>
              </a:custGeom>
              <a:solidFill>
                <a:srgbClr val="FFFFFF"/>
              </a:solidFill>
            </p:spPr>
            <p:txBody>
              <a:bodyPr/>
              <a:lstStyle/>
              <a:p>
                <a:endParaRPr lang="en-VN" dirty="0"/>
              </a:p>
            </p:txBody>
          </p:sp>
          <p:sp>
            <p:nvSpPr>
              <p:cNvPr id="13" name="Freeform 8">
                <a:extLst>
                  <a:ext uri="{FF2B5EF4-FFF2-40B4-BE49-F238E27FC236}">
                    <a16:creationId xmlns:a16="http://schemas.microsoft.com/office/drawing/2014/main" id="{C41F96C0-1436-9746-B1EB-1BCA0321C4BB}"/>
                  </a:ext>
                </a:extLst>
              </p:cNvPr>
              <p:cNvSpPr/>
              <p:nvPr/>
            </p:nvSpPr>
            <p:spPr>
              <a:xfrm>
                <a:off x="-462204" y="0"/>
                <a:ext cx="30134581" cy="20116697"/>
              </a:xfrm>
              <a:custGeom>
                <a:avLst/>
                <a:gdLst/>
                <a:ahLst/>
                <a:cxnLst/>
                <a:rect l="l" t="t" r="r" b="b"/>
                <a:pathLst>
                  <a:path w="21450236" h="19751097">
                    <a:moveTo>
                      <a:pt x="21305458" y="19606316"/>
                    </a:moveTo>
                    <a:lnTo>
                      <a:pt x="21450236" y="19606316"/>
                    </a:lnTo>
                    <a:lnTo>
                      <a:pt x="21450236" y="19751097"/>
                    </a:lnTo>
                    <a:lnTo>
                      <a:pt x="21305458" y="19751097"/>
                    </a:lnTo>
                    <a:lnTo>
                      <a:pt x="21305458" y="19606316"/>
                    </a:lnTo>
                    <a:close/>
                    <a:moveTo>
                      <a:pt x="0" y="144780"/>
                    </a:moveTo>
                    <a:lnTo>
                      <a:pt x="144780" y="144780"/>
                    </a:lnTo>
                    <a:lnTo>
                      <a:pt x="144780" y="19606316"/>
                    </a:lnTo>
                    <a:lnTo>
                      <a:pt x="0" y="19606316"/>
                    </a:lnTo>
                    <a:lnTo>
                      <a:pt x="0" y="144780"/>
                    </a:lnTo>
                    <a:close/>
                    <a:moveTo>
                      <a:pt x="0" y="19606316"/>
                    </a:moveTo>
                    <a:lnTo>
                      <a:pt x="144780" y="19606316"/>
                    </a:lnTo>
                    <a:lnTo>
                      <a:pt x="144780" y="19751097"/>
                    </a:lnTo>
                    <a:lnTo>
                      <a:pt x="0" y="19751097"/>
                    </a:lnTo>
                    <a:lnTo>
                      <a:pt x="0" y="19606316"/>
                    </a:lnTo>
                    <a:close/>
                    <a:moveTo>
                      <a:pt x="21305458" y="144780"/>
                    </a:moveTo>
                    <a:lnTo>
                      <a:pt x="21450236" y="144780"/>
                    </a:lnTo>
                    <a:lnTo>
                      <a:pt x="21450236" y="19606316"/>
                    </a:lnTo>
                    <a:lnTo>
                      <a:pt x="21305458" y="19606316"/>
                    </a:lnTo>
                    <a:lnTo>
                      <a:pt x="21305458" y="144780"/>
                    </a:lnTo>
                    <a:close/>
                    <a:moveTo>
                      <a:pt x="144780" y="19606316"/>
                    </a:moveTo>
                    <a:lnTo>
                      <a:pt x="21305458" y="19606316"/>
                    </a:lnTo>
                    <a:lnTo>
                      <a:pt x="21305458" y="19751097"/>
                    </a:lnTo>
                    <a:lnTo>
                      <a:pt x="144780" y="19751097"/>
                    </a:lnTo>
                    <a:lnTo>
                      <a:pt x="144780" y="19606316"/>
                    </a:lnTo>
                    <a:close/>
                    <a:moveTo>
                      <a:pt x="21305458" y="0"/>
                    </a:moveTo>
                    <a:lnTo>
                      <a:pt x="21450236" y="0"/>
                    </a:lnTo>
                    <a:lnTo>
                      <a:pt x="21450236" y="144780"/>
                    </a:lnTo>
                    <a:lnTo>
                      <a:pt x="21305458" y="144780"/>
                    </a:lnTo>
                    <a:lnTo>
                      <a:pt x="21305458" y="0"/>
                    </a:lnTo>
                    <a:close/>
                    <a:moveTo>
                      <a:pt x="0" y="0"/>
                    </a:moveTo>
                    <a:lnTo>
                      <a:pt x="144780" y="0"/>
                    </a:lnTo>
                    <a:lnTo>
                      <a:pt x="144780" y="144780"/>
                    </a:lnTo>
                    <a:lnTo>
                      <a:pt x="0" y="144780"/>
                    </a:lnTo>
                    <a:lnTo>
                      <a:pt x="0" y="0"/>
                    </a:lnTo>
                    <a:close/>
                    <a:moveTo>
                      <a:pt x="144780" y="0"/>
                    </a:moveTo>
                    <a:lnTo>
                      <a:pt x="21305458" y="0"/>
                    </a:lnTo>
                    <a:lnTo>
                      <a:pt x="21305458" y="144780"/>
                    </a:lnTo>
                    <a:lnTo>
                      <a:pt x="144780" y="144780"/>
                    </a:lnTo>
                    <a:lnTo>
                      <a:pt x="144780" y="0"/>
                    </a:lnTo>
                    <a:close/>
                  </a:path>
                </a:pathLst>
              </a:custGeom>
              <a:solidFill>
                <a:srgbClr val="000000"/>
              </a:solidFill>
            </p:spPr>
          </p:sp>
        </p:grpSp>
      </p:grpSp>
      <p:sp>
        <p:nvSpPr>
          <p:cNvPr id="8" name="TextBox 7">
            <a:extLst>
              <a:ext uri="{FF2B5EF4-FFF2-40B4-BE49-F238E27FC236}">
                <a16:creationId xmlns:a16="http://schemas.microsoft.com/office/drawing/2014/main" id="{C9EC371F-046D-A84D-B936-CCD849089C08}"/>
              </a:ext>
            </a:extLst>
          </p:cNvPr>
          <p:cNvSpPr txBox="1"/>
          <p:nvPr/>
        </p:nvSpPr>
        <p:spPr>
          <a:xfrm>
            <a:off x="1927843" y="1096638"/>
            <a:ext cx="14778244" cy="830997"/>
          </a:xfrm>
          <a:prstGeom prst="rect">
            <a:avLst/>
          </a:prstGeom>
          <a:noFill/>
        </p:spPr>
        <p:txBody>
          <a:bodyPr wrap="square" rtlCol="0">
            <a:spAutoFit/>
          </a:bodyPr>
          <a:lstStyle/>
          <a:p>
            <a:r>
              <a:rPr lang="en-VN" sz="4800" b="1" dirty="0">
                <a:solidFill>
                  <a:srgbClr val="E54784"/>
                </a:solidFill>
                <a:latin typeface="Cambria" panose="02040503050406030204" pitchFamily="18" charset="0"/>
              </a:rPr>
              <a:t>1. Tìm hiểu một số quyền và bổn phận của trẻ em</a:t>
            </a:r>
          </a:p>
        </p:txBody>
      </p:sp>
      <p:sp>
        <p:nvSpPr>
          <p:cNvPr id="17" name="TextBox 16">
            <a:extLst>
              <a:ext uri="{FF2B5EF4-FFF2-40B4-BE49-F238E27FC236}">
                <a16:creationId xmlns:a16="http://schemas.microsoft.com/office/drawing/2014/main" id="{D2A6FAB2-D7DF-424C-88AC-7B354A4A7025}"/>
              </a:ext>
            </a:extLst>
          </p:cNvPr>
          <p:cNvSpPr txBox="1"/>
          <p:nvPr/>
        </p:nvSpPr>
        <p:spPr>
          <a:xfrm>
            <a:off x="2743200" y="1927635"/>
            <a:ext cx="11201400" cy="769441"/>
          </a:xfrm>
          <a:prstGeom prst="rect">
            <a:avLst/>
          </a:prstGeom>
          <a:noFill/>
        </p:spPr>
        <p:txBody>
          <a:bodyPr wrap="square" rtlCol="0">
            <a:spAutoFit/>
          </a:bodyPr>
          <a:lstStyle/>
          <a:p>
            <a:r>
              <a:rPr lang="en-VN" sz="4400" i="1" dirty="0">
                <a:latin typeface="Cambria" panose="02040503050406030204" pitchFamily="18" charset="0"/>
              </a:rPr>
              <a:t>b. Tìm hiểu một số bổn phận của trẻ em</a:t>
            </a:r>
          </a:p>
        </p:txBody>
      </p:sp>
      <p:sp>
        <p:nvSpPr>
          <p:cNvPr id="20" name="TextBox 19">
            <a:extLst>
              <a:ext uri="{FF2B5EF4-FFF2-40B4-BE49-F238E27FC236}">
                <a16:creationId xmlns:a16="http://schemas.microsoft.com/office/drawing/2014/main" id="{E7ACD74D-3FD9-BC4A-99CD-90D9A1A536A2}"/>
              </a:ext>
            </a:extLst>
          </p:cNvPr>
          <p:cNvSpPr txBox="1"/>
          <p:nvPr/>
        </p:nvSpPr>
        <p:spPr>
          <a:xfrm>
            <a:off x="1714496" y="2840590"/>
            <a:ext cx="14859000" cy="6391493"/>
          </a:xfrm>
          <a:prstGeom prst="rect">
            <a:avLst/>
          </a:prstGeom>
          <a:noFill/>
        </p:spPr>
        <p:txBody>
          <a:bodyPr wrap="square" rtlCol="0">
            <a:spAutoFit/>
          </a:bodyPr>
          <a:lstStyle/>
          <a:p>
            <a:pPr marL="17145" algn="just">
              <a:spcAft>
                <a:spcPts val="800"/>
              </a:spcAft>
            </a:pPr>
            <a:r>
              <a:rPr lang="en-US" sz="4400" dirty="0" err="1">
                <a:effectLst/>
                <a:latin typeface="Cambria" panose="02040503050406030204" pitchFamily="18" charset="0"/>
                <a:ea typeface="Times New Roman" panose="02020603050405020304" pitchFamily="18" charset="0"/>
              </a:rPr>
              <a:t>Ngoài</a:t>
            </a:r>
            <a:r>
              <a:rPr lang="en-US" sz="4400" dirty="0">
                <a:effectLst/>
                <a:latin typeface="Cambria" panose="02040503050406030204" pitchFamily="18" charset="0"/>
                <a:ea typeface="Times New Roman" panose="02020603050405020304" pitchFamily="18" charset="0"/>
              </a:rPr>
              <a:t> ra </a:t>
            </a:r>
            <a:r>
              <a:rPr lang="en-US" sz="4400" dirty="0" err="1">
                <a:effectLst/>
                <a:latin typeface="Cambria" panose="02040503050406030204" pitchFamily="18" charset="0"/>
                <a:ea typeface="Times New Roman" panose="02020603050405020304" pitchFamily="18" charset="0"/>
              </a:rPr>
              <a:t>trẻ</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em</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có</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những</a:t>
            </a:r>
            <a:r>
              <a:rPr lang="en-US" sz="4400" dirty="0">
                <a:effectLst/>
                <a:latin typeface="Cambria" panose="02040503050406030204" pitchFamily="18" charset="0"/>
                <a:ea typeface="Times New Roman" panose="02020603050405020304" pitchFamily="18" charset="0"/>
              </a:rPr>
              <a:t> </a:t>
            </a:r>
            <a:r>
              <a:rPr lang="en-US" sz="4400" dirty="0" err="1" smtClean="0">
                <a:effectLst/>
                <a:latin typeface="Cambria" panose="02040503050406030204" pitchFamily="18" charset="0"/>
                <a:ea typeface="Times New Roman" panose="02020603050405020304" pitchFamily="18" charset="0"/>
              </a:rPr>
              <a:t>bổn</a:t>
            </a:r>
            <a:r>
              <a:rPr lang="en-US" sz="4400" dirty="0" smtClean="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phận</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khác</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như</a:t>
            </a:r>
            <a:r>
              <a:rPr lang="en-US" sz="4400" dirty="0">
                <a:effectLst/>
                <a:latin typeface="Cambria" panose="02040503050406030204" pitchFamily="18" charset="0"/>
                <a:ea typeface="Times New Roman" panose="02020603050405020304" pitchFamily="18" charset="0"/>
              </a:rPr>
              <a:t>:</a:t>
            </a:r>
            <a:endParaRPr lang="en-VN" sz="4400" dirty="0">
              <a:effectLst/>
              <a:latin typeface="Cambria" panose="02040503050406030204" pitchFamily="18" charset="0"/>
              <a:ea typeface="Calibri" panose="020F0502020204030204" pitchFamily="34" charset="0"/>
            </a:endParaRPr>
          </a:p>
          <a:p>
            <a:pPr marL="17145" algn="just">
              <a:spcAft>
                <a:spcPts val="800"/>
              </a:spcAft>
            </a:pPr>
            <a:r>
              <a:rPr lang="en-US" sz="4400" b="1" i="1" dirty="0">
                <a:effectLst/>
                <a:latin typeface="Cambria" panose="02040503050406030204" pitchFamily="18" charset="0"/>
                <a:ea typeface="Times New Roman" panose="02020603050405020304" pitchFamily="18" charset="0"/>
              </a:rPr>
              <a:t>+ </a:t>
            </a:r>
            <a:r>
              <a:rPr lang="en-US" sz="4400" b="1" i="1" dirty="0" err="1">
                <a:effectLst/>
                <a:latin typeface="Cambria" panose="02040503050406030204" pitchFamily="18" charset="0"/>
                <a:ea typeface="Times New Roman" panose="02020603050405020304" pitchFamily="18" charset="0"/>
              </a:rPr>
              <a:t>Đối</a:t>
            </a:r>
            <a:r>
              <a:rPr lang="en-US" sz="4400" b="1" i="1" dirty="0">
                <a:effectLst/>
                <a:latin typeface="Cambria" panose="02040503050406030204" pitchFamily="18" charset="0"/>
                <a:ea typeface="Times New Roman" panose="02020603050405020304" pitchFamily="18" charset="0"/>
              </a:rPr>
              <a:t> </a:t>
            </a:r>
            <a:r>
              <a:rPr lang="en-US" sz="4400" b="1" i="1" dirty="0" err="1">
                <a:effectLst/>
                <a:latin typeface="Cambria" panose="02040503050406030204" pitchFamily="18" charset="0"/>
                <a:ea typeface="Times New Roman" panose="02020603050405020304" pitchFamily="18" charset="0"/>
              </a:rPr>
              <a:t>với</a:t>
            </a:r>
            <a:r>
              <a:rPr lang="en-US" sz="4400" b="1" i="1" dirty="0">
                <a:effectLst/>
                <a:latin typeface="Cambria" panose="02040503050406030204" pitchFamily="18" charset="0"/>
                <a:ea typeface="Times New Roman" panose="02020603050405020304" pitchFamily="18" charset="0"/>
              </a:rPr>
              <a:t> </a:t>
            </a:r>
            <a:r>
              <a:rPr lang="en-US" sz="4400" b="1" i="1" dirty="0" err="1">
                <a:effectLst/>
                <a:latin typeface="Cambria" panose="02040503050406030204" pitchFamily="18" charset="0"/>
                <a:ea typeface="Times New Roman" panose="02020603050405020304" pitchFamily="18" charset="0"/>
              </a:rPr>
              <a:t>nhà</a:t>
            </a:r>
            <a:r>
              <a:rPr lang="en-US" sz="4400" b="1" i="1" dirty="0">
                <a:effectLst/>
                <a:latin typeface="Cambria" panose="02040503050406030204" pitchFamily="18" charset="0"/>
                <a:ea typeface="Times New Roman" panose="02020603050405020304" pitchFamily="18" charset="0"/>
              </a:rPr>
              <a:t> </a:t>
            </a:r>
            <a:r>
              <a:rPr lang="en-US" sz="4400" b="1" i="1" dirty="0" err="1">
                <a:effectLst/>
                <a:latin typeface="Cambria" panose="02040503050406030204" pitchFamily="18" charset="0"/>
                <a:ea typeface="Times New Roman" panose="02020603050405020304" pitchFamily="18" charset="0"/>
              </a:rPr>
              <a:t>trường</a:t>
            </a:r>
            <a:r>
              <a:rPr lang="en-US" sz="4400" b="1" i="1" dirty="0">
                <a:effectLst/>
                <a:latin typeface="Cambria" panose="02040503050406030204" pitchFamily="18" charset="0"/>
                <a:ea typeface="Times New Roman" panose="02020603050405020304" pitchFamily="18" charset="0"/>
              </a:rPr>
              <a:t>, </a:t>
            </a:r>
            <a:r>
              <a:rPr lang="en-US" sz="4400" b="1" i="1" dirty="0" err="1">
                <a:effectLst/>
                <a:latin typeface="Cambria" panose="02040503050406030204" pitchFamily="18" charset="0"/>
                <a:ea typeface="Times New Roman" panose="02020603050405020304" pitchFamily="18" charset="0"/>
              </a:rPr>
              <a:t>cơ</a:t>
            </a:r>
            <a:r>
              <a:rPr lang="en-US" sz="4400" b="1" i="1" dirty="0">
                <a:effectLst/>
                <a:latin typeface="Cambria" panose="02040503050406030204" pitchFamily="18" charset="0"/>
                <a:ea typeface="Times New Roman" panose="02020603050405020304" pitchFamily="18" charset="0"/>
              </a:rPr>
              <a:t> </a:t>
            </a:r>
            <a:r>
              <a:rPr lang="en-US" sz="4400" b="1" i="1" dirty="0" err="1">
                <a:effectLst/>
                <a:latin typeface="Cambria" panose="02040503050406030204" pitchFamily="18" charset="0"/>
                <a:ea typeface="Times New Roman" panose="02020603050405020304" pitchFamily="18" charset="0"/>
              </a:rPr>
              <a:t>sở</a:t>
            </a:r>
            <a:r>
              <a:rPr lang="en-US" sz="4400" b="1" i="1" dirty="0">
                <a:effectLst/>
                <a:latin typeface="Cambria" panose="02040503050406030204" pitchFamily="18" charset="0"/>
                <a:ea typeface="Times New Roman" panose="02020603050405020304" pitchFamily="18" charset="0"/>
              </a:rPr>
              <a:t> </a:t>
            </a:r>
            <a:r>
              <a:rPr lang="en-US" sz="4400" b="1" i="1" dirty="0" err="1">
                <a:effectLst/>
                <a:latin typeface="Cambria" panose="02040503050406030204" pitchFamily="18" charset="0"/>
                <a:ea typeface="Times New Roman" panose="02020603050405020304" pitchFamily="18" charset="0"/>
              </a:rPr>
              <a:t>trợ</a:t>
            </a:r>
            <a:r>
              <a:rPr lang="en-US" sz="4400" b="1" i="1" dirty="0">
                <a:effectLst/>
                <a:latin typeface="Cambria" panose="02040503050406030204" pitchFamily="18" charset="0"/>
                <a:ea typeface="Times New Roman" panose="02020603050405020304" pitchFamily="18" charset="0"/>
              </a:rPr>
              <a:t> </a:t>
            </a:r>
            <a:r>
              <a:rPr lang="en-US" sz="4400" b="1" i="1" dirty="0" err="1">
                <a:effectLst/>
                <a:latin typeface="Cambria" panose="02040503050406030204" pitchFamily="18" charset="0"/>
                <a:ea typeface="Times New Roman" panose="02020603050405020304" pitchFamily="18" charset="0"/>
              </a:rPr>
              <a:t>giúp</a:t>
            </a:r>
            <a:r>
              <a:rPr lang="en-US" sz="4400" b="1" i="1" dirty="0">
                <a:effectLst/>
                <a:latin typeface="Cambria" panose="02040503050406030204" pitchFamily="18" charset="0"/>
                <a:ea typeface="Times New Roman" panose="02020603050405020304" pitchFamily="18" charset="0"/>
              </a:rPr>
              <a:t> </a:t>
            </a:r>
            <a:r>
              <a:rPr lang="en-US" sz="4400" b="1" i="1" dirty="0" err="1">
                <a:effectLst/>
                <a:latin typeface="Cambria" panose="02040503050406030204" pitchFamily="18" charset="0"/>
                <a:ea typeface="Times New Roman" panose="02020603050405020304" pitchFamily="18" charset="0"/>
              </a:rPr>
              <a:t>xã</a:t>
            </a:r>
            <a:r>
              <a:rPr lang="en-US" sz="4400" b="1" i="1" dirty="0">
                <a:effectLst/>
                <a:latin typeface="Cambria" panose="02040503050406030204" pitchFamily="18" charset="0"/>
                <a:ea typeface="Times New Roman" panose="02020603050405020304" pitchFamily="18" charset="0"/>
              </a:rPr>
              <a:t> </a:t>
            </a:r>
            <a:r>
              <a:rPr lang="en-US" sz="4400" b="1" i="1" dirty="0" err="1">
                <a:effectLst/>
                <a:latin typeface="Cambria" panose="02040503050406030204" pitchFamily="18" charset="0"/>
                <a:ea typeface="Times New Roman" panose="02020603050405020304" pitchFamily="18" charset="0"/>
              </a:rPr>
              <a:t>hội</a:t>
            </a:r>
            <a:r>
              <a:rPr lang="en-US" sz="4400" b="1" i="1" dirty="0">
                <a:effectLst/>
                <a:latin typeface="Cambria" panose="02040503050406030204" pitchFamily="18" charset="0"/>
                <a:ea typeface="Times New Roman" panose="02020603050405020304" pitchFamily="18" charset="0"/>
              </a:rPr>
              <a:t> </a:t>
            </a:r>
            <a:r>
              <a:rPr lang="en-US" sz="4400" b="1" i="1" dirty="0" err="1">
                <a:effectLst/>
                <a:latin typeface="Cambria" panose="02040503050406030204" pitchFamily="18" charset="0"/>
                <a:ea typeface="Times New Roman" panose="02020603050405020304" pitchFamily="18" charset="0"/>
              </a:rPr>
              <a:t>và</a:t>
            </a:r>
            <a:r>
              <a:rPr lang="en-US" sz="4400" b="1" i="1" dirty="0">
                <a:effectLst/>
                <a:latin typeface="Cambria" panose="02040503050406030204" pitchFamily="18" charset="0"/>
                <a:ea typeface="Times New Roman" panose="02020603050405020304" pitchFamily="18" charset="0"/>
              </a:rPr>
              <a:t> </a:t>
            </a:r>
            <a:r>
              <a:rPr lang="en-US" sz="4400" b="1" i="1" dirty="0" err="1">
                <a:effectLst/>
                <a:latin typeface="Cambria" panose="02040503050406030204" pitchFamily="18" charset="0"/>
                <a:ea typeface="Times New Roman" panose="02020603050405020304" pitchFamily="18" charset="0"/>
              </a:rPr>
              <a:t>cơ</a:t>
            </a:r>
            <a:r>
              <a:rPr lang="en-US" sz="4400" b="1" i="1" dirty="0">
                <a:effectLst/>
                <a:latin typeface="Cambria" panose="02040503050406030204" pitchFamily="18" charset="0"/>
                <a:ea typeface="Times New Roman" panose="02020603050405020304" pitchFamily="18" charset="0"/>
              </a:rPr>
              <a:t> </a:t>
            </a:r>
            <a:r>
              <a:rPr lang="en-US" sz="4400" b="1" i="1" dirty="0" err="1">
                <a:effectLst/>
                <a:latin typeface="Cambria" panose="02040503050406030204" pitchFamily="18" charset="0"/>
                <a:ea typeface="Times New Roman" panose="02020603050405020304" pitchFamily="18" charset="0"/>
              </a:rPr>
              <a:t>sở</a:t>
            </a:r>
            <a:r>
              <a:rPr lang="en-US" sz="4400" b="1" i="1" dirty="0">
                <a:effectLst/>
                <a:latin typeface="Cambria" panose="02040503050406030204" pitchFamily="18" charset="0"/>
                <a:ea typeface="Times New Roman" panose="02020603050405020304" pitchFamily="18" charset="0"/>
              </a:rPr>
              <a:t> </a:t>
            </a:r>
            <a:r>
              <a:rPr lang="en-US" sz="4400" b="1" i="1" dirty="0" err="1">
                <a:effectLst/>
                <a:latin typeface="Cambria" panose="02040503050406030204" pitchFamily="18" charset="0"/>
                <a:ea typeface="Times New Roman" panose="02020603050405020304" pitchFamily="18" charset="0"/>
              </a:rPr>
              <a:t>giáo</a:t>
            </a:r>
            <a:r>
              <a:rPr lang="en-US" sz="4400" b="1" i="1" dirty="0">
                <a:effectLst/>
                <a:latin typeface="Cambria" panose="02040503050406030204" pitchFamily="18" charset="0"/>
                <a:ea typeface="Times New Roman" panose="02020603050405020304" pitchFamily="18" charset="0"/>
              </a:rPr>
              <a:t> </a:t>
            </a:r>
            <a:r>
              <a:rPr lang="en-US" sz="4400" b="1" i="1" dirty="0" err="1">
                <a:effectLst/>
                <a:latin typeface="Cambria" panose="02040503050406030204" pitchFamily="18" charset="0"/>
                <a:ea typeface="Times New Roman" panose="02020603050405020304" pitchFamily="18" charset="0"/>
              </a:rPr>
              <a:t>dục</a:t>
            </a:r>
            <a:r>
              <a:rPr lang="en-US" sz="4400" b="1" i="1" dirty="0">
                <a:effectLst/>
                <a:latin typeface="Cambria" panose="02040503050406030204" pitchFamily="18" charset="0"/>
                <a:ea typeface="Times New Roman" panose="02020603050405020304" pitchFamily="18" charset="0"/>
              </a:rPr>
              <a:t> </a:t>
            </a:r>
            <a:r>
              <a:rPr lang="en-US" sz="4400" b="1" i="1" dirty="0" err="1">
                <a:effectLst/>
                <a:latin typeface="Cambria" panose="02040503050406030204" pitchFamily="18" charset="0"/>
                <a:ea typeface="Times New Roman" panose="02020603050405020304" pitchFamily="18" charset="0"/>
              </a:rPr>
              <a:t>khác</a:t>
            </a:r>
            <a:r>
              <a:rPr lang="en-US" sz="4400" b="1" i="1" dirty="0">
                <a:effectLst/>
                <a:latin typeface="Cambria" panose="02040503050406030204" pitchFamily="18" charset="0"/>
                <a:ea typeface="Times New Roman" panose="02020603050405020304" pitchFamily="18" charset="0"/>
              </a:rPr>
              <a:t>: </a:t>
            </a:r>
          </a:p>
          <a:p>
            <a:pPr marL="17145" algn="just">
              <a:spcAft>
                <a:spcPts val="800"/>
              </a:spcAft>
            </a:pPr>
            <a:r>
              <a:rPr lang="en-US" sz="4400" dirty="0" err="1">
                <a:effectLst/>
                <a:latin typeface="Cambria" panose="02040503050406030204" pitchFamily="18" charset="0"/>
                <a:ea typeface="Times New Roman" panose="02020603050405020304" pitchFamily="18" charset="0"/>
              </a:rPr>
              <a:t>Tôn</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trọng</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giáo</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viên</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cán</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bộ</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nhân</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viên</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của</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nhà</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trường</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cơ</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sở</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trợ</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giúp</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xã</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hội</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và</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cơ</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sở</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giáo</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dục</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khác</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Rèn</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luyện</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đạo</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đức</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ý</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thức</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tự</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học</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thực</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hiện</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nhiệm</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vụ</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học</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tập</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rèn</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luyện</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theo</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chương</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trình</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kế</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hoạch</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giáo</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dục</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của</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nhà</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trường</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cơ</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sở</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giáo</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dục</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khác</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Chấp</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Calibri" panose="020F0502020204030204" pitchFamily="34" charset="0"/>
              </a:rPr>
              <a:t>hành</a:t>
            </a:r>
            <a:r>
              <a:rPr lang="en-US" sz="4400" dirty="0">
                <a:effectLst/>
                <a:latin typeface="Cambria" panose="02040503050406030204" pitchFamily="18" charset="0"/>
                <a:ea typeface="Calibri" panose="020F0502020204030204" pitchFamily="34" charset="0"/>
              </a:rPr>
              <a:t> </a:t>
            </a:r>
            <a:r>
              <a:rPr lang="en-US" sz="4400" dirty="0" err="1">
                <a:effectLst/>
                <a:latin typeface="Cambria" panose="02040503050406030204" pitchFamily="18" charset="0"/>
                <a:ea typeface="Calibri" panose="020F0502020204030204" pitchFamily="34" charset="0"/>
              </a:rPr>
              <a:t>đầy</a:t>
            </a:r>
            <a:r>
              <a:rPr lang="en-US" sz="4400" dirty="0">
                <a:effectLst/>
                <a:latin typeface="Cambria" panose="02040503050406030204" pitchFamily="18" charset="0"/>
                <a:ea typeface="Calibri" panose="020F0502020204030204" pitchFamily="34" charset="0"/>
              </a:rPr>
              <a:t> </a:t>
            </a:r>
            <a:r>
              <a:rPr lang="en-US" sz="4400" dirty="0" err="1">
                <a:effectLst/>
                <a:latin typeface="Cambria" panose="02040503050406030204" pitchFamily="18" charset="0"/>
                <a:ea typeface="Calibri" panose="020F0502020204030204" pitchFamily="34" charset="0"/>
              </a:rPr>
              <a:t>đủ</a:t>
            </a:r>
            <a:r>
              <a:rPr lang="en-US" sz="4400" dirty="0">
                <a:effectLst/>
                <a:latin typeface="Cambria" panose="02040503050406030204" pitchFamily="18" charset="0"/>
                <a:ea typeface="Calibri" panose="020F0502020204030204" pitchFamily="34" charset="0"/>
              </a:rPr>
              <a:t> </a:t>
            </a:r>
            <a:r>
              <a:rPr lang="en-US" sz="4400" dirty="0" err="1">
                <a:effectLst/>
                <a:latin typeface="Cambria" panose="02040503050406030204" pitchFamily="18" charset="0"/>
                <a:ea typeface="Calibri" panose="020F0502020204030204" pitchFamily="34" charset="0"/>
              </a:rPr>
              <a:t>nội</a:t>
            </a:r>
            <a:r>
              <a:rPr lang="en-US" sz="4400" dirty="0">
                <a:effectLst/>
                <a:latin typeface="Cambria" panose="02040503050406030204" pitchFamily="18" charset="0"/>
                <a:ea typeface="Calibri" panose="020F0502020204030204" pitchFamily="34" charset="0"/>
              </a:rPr>
              <a:t> </a:t>
            </a:r>
            <a:r>
              <a:rPr lang="en-US" sz="4400" dirty="0" err="1">
                <a:effectLst/>
                <a:latin typeface="Cambria" panose="02040503050406030204" pitchFamily="18" charset="0"/>
                <a:ea typeface="Calibri" panose="020F0502020204030204" pitchFamily="34" charset="0"/>
              </a:rPr>
              <a:t>quy</a:t>
            </a:r>
            <a:r>
              <a:rPr lang="en-US" sz="4400" dirty="0">
                <a:effectLst/>
                <a:latin typeface="Cambria" panose="02040503050406030204" pitchFamily="18" charset="0"/>
                <a:ea typeface="Calibri" panose="020F0502020204030204" pitchFamily="34" charset="0"/>
              </a:rPr>
              <a:t>, </a:t>
            </a:r>
            <a:r>
              <a:rPr lang="en-US" sz="4400" dirty="0" err="1">
                <a:effectLst/>
                <a:latin typeface="Cambria" panose="02040503050406030204" pitchFamily="18" charset="0"/>
                <a:ea typeface="Calibri" panose="020F0502020204030204" pitchFamily="34" charset="0"/>
              </a:rPr>
              <a:t>quy</a:t>
            </a:r>
            <a:r>
              <a:rPr lang="en-US" sz="4400" dirty="0">
                <a:effectLst/>
                <a:latin typeface="Cambria" panose="02040503050406030204" pitchFamily="18" charset="0"/>
                <a:ea typeface="Calibri" panose="020F0502020204030204" pitchFamily="34" charset="0"/>
              </a:rPr>
              <a:t> </a:t>
            </a:r>
            <a:r>
              <a:rPr lang="en-US" sz="4400" dirty="0" err="1">
                <a:effectLst/>
                <a:latin typeface="Cambria" panose="02040503050406030204" pitchFamily="18" charset="0"/>
                <a:ea typeface="Calibri" panose="020F0502020204030204" pitchFamily="34" charset="0"/>
              </a:rPr>
              <a:t>định</a:t>
            </a:r>
            <a:r>
              <a:rPr lang="en-US" sz="4400" dirty="0">
                <a:effectLst/>
                <a:latin typeface="Cambria" panose="02040503050406030204" pitchFamily="18" charset="0"/>
                <a:ea typeface="Calibri" panose="020F0502020204030204" pitchFamily="34" charset="0"/>
              </a:rPr>
              <a:t> </a:t>
            </a:r>
            <a:r>
              <a:rPr lang="en-US" sz="4400" dirty="0" err="1">
                <a:effectLst/>
                <a:latin typeface="Cambria" panose="02040503050406030204" pitchFamily="18" charset="0"/>
                <a:ea typeface="Calibri" panose="020F0502020204030204" pitchFamily="34" charset="0"/>
              </a:rPr>
              <a:t>của</a:t>
            </a:r>
            <a:r>
              <a:rPr lang="en-US" sz="4400" dirty="0">
                <a:effectLst/>
                <a:latin typeface="Cambria" panose="02040503050406030204" pitchFamily="18" charset="0"/>
                <a:ea typeface="Calibri" panose="020F0502020204030204" pitchFamily="34" charset="0"/>
              </a:rPr>
              <a:t> </a:t>
            </a:r>
            <a:r>
              <a:rPr lang="en-US" sz="4400" dirty="0" err="1">
                <a:effectLst/>
                <a:latin typeface="Cambria" panose="02040503050406030204" pitchFamily="18" charset="0"/>
                <a:ea typeface="Calibri" panose="020F0502020204030204" pitchFamily="34" charset="0"/>
              </a:rPr>
              <a:t>nhà</a:t>
            </a:r>
            <a:r>
              <a:rPr lang="en-US" sz="4400" dirty="0">
                <a:effectLst/>
                <a:latin typeface="Cambria" panose="02040503050406030204" pitchFamily="18" charset="0"/>
                <a:ea typeface="Calibri" panose="020F0502020204030204" pitchFamily="34" charset="0"/>
              </a:rPr>
              <a:t> </a:t>
            </a:r>
            <a:r>
              <a:rPr lang="en-US" sz="4400" dirty="0" err="1">
                <a:effectLst/>
                <a:latin typeface="Cambria" panose="02040503050406030204" pitchFamily="18" charset="0"/>
                <a:ea typeface="Calibri" panose="020F0502020204030204" pitchFamily="34" charset="0"/>
              </a:rPr>
              <a:t>trường</a:t>
            </a:r>
            <a:r>
              <a:rPr lang="en-US" sz="4400" dirty="0">
                <a:effectLst/>
                <a:latin typeface="Cambria" panose="02040503050406030204" pitchFamily="18" charset="0"/>
                <a:ea typeface="Calibri" panose="020F0502020204030204" pitchFamily="34" charset="0"/>
              </a:rPr>
              <a:t>, </a:t>
            </a:r>
            <a:r>
              <a:rPr lang="en-US" sz="4400" dirty="0" err="1">
                <a:effectLst/>
                <a:latin typeface="Cambria" panose="02040503050406030204" pitchFamily="18" charset="0"/>
                <a:ea typeface="Calibri" panose="020F0502020204030204" pitchFamily="34" charset="0"/>
              </a:rPr>
              <a:t>cơ</a:t>
            </a:r>
            <a:r>
              <a:rPr lang="en-US" sz="4400" dirty="0">
                <a:effectLst/>
                <a:latin typeface="Cambria" panose="02040503050406030204" pitchFamily="18" charset="0"/>
                <a:ea typeface="Calibri" panose="020F0502020204030204" pitchFamily="34" charset="0"/>
              </a:rPr>
              <a:t> </a:t>
            </a:r>
            <a:r>
              <a:rPr lang="en-US" sz="4400" dirty="0" err="1">
                <a:effectLst/>
                <a:latin typeface="Cambria" panose="02040503050406030204" pitchFamily="18" charset="0"/>
                <a:ea typeface="Calibri" panose="020F0502020204030204" pitchFamily="34" charset="0"/>
              </a:rPr>
              <a:t>sở</a:t>
            </a:r>
            <a:r>
              <a:rPr lang="en-US" sz="4400" dirty="0">
                <a:effectLst/>
                <a:latin typeface="Cambria" panose="02040503050406030204" pitchFamily="18" charset="0"/>
                <a:ea typeface="Calibri" panose="020F0502020204030204" pitchFamily="34" charset="0"/>
              </a:rPr>
              <a:t> </a:t>
            </a:r>
            <a:r>
              <a:rPr lang="en-US" sz="4400" dirty="0" err="1">
                <a:effectLst/>
                <a:latin typeface="Cambria" panose="02040503050406030204" pitchFamily="18" charset="0"/>
                <a:ea typeface="Calibri" panose="020F0502020204030204" pitchFamily="34" charset="0"/>
              </a:rPr>
              <a:t>trợ</a:t>
            </a:r>
            <a:r>
              <a:rPr lang="en-US" sz="4400" dirty="0">
                <a:effectLst/>
                <a:latin typeface="Cambria" panose="02040503050406030204" pitchFamily="18" charset="0"/>
                <a:ea typeface="Calibri" panose="020F0502020204030204" pitchFamily="34" charset="0"/>
              </a:rPr>
              <a:t> </a:t>
            </a:r>
            <a:r>
              <a:rPr lang="en-US" sz="4400" dirty="0" err="1">
                <a:effectLst/>
                <a:latin typeface="Cambria" panose="02040503050406030204" pitchFamily="18" charset="0"/>
                <a:ea typeface="Calibri" panose="020F0502020204030204" pitchFamily="34" charset="0"/>
              </a:rPr>
              <a:t>giúp</a:t>
            </a:r>
            <a:r>
              <a:rPr lang="en-US" sz="4400" dirty="0">
                <a:effectLst/>
                <a:latin typeface="Cambria" panose="02040503050406030204" pitchFamily="18" charset="0"/>
                <a:ea typeface="Calibri" panose="020F0502020204030204" pitchFamily="34" charset="0"/>
              </a:rPr>
              <a:t> </a:t>
            </a:r>
            <a:r>
              <a:rPr lang="en-US" sz="4400" dirty="0" err="1">
                <a:effectLst/>
                <a:latin typeface="Cambria" panose="02040503050406030204" pitchFamily="18" charset="0"/>
                <a:ea typeface="Calibri" panose="020F0502020204030204" pitchFamily="34" charset="0"/>
              </a:rPr>
              <a:t>xã</a:t>
            </a:r>
            <a:r>
              <a:rPr lang="en-US" sz="4400" dirty="0">
                <a:effectLst/>
                <a:latin typeface="Cambria" panose="02040503050406030204" pitchFamily="18" charset="0"/>
                <a:ea typeface="Calibri" panose="020F0502020204030204" pitchFamily="34" charset="0"/>
              </a:rPr>
              <a:t> </a:t>
            </a:r>
            <a:r>
              <a:rPr lang="en-US" sz="4400" dirty="0" err="1">
                <a:effectLst/>
                <a:latin typeface="Cambria" panose="02040503050406030204" pitchFamily="18" charset="0"/>
                <a:ea typeface="Calibri" panose="020F0502020204030204" pitchFamily="34" charset="0"/>
              </a:rPr>
              <a:t>hội</a:t>
            </a:r>
            <a:r>
              <a:rPr lang="en-US" sz="4400" dirty="0">
                <a:effectLst/>
                <a:latin typeface="Cambria" panose="02040503050406030204" pitchFamily="18" charset="0"/>
                <a:ea typeface="Calibri" panose="020F0502020204030204" pitchFamily="34" charset="0"/>
              </a:rPr>
              <a:t> </a:t>
            </a:r>
            <a:r>
              <a:rPr lang="en-US" sz="4400" dirty="0" err="1">
                <a:effectLst/>
                <a:latin typeface="Cambria" panose="02040503050406030204" pitchFamily="18" charset="0"/>
                <a:ea typeface="Calibri" panose="020F0502020204030204" pitchFamily="34" charset="0"/>
              </a:rPr>
              <a:t>và</a:t>
            </a:r>
            <a:r>
              <a:rPr lang="en-US" sz="4400" dirty="0">
                <a:effectLst/>
                <a:latin typeface="Cambria" panose="02040503050406030204" pitchFamily="18" charset="0"/>
                <a:ea typeface="Calibri" panose="020F0502020204030204" pitchFamily="34" charset="0"/>
              </a:rPr>
              <a:t> </a:t>
            </a:r>
            <a:r>
              <a:rPr lang="en-US" sz="4400" dirty="0" err="1">
                <a:effectLst/>
                <a:latin typeface="Cambria" panose="02040503050406030204" pitchFamily="18" charset="0"/>
                <a:ea typeface="Calibri" panose="020F0502020204030204" pitchFamily="34" charset="0"/>
              </a:rPr>
              <a:t>cơ</a:t>
            </a:r>
            <a:r>
              <a:rPr lang="en-US" sz="4400" dirty="0">
                <a:effectLst/>
                <a:latin typeface="Cambria" panose="02040503050406030204" pitchFamily="18" charset="0"/>
                <a:ea typeface="Calibri" panose="020F0502020204030204" pitchFamily="34" charset="0"/>
              </a:rPr>
              <a:t> </a:t>
            </a:r>
            <a:r>
              <a:rPr lang="en-US" sz="4400" dirty="0" err="1">
                <a:effectLst/>
                <a:latin typeface="Cambria" panose="02040503050406030204" pitchFamily="18" charset="0"/>
                <a:ea typeface="Calibri" panose="020F0502020204030204" pitchFamily="34" charset="0"/>
              </a:rPr>
              <a:t>sở</a:t>
            </a:r>
            <a:r>
              <a:rPr lang="en-US" sz="4400" dirty="0">
                <a:effectLst/>
                <a:latin typeface="Cambria" panose="02040503050406030204" pitchFamily="18" charset="0"/>
                <a:ea typeface="Calibri" panose="020F0502020204030204" pitchFamily="34" charset="0"/>
              </a:rPr>
              <a:t> </a:t>
            </a:r>
            <a:r>
              <a:rPr lang="en-US" sz="4400" dirty="0" err="1">
                <a:effectLst/>
                <a:latin typeface="Cambria" panose="02040503050406030204" pitchFamily="18" charset="0"/>
                <a:ea typeface="Calibri" panose="020F0502020204030204" pitchFamily="34" charset="0"/>
              </a:rPr>
              <a:t>giáo</a:t>
            </a:r>
            <a:r>
              <a:rPr lang="en-US" sz="4400" dirty="0">
                <a:effectLst/>
                <a:latin typeface="Cambria" panose="02040503050406030204" pitchFamily="18" charset="0"/>
                <a:ea typeface="Calibri" panose="020F0502020204030204" pitchFamily="34" charset="0"/>
              </a:rPr>
              <a:t> </a:t>
            </a:r>
            <a:r>
              <a:rPr lang="en-US" sz="4400" dirty="0" err="1">
                <a:effectLst/>
                <a:latin typeface="Cambria" panose="02040503050406030204" pitchFamily="18" charset="0"/>
                <a:ea typeface="Calibri" panose="020F0502020204030204" pitchFamily="34" charset="0"/>
              </a:rPr>
              <a:t>dục</a:t>
            </a:r>
            <a:r>
              <a:rPr lang="en-US" sz="4400" dirty="0">
                <a:effectLst/>
                <a:latin typeface="Cambria" panose="02040503050406030204" pitchFamily="18" charset="0"/>
                <a:ea typeface="Calibri" panose="020F0502020204030204" pitchFamily="34" charset="0"/>
              </a:rPr>
              <a:t> </a:t>
            </a:r>
            <a:r>
              <a:rPr lang="en-US" sz="4400" dirty="0" err="1">
                <a:effectLst/>
                <a:latin typeface="Cambria" panose="02040503050406030204" pitchFamily="18" charset="0"/>
                <a:ea typeface="Calibri" panose="020F0502020204030204" pitchFamily="34" charset="0"/>
              </a:rPr>
              <a:t>khác</a:t>
            </a:r>
            <a:r>
              <a:rPr lang="en-US" sz="4400" dirty="0">
                <a:effectLst/>
                <a:latin typeface="Cambria" panose="02040503050406030204" pitchFamily="18" charset="0"/>
                <a:ea typeface="Calibri" panose="020F0502020204030204" pitchFamily="34" charset="0"/>
              </a:rPr>
              <a:t>.</a:t>
            </a:r>
            <a:endParaRPr lang="en-VN" sz="4400" dirty="0">
              <a:effectLst/>
              <a:latin typeface="Cambria" panose="02040503050406030204" pitchFamily="18" charset="0"/>
              <a:ea typeface="Calibri" panose="020F0502020204030204" pitchFamily="34" charset="0"/>
            </a:endParaRPr>
          </a:p>
        </p:txBody>
      </p:sp>
    </p:spTree>
    <p:extLst>
      <p:ext uri="{BB962C8B-B14F-4D97-AF65-F5344CB8AC3E}">
        <p14:creationId xmlns:p14="http://schemas.microsoft.com/office/powerpoint/2010/main" val="334347499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06638" y="-1743221"/>
            <a:ext cx="18494638" cy="12030221"/>
          </a:xfrm>
          <a:custGeom>
            <a:avLst/>
            <a:gdLst/>
            <a:ahLst/>
            <a:cxnLst/>
            <a:rect l="l" t="t" r="r" b="b"/>
            <a:pathLst>
              <a:path w="18494638" h="12030221">
                <a:moveTo>
                  <a:pt x="0" y="0"/>
                </a:moveTo>
                <a:lnTo>
                  <a:pt x="18494638" y="0"/>
                </a:lnTo>
                <a:lnTo>
                  <a:pt x="18494638" y="12030221"/>
                </a:lnTo>
                <a:lnTo>
                  <a:pt x="0" y="12030221"/>
                </a:lnTo>
                <a:lnTo>
                  <a:pt x="0" y="0"/>
                </a:lnTo>
                <a:close/>
              </a:path>
            </a:pathLst>
          </a:custGeom>
          <a:blipFill>
            <a:blip r:embed="rId2"/>
            <a:stretch>
              <a:fillRect l="-45908" r="-45908" b="-31594"/>
            </a:stretch>
          </a:blipFill>
        </p:spPr>
      </p:sp>
      <p:grpSp>
        <p:nvGrpSpPr>
          <p:cNvPr id="9" name="Group 8">
            <a:extLst>
              <a:ext uri="{FF2B5EF4-FFF2-40B4-BE49-F238E27FC236}">
                <a16:creationId xmlns:a16="http://schemas.microsoft.com/office/drawing/2014/main" id="{DA1B4BEF-6A54-5144-A9D3-A04207DC47CC}"/>
              </a:ext>
            </a:extLst>
          </p:cNvPr>
          <p:cNvGrpSpPr/>
          <p:nvPr/>
        </p:nvGrpSpPr>
        <p:grpSpPr>
          <a:xfrm>
            <a:off x="1036616" y="448486"/>
            <a:ext cx="16214767" cy="9390028"/>
            <a:chOff x="3640057" y="1280256"/>
            <a:chExt cx="11961533" cy="8322694"/>
          </a:xfrm>
        </p:grpSpPr>
        <p:grpSp>
          <p:nvGrpSpPr>
            <p:cNvPr id="10" name="Group 3">
              <a:extLst>
                <a:ext uri="{FF2B5EF4-FFF2-40B4-BE49-F238E27FC236}">
                  <a16:creationId xmlns:a16="http://schemas.microsoft.com/office/drawing/2014/main" id="{4AC5464C-37F4-5745-B76E-DD9C0CABE19C}"/>
                </a:ext>
              </a:extLst>
            </p:cNvPr>
            <p:cNvGrpSpPr/>
            <p:nvPr/>
          </p:nvGrpSpPr>
          <p:grpSpPr>
            <a:xfrm>
              <a:off x="3640057" y="1280256"/>
              <a:ext cx="11961533" cy="8322694"/>
              <a:chOff x="0" y="0"/>
              <a:chExt cx="24372770" cy="23428052"/>
            </a:xfrm>
          </p:grpSpPr>
          <p:sp>
            <p:nvSpPr>
              <p:cNvPr id="14" name="Freeform 4">
                <a:extLst>
                  <a:ext uri="{FF2B5EF4-FFF2-40B4-BE49-F238E27FC236}">
                    <a16:creationId xmlns:a16="http://schemas.microsoft.com/office/drawing/2014/main" id="{0122E997-AD7A-5540-8DAC-70228128674A}"/>
                  </a:ext>
                </a:extLst>
              </p:cNvPr>
              <p:cNvSpPr/>
              <p:nvPr/>
            </p:nvSpPr>
            <p:spPr>
              <a:xfrm>
                <a:off x="72390" y="72390"/>
                <a:ext cx="24227990" cy="23355662"/>
              </a:xfrm>
              <a:custGeom>
                <a:avLst/>
                <a:gdLst/>
                <a:ahLst/>
                <a:cxnLst/>
                <a:rect l="l" t="t" r="r" b="b"/>
                <a:pathLst>
                  <a:path w="24227990" h="22392716">
                    <a:moveTo>
                      <a:pt x="0" y="0"/>
                    </a:moveTo>
                    <a:lnTo>
                      <a:pt x="24227990" y="0"/>
                    </a:lnTo>
                    <a:lnTo>
                      <a:pt x="24227990" y="22392716"/>
                    </a:lnTo>
                    <a:lnTo>
                      <a:pt x="0" y="22392716"/>
                    </a:lnTo>
                    <a:lnTo>
                      <a:pt x="0" y="0"/>
                    </a:lnTo>
                    <a:close/>
                  </a:path>
                </a:pathLst>
              </a:custGeom>
              <a:solidFill>
                <a:schemeClr val="bg1"/>
              </a:solidFill>
              <a:ln>
                <a:solidFill>
                  <a:srgbClr val="C0D6E2"/>
                </a:solidFill>
              </a:ln>
            </p:spPr>
          </p:sp>
          <p:sp>
            <p:nvSpPr>
              <p:cNvPr id="15" name="Freeform 5">
                <a:extLst>
                  <a:ext uri="{FF2B5EF4-FFF2-40B4-BE49-F238E27FC236}">
                    <a16:creationId xmlns:a16="http://schemas.microsoft.com/office/drawing/2014/main" id="{D0ED8139-D582-9442-A0D1-9434F9C9DD44}"/>
                  </a:ext>
                </a:extLst>
              </p:cNvPr>
              <p:cNvSpPr/>
              <p:nvPr/>
            </p:nvSpPr>
            <p:spPr>
              <a:xfrm>
                <a:off x="0" y="0"/>
                <a:ext cx="24372770" cy="23355662"/>
              </a:xfrm>
              <a:custGeom>
                <a:avLst/>
                <a:gdLst/>
                <a:ahLst/>
                <a:cxnLst/>
                <a:rect l="l" t="t" r="r" b="b"/>
                <a:pathLst>
                  <a:path w="24372770" h="22537496">
                    <a:moveTo>
                      <a:pt x="24227989" y="22392715"/>
                    </a:moveTo>
                    <a:lnTo>
                      <a:pt x="24372770" y="22392715"/>
                    </a:lnTo>
                    <a:lnTo>
                      <a:pt x="24372770" y="22537496"/>
                    </a:lnTo>
                    <a:lnTo>
                      <a:pt x="24227989" y="22537496"/>
                    </a:lnTo>
                    <a:lnTo>
                      <a:pt x="24227989" y="22392715"/>
                    </a:lnTo>
                    <a:close/>
                    <a:moveTo>
                      <a:pt x="0" y="144780"/>
                    </a:moveTo>
                    <a:lnTo>
                      <a:pt x="144780" y="144780"/>
                    </a:lnTo>
                    <a:lnTo>
                      <a:pt x="144780" y="22392715"/>
                    </a:lnTo>
                    <a:lnTo>
                      <a:pt x="0" y="22392715"/>
                    </a:lnTo>
                    <a:lnTo>
                      <a:pt x="0" y="144780"/>
                    </a:lnTo>
                    <a:close/>
                    <a:moveTo>
                      <a:pt x="0" y="22392715"/>
                    </a:moveTo>
                    <a:lnTo>
                      <a:pt x="144780" y="22392715"/>
                    </a:lnTo>
                    <a:lnTo>
                      <a:pt x="144780" y="22537496"/>
                    </a:lnTo>
                    <a:lnTo>
                      <a:pt x="0" y="22537496"/>
                    </a:lnTo>
                    <a:lnTo>
                      <a:pt x="0" y="22392715"/>
                    </a:lnTo>
                    <a:close/>
                    <a:moveTo>
                      <a:pt x="24227989" y="144780"/>
                    </a:moveTo>
                    <a:lnTo>
                      <a:pt x="24372770" y="144780"/>
                    </a:lnTo>
                    <a:lnTo>
                      <a:pt x="24372770" y="22392715"/>
                    </a:lnTo>
                    <a:lnTo>
                      <a:pt x="24227989" y="22392715"/>
                    </a:lnTo>
                    <a:lnTo>
                      <a:pt x="24227989" y="144780"/>
                    </a:lnTo>
                    <a:close/>
                    <a:moveTo>
                      <a:pt x="144780" y="22392715"/>
                    </a:moveTo>
                    <a:lnTo>
                      <a:pt x="24227989" y="22392715"/>
                    </a:lnTo>
                    <a:lnTo>
                      <a:pt x="24227989" y="22537496"/>
                    </a:lnTo>
                    <a:lnTo>
                      <a:pt x="144780" y="22537496"/>
                    </a:lnTo>
                    <a:lnTo>
                      <a:pt x="144780" y="22392715"/>
                    </a:lnTo>
                    <a:close/>
                    <a:moveTo>
                      <a:pt x="24227989" y="0"/>
                    </a:moveTo>
                    <a:lnTo>
                      <a:pt x="24372770" y="0"/>
                    </a:lnTo>
                    <a:lnTo>
                      <a:pt x="24372770" y="144780"/>
                    </a:lnTo>
                    <a:lnTo>
                      <a:pt x="24227989" y="144780"/>
                    </a:lnTo>
                    <a:lnTo>
                      <a:pt x="24227989" y="0"/>
                    </a:lnTo>
                    <a:close/>
                    <a:moveTo>
                      <a:pt x="0" y="0"/>
                    </a:moveTo>
                    <a:lnTo>
                      <a:pt x="144780" y="0"/>
                    </a:lnTo>
                    <a:lnTo>
                      <a:pt x="144780" y="144780"/>
                    </a:lnTo>
                    <a:lnTo>
                      <a:pt x="0" y="144780"/>
                    </a:lnTo>
                    <a:lnTo>
                      <a:pt x="0" y="0"/>
                    </a:lnTo>
                    <a:close/>
                    <a:moveTo>
                      <a:pt x="144780" y="0"/>
                    </a:moveTo>
                    <a:lnTo>
                      <a:pt x="24227989" y="0"/>
                    </a:lnTo>
                    <a:lnTo>
                      <a:pt x="24227989" y="144780"/>
                    </a:lnTo>
                    <a:lnTo>
                      <a:pt x="144780" y="144780"/>
                    </a:lnTo>
                    <a:lnTo>
                      <a:pt x="144780" y="0"/>
                    </a:lnTo>
                    <a:close/>
                  </a:path>
                </a:pathLst>
              </a:custGeom>
              <a:solidFill>
                <a:srgbClr val="000000"/>
              </a:solidFill>
            </p:spPr>
          </p:sp>
        </p:grpSp>
        <p:grpSp>
          <p:nvGrpSpPr>
            <p:cNvPr id="11" name="Group 6">
              <a:extLst>
                <a:ext uri="{FF2B5EF4-FFF2-40B4-BE49-F238E27FC236}">
                  <a16:creationId xmlns:a16="http://schemas.microsoft.com/office/drawing/2014/main" id="{99B4041F-4D5B-C24A-A369-83AADCBA6DB5}"/>
                </a:ext>
              </a:extLst>
            </p:cNvPr>
            <p:cNvGrpSpPr/>
            <p:nvPr/>
          </p:nvGrpSpPr>
          <p:grpSpPr>
            <a:xfrm>
              <a:off x="3943383" y="1638300"/>
              <a:ext cx="11354877" cy="7580083"/>
              <a:chOff x="-462204" y="0"/>
              <a:chExt cx="30134581" cy="20116697"/>
            </a:xfrm>
          </p:grpSpPr>
          <p:sp>
            <p:nvSpPr>
              <p:cNvPr id="12" name="Freeform 7">
                <a:extLst>
                  <a:ext uri="{FF2B5EF4-FFF2-40B4-BE49-F238E27FC236}">
                    <a16:creationId xmlns:a16="http://schemas.microsoft.com/office/drawing/2014/main" id="{75C7B17C-42DB-EA48-87FE-944E52F2973A}"/>
                  </a:ext>
                </a:extLst>
              </p:cNvPr>
              <p:cNvSpPr/>
              <p:nvPr/>
            </p:nvSpPr>
            <p:spPr>
              <a:xfrm>
                <a:off x="-462196" y="70388"/>
                <a:ext cx="29777735" cy="19606318"/>
              </a:xfrm>
              <a:custGeom>
                <a:avLst/>
                <a:gdLst/>
                <a:ahLst/>
                <a:cxnLst/>
                <a:rect l="l" t="t" r="r" b="b"/>
                <a:pathLst>
                  <a:path w="21305457" h="19606317">
                    <a:moveTo>
                      <a:pt x="0" y="0"/>
                    </a:moveTo>
                    <a:lnTo>
                      <a:pt x="21305457" y="0"/>
                    </a:lnTo>
                    <a:lnTo>
                      <a:pt x="21305457" y="19606317"/>
                    </a:lnTo>
                    <a:lnTo>
                      <a:pt x="0" y="19606317"/>
                    </a:lnTo>
                    <a:lnTo>
                      <a:pt x="0" y="0"/>
                    </a:lnTo>
                    <a:close/>
                  </a:path>
                </a:pathLst>
              </a:custGeom>
              <a:solidFill>
                <a:srgbClr val="FFFFFF"/>
              </a:solidFill>
            </p:spPr>
            <p:txBody>
              <a:bodyPr/>
              <a:lstStyle/>
              <a:p>
                <a:endParaRPr lang="en-VN" dirty="0"/>
              </a:p>
            </p:txBody>
          </p:sp>
          <p:sp>
            <p:nvSpPr>
              <p:cNvPr id="13" name="Freeform 8">
                <a:extLst>
                  <a:ext uri="{FF2B5EF4-FFF2-40B4-BE49-F238E27FC236}">
                    <a16:creationId xmlns:a16="http://schemas.microsoft.com/office/drawing/2014/main" id="{C41F96C0-1436-9746-B1EB-1BCA0321C4BB}"/>
                  </a:ext>
                </a:extLst>
              </p:cNvPr>
              <p:cNvSpPr/>
              <p:nvPr/>
            </p:nvSpPr>
            <p:spPr>
              <a:xfrm>
                <a:off x="-462204" y="0"/>
                <a:ext cx="30134581" cy="20116697"/>
              </a:xfrm>
              <a:custGeom>
                <a:avLst/>
                <a:gdLst/>
                <a:ahLst/>
                <a:cxnLst/>
                <a:rect l="l" t="t" r="r" b="b"/>
                <a:pathLst>
                  <a:path w="21450236" h="19751097">
                    <a:moveTo>
                      <a:pt x="21305458" y="19606316"/>
                    </a:moveTo>
                    <a:lnTo>
                      <a:pt x="21450236" y="19606316"/>
                    </a:lnTo>
                    <a:lnTo>
                      <a:pt x="21450236" y="19751097"/>
                    </a:lnTo>
                    <a:lnTo>
                      <a:pt x="21305458" y="19751097"/>
                    </a:lnTo>
                    <a:lnTo>
                      <a:pt x="21305458" y="19606316"/>
                    </a:lnTo>
                    <a:close/>
                    <a:moveTo>
                      <a:pt x="0" y="144780"/>
                    </a:moveTo>
                    <a:lnTo>
                      <a:pt x="144780" y="144780"/>
                    </a:lnTo>
                    <a:lnTo>
                      <a:pt x="144780" y="19606316"/>
                    </a:lnTo>
                    <a:lnTo>
                      <a:pt x="0" y="19606316"/>
                    </a:lnTo>
                    <a:lnTo>
                      <a:pt x="0" y="144780"/>
                    </a:lnTo>
                    <a:close/>
                    <a:moveTo>
                      <a:pt x="0" y="19606316"/>
                    </a:moveTo>
                    <a:lnTo>
                      <a:pt x="144780" y="19606316"/>
                    </a:lnTo>
                    <a:lnTo>
                      <a:pt x="144780" y="19751097"/>
                    </a:lnTo>
                    <a:lnTo>
                      <a:pt x="0" y="19751097"/>
                    </a:lnTo>
                    <a:lnTo>
                      <a:pt x="0" y="19606316"/>
                    </a:lnTo>
                    <a:close/>
                    <a:moveTo>
                      <a:pt x="21305458" y="144780"/>
                    </a:moveTo>
                    <a:lnTo>
                      <a:pt x="21450236" y="144780"/>
                    </a:lnTo>
                    <a:lnTo>
                      <a:pt x="21450236" y="19606316"/>
                    </a:lnTo>
                    <a:lnTo>
                      <a:pt x="21305458" y="19606316"/>
                    </a:lnTo>
                    <a:lnTo>
                      <a:pt x="21305458" y="144780"/>
                    </a:lnTo>
                    <a:close/>
                    <a:moveTo>
                      <a:pt x="144780" y="19606316"/>
                    </a:moveTo>
                    <a:lnTo>
                      <a:pt x="21305458" y="19606316"/>
                    </a:lnTo>
                    <a:lnTo>
                      <a:pt x="21305458" y="19751097"/>
                    </a:lnTo>
                    <a:lnTo>
                      <a:pt x="144780" y="19751097"/>
                    </a:lnTo>
                    <a:lnTo>
                      <a:pt x="144780" y="19606316"/>
                    </a:lnTo>
                    <a:close/>
                    <a:moveTo>
                      <a:pt x="21305458" y="0"/>
                    </a:moveTo>
                    <a:lnTo>
                      <a:pt x="21450236" y="0"/>
                    </a:lnTo>
                    <a:lnTo>
                      <a:pt x="21450236" y="144780"/>
                    </a:lnTo>
                    <a:lnTo>
                      <a:pt x="21305458" y="144780"/>
                    </a:lnTo>
                    <a:lnTo>
                      <a:pt x="21305458" y="0"/>
                    </a:lnTo>
                    <a:close/>
                    <a:moveTo>
                      <a:pt x="0" y="0"/>
                    </a:moveTo>
                    <a:lnTo>
                      <a:pt x="144780" y="0"/>
                    </a:lnTo>
                    <a:lnTo>
                      <a:pt x="144780" y="144780"/>
                    </a:lnTo>
                    <a:lnTo>
                      <a:pt x="0" y="144780"/>
                    </a:lnTo>
                    <a:lnTo>
                      <a:pt x="0" y="0"/>
                    </a:lnTo>
                    <a:close/>
                    <a:moveTo>
                      <a:pt x="144780" y="0"/>
                    </a:moveTo>
                    <a:lnTo>
                      <a:pt x="21305458" y="0"/>
                    </a:lnTo>
                    <a:lnTo>
                      <a:pt x="21305458" y="144780"/>
                    </a:lnTo>
                    <a:lnTo>
                      <a:pt x="144780" y="144780"/>
                    </a:lnTo>
                    <a:lnTo>
                      <a:pt x="144780" y="0"/>
                    </a:lnTo>
                    <a:close/>
                  </a:path>
                </a:pathLst>
              </a:custGeom>
              <a:solidFill>
                <a:srgbClr val="000000"/>
              </a:solidFill>
            </p:spPr>
          </p:sp>
        </p:grpSp>
      </p:grpSp>
      <p:sp>
        <p:nvSpPr>
          <p:cNvPr id="8" name="TextBox 7">
            <a:extLst>
              <a:ext uri="{FF2B5EF4-FFF2-40B4-BE49-F238E27FC236}">
                <a16:creationId xmlns:a16="http://schemas.microsoft.com/office/drawing/2014/main" id="{C9EC371F-046D-A84D-B936-CCD849089C08}"/>
              </a:ext>
            </a:extLst>
          </p:cNvPr>
          <p:cNvSpPr txBox="1"/>
          <p:nvPr/>
        </p:nvSpPr>
        <p:spPr>
          <a:xfrm>
            <a:off x="1927843" y="1096638"/>
            <a:ext cx="14778244" cy="830997"/>
          </a:xfrm>
          <a:prstGeom prst="rect">
            <a:avLst/>
          </a:prstGeom>
          <a:noFill/>
        </p:spPr>
        <p:txBody>
          <a:bodyPr wrap="square" rtlCol="0">
            <a:spAutoFit/>
          </a:bodyPr>
          <a:lstStyle/>
          <a:p>
            <a:r>
              <a:rPr lang="en-VN" sz="4800" b="1" dirty="0">
                <a:solidFill>
                  <a:srgbClr val="E54784"/>
                </a:solidFill>
                <a:latin typeface="Cambria" panose="02040503050406030204" pitchFamily="18" charset="0"/>
              </a:rPr>
              <a:t>1. Tìm hiểu một số quyền và bổn phận của trẻ em</a:t>
            </a:r>
          </a:p>
        </p:txBody>
      </p:sp>
      <p:sp>
        <p:nvSpPr>
          <p:cNvPr id="17" name="TextBox 16">
            <a:extLst>
              <a:ext uri="{FF2B5EF4-FFF2-40B4-BE49-F238E27FC236}">
                <a16:creationId xmlns:a16="http://schemas.microsoft.com/office/drawing/2014/main" id="{D2A6FAB2-D7DF-424C-88AC-7B354A4A7025}"/>
              </a:ext>
            </a:extLst>
          </p:cNvPr>
          <p:cNvSpPr txBox="1"/>
          <p:nvPr/>
        </p:nvSpPr>
        <p:spPr>
          <a:xfrm>
            <a:off x="2743200" y="1927635"/>
            <a:ext cx="11201400" cy="769441"/>
          </a:xfrm>
          <a:prstGeom prst="rect">
            <a:avLst/>
          </a:prstGeom>
          <a:noFill/>
        </p:spPr>
        <p:txBody>
          <a:bodyPr wrap="square" rtlCol="0">
            <a:spAutoFit/>
          </a:bodyPr>
          <a:lstStyle/>
          <a:p>
            <a:r>
              <a:rPr lang="en-VN" sz="4400" i="1" dirty="0">
                <a:latin typeface="Cambria" panose="02040503050406030204" pitchFamily="18" charset="0"/>
              </a:rPr>
              <a:t>b. Tìm hiểu một số bổn phận của trẻ em</a:t>
            </a:r>
          </a:p>
        </p:txBody>
      </p:sp>
      <p:sp>
        <p:nvSpPr>
          <p:cNvPr id="20" name="TextBox 19">
            <a:extLst>
              <a:ext uri="{FF2B5EF4-FFF2-40B4-BE49-F238E27FC236}">
                <a16:creationId xmlns:a16="http://schemas.microsoft.com/office/drawing/2014/main" id="{E7ACD74D-3FD9-BC4A-99CD-90D9A1A536A2}"/>
              </a:ext>
            </a:extLst>
          </p:cNvPr>
          <p:cNvSpPr txBox="1"/>
          <p:nvPr/>
        </p:nvSpPr>
        <p:spPr>
          <a:xfrm>
            <a:off x="1828801" y="2834085"/>
            <a:ext cx="14630400" cy="5714385"/>
          </a:xfrm>
          <a:prstGeom prst="rect">
            <a:avLst/>
          </a:prstGeom>
          <a:noFill/>
        </p:spPr>
        <p:txBody>
          <a:bodyPr wrap="square" rtlCol="0">
            <a:spAutoFit/>
          </a:bodyPr>
          <a:lstStyle/>
          <a:p>
            <a:pPr marL="17145" algn="just">
              <a:spcAft>
                <a:spcPts val="800"/>
              </a:spcAft>
            </a:pPr>
            <a:r>
              <a:rPr lang="en-US" sz="4400" dirty="0" err="1">
                <a:effectLst/>
                <a:latin typeface="Cambria" panose="02040503050406030204" pitchFamily="18" charset="0"/>
                <a:ea typeface="Cambria" panose="02040503050406030204" pitchFamily="18" charset="0"/>
              </a:rPr>
              <a:t>Ngoài</a:t>
            </a:r>
            <a:r>
              <a:rPr lang="en-US" sz="4400" dirty="0">
                <a:effectLst/>
                <a:latin typeface="Cambria" panose="02040503050406030204" pitchFamily="18" charset="0"/>
                <a:ea typeface="Cambria" panose="02040503050406030204" pitchFamily="18" charset="0"/>
              </a:rPr>
              <a:t> ra </a:t>
            </a:r>
            <a:r>
              <a:rPr lang="en-US" sz="4400" dirty="0" err="1">
                <a:effectLst/>
                <a:latin typeface="Cambria" panose="02040503050406030204" pitchFamily="18" charset="0"/>
                <a:ea typeface="Cambria" panose="02040503050406030204" pitchFamily="18" charset="0"/>
              </a:rPr>
              <a:t>trẻ</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em</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có</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những</a:t>
            </a:r>
            <a:r>
              <a:rPr lang="en-US" sz="4400" dirty="0">
                <a:effectLst/>
                <a:latin typeface="Cambria" panose="02040503050406030204" pitchFamily="18" charset="0"/>
                <a:ea typeface="Cambria" panose="02040503050406030204" pitchFamily="18" charset="0"/>
              </a:rPr>
              <a:t> </a:t>
            </a:r>
            <a:r>
              <a:rPr lang="en-US" sz="4400" dirty="0" err="1" smtClean="0">
                <a:effectLst/>
                <a:latin typeface="Cambria" panose="02040503050406030204" pitchFamily="18" charset="0"/>
                <a:ea typeface="Cambria" panose="02040503050406030204" pitchFamily="18" charset="0"/>
              </a:rPr>
              <a:t>bổn</a:t>
            </a:r>
            <a:r>
              <a:rPr lang="en-US" sz="4400" dirty="0" smtClean="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phận</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khác</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như</a:t>
            </a:r>
            <a:r>
              <a:rPr lang="en-US" sz="4400" dirty="0">
                <a:effectLst/>
                <a:latin typeface="Cambria" panose="02040503050406030204" pitchFamily="18" charset="0"/>
                <a:ea typeface="Cambria" panose="02040503050406030204" pitchFamily="18" charset="0"/>
              </a:rPr>
              <a:t>:</a:t>
            </a:r>
            <a:endParaRPr lang="en-VN" sz="4400" dirty="0">
              <a:effectLst/>
              <a:latin typeface="Cambria" panose="02040503050406030204" pitchFamily="18" charset="0"/>
              <a:ea typeface="Cambria" panose="02040503050406030204" pitchFamily="18" charset="0"/>
            </a:endParaRPr>
          </a:p>
          <a:p>
            <a:pPr marL="17145" algn="just">
              <a:spcAft>
                <a:spcPts val="800"/>
              </a:spcAft>
            </a:pPr>
            <a:r>
              <a:rPr lang="en-US" sz="4400" b="1" i="1" dirty="0">
                <a:effectLst/>
                <a:latin typeface="Cambria" panose="02040503050406030204" pitchFamily="18" charset="0"/>
                <a:ea typeface="Cambria" panose="02040503050406030204" pitchFamily="18" charset="0"/>
              </a:rPr>
              <a:t>+ </a:t>
            </a:r>
            <a:r>
              <a:rPr lang="en-US" sz="4400" b="1" i="1" dirty="0" err="1">
                <a:effectLst/>
                <a:latin typeface="Cambria" panose="02040503050406030204" pitchFamily="18" charset="0"/>
                <a:ea typeface="Cambria" panose="02040503050406030204" pitchFamily="18" charset="0"/>
              </a:rPr>
              <a:t>Đối</a:t>
            </a:r>
            <a:r>
              <a:rPr lang="en-US" sz="4400" b="1" i="1" dirty="0">
                <a:effectLst/>
                <a:latin typeface="Cambria" panose="02040503050406030204" pitchFamily="18" charset="0"/>
                <a:ea typeface="Cambria" panose="02040503050406030204" pitchFamily="18" charset="0"/>
              </a:rPr>
              <a:t> </a:t>
            </a:r>
            <a:r>
              <a:rPr lang="en-US" sz="4400" b="1" i="1" dirty="0" err="1">
                <a:effectLst/>
                <a:latin typeface="Cambria" panose="02040503050406030204" pitchFamily="18" charset="0"/>
                <a:ea typeface="Cambria" panose="02040503050406030204" pitchFamily="18" charset="0"/>
              </a:rPr>
              <a:t>với</a:t>
            </a:r>
            <a:r>
              <a:rPr lang="en-US" sz="4400" b="1" i="1" dirty="0">
                <a:effectLst/>
                <a:latin typeface="Cambria" panose="02040503050406030204" pitchFamily="18" charset="0"/>
                <a:ea typeface="Cambria" panose="02040503050406030204" pitchFamily="18" charset="0"/>
              </a:rPr>
              <a:t> </a:t>
            </a:r>
            <a:r>
              <a:rPr lang="en-US" sz="4400" b="1" i="1" dirty="0" err="1">
                <a:effectLst/>
                <a:latin typeface="Cambria" panose="02040503050406030204" pitchFamily="18" charset="0"/>
                <a:ea typeface="Cambria" panose="02040503050406030204" pitchFamily="18" charset="0"/>
              </a:rPr>
              <a:t>cộng</a:t>
            </a:r>
            <a:r>
              <a:rPr lang="en-US" sz="4400" b="1" i="1" dirty="0">
                <a:effectLst/>
                <a:latin typeface="Cambria" panose="02040503050406030204" pitchFamily="18" charset="0"/>
                <a:ea typeface="Cambria" panose="02040503050406030204" pitchFamily="18" charset="0"/>
              </a:rPr>
              <a:t> </a:t>
            </a:r>
            <a:r>
              <a:rPr lang="en-US" sz="4400" b="1" i="1" dirty="0" err="1">
                <a:effectLst/>
                <a:latin typeface="Cambria" panose="02040503050406030204" pitchFamily="18" charset="0"/>
                <a:ea typeface="Cambria" panose="02040503050406030204" pitchFamily="18" charset="0"/>
              </a:rPr>
              <a:t>đồng</a:t>
            </a:r>
            <a:r>
              <a:rPr lang="en-US" sz="4400" b="1" i="1" dirty="0">
                <a:effectLst/>
                <a:latin typeface="Cambria" panose="02040503050406030204" pitchFamily="18" charset="0"/>
                <a:ea typeface="Cambria" panose="02040503050406030204" pitchFamily="18" charset="0"/>
              </a:rPr>
              <a:t>, </a:t>
            </a:r>
            <a:r>
              <a:rPr lang="en-US" sz="4400" b="1" i="1" dirty="0" err="1">
                <a:effectLst/>
                <a:latin typeface="Cambria" panose="02040503050406030204" pitchFamily="18" charset="0"/>
                <a:ea typeface="Cambria" panose="02040503050406030204" pitchFamily="18" charset="0"/>
              </a:rPr>
              <a:t>xã</a:t>
            </a:r>
            <a:r>
              <a:rPr lang="en-US" sz="4400" b="1" i="1" dirty="0">
                <a:effectLst/>
                <a:latin typeface="Cambria" panose="02040503050406030204" pitchFamily="18" charset="0"/>
                <a:ea typeface="Cambria" panose="02040503050406030204" pitchFamily="18" charset="0"/>
              </a:rPr>
              <a:t> </a:t>
            </a:r>
            <a:r>
              <a:rPr lang="en-US" sz="4400" b="1" i="1" dirty="0" err="1">
                <a:effectLst/>
                <a:latin typeface="Cambria" panose="02040503050406030204" pitchFamily="18" charset="0"/>
                <a:ea typeface="Cambria" panose="02040503050406030204" pitchFamily="18" charset="0"/>
              </a:rPr>
              <a:t>hội</a:t>
            </a:r>
            <a:r>
              <a:rPr lang="en-US" sz="4400" b="1" i="1" dirty="0">
                <a:effectLst/>
                <a:latin typeface="Cambria" panose="02040503050406030204" pitchFamily="18" charset="0"/>
                <a:ea typeface="Cambria" panose="02040503050406030204" pitchFamily="18" charset="0"/>
              </a:rPr>
              <a:t>: </a:t>
            </a:r>
          </a:p>
          <a:p>
            <a:pPr marL="17145" algn="just">
              <a:spcAft>
                <a:spcPts val="800"/>
              </a:spcAft>
            </a:pPr>
            <a:r>
              <a:rPr lang="en-US" sz="4400" dirty="0" err="1">
                <a:effectLst/>
                <a:latin typeface="Cambria" panose="02040503050406030204" pitchFamily="18" charset="0"/>
                <a:ea typeface="Cambria" panose="02040503050406030204" pitchFamily="18" charset="0"/>
              </a:rPr>
              <a:t>Tôn</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trọng</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lễ</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phép</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với</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người</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lớn</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tuổi</a:t>
            </a:r>
            <a:r>
              <a:rPr lang="en-US" sz="4400" dirty="0">
                <a:effectLst/>
                <a:latin typeface="Cambria" panose="02040503050406030204" pitchFamily="18" charset="0"/>
                <a:ea typeface="Cambria" panose="02040503050406030204" pitchFamily="18" charset="0"/>
              </a:rPr>
              <a:t>; </a:t>
            </a:r>
            <a:r>
              <a:rPr lang="en-US" sz="4400" dirty="0" err="1" smtClean="0">
                <a:effectLst/>
                <a:latin typeface="Cambria" panose="02040503050406030204" pitchFamily="18" charset="0"/>
                <a:ea typeface="Cambria" panose="02040503050406030204" pitchFamily="18" charset="0"/>
              </a:rPr>
              <a:t>tôn</a:t>
            </a:r>
            <a:r>
              <a:rPr lang="en-US" sz="4400" dirty="0" smtClean="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trọng</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quyển</a:t>
            </a:r>
            <a:r>
              <a:rPr lang="en-US" sz="4400" dirty="0">
                <a:effectLst/>
                <a:latin typeface="Cambria" panose="02040503050406030204" pitchFamily="18" charset="0"/>
                <a:ea typeface="Cambria" panose="02040503050406030204" pitchFamily="18" charset="0"/>
              </a:rPr>
              <a:t>,</a:t>
            </a:r>
            <a:r>
              <a:rPr lang="en-VN" sz="4400" dirty="0">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danh</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dự</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nhân</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phẩm</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của</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người</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khác</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Chấp</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hành</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quy</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định</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về</a:t>
            </a:r>
            <a:r>
              <a:rPr lang="en-US" sz="4400" dirty="0">
                <a:effectLst/>
                <a:latin typeface="Cambria" panose="02040503050406030204" pitchFamily="18" charset="0"/>
                <a:ea typeface="Cambria" panose="02040503050406030204" pitchFamily="18" charset="0"/>
              </a:rPr>
              <a:t> an </a:t>
            </a:r>
            <a:r>
              <a:rPr lang="en-US" sz="4400" dirty="0" err="1">
                <a:effectLst/>
                <a:latin typeface="Cambria" panose="02040503050406030204" pitchFamily="18" charset="0"/>
                <a:ea typeface="Cambria" panose="02040503050406030204" pitchFamily="18" charset="0"/>
              </a:rPr>
              <a:t>toàn</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giao</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thông</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và</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trật</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tự</a:t>
            </a:r>
            <a:r>
              <a:rPr lang="en-US" sz="4400" dirty="0">
                <a:effectLst/>
                <a:latin typeface="Cambria" panose="02040503050406030204" pitchFamily="18" charset="0"/>
                <a:ea typeface="Cambria" panose="02040503050406030204" pitchFamily="18" charset="0"/>
              </a:rPr>
              <a:t>, an </a:t>
            </a:r>
            <a:r>
              <a:rPr lang="en-US" sz="4400" dirty="0" err="1">
                <a:effectLst/>
                <a:latin typeface="Cambria" panose="02040503050406030204" pitchFamily="18" charset="0"/>
                <a:ea typeface="Cambria" panose="02040503050406030204" pitchFamily="18" charset="0"/>
              </a:rPr>
              <a:t>toàn</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xã</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hội</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Bảo</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vệ</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giữ</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gìn</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sử</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dụng</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tài</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sản</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tài</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nguyên</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bảo</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vệ</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môi</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trường</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phù</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hợp</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với</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khả</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năng</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và</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độ</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tuổi</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của</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trẻ</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em</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Phát</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hiện</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thông</a:t>
            </a:r>
            <a:r>
              <a:rPr lang="en-US" sz="4400" dirty="0">
                <a:effectLst/>
                <a:latin typeface="Cambria" panose="02040503050406030204" pitchFamily="18" charset="0"/>
                <a:ea typeface="Cambria" panose="02040503050406030204" pitchFamily="18" charset="0"/>
              </a:rPr>
              <a:t> tin, </a:t>
            </a:r>
            <a:r>
              <a:rPr lang="en-US" sz="4400" dirty="0" err="1">
                <a:effectLst/>
                <a:latin typeface="Cambria" panose="02040503050406030204" pitchFamily="18" charset="0"/>
                <a:ea typeface="Cambria" panose="02040503050406030204" pitchFamily="18" charset="0"/>
              </a:rPr>
              <a:t>thông</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báo</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tố</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giác</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hành</a:t>
            </a:r>
            <a:r>
              <a:rPr lang="en-US" sz="4400" dirty="0">
                <a:effectLst/>
                <a:latin typeface="Cambria" panose="02040503050406030204" pitchFamily="18" charset="0"/>
                <a:ea typeface="Cambria" panose="02040503050406030204" pitchFamily="18" charset="0"/>
              </a:rPr>
              <a:t> vi vi </a:t>
            </a:r>
            <a:r>
              <a:rPr lang="en-US" sz="4400" dirty="0" err="1">
                <a:effectLst/>
                <a:latin typeface="Cambria" panose="02040503050406030204" pitchFamily="18" charset="0"/>
                <a:ea typeface="Cambria" panose="02040503050406030204" pitchFamily="18" charset="0"/>
              </a:rPr>
              <a:t>phạm</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pháp</a:t>
            </a:r>
            <a:r>
              <a:rPr lang="en-US" sz="4400" dirty="0">
                <a:effectLst/>
                <a:latin typeface="Cambria" panose="02040503050406030204" pitchFamily="18" charset="0"/>
                <a:ea typeface="Cambria" panose="02040503050406030204" pitchFamily="18" charset="0"/>
              </a:rPr>
              <a:t> </a:t>
            </a:r>
            <a:r>
              <a:rPr lang="en-US" sz="4400" dirty="0" err="1" smtClean="0">
                <a:effectLst/>
                <a:latin typeface="Cambria" panose="02040503050406030204" pitchFamily="18" charset="0"/>
                <a:ea typeface="Cambria" panose="02040503050406030204" pitchFamily="18" charset="0"/>
              </a:rPr>
              <a:t>luật</a:t>
            </a:r>
            <a:r>
              <a:rPr lang="en-US" sz="4400" dirty="0">
                <a:latin typeface="Cambria" panose="02040503050406030204" pitchFamily="18" charset="0"/>
                <a:ea typeface="Cambria" panose="02040503050406030204" pitchFamily="18" charset="0"/>
              </a:rPr>
              <a:t>.</a:t>
            </a:r>
            <a:endParaRPr lang="en-VN" sz="4400"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6841038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06638" y="-1743221"/>
            <a:ext cx="18494638" cy="12030221"/>
          </a:xfrm>
          <a:custGeom>
            <a:avLst/>
            <a:gdLst/>
            <a:ahLst/>
            <a:cxnLst/>
            <a:rect l="l" t="t" r="r" b="b"/>
            <a:pathLst>
              <a:path w="18494638" h="12030221">
                <a:moveTo>
                  <a:pt x="0" y="0"/>
                </a:moveTo>
                <a:lnTo>
                  <a:pt x="18494638" y="0"/>
                </a:lnTo>
                <a:lnTo>
                  <a:pt x="18494638" y="12030221"/>
                </a:lnTo>
                <a:lnTo>
                  <a:pt x="0" y="12030221"/>
                </a:lnTo>
                <a:lnTo>
                  <a:pt x="0" y="0"/>
                </a:lnTo>
                <a:close/>
              </a:path>
            </a:pathLst>
          </a:custGeom>
          <a:blipFill>
            <a:blip r:embed="rId2"/>
            <a:stretch>
              <a:fillRect l="-45908" r="-45908" b="-31594"/>
            </a:stretch>
          </a:blipFill>
        </p:spPr>
      </p:sp>
      <p:grpSp>
        <p:nvGrpSpPr>
          <p:cNvPr id="9" name="Group 8">
            <a:extLst>
              <a:ext uri="{FF2B5EF4-FFF2-40B4-BE49-F238E27FC236}">
                <a16:creationId xmlns:a16="http://schemas.microsoft.com/office/drawing/2014/main" id="{DA1B4BEF-6A54-5144-A9D3-A04207DC47CC}"/>
              </a:ext>
            </a:extLst>
          </p:cNvPr>
          <p:cNvGrpSpPr/>
          <p:nvPr/>
        </p:nvGrpSpPr>
        <p:grpSpPr>
          <a:xfrm>
            <a:off x="1036616" y="448486"/>
            <a:ext cx="16214767" cy="9390028"/>
            <a:chOff x="3640057" y="1280256"/>
            <a:chExt cx="11961533" cy="8322694"/>
          </a:xfrm>
        </p:grpSpPr>
        <p:grpSp>
          <p:nvGrpSpPr>
            <p:cNvPr id="10" name="Group 3">
              <a:extLst>
                <a:ext uri="{FF2B5EF4-FFF2-40B4-BE49-F238E27FC236}">
                  <a16:creationId xmlns:a16="http://schemas.microsoft.com/office/drawing/2014/main" id="{4AC5464C-37F4-5745-B76E-DD9C0CABE19C}"/>
                </a:ext>
              </a:extLst>
            </p:cNvPr>
            <p:cNvGrpSpPr/>
            <p:nvPr/>
          </p:nvGrpSpPr>
          <p:grpSpPr>
            <a:xfrm>
              <a:off x="3640057" y="1280256"/>
              <a:ext cx="11961533" cy="8322694"/>
              <a:chOff x="0" y="0"/>
              <a:chExt cx="24372770" cy="23428052"/>
            </a:xfrm>
          </p:grpSpPr>
          <p:sp>
            <p:nvSpPr>
              <p:cNvPr id="14" name="Freeform 4">
                <a:extLst>
                  <a:ext uri="{FF2B5EF4-FFF2-40B4-BE49-F238E27FC236}">
                    <a16:creationId xmlns:a16="http://schemas.microsoft.com/office/drawing/2014/main" id="{0122E997-AD7A-5540-8DAC-70228128674A}"/>
                  </a:ext>
                </a:extLst>
              </p:cNvPr>
              <p:cNvSpPr/>
              <p:nvPr/>
            </p:nvSpPr>
            <p:spPr>
              <a:xfrm>
                <a:off x="72390" y="72390"/>
                <a:ext cx="24227990" cy="23355662"/>
              </a:xfrm>
              <a:custGeom>
                <a:avLst/>
                <a:gdLst/>
                <a:ahLst/>
                <a:cxnLst/>
                <a:rect l="l" t="t" r="r" b="b"/>
                <a:pathLst>
                  <a:path w="24227990" h="22392716">
                    <a:moveTo>
                      <a:pt x="0" y="0"/>
                    </a:moveTo>
                    <a:lnTo>
                      <a:pt x="24227990" y="0"/>
                    </a:lnTo>
                    <a:lnTo>
                      <a:pt x="24227990" y="22392716"/>
                    </a:lnTo>
                    <a:lnTo>
                      <a:pt x="0" y="22392716"/>
                    </a:lnTo>
                    <a:lnTo>
                      <a:pt x="0" y="0"/>
                    </a:lnTo>
                    <a:close/>
                  </a:path>
                </a:pathLst>
              </a:custGeom>
              <a:solidFill>
                <a:schemeClr val="bg1"/>
              </a:solidFill>
              <a:ln>
                <a:solidFill>
                  <a:srgbClr val="C0D6E2"/>
                </a:solidFill>
              </a:ln>
            </p:spPr>
          </p:sp>
          <p:sp>
            <p:nvSpPr>
              <p:cNvPr id="15" name="Freeform 5">
                <a:extLst>
                  <a:ext uri="{FF2B5EF4-FFF2-40B4-BE49-F238E27FC236}">
                    <a16:creationId xmlns:a16="http://schemas.microsoft.com/office/drawing/2014/main" id="{D0ED8139-D582-9442-A0D1-9434F9C9DD44}"/>
                  </a:ext>
                </a:extLst>
              </p:cNvPr>
              <p:cNvSpPr/>
              <p:nvPr/>
            </p:nvSpPr>
            <p:spPr>
              <a:xfrm>
                <a:off x="0" y="0"/>
                <a:ext cx="24372770" cy="23355662"/>
              </a:xfrm>
              <a:custGeom>
                <a:avLst/>
                <a:gdLst/>
                <a:ahLst/>
                <a:cxnLst/>
                <a:rect l="l" t="t" r="r" b="b"/>
                <a:pathLst>
                  <a:path w="24372770" h="22537496">
                    <a:moveTo>
                      <a:pt x="24227989" y="22392715"/>
                    </a:moveTo>
                    <a:lnTo>
                      <a:pt x="24372770" y="22392715"/>
                    </a:lnTo>
                    <a:lnTo>
                      <a:pt x="24372770" y="22537496"/>
                    </a:lnTo>
                    <a:lnTo>
                      <a:pt x="24227989" y="22537496"/>
                    </a:lnTo>
                    <a:lnTo>
                      <a:pt x="24227989" y="22392715"/>
                    </a:lnTo>
                    <a:close/>
                    <a:moveTo>
                      <a:pt x="0" y="144780"/>
                    </a:moveTo>
                    <a:lnTo>
                      <a:pt x="144780" y="144780"/>
                    </a:lnTo>
                    <a:lnTo>
                      <a:pt x="144780" y="22392715"/>
                    </a:lnTo>
                    <a:lnTo>
                      <a:pt x="0" y="22392715"/>
                    </a:lnTo>
                    <a:lnTo>
                      <a:pt x="0" y="144780"/>
                    </a:lnTo>
                    <a:close/>
                    <a:moveTo>
                      <a:pt x="0" y="22392715"/>
                    </a:moveTo>
                    <a:lnTo>
                      <a:pt x="144780" y="22392715"/>
                    </a:lnTo>
                    <a:lnTo>
                      <a:pt x="144780" y="22537496"/>
                    </a:lnTo>
                    <a:lnTo>
                      <a:pt x="0" y="22537496"/>
                    </a:lnTo>
                    <a:lnTo>
                      <a:pt x="0" y="22392715"/>
                    </a:lnTo>
                    <a:close/>
                    <a:moveTo>
                      <a:pt x="24227989" y="144780"/>
                    </a:moveTo>
                    <a:lnTo>
                      <a:pt x="24372770" y="144780"/>
                    </a:lnTo>
                    <a:lnTo>
                      <a:pt x="24372770" y="22392715"/>
                    </a:lnTo>
                    <a:lnTo>
                      <a:pt x="24227989" y="22392715"/>
                    </a:lnTo>
                    <a:lnTo>
                      <a:pt x="24227989" y="144780"/>
                    </a:lnTo>
                    <a:close/>
                    <a:moveTo>
                      <a:pt x="144780" y="22392715"/>
                    </a:moveTo>
                    <a:lnTo>
                      <a:pt x="24227989" y="22392715"/>
                    </a:lnTo>
                    <a:lnTo>
                      <a:pt x="24227989" y="22537496"/>
                    </a:lnTo>
                    <a:lnTo>
                      <a:pt x="144780" y="22537496"/>
                    </a:lnTo>
                    <a:lnTo>
                      <a:pt x="144780" y="22392715"/>
                    </a:lnTo>
                    <a:close/>
                    <a:moveTo>
                      <a:pt x="24227989" y="0"/>
                    </a:moveTo>
                    <a:lnTo>
                      <a:pt x="24372770" y="0"/>
                    </a:lnTo>
                    <a:lnTo>
                      <a:pt x="24372770" y="144780"/>
                    </a:lnTo>
                    <a:lnTo>
                      <a:pt x="24227989" y="144780"/>
                    </a:lnTo>
                    <a:lnTo>
                      <a:pt x="24227989" y="0"/>
                    </a:lnTo>
                    <a:close/>
                    <a:moveTo>
                      <a:pt x="0" y="0"/>
                    </a:moveTo>
                    <a:lnTo>
                      <a:pt x="144780" y="0"/>
                    </a:lnTo>
                    <a:lnTo>
                      <a:pt x="144780" y="144780"/>
                    </a:lnTo>
                    <a:lnTo>
                      <a:pt x="0" y="144780"/>
                    </a:lnTo>
                    <a:lnTo>
                      <a:pt x="0" y="0"/>
                    </a:lnTo>
                    <a:close/>
                    <a:moveTo>
                      <a:pt x="144780" y="0"/>
                    </a:moveTo>
                    <a:lnTo>
                      <a:pt x="24227989" y="0"/>
                    </a:lnTo>
                    <a:lnTo>
                      <a:pt x="24227989" y="144780"/>
                    </a:lnTo>
                    <a:lnTo>
                      <a:pt x="144780" y="144780"/>
                    </a:lnTo>
                    <a:lnTo>
                      <a:pt x="144780" y="0"/>
                    </a:lnTo>
                    <a:close/>
                  </a:path>
                </a:pathLst>
              </a:custGeom>
              <a:solidFill>
                <a:srgbClr val="000000"/>
              </a:solidFill>
            </p:spPr>
          </p:sp>
        </p:grpSp>
        <p:grpSp>
          <p:nvGrpSpPr>
            <p:cNvPr id="11" name="Group 6">
              <a:extLst>
                <a:ext uri="{FF2B5EF4-FFF2-40B4-BE49-F238E27FC236}">
                  <a16:creationId xmlns:a16="http://schemas.microsoft.com/office/drawing/2014/main" id="{99B4041F-4D5B-C24A-A369-83AADCBA6DB5}"/>
                </a:ext>
              </a:extLst>
            </p:cNvPr>
            <p:cNvGrpSpPr/>
            <p:nvPr/>
          </p:nvGrpSpPr>
          <p:grpSpPr>
            <a:xfrm>
              <a:off x="3943383" y="1638300"/>
              <a:ext cx="11354877" cy="7580083"/>
              <a:chOff x="-462204" y="0"/>
              <a:chExt cx="30134581" cy="20116697"/>
            </a:xfrm>
          </p:grpSpPr>
          <p:sp>
            <p:nvSpPr>
              <p:cNvPr id="12" name="Freeform 7">
                <a:extLst>
                  <a:ext uri="{FF2B5EF4-FFF2-40B4-BE49-F238E27FC236}">
                    <a16:creationId xmlns:a16="http://schemas.microsoft.com/office/drawing/2014/main" id="{75C7B17C-42DB-EA48-87FE-944E52F2973A}"/>
                  </a:ext>
                </a:extLst>
              </p:cNvPr>
              <p:cNvSpPr/>
              <p:nvPr/>
            </p:nvSpPr>
            <p:spPr>
              <a:xfrm>
                <a:off x="-462196" y="70388"/>
                <a:ext cx="29777735" cy="19606318"/>
              </a:xfrm>
              <a:custGeom>
                <a:avLst/>
                <a:gdLst/>
                <a:ahLst/>
                <a:cxnLst/>
                <a:rect l="l" t="t" r="r" b="b"/>
                <a:pathLst>
                  <a:path w="21305457" h="19606317">
                    <a:moveTo>
                      <a:pt x="0" y="0"/>
                    </a:moveTo>
                    <a:lnTo>
                      <a:pt x="21305457" y="0"/>
                    </a:lnTo>
                    <a:lnTo>
                      <a:pt x="21305457" y="19606317"/>
                    </a:lnTo>
                    <a:lnTo>
                      <a:pt x="0" y="19606317"/>
                    </a:lnTo>
                    <a:lnTo>
                      <a:pt x="0" y="0"/>
                    </a:lnTo>
                    <a:close/>
                  </a:path>
                </a:pathLst>
              </a:custGeom>
              <a:solidFill>
                <a:srgbClr val="FFFFFF"/>
              </a:solidFill>
            </p:spPr>
            <p:txBody>
              <a:bodyPr/>
              <a:lstStyle/>
              <a:p>
                <a:endParaRPr lang="en-VN" dirty="0"/>
              </a:p>
            </p:txBody>
          </p:sp>
          <p:sp>
            <p:nvSpPr>
              <p:cNvPr id="13" name="Freeform 8">
                <a:extLst>
                  <a:ext uri="{FF2B5EF4-FFF2-40B4-BE49-F238E27FC236}">
                    <a16:creationId xmlns:a16="http://schemas.microsoft.com/office/drawing/2014/main" id="{C41F96C0-1436-9746-B1EB-1BCA0321C4BB}"/>
                  </a:ext>
                </a:extLst>
              </p:cNvPr>
              <p:cNvSpPr/>
              <p:nvPr/>
            </p:nvSpPr>
            <p:spPr>
              <a:xfrm>
                <a:off x="-462204" y="0"/>
                <a:ext cx="30134581" cy="20116697"/>
              </a:xfrm>
              <a:custGeom>
                <a:avLst/>
                <a:gdLst/>
                <a:ahLst/>
                <a:cxnLst/>
                <a:rect l="l" t="t" r="r" b="b"/>
                <a:pathLst>
                  <a:path w="21450236" h="19751097">
                    <a:moveTo>
                      <a:pt x="21305458" y="19606316"/>
                    </a:moveTo>
                    <a:lnTo>
                      <a:pt x="21450236" y="19606316"/>
                    </a:lnTo>
                    <a:lnTo>
                      <a:pt x="21450236" y="19751097"/>
                    </a:lnTo>
                    <a:lnTo>
                      <a:pt x="21305458" y="19751097"/>
                    </a:lnTo>
                    <a:lnTo>
                      <a:pt x="21305458" y="19606316"/>
                    </a:lnTo>
                    <a:close/>
                    <a:moveTo>
                      <a:pt x="0" y="144780"/>
                    </a:moveTo>
                    <a:lnTo>
                      <a:pt x="144780" y="144780"/>
                    </a:lnTo>
                    <a:lnTo>
                      <a:pt x="144780" y="19606316"/>
                    </a:lnTo>
                    <a:lnTo>
                      <a:pt x="0" y="19606316"/>
                    </a:lnTo>
                    <a:lnTo>
                      <a:pt x="0" y="144780"/>
                    </a:lnTo>
                    <a:close/>
                    <a:moveTo>
                      <a:pt x="0" y="19606316"/>
                    </a:moveTo>
                    <a:lnTo>
                      <a:pt x="144780" y="19606316"/>
                    </a:lnTo>
                    <a:lnTo>
                      <a:pt x="144780" y="19751097"/>
                    </a:lnTo>
                    <a:lnTo>
                      <a:pt x="0" y="19751097"/>
                    </a:lnTo>
                    <a:lnTo>
                      <a:pt x="0" y="19606316"/>
                    </a:lnTo>
                    <a:close/>
                    <a:moveTo>
                      <a:pt x="21305458" y="144780"/>
                    </a:moveTo>
                    <a:lnTo>
                      <a:pt x="21450236" y="144780"/>
                    </a:lnTo>
                    <a:lnTo>
                      <a:pt x="21450236" y="19606316"/>
                    </a:lnTo>
                    <a:lnTo>
                      <a:pt x="21305458" y="19606316"/>
                    </a:lnTo>
                    <a:lnTo>
                      <a:pt x="21305458" y="144780"/>
                    </a:lnTo>
                    <a:close/>
                    <a:moveTo>
                      <a:pt x="144780" y="19606316"/>
                    </a:moveTo>
                    <a:lnTo>
                      <a:pt x="21305458" y="19606316"/>
                    </a:lnTo>
                    <a:lnTo>
                      <a:pt x="21305458" y="19751097"/>
                    </a:lnTo>
                    <a:lnTo>
                      <a:pt x="144780" y="19751097"/>
                    </a:lnTo>
                    <a:lnTo>
                      <a:pt x="144780" y="19606316"/>
                    </a:lnTo>
                    <a:close/>
                    <a:moveTo>
                      <a:pt x="21305458" y="0"/>
                    </a:moveTo>
                    <a:lnTo>
                      <a:pt x="21450236" y="0"/>
                    </a:lnTo>
                    <a:lnTo>
                      <a:pt x="21450236" y="144780"/>
                    </a:lnTo>
                    <a:lnTo>
                      <a:pt x="21305458" y="144780"/>
                    </a:lnTo>
                    <a:lnTo>
                      <a:pt x="21305458" y="0"/>
                    </a:lnTo>
                    <a:close/>
                    <a:moveTo>
                      <a:pt x="0" y="0"/>
                    </a:moveTo>
                    <a:lnTo>
                      <a:pt x="144780" y="0"/>
                    </a:lnTo>
                    <a:lnTo>
                      <a:pt x="144780" y="144780"/>
                    </a:lnTo>
                    <a:lnTo>
                      <a:pt x="0" y="144780"/>
                    </a:lnTo>
                    <a:lnTo>
                      <a:pt x="0" y="0"/>
                    </a:lnTo>
                    <a:close/>
                    <a:moveTo>
                      <a:pt x="144780" y="0"/>
                    </a:moveTo>
                    <a:lnTo>
                      <a:pt x="21305458" y="0"/>
                    </a:lnTo>
                    <a:lnTo>
                      <a:pt x="21305458" y="144780"/>
                    </a:lnTo>
                    <a:lnTo>
                      <a:pt x="144780" y="144780"/>
                    </a:lnTo>
                    <a:lnTo>
                      <a:pt x="144780" y="0"/>
                    </a:lnTo>
                    <a:close/>
                  </a:path>
                </a:pathLst>
              </a:custGeom>
              <a:solidFill>
                <a:srgbClr val="000000"/>
              </a:solidFill>
            </p:spPr>
          </p:sp>
        </p:grpSp>
      </p:grpSp>
      <p:sp>
        <p:nvSpPr>
          <p:cNvPr id="8" name="TextBox 7">
            <a:extLst>
              <a:ext uri="{FF2B5EF4-FFF2-40B4-BE49-F238E27FC236}">
                <a16:creationId xmlns:a16="http://schemas.microsoft.com/office/drawing/2014/main" id="{C9EC371F-046D-A84D-B936-CCD849089C08}"/>
              </a:ext>
            </a:extLst>
          </p:cNvPr>
          <p:cNvSpPr txBox="1"/>
          <p:nvPr/>
        </p:nvSpPr>
        <p:spPr>
          <a:xfrm>
            <a:off x="1927843" y="1096638"/>
            <a:ext cx="14778244" cy="830997"/>
          </a:xfrm>
          <a:prstGeom prst="rect">
            <a:avLst/>
          </a:prstGeom>
          <a:noFill/>
        </p:spPr>
        <p:txBody>
          <a:bodyPr wrap="square" rtlCol="0">
            <a:spAutoFit/>
          </a:bodyPr>
          <a:lstStyle/>
          <a:p>
            <a:r>
              <a:rPr lang="en-VN" sz="4800" b="1" dirty="0">
                <a:solidFill>
                  <a:srgbClr val="E54784"/>
                </a:solidFill>
                <a:latin typeface="Cambria" panose="02040503050406030204" pitchFamily="18" charset="0"/>
              </a:rPr>
              <a:t>1. Tìm hiểu một số quyền và bổn phận của trẻ em</a:t>
            </a:r>
          </a:p>
        </p:txBody>
      </p:sp>
      <p:sp>
        <p:nvSpPr>
          <p:cNvPr id="17" name="TextBox 16">
            <a:extLst>
              <a:ext uri="{FF2B5EF4-FFF2-40B4-BE49-F238E27FC236}">
                <a16:creationId xmlns:a16="http://schemas.microsoft.com/office/drawing/2014/main" id="{D2A6FAB2-D7DF-424C-88AC-7B354A4A7025}"/>
              </a:ext>
            </a:extLst>
          </p:cNvPr>
          <p:cNvSpPr txBox="1"/>
          <p:nvPr/>
        </p:nvSpPr>
        <p:spPr>
          <a:xfrm>
            <a:off x="2743200" y="1927635"/>
            <a:ext cx="11201400" cy="769441"/>
          </a:xfrm>
          <a:prstGeom prst="rect">
            <a:avLst/>
          </a:prstGeom>
          <a:noFill/>
        </p:spPr>
        <p:txBody>
          <a:bodyPr wrap="square" rtlCol="0">
            <a:spAutoFit/>
          </a:bodyPr>
          <a:lstStyle/>
          <a:p>
            <a:r>
              <a:rPr lang="en-VN" sz="4400" i="1" dirty="0">
                <a:latin typeface="Cambria" panose="02040503050406030204" pitchFamily="18" charset="0"/>
              </a:rPr>
              <a:t>b. Tìm hiểu một số bổn phận của trẻ em</a:t>
            </a:r>
          </a:p>
        </p:txBody>
      </p:sp>
      <p:sp>
        <p:nvSpPr>
          <p:cNvPr id="20" name="TextBox 19">
            <a:extLst>
              <a:ext uri="{FF2B5EF4-FFF2-40B4-BE49-F238E27FC236}">
                <a16:creationId xmlns:a16="http://schemas.microsoft.com/office/drawing/2014/main" id="{E7ACD74D-3FD9-BC4A-99CD-90D9A1A536A2}"/>
              </a:ext>
            </a:extLst>
          </p:cNvPr>
          <p:cNvSpPr txBox="1"/>
          <p:nvPr/>
        </p:nvSpPr>
        <p:spPr>
          <a:xfrm>
            <a:off x="1752600" y="2791584"/>
            <a:ext cx="14630400" cy="6391493"/>
          </a:xfrm>
          <a:prstGeom prst="rect">
            <a:avLst/>
          </a:prstGeom>
          <a:noFill/>
        </p:spPr>
        <p:txBody>
          <a:bodyPr wrap="square" rtlCol="0">
            <a:spAutoFit/>
          </a:bodyPr>
          <a:lstStyle/>
          <a:p>
            <a:pPr marL="17145" algn="just">
              <a:spcAft>
                <a:spcPts val="800"/>
              </a:spcAft>
            </a:pPr>
            <a:r>
              <a:rPr lang="en-US" sz="4400" dirty="0" err="1">
                <a:effectLst/>
                <a:latin typeface="Cambria" panose="02040503050406030204" pitchFamily="18" charset="0"/>
                <a:ea typeface="Times New Roman" panose="02020603050405020304" pitchFamily="18" charset="0"/>
              </a:rPr>
              <a:t>Ngoài</a:t>
            </a:r>
            <a:r>
              <a:rPr lang="en-US" sz="4400" dirty="0">
                <a:effectLst/>
                <a:latin typeface="Cambria" panose="02040503050406030204" pitchFamily="18" charset="0"/>
                <a:ea typeface="Times New Roman" panose="02020603050405020304" pitchFamily="18" charset="0"/>
              </a:rPr>
              <a:t> ra </a:t>
            </a:r>
            <a:r>
              <a:rPr lang="en-US" sz="4400" dirty="0" err="1">
                <a:effectLst/>
                <a:latin typeface="Cambria" panose="02040503050406030204" pitchFamily="18" charset="0"/>
                <a:ea typeface="Times New Roman" panose="02020603050405020304" pitchFamily="18" charset="0"/>
              </a:rPr>
              <a:t>trẻ</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em</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có</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những</a:t>
            </a:r>
            <a:r>
              <a:rPr lang="en-US" sz="4400" dirty="0">
                <a:effectLst/>
                <a:latin typeface="Cambria" panose="02040503050406030204" pitchFamily="18" charset="0"/>
                <a:ea typeface="Times New Roman" panose="02020603050405020304" pitchFamily="18" charset="0"/>
              </a:rPr>
              <a:t> </a:t>
            </a:r>
            <a:r>
              <a:rPr lang="en-US" sz="4400" dirty="0" err="1" smtClean="0">
                <a:effectLst/>
                <a:latin typeface="Cambria" panose="02040503050406030204" pitchFamily="18" charset="0"/>
                <a:ea typeface="Times New Roman" panose="02020603050405020304" pitchFamily="18" charset="0"/>
              </a:rPr>
              <a:t>bổn</a:t>
            </a:r>
            <a:r>
              <a:rPr lang="en-US" sz="4400" dirty="0" smtClean="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phận</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khác</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như</a:t>
            </a:r>
            <a:r>
              <a:rPr lang="en-US" sz="4400" dirty="0">
                <a:effectLst/>
                <a:latin typeface="Cambria" panose="02040503050406030204" pitchFamily="18" charset="0"/>
                <a:ea typeface="Times New Roman" panose="02020603050405020304" pitchFamily="18" charset="0"/>
              </a:rPr>
              <a:t>:</a:t>
            </a:r>
            <a:endParaRPr lang="en-VN" sz="4400" dirty="0">
              <a:effectLst/>
              <a:latin typeface="Cambria" panose="02040503050406030204" pitchFamily="18" charset="0"/>
              <a:ea typeface="Calibri" panose="020F0502020204030204" pitchFamily="34" charset="0"/>
            </a:endParaRPr>
          </a:p>
          <a:p>
            <a:pPr marL="17145" algn="just">
              <a:spcAft>
                <a:spcPts val="800"/>
              </a:spcAft>
            </a:pPr>
            <a:r>
              <a:rPr lang="en-US" sz="4400" b="1" i="1" dirty="0">
                <a:effectLst/>
                <a:latin typeface="Cambria" panose="02040503050406030204" pitchFamily="18" charset="0"/>
                <a:ea typeface="Times New Roman" panose="02020603050405020304" pitchFamily="18" charset="0"/>
              </a:rPr>
              <a:t>+ </a:t>
            </a:r>
            <a:r>
              <a:rPr lang="en-US" sz="4400" b="1" i="1" dirty="0" err="1">
                <a:effectLst/>
                <a:latin typeface="Cambria" panose="02040503050406030204" pitchFamily="18" charset="0"/>
                <a:ea typeface="Times New Roman" panose="02020603050405020304" pitchFamily="18" charset="0"/>
              </a:rPr>
              <a:t>Đối</a:t>
            </a:r>
            <a:r>
              <a:rPr lang="en-US" sz="4400" b="1" i="1" dirty="0">
                <a:effectLst/>
                <a:latin typeface="Cambria" panose="02040503050406030204" pitchFamily="18" charset="0"/>
                <a:ea typeface="Times New Roman" panose="02020603050405020304" pitchFamily="18" charset="0"/>
              </a:rPr>
              <a:t> </a:t>
            </a:r>
            <a:r>
              <a:rPr lang="en-US" sz="4400" b="1" i="1" dirty="0" err="1">
                <a:effectLst/>
                <a:latin typeface="Cambria" panose="02040503050406030204" pitchFamily="18" charset="0"/>
                <a:ea typeface="Times New Roman" panose="02020603050405020304" pitchFamily="18" charset="0"/>
              </a:rPr>
              <a:t>với</a:t>
            </a:r>
            <a:r>
              <a:rPr lang="en-US" sz="4400" b="1" i="1" dirty="0">
                <a:effectLst/>
                <a:latin typeface="Cambria" panose="02040503050406030204" pitchFamily="18" charset="0"/>
                <a:ea typeface="Times New Roman" panose="02020603050405020304" pitchFamily="18" charset="0"/>
              </a:rPr>
              <a:t> </a:t>
            </a:r>
            <a:r>
              <a:rPr lang="en-US" sz="4400" b="1" i="1" dirty="0" err="1">
                <a:effectLst/>
                <a:latin typeface="Cambria" panose="02040503050406030204" pitchFamily="18" charset="0"/>
                <a:ea typeface="Times New Roman" panose="02020603050405020304" pitchFamily="18" charset="0"/>
              </a:rPr>
              <a:t>quê</a:t>
            </a:r>
            <a:r>
              <a:rPr lang="en-US" sz="4400" b="1" i="1" dirty="0">
                <a:effectLst/>
                <a:latin typeface="Cambria" panose="02040503050406030204" pitchFamily="18" charset="0"/>
                <a:ea typeface="Times New Roman" panose="02020603050405020304" pitchFamily="18" charset="0"/>
              </a:rPr>
              <a:t> </a:t>
            </a:r>
            <a:r>
              <a:rPr lang="en-US" sz="4400" b="1" i="1" dirty="0" err="1">
                <a:effectLst/>
                <a:latin typeface="Cambria" panose="02040503050406030204" pitchFamily="18" charset="0"/>
                <a:ea typeface="Times New Roman" panose="02020603050405020304" pitchFamily="18" charset="0"/>
              </a:rPr>
              <a:t>hương</a:t>
            </a:r>
            <a:r>
              <a:rPr lang="en-US" sz="4400" b="1" i="1" dirty="0">
                <a:effectLst/>
                <a:latin typeface="Cambria" panose="02040503050406030204" pitchFamily="18" charset="0"/>
                <a:ea typeface="Times New Roman" panose="02020603050405020304" pitchFamily="18" charset="0"/>
              </a:rPr>
              <a:t>, </a:t>
            </a:r>
            <a:r>
              <a:rPr lang="en-US" sz="4400" b="1" i="1" dirty="0" err="1">
                <a:effectLst/>
                <a:latin typeface="Cambria" panose="02040503050406030204" pitchFamily="18" charset="0"/>
                <a:ea typeface="Times New Roman" panose="02020603050405020304" pitchFamily="18" charset="0"/>
              </a:rPr>
              <a:t>đất</a:t>
            </a:r>
            <a:r>
              <a:rPr lang="en-US" sz="4400" b="1" i="1" dirty="0">
                <a:effectLst/>
                <a:latin typeface="Cambria" panose="02040503050406030204" pitchFamily="18" charset="0"/>
                <a:ea typeface="Times New Roman" panose="02020603050405020304" pitchFamily="18" charset="0"/>
              </a:rPr>
              <a:t> </a:t>
            </a:r>
            <a:r>
              <a:rPr lang="en-US" sz="4400" b="1" i="1" dirty="0" err="1">
                <a:effectLst/>
                <a:latin typeface="Cambria" panose="02040503050406030204" pitchFamily="18" charset="0"/>
                <a:ea typeface="Times New Roman" panose="02020603050405020304" pitchFamily="18" charset="0"/>
              </a:rPr>
              <a:t>nước</a:t>
            </a:r>
            <a:r>
              <a:rPr lang="en-US" sz="4400" b="1" i="1" dirty="0">
                <a:effectLst/>
                <a:latin typeface="Cambria" panose="02040503050406030204" pitchFamily="18" charset="0"/>
                <a:ea typeface="Times New Roman" panose="02020603050405020304" pitchFamily="18" charset="0"/>
              </a:rPr>
              <a:t>: </a:t>
            </a:r>
          </a:p>
          <a:p>
            <a:pPr marL="17145" algn="just">
              <a:spcAft>
                <a:spcPts val="800"/>
              </a:spcAft>
            </a:pPr>
            <a:r>
              <a:rPr lang="en-US" sz="4400" dirty="0" err="1">
                <a:effectLst/>
                <a:latin typeface="Cambria" panose="02040503050406030204" pitchFamily="18" charset="0"/>
                <a:ea typeface="Times New Roman" panose="02020603050405020304" pitchFamily="18" charset="0"/>
              </a:rPr>
              <a:t>Yêu</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quê</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hương</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đất</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nước</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yêu</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đồng</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bảo</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có</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ý</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thức</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xây</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dựng</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và</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bảo</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vệ</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Tổ</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quốc</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Tôn</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trọng</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truyền</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thống</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lịch</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sử</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dân</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tộc</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Giữ</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gìn</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bản</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sắc</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dân</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tộc</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phát</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huy</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phong</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tục</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tập</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quán</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truyền</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thống</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và</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văn</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hoá</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tốt</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đẹp</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của</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quê</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hương</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đất</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nước</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Tuân</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thủ</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và</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chấp</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hành</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pháp</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luật</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Đoàn</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kết</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hợp</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tác</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giao</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lưu</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với</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bạn</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bè</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trẻ</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em</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quốc</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tế</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phù</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hợp</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với</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độ</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tuổi</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và</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từng</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giai</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đoạn</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phát</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triển</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của</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trẻ</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em</a:t>
            </a:r>
            <a:r>
              <a:rPr lang="en-US" sz="4400" dirty="0">
                <a:effectLst/>
                <a:latin typeface="Cambria" panose="02040503050406030204" pitchFamily="18" charset="0"/>
                <a:ea typeface="Times New Roman" panose="02020603050405020304" pitchFamily="18" charset="0"/>
              </a:rPr>
              <a:t>.</a:t>
            </a:r>
            <a:endParaRPr lang="en-VN" sz="4400" dirty="0">
              <a:effectLst/>
              <a:latin typeface="Cambria" panose="02040503050406030204" pitchFamily="18" charset="0"/>
              <a:ea typeface="Calibri" panose="020F0502020204030204" pitchFamily="34" charset="0"/>
            </a:endParaRPr>
          </a:p>
        </p:txBody>
      </p:sp>
    </p:spTree>
    <p:extLst>
      <p:ext uri="{BB962C8B-B14F-4D97-AF65-F5344CB8AC3E}">
        <p14:creationId xmlns:p14="http://schemas.microsoft.com/office/powerpoint/2010/main" val="257413462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06638" y="-1743221"/>
            <a:ext cx="18494638" cy="12030221"/>
          </a:xfrm>
          <a:custGeom>
            <a:avLst/>
            <a:gdLst/>
            <a:ahLst/>
            <a:cxnLst/>
            <a:rect l="l" t="t" r="r" b="b"/>
            <a:pathLst>
              <a:path w="18494638" h="12030221">
                <a:moveTo>
                  <a:pt x="0" y="0"/>
                </a:moveTo>
                <a:lnTo>
                  <a:pt x="18494638" y="0"/>
                </a:lnTo>
                <a:lnTo>
                  <a:pt x="18494638" y="12030221"/>
                </a:lnTo>
                <a:lnTo>
                  <a:pt x="0" y="12030221"/>
                </a:lnTo>
                <a:lnTo>
                  <a:pt x="0" y="0"/>
                </a:lnTo>
                <a:close/>
              </a:path>
            </a:pathLst>
          </a:custGeom>
          <a:blipFill>
            <a:blip r:embed="rId2"/>
            <a:stretch>
              <a:fillRect l="-45908" r="-45908" b="-31594"/>
            </a:stretch>
          </a:blipFill>
        </p:spPr>
      </p:sp>
      <p:grpSp>
        <p:nvGrpSpPr>
          <p:cNvPr id="9" name="Group 8">
            <a:extLst>
              <a:ext uri="{FF2B5EF4-FFF2-40B4-BE49-F238E27FC236}">
                <a16:creationId xmlns:a16="http://schemas.microsoft.com/office/drawing/2014/main" id="{DA1B4BEF-6A54-5144-A9D3-A04207DC47CC}"/>
              </a:ext>
            </a:extLst>
          </p:cNvPr>
          <p:cNvGrpSpPr/>
          <p:nvPr/>
        </p:nvGrpSpPr>
        <p:grpSpPr>
          <a:xfrm>
            <a:off x="1036616" y="448486"/>
            <a:ext cx="16214767" cy="9390028"/>
            <a:chOff x="3640057" y="1280256"/>
            <a:chExt cx="11961533" cy="8322694"/>
          </a:xfrm>
        </p:grpSpPr>
        <p:grpSp>
          <p:nvGrpSpPr>
            <p:cNvPr id="10" name="Group 3">
              <a:extLst>
                <a:ext uri="{FF2B5EF4-FFF2-40B4-BE49-F238E27FC236}">
                  <a16:creationId xmlns:a16="http://schemas.microsoft.com/office/drawing/2014/main" id="{4AC5464C-37F4-5745-B76E-DD9C0CABE19C}"/>
                </a:ext>
              </a:extLst>
            </p:cNvPr>
            <p:cNvGrpSpPr/>
            <p:nvPr/>
          </p:nvGrpSpPr>
          <p:grpSpPr>
            <a:xfrm>
              <a:off x="3640057" y="1280256"/>
              <a:ext cx="11961533" cy="8322694"/>
              <a:chOff x="0" y="0"/>
              <a:chExt cx="24372770" cy="23428052"/>
            </a:xfrm>
          </p:grpSpPr>
          <p:sp>
            <p:nvSpPr>
              <p:cNvPr id="14" name="Freeform 4">
                <a:extLst>
                  <a:ext uri="{FF2B5EF4-FFF2-40B4-BE49-F238E27FC236}">
                    <a16:creationId xmlns:a16="http://schemas.microsoft.com/office/drawing/2014/main" id="{0122E997-AD7A-5540-8DAC-70228128674A}"/>
                  </a:ext>
                </a:extLst>
              </p:cNvPr>
              <p:cNvSpPr/>
              <p:nvPr/>
            </p:nvSpPr>
            <p:spPr>
              <a:xfrm>
                <a:off x="72390" y="72390"/>
                <a:ext cx="24227990" cy="23355662"/>
              </a:xfrm>
              <a:custGeom>
                <a:avLst/>
                <a:gdLst/>
                <a:ahLst/>
                <a:cxnLst/>
                <a:rect l="l" t="t" r="r" b="b"/>
                <a:pathLst>
                  <a:path w="24227990" h="22392716">
                    <a:moveTo>
                      <a:pt x="0" y="0"/>
                    </a:moveTo>
                    <a:lnTo>
                      <a:pt x="24227990" y="0"/>
                    </a:lnTo>
                    <a:lnTo>
                      <a:pt x="24227990" y="22392716"/>
                    </a:lnTo>
                    <a:lnTo>
                      <a:pt x="0" y="22392716"/>
                    </a:lnTo>
                    <a:lnTo>
                      <a:pt x="0" y="0"/>
                    </a:lnTo>
                    <a:close/>
                  </a:path>
                </a:pathLst>
              </a:custGeom>
              <a:solidFill>
                <a:schemeClr val="bg1"/>
              </a:solidFill>
              <a:ln>
                <a:solidFill>
                  <a:srgbClr val="C0D6E2"/>
                </a:solidFill>
              </a:ln>
            </p:spPr>
          </p:sp>
          <p:sp>
            <p:nvSpPr>
              <p:cNvPr id="15" name="Freeform 5">
                <a:extLst>
                  <a:ext uri="{FF2B5EF4-FFF2-40B4-BE49-F238E27FC236}">
                    <a16:creationId xmlns:a16="http://schemas.microsoft.com/office/drawing/2014/main" id="{D0ED8139-D582-9442-A0D1-9434F9C9DD44}"/>
                  </a:ext>
                </a:extLst>
              </p:cNvPr>
              <p:cNvSpPr/>
              <p:nvPr/>
            </p:nvSpPr>
            <p:spPr>
              <a:xfrm>
                <a:off x="0" y="0"/>
                <a:ext cx="24372770" cy="23355662"/>
              </a:xfrm>
              <a:custGeom>
                <a:avLst/>
                <a:gdLst/>
                <a:ahLst/>
                <a:cxnLst/>
                <a:rect l="l" t="t" r="r" b="b"/>
                <a:pathLst>
                  <a:path w="24372770" h="22537496">
                    <a:moveTo>
                      <a:pt x="24227989" y="22392715"/>
                    </a:moveTo>
                    <a:lnTo>
                      <a:pt x="24372770" y="22392715"/>
                    </a:lnTo>
                    <a:lnTo>
                      <a:pt x="24372770" y="22537496"/>
                    </a:lnTo>
                    <a:lnTo>
                      <a:pt x="24227989" y="22537496"/>
                    </a:lnTo>
                    <a:lnTo>
                      <a:pt x="24227989" y="22392715"/>
                    </a:lnTo>
                    <a:close/>
                    <a:moveTo>
                      <a:pt x="0" y="144780"/>
                    </a:moveTo>
                    <a:lnTo>
                      <a:pt x="144780" y="144780"/>
                    </a:lnTo>
                    <a:lnTo>
                      <a:pt x="144780" y="22392715"/>
                    </a:lnTo>
                    <a:lnTo>
                      <a:pt x="0" y="22392715"/>
                    </a:lnTo>
                    <a:lnTo>
                      <a:pt x="0" y="144780"/>
                    </a:lnTo>
                    <a:close/>
                    <a:moveTo>
                      <a:pt x="0" y="22392715"/>
                    </a:moveTo>
                    <a:lnTo>
                      <a:pt x="144780" y="22392715"/>
                    </a:lnTo>
                    <a:lnTo>
                      <a:pt x="144780" y="22537496"/>
                    </a:lnTo>
                    <a:lnTo>
                      <a:pt x="0" y="22537496"/>
                    </a:lnTo>
                    <a:lnTo>
                      <a:pt x="0" y="22392715"/>
                    </a:lnTo>
                    <a:close/>
                    <a:moveTo>
                      <a:pt x="24227989" y="144780"/>
                    </a:moveTo>
                    <a:lnTo>
                      <a:pt x="24372770" y="144780"/>
                    </a:lnTo>
                    <a:lnTo>
                      <a:pt x="24372770" y="22392715"/>
                    </a:lnTo>
                    <a:lnTo>
                      <a:pt x="24227989" y="22392715"/>
                    </a:lnTo>
                    <a:lnTo>
                      <a:pt x="24227989" y="144780"/>
                    </a:lnTo>
                    <a:close/>
                    <a:moveTo>
                      <a:pt x="144780" y="22392715"/>
                    </a:moveTo>
                    <a:lnTo>
                      <a:pt x="24227989" y="22392715"/>
                    </a:lnTo>
                    <a:lnTo>
                      <a:pt x="24227989" y="22537496"/>
                    </a:lnTo>
                    <a:lnTo>
                      <a:pt x="144780" y="22537496"/>
                    </a:lnTo>
                    <a:lnTo>
                      <a:pt x="144780" y="22392715"/>
                    </a:lnTo>
                    <a:close/>
                    <a:moveTo>
                      <a:pt x="24227989" y="0"/>
                    </a:moveTo>
                    <a:lnTo>
                      <a:pt x="24372770" y="0"/>
                    </a:lnTo>
                    <a:lnTo>
                      <a:pt x="24372770" y="144780"/>
                    </a:lnTo>
                    <a:lnTo>
                      <a:pt x="24227989" y="144780"/>
                    </a:lnTo>
                    <a:lnTo>
                      <a:pt x="24227989" y="0"/>
                    </a:lnTo>
                    <a:close/>
                    <a:moveTo>
                      <a:pt x="0" y="0"/>
                    </a:moveTo>
                    <a:lnTo>
                      <a:pt x="144780" y="0"/>
                    </a:lnTo>
                    <a:lnTo>
                      <a:pt x="144780" y="144780"/>
                    </a:lnTo>
                    <a:lnTo>
                      <a:pt x="0" y="144780"/>
                    </a:lnTo>
                    <a:lnTo>
                      <a:pt x="0" y="0"/>
                    </a:lnTo>
                    <a:close/>
                    <a:moveTo>
                      <a:pt x="144780" y="0"/>
                    </a:moveTo>
                    <a:lnTo>
                      <a:pt x="24227989" y="0"/>
                    </a:lnTo>
                    <a:lnTo>
                      <a:pt x="24227989" y="144780"/>
                    </a:lnTo>
                    <a:lnTo>
                      <a:pt x="144780" y="144780"/>
                    </a:lnTo>
                    <a:lnTo>
                      <a:pt x="144780" y="0"/>
                    </a:lnTo>
                    <a:close/>
                  </a:path>
                </a:pathLst>
              </a:custGeom>
              <a:solidFill>
                <a:srgbClr val="000000"/>
              </a:solidFill>
            </p:spPr>
          </p:sp>
        </p:grpSp>
        <p:grpSp>
          <p:nvGrpSpPr>
            <p:cNvPr id="11" name="Group 6">
              <a:extLst>
                <a:ext uri="{FF2B5EF4-FFF2-40B4-BE49-F238E27FC236}">
                  <a16:creationId xmlns:a16="http://schemas.microsoft.com/office/drawing/2014/main" id="{99B4041F-4D5B-C24A-A369-83AADCBA6DB5}"/>
                </a:ext>
              </a:extLst>
            </p:cNvPr>
            <p:cNvGrpSpPr/>
            <p:nvPr/>
          </p:nvGrpSpPr>
          <p:grpSpPr>
            <a:xfrm>
              <a:off x="3943383" y="1638300"/>
              <a:ext cx="11354877" cy="7580083"/>
              <a:chOff x="-462204" y="0"/>
              <a:chExt cx="30134581" cy="20116697"/>
            </a:xfrm>
          </p:grpSpPr>
          <p:sp>
            <p:nvSpPr>
              <p:cNvPr id="12" name="Freeform 7">
                <a:extLst>
                  <a:ext uri="{FF2B5EF4-FFF2-40B4-BE49-F238E27FC236}">
                    <a16:creationId xmlns:a16="http://schemas.microsoft.com/office/drawing/2014/main" id="{75C7B17C-42DB-EA48-87FE-944E52F2973A}"/>
                  </a:ext>
                </a:extLst>
              </p:cNvPr>
              <p:cNvSpPr/>
              <p:nvPr/>
            </p:nvSpPr>
            <p:spPr>
              <a:xfrm>
                <a:off x="-462196" y="70388"/>
                <a:ext cx="29777735" cy="19606318"/>
              </a:xfrm>
              <a:custGeom>
                <a:avLst/>
                <a:gdLst/>
                <a:ahLst/>
                <a:cxnLst/>
                <a:rect l="l" t="t" r="r" b="b"/>
                <a:pathLst>
                  <a:path w="21305457" h="19606317">
                    <a:moveTo>
                      <a:pt x="0" y="0"/>
                    </a:moveTo>
                    <a:lnTo>
                      <a:pt x="21305457" y="0"/>
                    </a:lnTo>
                    <a:lnTo>
                      <a:pt x="21305457" y="19606317"/>
                    </a:lnTo>
                    <a:lnTo>
                      <a:pt x="0" y="19606317"/>
                    </a:lnTo>
                    <a:lnTo>
                      <a:pt x="0" y="0"/>
                    </a:lnTo>
                    <a:close/>
                  </a:path>
                </a:pathLst>
              </a:custGeom>
              <a:solidFill>
                <a:srgbClr val="FFFFFF"/>
              </a:solidFill>
            </p:spPr>
            <p:txBody>
              <a:bodyPr/>
              <a:lstStyle/>
              <a:p>
                <a:endParaRPr lang="en-VN" dirty="0"/>
              </a:p>
            </p:txBody>
          </p:sp>
          <p:sp>
            <p:nvSpPr>
              <p:cNvPr id="13" name="Freeform 8">
                <a:extLst>
                  <a:ext uri="{FF2B5EF4-FFF2-40B4-BE49-F238E27FC236}">
                    <a16:creationId xmlns:a16="http://schemas.microsoft.com/office/drawing/2014/main" id="{C41F96C0-1436-9746-B1EB-1BCA0321C4BB}"/>
                  </a:ext>
                </a:extLst>
              </p:cNvPr>
              <p:cNvSpPr/>
              <p:nvPr/>
            </p:nvSpPr>
            <p:spPr>
              <a:xfrm>
                <a:off x="-462204" y="0"/>
                <a:ext cx="30134581" cy="20116697"/>
              </a:xfrm>
              <a:custGeom>
                <a:avLst/>
                <a:gdLst/>
                <a:ahLst/>
                <a:cxnLst/>
                <a:rect l="l" t="t" r="r" b="b"/>
                <a:pathLst>
                  <a:path w="21450236" h="19751097">
                    <a:moveTo>
                      <a:pt x="21305458" y="19606316"/>
                    </a:moveTo>
                    <a:lnTo>
                      <a:pt x="21450236" y="19606316"/>
                    </a:lnTo>
                    <a:lnTo>
                      <a:pt x="21450236" y="19751097"/>
                    </a:lnTo>
                    <a:lnTo>
                      <a:pt x="21305458" y="19751097"/>
                    </a:lnTo>
                    <a:lnTo>
                      <a:pt x="21305458" y="19606316"/>
                    </a:lnTo>
                    <a:close/>
                    <a:moveTo>
                      <a:pt x="0" y="144780"/>
                    </a:moveTo>
                    <a:lnTo>
                      <a:pt x="144780" y="144780"/>
                    </a:lnTo>
                    <a:lnTo>
                      <a:pt x="144780" y="19606316"/>
                    </a:lnTo>
                    <a:lnTo>
                      <a:pt x="0" y="19606316"/>
                    </a:lnTo>
                    <a:lnTo>
                      <a:pt x="0" y="144780"/>
                    </a:lnTo>
                    <a:close/>
                    <a:moveTo>
                      <a:pt x="0" y="19606316"/>
                    </a:moveTo>
                    <a:lnTo>
                      <a:pt x="144780" y="19606316"/>
                    </a:lnTo>
                    <a:lnTo>
                      <a:pt x="144780" y="19751097"/>
                    </a:lnTo>
                    <a:lnTo>
                      <a:pt x="0" y="19751097"/>
                    </a:lnTo>
                    <a:lnTo>
                      <a:pt x="0" y="19606316"/>
                    </a:lnTo>
                    <a:close/>
                    <a:moveTo>
                      <a:pt x="21305458" y="144780"/>
                    </a:moveTo>
                    <a:lnTo>
                      <a:pt x="21450236" y="144780"/>
                    </a:lnTo>
                    <a:lnTo>
                      <a:pt x="21450236" y="19606316"/>
                    </a:lnTo>
                    <a:lnTo>
                      <a:pt x="21305458" y="19606316"/>
                    </a:lnTo>
                    <a:lnTo>
                      <a:pt x="21305458" y="144780"/>
                    </a:lnTo>
                    <a:close/>
                    <a:moveTo>
                      <a:pt x="144780" y="19606316"/>
                    </a:moveTo>
                    <a:lnTo>
                      <a:pt x="21305458" y="19606316"/>
                    </a:lnTo>
                    <a:lnTo>
                      <a:pt x="21305458" y="19751097"/>
                    </a:lnTo>
                    <a:lnTo>
                      <a:pt x="144780" y="19751097"/>
                    </a:lnTo>
                    <a:lnTo>
                      <a:pt x="144780" y="19606316"/>
                    </a:lnTo>
                    <a:close/>
                    <a:moveTo>
                      <a:pt x="21305458" y="0"/>
                    </a:moveTo>
                    <a:lnTo>
                      <a:pt x="21450236" y="0"/>
                    </a:lnTo>
                    <a:lnTo>
                      <a:pt x="21450236" y="144780"/>
                    </a:lnTo>
                    <a:lnTo>
                      <a:pt x="21305458" y="144780"/>
                    </a:lnTo>
                    <a:lnTo>
                      <a:pt x="21305458" y="0"/>
                    </a:lnTo>
                    <a:close/>
                    <a:moveTo>
                      <a:pt x="0" y="0"/>
                    </a:moveTo>
                    <a:lnTo>
                      <a:pt x="144780" y="0"/>
                    </a:lnTo>
                    <a:lnTo>
                      <a:pt x="144780" y="144780"/>
                    </a:lnTo>
                    <a:lnTo>
                      <a:pt x="0" y="144780"/>
                    </a:lnTo>
                    <a:lnTo>
                      <a:pt x="0" y="0"/>
                    </a:lnTo>
                    <a:close/>
                    <a:moveTo>
                      <a:pt x="144780" y="0"/>
                    </a:moveTo>
                    <a:lnTo>
                      <a:pt x="21305458" y="0"/>
                    </a:lnTo>
                    <a:lnTo>
                      <a:pt x="21305458" y="144780"/>
                    </a:lnTo>
                    <a:lnTo>
                      <a:pt x="144780" y="144780"/>
                    </a:lnTo>
                    <a:lnTo>
                      <a:pt x="144780" y="0"/>
                    </a:lnTo>
                    <a:close/>
                  </a:path>
                </a:pathLst>
              </a:custGeom>
              <a:solidFill>
                <a:srgbClr val="000000"/>
              </a:solidFill>
            </p:spPr>
          </p:sp>
        </p:grpSp>
      </p:grpSp>
      <p:sp>
        <p:nvSpPr>
          <p:cNvPr id="8" name="TextBox 7">
            <a:extLst>
              <a:ext uri="{FF2B5EF4-FFF2-40B4-BE49-F238E27FC236}">
                <a16:creationId xmlns:a16="http://schemas.microsoft.com/office/drawing/2014/main" id="{C9EC371F-046D-A84D-B936-CCD849089C08}"/>
              </a:ext>
            </a:extLst>
          </p:cNvPr>
          <p:cNvSpPr txBox="1"/>
          <p:nvPr/>
        </p:nvSpPr>
        <p:spPr>
          <a:xfrm>
            <a:off x="1927843" y="1096638"/>
            <a:ext cx="14778244" cy="830997"/>
          </a:xfrm>
          <a:prstGeom prst="rect">
            <a:avLst/>
          </a:prstGeom>
          <a:noFill/>
        </p:spPr>
        <p:txBody>
          <a:bodyPr wrap="square" rtlCol="0">
            <a:spAutoFit/>
          </a:bodyPr>
          <a:lstStyle/>
          <a:p>
            <a:r>
              <a:rPr lang="en-VN" sz="4800" b="1" dirty="0">
                <a:solidFill>
                  <a:srgbClr val="E54784"/>
                </a:solidFill>
                <a:latin typeface="Cambria" panose="02040503050406030204" pitchFamily="18" charset="0"/>
              </a:rPr>
              <a:t>1. Tìm hiểu một số quyền và bổn phận của trẻ em</a:t>
            </a:r>
          </a:p>
        </p:txBody>
      </p:sp>
      <p:sp>
        <p:nvSpPr>
          <p:cNvPr id="17" name="TextBox 16">
            <a:extLst>
              <a:ext uri="{FF2B5EF4-FFF2-40B4-BE49-F238E27FC236}">
                <a16:creationId xmlns:a16="http://schemas.microsoft.com/office/drawing/2014/main" id="{D2A6FAB2-D7DF-424C-88AC-7B354A4A7025}"/>
              </a:ext>
            </a:extLst>
          </p:cNvPr>
          <p:cNvSpPr txBox="1"/>
          <p:nvPr/>
        </p:nvSpPr>
        <p:spPr>
          <a:xfrm>
            <a:off x="2743200" y="1927635"/>
            <a:ext cx="11201400" cy="769441"/>
          </a:xfrm>
          <a:prstGeom prst="rect">
            <a:avLst/>
          </a:prstGeom>
          <a:noFill/>
        </p:spPr>
        <p:txBody>
          <a:bodyPr wrap="square" rtlCol="0">
            <a:spAutoFit/>
          </a:bodyPr>
          <a:lstStyle/>
          <a:p>
            <a:r>
              <a:rPr lang="en-VN" sz="4400" i="1" dirty="0">
                <a:latin typeface="Cambria" panose="02040503050406030204" pitchFamily="18" charset="0"/>
              </a:rPr>
              <a:t>b. Tìm hiểu một số bổn phận của trẻ em</a:t>
            </a:r>
          </a:p>
        </p:txBody>
      </p:sp>
      <p:sp>
        <p:nvSpPr>
          <p:cNvPr id="20" name="TextBox 19">
            <a:extLst>
              <a:ext uri="{FF2B5EF4-FFF2-40B4-BE49-F238E27FC236}">
                <a16:creationId xmlns:a16="http://schemas.microsoft.com/office/drawing/2014/main" id="{E7ACD74D-3FD9-BC4A-99CD-90D9A1A536A2}"/>
              </a:ext>
            </a:extLst>
          </p:cNvPr>
          <p:cNvSpPr txBox="1"/>
          <p:nvPr/>
        </p:nvSpPr>
        <p:spPr>
          <a:xfrm>
            <a:off x="1691333" y="2576914"/>
            <a:ext cx="14905326" cy="6760825"/>
          </a:xfrm>
          <a:prstGeom prst="rect">
            <a:avLst/>
          </a:prstGeom>
          <a:noFill/>
        </p:spPr>
        <p:txBody>
          <a:bodyPr wrap="square" rtlCol="0">
            <a:spAutoFit/>
          </a:bodyPr>
          <a:lstStyle/>
          <a:p>
            <a:pPr marL="17145" algn="just">
              <a:spcAft>
                <a:spcPts val="800"/>
              </a:spcAft>
            </a:pPr>
            <a:r>
              <a:rPr lang="en-US" sz="4200" dirty="0" err="1">
                <a:effectLst/>
                <a:latin typeface="Cambria" panose="02040503050406030204" pitchFamily="18" charset="0"/>
                <a:ea typeface="Times New Roman" panose="02020603050405020304" pitchFamily="18" charset="0"/>
              </a:rPr>
              <a:t>Ngoài</a:t>
            </a:r>
            <a:r>
              <a:rPr lang="en-US" sz="4200" dirty="0">
                <a:effectLst/>
                <a:latin typeface="Cambria" panose="02040503050406030204" pitchFamily="18" charset="0"/>
                <a:ea typeface="Times New Roman" panose="02020603050405020304" pitchFamily="18" charset="0"/>
              </a:rPr>
              <a:t> ra </a:t>
            </a:r>
            <a:r>
              <a:rPr lang="en-US" sz="4200" dirty="0" err="1">
                <a:effectLst/>
                <a:latin typeface="Cambria" panose="02040503050406030204" pitchFamily="18" charset="0"/>
                <a:ea typeface="Times New Roman" panose="02020603050405020304" pitchFamily="18" charset="0"/>
              </a:rPr>
              <a:t>trẻ</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em</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có</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những</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bốn</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phận</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khác</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như</a:t>
            </a:r>
            <a:r>
              <a:rPr lang="en-US" sz="4200" dirty="0">
                <a:effectLst/>
                <a:latin typeface="Cambria" panose="02040503050406030204" pitchFamily="18" charset="0"/>
                <a:ea typeface="Times New Roman" panose="02020603050405020304" pitchFamily="18" charset="0"/>
              </a:rPr>
              <a:t>:</a:t>
            </a:r>
            <a:endParaRPr lang="en-VN" sz="4200" dirty="0">
              <a:effectLst/>
              <a:latin typeface="Cambria" panose="02040503050406030204" pitchFamily="18" charset="0"/>
              <a:ea typeface="Calibri" panose="020F0502020204030204" pitchFamily="34" charset="0"/>
            </a:endParaRPr>
          </a:p>
          <a:p>
            <a:pPr marL="17145" algn="just">
              <a:spcAft>
                <a:spcPts val="800"/>
              </a:spcAft>
            </a:pPr>
            <a:r>
              <a:rPr lang="en-US" sz="4200" b="1" i="1" dirty="0">
                <a:effectLst/>
                <a:latin typeface="Cambria" panose="02040503050406030204" pitchFamily="18" charset="0"/>
                <a:ea typeface="Times New Roman" panose="02020603050405020304" pitchFamily="18" charset="0"/>
              </a:rPr>
              <a:t>+ </a:t>
            </a:r>
            <a:r>
              <a:rPr lang="en-US" sz="4200" b="1" i="1" dirty="0" err="1">
                <a:effectLst/>
                <a:latin typeface="Cambria" panose="02040503050406030204" pitchFamily="18" charset="0"/>
                <a:ea typeface="Times New Roman" panose="02020603050405020304" pitchFamily="18" charset="0"/>
              </a:rPr>
              <a:t>Đối</a:t>
            </a:r>
            <a:r>
              <a:rPr lang="en-US" sz="4200" b="1" i="1" dirty="0">
                <a:effectLst/>
                <a:latin typeface="Cambria" panose="02040503050406030204" pitchFamily="18" charset="0"/>
                <a:ea typeface="Times New Roman" panose="02020603050405020304" pitchFamily="18" charset="0"/>
              </a:rPr>
              <a:t> </a:t>
            </a:r>
            <a:r>
              <a:rPr lang="en-US" sz="4200" b="1" i="1" dirty="0" err="1">
                <a:effectLst/>
                <a:latin typeface="Cambria" panose="02040503050406030204" pitchFamily="18" charset="0"/>
                <a:ea typeface="Times New Roman" panose="02020603050405020304" pitchFamily="18" charset="0"/>
              </a:rPr>
              <a:t>với</a:t>
            </a:r>
            <a:r>
              <a:rPr lang="en-US" sz="4200" b="1" i="1" dirty="0">
                <a:effectLst/>
                <a:latin typeface="Cambria" panose="02040503050406030204" pitchFamily="18" charset="0"/>
                <a:ea typeface="Times New Roman" panose="02020603050405020304" pitchFamily="18" charset="0"/>
              </a:rPr>
              <a:t> </a:t>
            </a:r>
            <a:r>
              <a:rPr lang="en-US" sz="4200" b="1" i="1" dirty="0" err="1">
                <a:effectLst/>
                <a:latin typeface="Cambria" panose="02040503050406030204" pitchFamily="18" charset="0"/>
                <a:ea typeface="Times New Roman" panose="02020603050405020304" pitchFamily="18" charset="0"/>
              </a:rPr>
              <a:t>bản</a:t>
            </a:r>
            <a:r>
              <a:rPr lang="en-US" sz="4200" b="1" i="1" dirty="0">
                <a:effectLst/>
                <a:latin typeface="Cambria" panose="02040503050406030204" pitchFamily="18" charset="0"/>
                <a:ea typeface="Times New Roman" panose="02020603050405020304" pitchFamily="18" charset="0"/>
              </a:rPr>
              <a:t> </a:t>
            </a:r>
            <a:r>
              <a:rPr lang="en-US" sz="4200" b="1" i="1" dirty="0" err="1">
                <a:effectLst/>
                <a:latin typeface="Cambria" panose="02040503050406030204" pitchFamily="18" charset="0"/>
                <a:ea typeface="Times New Roman" panose="02020603050405020304" pitchFamily="18" charset="0"/>
              </a:rPr>
              <a:t>thân</a:t>
            </a:r>
            <a:r>
              <a:rPr lang="en-US" sz="4200" b="1" i="1" dirty="0">
                <a:effectLst/>
                <a:latin typeface="Cambria" panose="02040503050406030204" pitchFamily="18" charset="0"/>
                <a:ea typeface="Times New Roman" panose="02020603050405020304" pitchFamily="18" charset="0"/>
              </a:rPr>
              <a:t>: </a:t>
            </a:r>
          </a:p>
          <a:p>
            <a:pPr marL="17145" algn="just">
              <a:spcAft>
                <a:spcPts val="800"/>
              </a:spcAft>
            </a:pPr>
            <a:r>
              <a:rPr lang="en-US" sz="4200" dirty="0" err="1">
                <a:effectLst/>
                <a:latin typeface="Cambria" panose="02040503050406030204" pitchFamily="18" charset="0"/>
                <a:ea typeface="Times New Roman" panose="02020603050405020304" pitchFamily="18" charset="0"/>
              </a:rPr>
              <a:t>Có</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trách</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nhiệm</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với</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bản</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thân</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Không</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huỷ</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hoại</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thân</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thể</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danh</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dự</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nhân</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phẩm</a:t>
            </a:r>
            <a:r>
              <a:rPr lang="en-US" sz="4200" dirty="0">
                <a:effectLst/>
                <a:latin typeface="Cambria" panose="02040503050406030204" pitchFamily="18" charset="0"/>
                <a:ea typeface="Times New Roman" panose="02020603050405020304" pitchFamily="18" charset="0"/>
              </a:rPr>
              <a:t>, </a:t>
            </a:r>
            <a:r>
              <a:rPr lang="en-US" sz="4200" dirty="0" err="1" smtClean="0">
                <a:effectLst/>
                <a:latin typeface="Cambria" panose="02040503050406030204" pitchFamily="18" charset="0"/>
                <a:ea typeface="Times New Roman" panose="02020603050405020304" pitchFamily="18" charset="0"/>
              </a:rPr>
              <a:t>tài</a:t>
            </a:r>
            <a:r>
              <a:rPr lang="en-US" sz="4200" dirty="0" smtClean="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sản</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của</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bản</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thân</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Sống</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trung</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thực</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khiêm</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tốn</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Chăm</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chỉ</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học</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tập</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không</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tự</a:t>
            </a:r>
            <a:r>
              <a:rPr lang="en-US" sz="4200" dirty="0">
                <a:effectLst/>
                <a:latin typeface="Cambria" panose="02040503050406030204" pitchFamily="18" charset="0"/>
                <a:ea typeface="Times New Roman" panose="02020603050405020304" pitchFamily="18" charset="0"/>
              </a:rPr>
              <a:t> ý </a:t>
            </a:r>
            <a:r>
              <a:rPr lang="en-US" sz="4200" dirty="0" err="1">
                <a:effectLst/>
                <a:latin typeface="Cambria" panose="02040503050406030204" pitchFamily="18" charset="0"/>
                <a:ea typeface="Times New Roman" panose="02020603050405020304" pitchFamily="18" charset="0"/>
              </a:rPr>
              <a:t>bỏ</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học</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không</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rời</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bỏ</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gia</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đình</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sống</a:t>
            </a:r>
            <a:r>
              <a:rPr lang="en-US" sz="4200" dirty="0">
                <a:effectLst/>
                <a:latin typeface="Cambria" panose="02040503050406030204" pitchFamily="18" charset="0"/>
                <a:ea typeface="Times New Roman" panose="02020603050405020304" pitchFamily="18" charset="0"/>
              </a:rPr>
              <a:t> lang thang: </a:t>
            </a:r>
            <a:r>
              <a:rPr lang="en-US" sz="4200" dirty="0" err="1">
                <a:effectLst/>
                <a:latin typeface="Cambria" panose="02040503050406030204" pitchFamily="18" charset="0"/>
                <a:ea typeface="Times New Roman" panose="02020603050405020304" pitchFamily="18" charset="0"/>
              </a:rPr>
              <a:t>Không</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đánh</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bạc</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Không</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mua</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bán</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sử</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dụng</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rượu</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bia</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thuốc</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lá</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và</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chất</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gây</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nghiện</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chất</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kích</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thích</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khác</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Không</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sử</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dụng</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trao</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đổi</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sản</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phẩm</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có</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nội</a:t>
            </a:r>
            <a:r>
              <a:rPr lang="en-US" sz="4200" dirty="0">
                <a:effectLst/>
                <a:latin typeface="Cambria" panose="02040503050406030204" pitchFamily="18" charset="0"/>
                <a:ea typeface="Times New Roman" panose="02020603050405020304" pitchFamily="18" charset="0"/>
              </a:rPr>
              <a:t> dung </a:t>
            </a:r>
            <a:r>
              <a:rPr lang="en-US" sz="4200" dirty="0" err="1">
                <a:effectLst/>
                <a:latin typeface="Cambria" panose="02040503050406030204" pitchFamily="18" charset="0"/>
                <a:ea typeface="Times New Roman" panose="02020603050405020304" pitchFamily="18" charset="0"/>
              </a:rPr>
              <a:t>kích</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động</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bạo</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lực</a:t>
            </a:r>
            <a:r>
              <a:rPr lang="en-US" sz="4200" dirty="0">
                <a:effectLst/>
                <a:latin typeface="Cambria" panose="02040503050406030204" pitchFamily="18" charset="0"/>
                <a:ea typeface="Times New Roman" panose="02020603050405020304" pitchFamily="18" charset="0"/>
              </a:rPr>
              <a:t>, </a:t>
            </a:r>
            <a:r>
              <a:rPr lang="en-US" sz="4200" dirty="0" err="1" smtClean="0">
                <a:effectLst/>
                <a:latin typeface="Cambria" panose="02040503050406030204" pitchFamily="18" charset="0"/>
                <a:ea typeface="Times New Roman" panose="02020603050405020304" pitchFamily="18" charset="0"/>
              </a:rPr>
              <a:t>đồi</a:t>
            </a:r>
            <a:r>
              <a:rPr lang="en-US" sz="4200" dirty="0" smtClean="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trụy</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Không</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sử</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dụng</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để</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chơi</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hoặc</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chơi</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trò</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chơi</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có</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hại</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cho</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sự</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phát</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triển</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lành</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mạnh</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của</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bản</a:t>
            </a:r>
            <a:r>
              <a:rPr lang="en-US" sz="4200" dirty="0">
                <a:effectLst/>
                <a:latin typeface="Cambria" panose="02040503050406030204" pitchFamily="18" charset="0"/>
                <a:ea typeface="Times New Roman" panose="02020603050405020304" pitchFamily="18" charset="0"/>
              </a:rPr>
              <a:t> </a:t>
            </a:r>
            <a:r>
              <a:rPr lang="en-US" sz="4200" dirty="0" err="1" smtClean="0">
                <a:effectLst/>
                <a:latin typeface="Cambria" panose="02040503050406030204" pitchFamily="18" charset="0"/>
                <a:ea typeface="Times New Roman" panose="02020603050405020304" pitchFamily="18" charset="0"/>
              </a:rPr>
              <a:t>thân</a:t>
            </a:r>
            <a:r>
              <a:rPr lang="en-US" sz="4200" dirty="0">
                <a:latin typeface="Cambria" panose="02040503050406030204" pitchFamily="18" charset="0"/>
              </a:rPr>
              <a:t>.</a:t>
            </a:r>
            <a:endParaRPr lang="en-VN" sz="4200" dirty="0">
              <a:effectLst/>
              <a:latin typeface="Cambria" panose="02040503050406030204" pitchFamily="18" charset="0"/>
              <a:ea typeface="Calibri" panose="020F0502020204030204" pitchFamily="34" charset="0"/>
            </a:endParaRPr>
          </a:p>
        </p:txBody>
      </p:sp>
    </p:spTree>
    <p:extLst>
      <p:ext uri="{BB962C8B-B14F-4D97-AF65-F5344CB8AC3E}">
        <p14:creationId xmlns:p14="http://schemas.microsoft.com/office/powerpoint/2010/main" val="16230158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06638" y="5996807"/>
            <a:ext cx="18494638" cy="4290193"/>
          </a:xfrm>
          <a:custGeom>
            <a:avLst/>
            <a:gdLst/>
            <a:ahLst/>
            <a:cxnLst/>
            <a:rect l="l" t="t" r="r" b="b"/>
            <a:pathLst>
              <a:path w="18494638" h="4290193">
                <a:moveTo>
                  <a:pt x="0" y="0"/>
                </a:moveTo>
                <a:lnTo>
                  <a:pt x="18494638" y="0"/>
                </a:lnTo>
                <a:lnTo>
                  <a:pt x="18494638" y="4290193"/>
                </a:lnTo>
                <a:lnTo>
                  <a:pt x="0" y="4290193"/>
                </a:lnTo>
                <a:lnTo>
                  <a:pt x="0" y="0"/>
                </a:lnTo>
                <a:close/>
              </a:path>
            </a:pathLst>
          </a:custGeom>
          <a:blipFill>
            <a:blip r:embed="rId2"/>
            <a:stretch>
              <a:fillRect t="-46187" b="-46187"/>
            </a:stretch>
          </a:blipFill>
        </p:spPr>
      </p:sp>
      <p:sp>
        <p:nvSpPr>
          <p:cNvPr id="3" name="Freeform 3"/>
          <p:cNvSpPr/>
          <p:nvPr/>
        </p:nvSpPr>
        <p:spPr>
          <a:xfrm>
            <a:off x="12172536" y="7809746"/>
            <a:ext cx="5647518" cy="1473061"/>
          </a:xfrm>
          <a:custGeom>
            <a:avLst/>
            <a:gdLst/>
            <a:ahLst/>
            <a:cxnLst/>
            <a:rect l="l" t="t" r="r" b="b"/>
            <a:pathLst>
              <a:path w="5647518" h="1473061">
                <a:moveTo>
                  <a:pt x="0" y="0"/>
                </a:moveTo>
                <a:lnTo>
                  <a:pt x="5647518" y="0"/>
                </a:lnTo>
                <a:lnTo>
                  <a:pt x="5647518" y="1473060"/>
                </a:lnTo>
                <a:lnTo>
                  <a:pt x="0" y="1473060"/>
                </a:lnTo>
                <a:lnTo>
                  <a:pt x="0" y="0"/>
                </a:lnTo>
                <a:close/>
              </a:path>
            </a:pathLst>
          </a:custGeom>
          <a:blipFill>
            <a:blip r:embed="rId3"/>
            <a:stretch>
              <a:fillRect/>
            </a:stretch>
          </a:blipFill>
        </p:spPr>
      </p:sp>
      <p:sp>
        <p:nvSpPr>
          <p:cNvPr id="4" name="Freeform 4"/>
          <p:cNvSpPr/>
          <p:nvPr/>
        </p:nvSpPr>
        <p:spPr>
          <a:xfrm>
            <a:off x="6098958" y="2687940"/>
            <a:ext cx="6470200" cy="3776979"/>
          </a:xfrm>
          <a:custGeom>
            <a:avLst/>
            <a:gdLst/>
            <a:ahLst/>
            <a:cxnLst/>
            <a:rect l="l" t="t" r="r" b="b"/>
            <a:pathLst>
              <a:path w="6470200" h="3776979">
                <a:moveTo>
                  <a:pt x="0" y="0"/>
                </a:moveTo>
                <a:lnTo>
                  <a:pt x="6470200" y="0"/>
                </a:lnTo>
                <a:lnTo>
                  <a:pt x="6470200" y="3776979"/>
                </a:lnTo>
                <a:lnTo>
                  <a:pt x="0" y="3776979"/>
                </a:lnTo>
                <a:lnTo>
                  <a:pt x="0" y="0"/>
                </a:lnTo>
                <a:close/>
              </a:path>
            </a:pathLst>
          </a:custGeom>
          <a:blipFill>
            <a:blip r:embed="rId4"/>
            <a:stretch>
              <a:fillRect/>
            </a:stretch>
          </a:blipFill>
        </p:spPr>
      </p:sp>
      <p:sp>
        <p:nvSpPr>
          <p:cNvPr id="5" name="Freeform 5"/>
          <p:cNvSpPr/>
          <p:nvPr/>
        </p:nvSpPr>
        <p:spPr>
          <a:xfrm>
            <a:off x="10771197" y="5340882"/>
            <a:ext cx="4175544" cy="1174372"/>
          </a:xfrm>
          <a:custGeom>
            <a:avLst/>
            <a:gdLst/>
            <a:ahLst/>
            <a:cxnLst/>
            <a:rect l="l" t="t" r="r" b="b"/>
            <a:pathLst>
              <a:path w="4175544" h="1174372">
                <a:moveTo>
                  <a:pt x="0" y="0"/>
                </a:moveTo>
                <a:lnTo>
                  <a:pt x="4175544" y="0"/>
                </a:lnTo>
                <a:lnTo>
                  <a:pt x="4175544" y="1174372"/>
                </a:lnTo>
                <a:lnTo>
                  <a:pt x="0" y="1174372"/>
                </a:lnTo>
                <a:lnTo>
                  <a:pt x="0" y="0"/>
                </a:lnTo>
                <a:close/>
              </a:path>
            </a:pathLst>
          </a:custGeom>
          <a:blipFill>
            <a:blip r:embed="rId5"/>
            <a:stretch>
              <a:fillRect/>
            </a:stretch>
          </a:blipFill>
        </p:spPr>
      </p:sp>
      <p:sp>
        <p:nvSpPr>
          <p:cNvPr id="6" name="Freeform 6"/>
          <p:cNvSpPr/>
          <p:nvPr/>
        </p:nvSpPr>
        <p:spPr>
          <a:xfrm>
            <a:off x="6932931" y="5340882"/>
            <a:ext cx="4175544" cy="1174372"/>
          </a:xfrm>
          <a:custGeom>
            <a:avLst/>
            <a:gdLst/>
            <a:ahLst/>
            <a:cxnLst/>
            <a:rect l="l" t="t" r="r" b="b"/>
            <a:pathLst>
              <a:path w="4175544" h="1174372">
                <a:moveTo>
                  <a:pt x="0" y="0"/>
                </a:moveTo>
                <a:lnTo>
                  <a:pt x="4175544" y="0"/>
                </a:lnTo>
                <a:lnTo>
                  <a:pt x="4175544" y="1174372"/>
                </a:lnTo>
                <a:lnTo>
                  <a:pt x="0" y="1174372"/>
                </a:lnTo>
                <a:lnTo>
                  <a:pt x="0" y="0"/>
                </a:lnTo>
                <a:close/>
              </a:path>
            </a:pathLst>
          </a:custGeom>
          <a:blipFill>
            <a:blip r:embed="rId5"/>
            <a:stretch>
              <a:fillRect/>
            </a:stretch>
          </a:blipFill>
        </p:spPr>
      </p:sp>
      <p:sp>
        <p:nvSpPr>
          <p:cNvPr id="7" name="Freeform 7"/>
          <p:cNvSpPr/>
          <p:nvPr/>
        </p:nvSpPr>
        <p:spPr>
          <a:xfrm flipH="1">
            <a:off x="3025912" y="5340882"/>
            <a:ext cx="4175544" cy="1174372"/>
          </a:xfrm>
          <a:custGeom>
            <a:avLst/>
            <a:gdLst/>
            <a:ahLst/>
            <a:cxnLst/>
            <a:rect l="l" t="t" r="r" b="b"/>
            <a:pathLst>
              <a:path w="4175544" h="1174372">
                <a:moveTo>
                  <a:pt x="4175543" y="0"/>
                </a:moveTo>
                <a:lnTo>
                  <a:pt x="0" y="0"/>
                </a:lnTo>
                <a:lnTo>
                  <a:pt x="0" y="1174372"/>
                </a:lnTo>
                <a:lnTo>
                  <a:pt x="4175543" y="1174372"/>
                </a:lnTo>
                <a:lnTo>
                  <a:pt x="4175543" y="0"/>
                </a:lnTo>
                <a:close/>
              </a:path>
            </a:pathLst>
          </a:custGeom>
          <a:blipFill>
            <a:blip r:embed="rId5"/>
            <a:stretch>
              <a:fillRect/>
            </a:stretch>
          </a:blipFill>
        </p:spPr>
      </p:sp>
      <p:sp>
        <p:nvSpPr>
          <p:cNvPr id="8" name="Freeform 8"/>
          <p:cNvSpPr/>
          <p:nvPr/>
        </p:nvSpPr>
        <p:spPr>
          <a:xfrm>
            <a:off x="4339501" y="7529570"/>
            <a:ext cx="1588236" cy="313677"/>
          </a:xfrm>
          <a:custGeom>
            <a:avLst/>
            <a:gdLst/>
            <a:ahLst/>
            <a:cxnLst/>
            <a:rect l="l" t="t" r="r" b="b"/>
            <a:pathLst>
              <a:path w="1588236" h="313677">
                <a:moveTo>
                  <a:pt x="0" y="0"/>
                </a:moveTo>
                <a:lnTo>
                  <a:pt x="1588236" y="0"/>
                </a:lnTo>
                <a:lnTo>
                  <a:pt x="1588236" y="313676"/>
                </a:lnTo>
                <a:lnTo>
                  <a:pt x="0" y="313676"/>
                </a:lnTo>
                <a:lnTo>
                  <a:pt x="0" y="0"/>
                </a:lnTo>
                <a:close/>
              </a:path>
            </a:pathLst>
          </a:custGeom>
          <a:blipFill>
            <a:blip r:embed="rId6">
              <a:alphaModFix amt="75000"/>
            </a:blip>
            <a:stretch>
              <a:fillRect/>
            </a:stretch>
          </a:blipFill>
        </p:spPr>
      </p:sp>
      <p:sp>
        <p:nvSpPr>
          <p:cNvPr id="9" name="Freeform 9"/>
          <p:cNvSpPr/>
          <p:nvPr/>
        </p:nvSpPr>
        <p:spPr>
          <a:xfrm>
            <a:off x="8986326" y="7430801"/>
            <a:ext cx="1731499" cy="341971"/>
          </a:xfrm>
          <a:custGeom>
            <a:avLst/>
            <a:gdLst/>
            <a:ahLst/>
            <a:cxnLst/>
            <a:rect l="l" t="t" r="r" b="b"/>
            <a:pathLst>
              <a:path w="1731499" h="341971">
                <a:moveTo>
                  <a:pt x="0" y="0"/>
                </a:moveTo>
                <a:lnTo>
                  <a:pt x="1731499" y="0"/>
                </a:lnTo>
                <a:lnTo>
                  <a:pt x="1731499" y="341971"/>
                </a:lnTo>
                <a:lnTo>
                  <a:pt x="0" y="341971"/>
                </a:lnTo>
                <a:lnTo>
                  <a:pt x="0" y="0"/>
                </a:lnTo>
                <a:close/>
              </a:path>
            </a:pathLst>
          </a:custGeom>
          <a:blipFill>
            <a:blip r:embed="rId6">
              <a:alphaModFix amt="75000"/>
            </a:blip>
            <a:stretch>
              <a:fillRect/>
            </a:stretch>
          </a:blipFill>
        </p:spPr>
      </p:sp>
      <p:sp>
        <p:nvSpPr>
          <p:cNvPr id="10" name="Freeform 10"/>
          <p:cNvSpPr/>
          <p:nvPr/>
        </p:nvSpPr>
        <p:spPr>
          <a:xfrm>
            <a:off x="6325411" y="7739019"/>
            <a:ext cx="1686963" cy="333175"/>
          </a:xfrm>
          <a:custGeom>
            <a:avLst/>
            <a:gdLst/>
            <a:ahLst/>
            <a:cxnLst/>
            <a:rect l="l" t="t" r="r" b="b"/>
            <a:pathLst>
              <a:path w="1686963" h="333175">
                <a:moveTo>
                  <a:pt x="0" y="0"/>
                </a:moveTo>
                <a:lnTo>
                  <a:pt x="1686963" y="0"/>
                </a:lnTo>
                <a:lnTo>
                  <a:pt x="1686963" y="333175"/>
                </a:lnTo>
                <a:lnTo>
                  <a:pt x="0" y="333175"/>
                </a:lnTo>
                <a:lnTo>
                  <a:pt x="0" y="0"/>
                </a:lnTo>
                <a:close/>
              </a:path>
            </a:pathLst>
          </a:custGeom>
          <a:blipFill>
            <a:blip r:embed="rId6">
              <a:alphaModFix amt="75000"/>
            </a:blip>
            <a:stretch>
              <a:fillRect/>
            </a:stretch>
          </a:blipFill>
        </p:spPr>
      </p:sp>
      <p:sp>
        <p:nvSpPr>
          <p:cNvPr id="11" name="Freeform 11"/>
          <p:cNvSpPr/>
          <p:nvPr/>
        </p:nvSpPr>
        <p:spPr>
          <a:xfrm>
            <a:off x="8251056" y="5012207"/>
            <a:ext cx="1678683" cy="3534069"/>
          </a:xfrm>
          <a:custGeom>
            <a:avLst/>
            <a:gdLst/>
            <a:ahLst/>
            <a:cxnLst/>
            <a:rect l="l" t="t" r="r" b="b"/>
            <a:pathLst>
              <a:path w="1678683" h="3534069">
                <a:moveTo>
                  <a:pt x="0" y="0"/>
                </a:moveTo>
                <a:lnTo>
                  <a:pt x="1678683" y="0"/>
                </a:lnTo>
                <a:lnTo>
                  <a:pt x="1678683" y="3534069"/>
                </a:lnTo>
                <a:lnTo>
                  <a:pt x="0" y="3534069"/>
                </a:lnTo>
                <a:lnTo>
                  <a:pt x="0" y="0"/>
                </a:lnTo>
                <a:close/>
              </a:path>
            </a:pathLst>
          </a:custGeom>
          <a:blipFill>
            <a:blip r:embed="rId7"/>
            <a:stretch>
              <a:fillRect/>
            </a:stretch>
          </a:blipFill>
        </p:spPr>
      </p:sp>
      <p:sp>
        <p:nvSpPr>
          <p:cNvPr id="12" name="Freeform 12"/>
          <p:cNvSpPr/>
          <p:nvPr/>
        </p:nvSpPr>
        <p:spPr>
          <a:xfrm>
            <a:off x="4298826" y="5074326"/>
            <a:ext cx="2522851" cy="2959356"/>
          </a:xfrm>
          <a:custGeom>
            <a:avLst/>
            <a:gdLst/>
            <a:ahLst/>
            <a:cxnLst/>
            <a:rect l="l" t="t" r="r" b="b"/>
            <a:pathLst>
              <a:path w="2522851" h="2959356">
                <a:moveTo>
                  <a:pt x="0" y="0"/>
                </a:moveTo>
                <a:lnTo>
                  <a:pt x="2522852" y="0"/>
                </a:lnTo>
                <a:lnTo>
                  <a:pt x="2522852" y="2959357"/>
                </a:lnTo>
                <a:lnTo>
                  <a:pt x="0" y="2959357"/>
                </a:lnTo>
                <a:lnTo>
                  <a:pt x="0" y="0"/>
                </a:lnTo>
                <a:close/>
              </a:path>
            </a:pathLst>
          </a:custGeom>
          <a:blipFill>
            <a:blip r:embed="rId8"/>
            <a:stretch>
              <a:fillRect/>
            </a:stretch>
          </a:blipFill>
        </p:spPr>
      </p:sp>
      <p:sp>
        <p:nvSpPr>
          <p:cNvPr id="13" name="Freeform 13"/>
          <p:cNvSpPr/>
          <p:nvPr/>
        </p:nvSpPr>
        <p:spPr>
          <a:xfrm>
            <a:off x="11520685" y="4983424"/>
            <a:ext cx="2096947" cy="3078087"/>
          </a:xfrm>
          <a:custGeom>
            <a:avLst/>
            <a:gdLst/>
            <a:ahLst/>
            <a:cxnLst/>
            <a:rect l="l" t="t" r="r" b="b"/>
            <a:pathLst>
              <a:path w="2096947" h="3078087">
                <a:moveTo>
                  <a:pt x="0" y="0"/>
                </a:moveTo>
                <a:lnTo>
                  <a:pt x="2096947" y="0"/>
                </a:lnTo>
                <a:lnTo>
                  <a:pt x="2096947" y="3078087"/>
                </a:lnTo>
                <a:lnTo>
                  <a:pt x="0" y="3078087"/>
                </a:lnTo>
                <a:lnTo>
                  <a:pt x="0" y="0"/>
                </a:lnTo>
                <a:close/>
              </a:path>
            </a:pathLst>
          </a:custGeom>
          <a:blipFill>
            <a:blip r:embed="rId9"/>
            <a:stretch>
              <a:fillRect/>
            </a:stretch>
          </a:blipFill>
        </p:spPr>
      </p:sp>
      <p:sp>
        <p:nvSpPr>
          <p:cNvPr id="14" name="Freeform 14"/>
          <p:cNvSpPr/>
          <p:nvPr/>
        </p:nvSpPr>
        <p:spPr>
          <a:xfrm>
            <a:off x="677893" y="7975737"/>
            <a:ext cx="5647518" cy="1473061"/>
          </a:xfrm>
          <a:custGeom>
            <a:avLst/>
            <a:gdLst/>
            <a:ahLst/>
            <a:cxnLst/>
            <a:rect l="l" t="t" r="r" b="b"/>
            <a:pathLst>
              <a:path w="5647518" h="1473061">
                <a:moveTo>
                  <a:pt x="0" y="0"/>
                </a:moveTo>
                <a:lnTo>
                  <a:pt x="5647518" y="0"/>
                </a:lnTo>
                <a:lnTo>
                  <a:pt x="5647518" y="1473061"/>
                </a:lnTo>
                <a:lnTo>
                  <a:pt x="0" y="1473061"/>
                </a:lnTo>
                <a:lnTo>
                  <a:pt x="0" y="0"/>
                </a:lnTo>
                <a:close/>
              </a:path>
            </a:pathLst>
          </a:custGeom>
          <a:blipFill>
            <a:blip r:embed="rId3"/>
            <a:stretch>
              <a:fillRect/>
            </a:stretch>
          </a:blipFill>
        </p:spPr>
      </p:sp>
      <p:sp>
        <p:nvSpPr>
          <p:cNvPr id="15" name="Freeform 15"/>
          <p:cNvSpPr/>
          <p:nvPr/>
        </p:nvSpPr>
        <p:spPr>
          <a:xfrm>
            <a:off x="13495177" y="7279706"/>
            <a:ext cx="2555631" cy="2169092"/>
          </a:xfrm>
          <a:custGeom>
            <a:avLst/>
            <a:gdLst/>
            <a:ahLst/>
            <a:cxnLst/>
            <a:rect l="l" t="t" r="r" b="b"/>
            <a:pathLst>
              <a:path w="2555631" h="2169092">
                <a:moveTo>
                  <a:pt x="0" y="0"/>
                </a:moveTo>
                <a:lnTo>
                  <a:pt x="2555631" y="0"/>
                </a:lnTo>
                <a:lnTo>
                  <a:pt x="2555631" y="2169092"/>
                </a:lnTo>
                <a:lnTo>
                  <a:pt x="0" y="2169092"/>
                </a:lnTo>
                <a:lnTo>
                  <a:pt x="0" y="0"/>
                </a:lnTo>
                <a:close/>
              </a:path>
            </a:pathLst>
          </a:custGeom>
          <a:blipFill>
            <a:blip r:embed="rId10"/>
            <a:stretch>
              <a:fillRect/>
            </a:stretch>
          </a:blipFill>
        </p:spPr>
      </p:sp>
      <p:sp>
        <p:nvSpPr>
          <p:cNvPr id="16" name="Freeform 16"/>
          <p:cNvSpPr/>
          <p:nvPr/>
        </p:nvSpPr>
        <p:spPr>
          <a:xfrm>
            <a:off x="3641526" y="7430801"/>
            <a:ext cx="1314600" cy="2204780"/>
          </a:xfrm>
          <a:custGeom>
            <a:avLst/>
            <a:gdLst/>
            <a:ahLst/>
            <a:cxnLst/>
            <a:rect l="l" t="t" r="r" b="b"/>
            <a:pathLst>
              <a:path w="1314600" h="2204780">
                <a:moveTo>
                  <a:pt x="0" y="0"/>
                </a:moveTo>
                <a:lnTo>
                  <a:pt x="1314601" y="0"/>
                </a:lnTo>
                <a:lnTo>
                  <a:pt x="1314601" y="2204780"/>
                </a:lnTo>
                <a:lnTo>
                  <a:pt x="0" y="2204780"/>
                </a:lnTo>
                <a:lnTo>
                  <a:pt x="0" y="0"/>
                </a:lnTo>
                <a:close/>
              </a:path>
            </a:pathLst>
          </a:custGeom>
          <a:blipFill>
            <a:blip r:embed="rId11"/>
            <a:stretch>
              <a:fillRect/>
            </a:stretch>
          </a:blipFill>
        </p:spPr>
      </p:sp>
      <p:sp>
        <p:nvSpPr>
          <p:cNvPr id="17" name="Freeform 17"/>
          <p:cNvSpPr/>
          <p:nvPr/>
        </p:nvSpPr>
        <p:spPr>
          <a:xfrm>
            <a:off x="3565070" y="6761550"/>
            <a:ext cx="588343" cy="555984"/>
          </a:xfrm>
          <a:custGeom>
            <a:avLst/>
            <a:gdLst/>
            <a:ahLst/>
            <a:cxnLst/>
            <a:rect l="l" t="t" r="r" b="b"/>
            <a:pathLst>
              <a:path w="588343" h="555984">
                <a:moveTo>
                  <a:pt x="0" y="0"/>
                </a:moveTo>
                <a:lnTo>
                  <a:pt x="588343" y="0"/>
                </a:lnTo>
                <a:lnTo>
                  <a:pt x="588343" y="555984"/>
                </a:lnTo>
                <a:lnTo>
                  <a:pt x="0" y="555984"/>
                </a:lnTo>
                <a:lnTo>
                  <a:pt x="0" y="0"/>
                </a:lnTo>
                <a:close/>
              </a:path>
            </a:pathLst>
          </a:custGeom>
          <a:blipFill>
            <a:blip r:embed="rId12"/>
            <a:stretch>
              <a:fillRect/>
            </a:stretch>
          </a:blipFill>
        </p:spPr>
      </p:sp>
      <p:sp>
        <p:nvSpPr>
          <p:cNvPr id="21" name="Freeform 21"/>
          <p:cNvSpPr/>
          <p:nvPr/>
        </p:nvSpPr>
        <p:spPr>
          <a:xfrm>
            <a:off x="14450688" y="5332749"/>
            <a:ext cx="4175544" cy="1174372"/>
          </a:xfrm>
          <a:custGeom>
            <a:avLst/>
            <a:gdLst/>
            <a:ahLst/>
            <a:cxnLst/>
            <a:rect l="l" t="t" r="r" b="b"/>
            <a:pathLst>
              <a:path w="4175544" h="1174372">
                <a:moveTo>
                  <a:pt x="0" y="0"/>
                </a:moveTo>
                <a:lnTo>
                  <a:pt x="4175544" y="0"/>
                </a:lnTo>
                <a:lnTo>
                  <a:pt x="4175544" y="1174372"/>
                </a:lnTo>
                <a:lnTo>
                  <a:pt x="0" y="1174372"/>
                </a:lnTo>
                <a:lnTo>
                  <a:pt x="0" y="0"/>
                </a:lnTo>
                <a:close/>
              </a:path>
            </a:pathLst>
          </a:custGeom>
          <a:blipFill>
            <a:blip r:embed="rId5"/>
            <a:stretch>
              <a:fillRect/>
            </a:stretch>
          </a:blipFill>
        </p:spPr>
      </p:sp>
      <p:sp>
        <p:nvSpPr>
          <p:cNvPr id="22" name="Freeform 22"/>
          <p:cNvSpPr/>
          <p:nvPr/>
        </p:nvSpPr>
        <p:spPr>
          <a:xfrm flipH="1">
            <a:off x="-316302" y="5332749"/>
            <a:ext cx="4175544" cy="1174372"/>
          </a:xfrm>
          <a:custGeom>
            <a:avLst/>
            <a:gdLst/>
            <a:ahLst/>
            <a:cxnLst/>
            <a:rect l="l" t="t" r="r" b="b"/>
            <a:pathLst>
              <a:path w="4175544" h="1174372">
                <a:moveTo>
                  <a:pt x="4175544" y="0"/>
                </a:moveTo>
                <a:lnTo>
                  <a:pt x="0" y="0"/>
                </a:lnTo>
                <a:lnTo>
                  <a:pt x="0" y="1174372"/>
                </a:lnTo>
                <a:lnTo>
                  <a:pt x="4175544" y="1174372"/>
                </a:lnTo>
                <a:lnTo>
                  <a:pt x="4175544" y="0"/>
                </a:lnTo>
                <a:close/>
              </a:path>
            </a:pathLst>
          </a:custGeom>
          <a:blipFill>
            <a:blip r:embed="rId5"/>
            <a:stretch>
              <a:fillRect/>
            </a:stretch>
          </a:blipFill>
        </p:spPr>
      </p:sp>
      <p:pic>
        <p:nvPicPr>
          <p:cNvPr id="24" name="Picture 23">
            <a:extLst>
              <a:ext uri="{FF2B5EF4-FFF2-40B4-BE49-F238E27FC236}">
                <a16:creationId xmlns:a16="http://schemas.microsoft.com/office/drawing/2014/main" id="{7E83697C-C218-8A44-95C9-5B561BB24CF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6383000" y="342900"/>
            <a:ext cx="1646801" cy="1646801"/>
          </a:xfrm>
          <a:prstGeom prst="rect">
            <a:avLst/>
          </a:prstGeom>
        </p:spPr>
      </p:pic>
      <p:pic>
        <p:nvPicPr>
          <p:cNvPr id="25" name="Picture 24">
            <a:extLst>
              <a:ext uri="{FF2B5EF4-FFF2-40B4-BE49-F238E27FC236}">
                <a16:creationId xmlns:a16="http://schemas.microsoft.com/office/drawing/2014/main" id="{5EA69580-9336-8042-8CA7-C59C92F45551}"/>
              </a:ext>
            </a:extLst>
          </p:cNvPr>
          <p:cNvPicPr>
            <a:picLocks noChangeAspect="1"/>
          </p:cNvPicPr>
          <p:nvPr/>
        </p:nvPicPr>
        <p:blipFill rotWithShape="1">
          <a:blip r:embed="rId14"/>
          <a:srcRect l="75534" t="50341" r="11570" b="17541"/>
          <a:stretch/>
        </p:blipFill>
        <p:spPr>
          <a:xfrm>
            <a:off x="8385507" y="3995877"/>
            <a:ext cx="2133600" cy="1143001"/>
          </a:xfrm>
          <a:prstGeom prst="rect">
            <a:avLst/>
          </a:prstGeom>
        </p:spPr>
      </p:pic>
      <p:pic>
        <p:nvPicPr>
          <p:cNvPr id="19" name="Picture 18"/>
          <p:cNvPicPr>
            <a:picLocks noChangeAspect="1"/>
          </p:cNvPicPr>
          <p:nvPr/>
        </p:nvPicPr>
        <p:blipFill>
          <a:blip r:embed="rId15"/>
          <a:stretch>
            <a:fillRect/>
          </a:stretch>
        </p:blipFill>
        <p:spPr>
          <a:xfrm>
            <a:off x="6387709" y="2344501"/>
            <a:ext cx="5892697" cy="1945702"/>
          </a:xfrm>
          <a:prstGeom prst="rect">
            <a:avLst/>
          </a:prstGeom>
        </p:spPr>
      </p:pic>
      <p:pic>
        <p:nvPicPr>
          <p:cNvPr id="20" name="Picture 19"/>
          <p:cNvPicPr>
            <a:picLocks noChangeAspect="1"/>
          </p:cNvPicPr>
          <p:nvPr/>
        </p:nvPicPr>
        <p:blipFill>
          <a:blip r:embed="rId16"/>
          <a:stretch>
            <a:fillRect/>
          </a:stretch>
        </p:blipFill>
        <p:spPr>
          <a:xfrm>
            <a:off x="2133600" y="278471"/>
            <a:ext cx="14685952" cy="294980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1000"/>
                                        <p:tgtEl>
                                          <p:spTgt spid="7"/>
                                        </p:tgtEl>
                                      </p:cBhvr>
                                    </p:animEffect>
                                    <p:anim calcmode="lin" valueType="num">
                                      <p:cBhvr>
                                        <p:cTn id="33" dur="1000" fill="hold"/>
                                        <p:tgtEl>
                                          <p:spTgt spid="7"/>
                                        </p:tgtEl>
                                        <p:attrNameLst>
                                          <p:attrName>ppt_x</p:attrName>
                                        </p:attrNameLst>
                                      </p:cBhvr>
                                      <p:tavLst>
                                        <p:tav tm="0">
                                          <p:val>
                                            <p:strVal val="#ppt_x"/>
                                          </p:val>
                                        </p:tav>
                                        <p:tav tm="100000">
                                          <p:val>
                                            <p:strVal val="#ppt_x"/>
                                          </p:val>
                                        </p:tav>
                                      </p:tavLst>
                                    </p:anim>
                                    <p:anim calcmode="lin" valueType="num">
                                      <p:cBhvr>
                                        <p:cTn id="34" dur="1000" fill="hold"/>
                                        <p:tgtEl>
                                          <p:spTgt spid="7"/>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1000"/>
                                        <p:tgtEl>
                                          <p:spTgt spid="8"/>
                                        </p:tgtEl>
                                      </p:cBhvr>
                                    </p:animEffect>
                                    <p:anim calcmode="lin" valueType="num">
                                      <p:cBhvr>
                                        <p:cTn id="38" dur="1000" fill="hold"/>
                                        <p:tgtEl>
                                          <p:spTgt spid="8"/>
                                        </p:tgtEl>
                                        <p:attrNameLst>
                                          <p:attrName>ppt_x</p:attrName>
                                        </p:attrNameLst>
                                      </p:cBhvr>
                                      <p:tavLst>
                                        <p:tav tm="0">
                                          <p:val>
                                            <p:strVal val="#ppt_x"/>
                                          </p:val>
                                        </p:tav>
                                        <p:tav tm="100000">
                                          <p:val>
                                            <p:strVal val="#ppt_x"/>
                                          </p:val>
                                        </p:tav>
                                      </p:tavLst>
                                    </p:anim>
                                    <p:anim calcmode="lin" valueType="num">
                                      <p:cBhvr>
                                        <p:cTn id="39" dur="1000" fill="hold"/>
                                        <p:tgtEl>
                                          <p:spTgt spid="8"/>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1000"/>
                                        <p:tgtEl>
                                          <p:spTgt spid="9"/>
                                        </p:tgtEl>
                                      </p:cBhvr>
                                    </p:animEffect>
                                    <p:anim calcmode="lin" valueType="num">
                                      <p:cBhvr>
                                        <p:cTn id="43" dur="1000" fill="hold"/>
                                        <p:tgtEl>
                                          <p:spTgt spid="9"/>
                                        </p:tgtEl>
                                        <p:attrNameLst>
                                          <p:attrName>ppt_x</p:attrName>
                                        </p:attrNameLst>
                                      </p:cBhvr>
                                      <p:tavLst>
                                        <p:tav tm="0">
                                          <p:val>
                                            <p:strVal val="#ppt_x"/>
                                          </p:val>
                                        </p:tav>
                                        <p:tav tm="100000">
                                          <p:val>
                                            <p:strVal val="#ppt_x"/>
                                          </p:val>
                                        </p:tav>
                                      </p:tavLst>
                                    </p:anim>
                                    <p:anim calcmode="lin" valueType="num">
                                      <p:cBhvr>
                                        <p:cTn id="44" dur="1000" fill="hold"/>
                                        <p:tgtEl>
                                          <p:spTgt spid="9"/>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1000"/>
                                        <p:tgtEl>
                                          <p:spTgt spid="10"/>
                                        </p:tgtEl>
                                      </p:cBhvr>
                                    </p:animEffect>
                                    <p:anim calcmode="lin" valueType="num">
                                      <p:cBhvr>
                                        <p:cTn id="48" dur="1000" fill="hold"/>
                                        <p:tgtEl>
                                          <p:spTgt spid="10"/>
                                        </p:tgtEl>
                                        <p:attrNameLst>
                                          <p:attrName>ppt_x</p:attrName>
                                        </p:attrNameLst>
                                      </p:cBhvr>
                                      <p:tavLst>
                                        <p:tav tm="0">
                                          <p:val>
                                            <p:strVal val="#ppt_x"/>
                                          </p:val>
                                        </p:tav>
                                        <p:tav tm="100000">
                                          <p:val>
                                            <p:strVal val="#ppt_x"/>
                                          </p:val>
                                        </p:tav>
                                      </p:tavLst>
                                    </p:anim>
                                    <p:anim calcmode="lin" valueType="num">
                                      <p:cBhvr>
                                        <p:cTn id="49" dur="1000" fill="hold"/>
                                        <p:tgtEl>
                                          <p:spTgt spid="10"/>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fade">
                                      <p:cBhvr>
                                        <p:cTn id="52" dur="1000"/>
                                        <p:tgtEl>
                                          <p:spTgt spid="11"/>
                                        </p:tgtEl>
                                      </p:cBhvr>
                                    </p:animEffect>
                                    <p:anim calcmode="lin" valueType="num">
                                      <p:cBhvr>
                                        <p:cTn id="53" dur="1000" fill="hold"/>
                                        <p:tgtEl>
                                          <p:spTgt spid="11"/>
                                        </p:tgtEl>
                                        <p:attrNameLst>
                                          <p:attrName>ppt_x</p:attrName>
                                        </p:attrNameLst>
                                      </p:cBhvr>
                                      <p:tavLst>
                                        <p:tav tm="0">
                                          <p:val>
                                            <p:strVal val="#ppt_x"/>
                                          </p:val>
                                        </p:tav>
                                        <p:tav tm="100000">
                                          <p:val>
                                            <p:strVal val="#ppt_x"/>
                                          </p:val>
                                        </p:tav>
                                      </p:tavLst>
                                    </p:anim>
                                    <p:anim calcmode="lin" valueType="num">
                                      <p:cBhvr>
                                        <p:cTn id="54" dur="1000" fill="hold"/>
                                        <p:tgtEl>
                                          <p:spTgt spid="11"/>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fade">
                                      <p:cBhvr>
                                        <p:cTn id="57" dur="1000"/>
                                        <p:tgtEl>
                                          <p:spTgt spid="12"/>
                                        </p:tgtEl>
                                      </p:cBhvr>
                                    </p:animEffect>
                                    <p:anim calcmode="lin" valueType="num">
                                      <p:cBhvr>
                                        <p:cTn id="58" dur="1000" fill="hold"/>
                                        <p:tgtEl>
                                          <p:spTgt spid="12"/>
                                        </p:tgtEl>
                                        <p:attrNameLst>
                                          <p:attrName>ppt_x</p:attrName>
                                        </p:attrNameLst>
                                      </p:cBhvr>
                                      <p:tavLst>
                                        <p:tav tm="0">
                                          <p:val>
                                            <p:strVal val="#ppt_x"/>
                                          </p:val>
                                        </p:tav>
                                        <p:tav tm="100000">
                                          <p:val>
                                            <p:strVal val="#ppt_x"/>
                                          </p:val>
                                        </p:tav>
                                      </p:tavLst>
                                    </p:anim>
                                    <p:anim calcmode="lin" valueType="num">
                                      <p:cBhvr>
                                        <p:cTn id="59" dur="1000" fill="hold"/>
                                        <p:tgtEl>
                                          <p:spTgt spid="12"/>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fade">
                                      <p:cBhvr>
                                        <p:cTn id="62" dur="1000"/>
                                        <p:tgtEl>
                                          <p:spTgt spid="13"/>
                                        </p:tgtEl>
                                      </p:cBhvr>
                                    </p:animEffect>
                                    <p:anim calcmode="lin" valueType="num">
                                      <p:cBhvr>
                                        <p:cTn id="63" dur="1000" fill="hold"/>
                                        <p:tgtEl>
                                          <p:spTgt spid="13"/>
                                        </p:tgtEl>
                                        <p:attrNameLst>
                                          <p:attrName>ppt_x</p:attrName>
                                        </p:attrNameLst>
                                      </p:cBhvr>
                                      <p:tavLst>
                                        <p:tav tm="0">
                                          <p:val>
                                            <p:strVal val="#ppt_x"/>
                                          </p:val>
                                        </p:tav>
                                        <p:tav tm="100000">
                                          <p:val>
                                            <p:strVal val="#ppt_x"/>
                                          </p:val>
                                        </p:tav>
                                      </p:tavLst>
                                    </p:anim>
                                    <p:anim calcmode="lin" valueType="num">
                                      <p:cBhvr>
                                        <p:cTn id="64" dur="1000" fill="hold"/>
                                        <p:tgtEl>
                                          <p:spTgt spid="13"/>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fade">
                                      <p:cBhvr>
                                        <p:cTn id="67" dur="1000"/>
                                        <p:tgtEl>
                                          <p:spTgt spid="14"/>
                                        </p:tgtEl>
                                      </p:cBhvr>
                                    </p:animEffect>
                                    <p:anim calcmode="lin" valueType="num">
                                      <p:cBhvr>
                                        <p:cTn id="68" dur="1000" fill="hold"/>
                                        <p:tgtEl>
                                          <p:spTgt spid="14"/>
                                        </p:tgtEl>
                                        <p:attrNameLst>
                                          <p:attrName>ppt_x</p:attrName>
                                        </p:attrNameLst>
                                      </p:cBhvr>
                                      <p:tavLst>
                                        <p:tav tm="0">
                                          <p:val>
                                            <p:strVal val="#ppt_x"/>
                                          </p:val>
                                        </p:tav>
                                        <p:tav tm="100000">
                                          <p:val>
                                            <p:strVal val="#ppt_x"/>
                                          </p:val>
                                        </p:tav>
                                      </p:tavLst>
                                    </p:anim>
                                    <p:anim calcmode="lin" valueType="num">
                                      <p:cBhvr>
                                        <p:cTn id="69" dur="1000" fill="hold"/>
                                        <p:tgtEl>
                                          <p:spTgt spid="14"/>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15"/>
                                        </p:tgtEl>
                                        <p:attrNameLst>
                                          <p:attrName>style.visibility</p:attrName>
                                        </p:attrNameLst>
                                      </p:cBhvr>
                                      <p:to>
                                        <p:strVal val="visible"/>
                                      </p:to>
                                    </p:set>
                                    <p:animEffect transition="in" filter="fade">
                                      <p:cBhvr>
                                        <p:cTn id="72" dur="1000"/>
                                        <p:tgtEl>
                                          <p:spTgt spid="15"/>
                                        </p:tgtEl>
                                      </p:cBhvr>
                                    </p:animEffect>
                                    <p:anim calcmode="lin" valueType="num">
                                      <p:cBhvr>
                                        <p:cTn id="73" dur="1000" fill="hold"/>
                                        <p:tgtEl>
                                          <p:spTgt spid="15"/>
                                        </p:tgtEl>
                                        <p:attrNameLst>
                                          <p:attrName>ppt_x</p:attrName>
                                        </p:attrNameLst>
                                      </p:cBhvr>
                                      <p:tavLst>
                                        <p:tav tm="0">
                                          <p:val>
                                            <p:strVal val="#ppt_x"/>
                                          </p:val>
                                        </p:tav>
                                        <p:tav tm="100000">
                                          <p:val>
                                            <p:strVal val="#ppt_x"/>
                                          </p:val>
                                        </p:tav>
                                      </p:tavLst>
                                    </p:anim>
                                    <p:anim calcmode="lin" valueType="num">
                                      <p:cBhvr>
                                        <p:cTn id="74" dur="1000" fill="hold"/>
                                        <p:tgtEl>
                                          <p:spTgt spid="15"/>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16"/>
                                        </p:tgtEl>
                                        <p:attrNameLst>
                                          <p:attrName>style.visibility</p:attrName>
                                        </p:attrNameLst>
                                      </p:cBhvr>
                                      <p:to>
                                        <p:strVal val="visible"/>
                                      </p:to>
                                    </p:set>
                                    <p:animEffect transition="in" filter="fade">
                                      <p:cBhvr>
                                        <p:cTn id="77" dur="1000"/>
                                        <p:tgtEl>
                                          <p:spTgt spid="16"/>
                                        </p:tgtEl>
                                      </p:cBhvr>
                                    </p:animEffect>
                                    <p:anim calcmode="lin" valueType="num">
                                      <p:cBhvr>
                                        <p:cTn id="78" dur="1000" fill="hold"/>
                                        <p:tgtEl>
                                          <p:spTgt spid="16"/>
                                        </p:tgtEl>
                                        <p:attrNameLst>
                                          <p:attrName>ppt_x</p:attrName>
                                        </p:attrNameLst>
                                      </p:cBhvr>
                                      <p:tavLst>
                                        <p:tav tm="0">
                                          <p:val>
                                            <p:strVal val="#ppt_x"/>
                                          </p:val>
                                        </p:tav>
                                        <p:tav tm="100000">
                                          <p:val>
                                            <p:strVal val="#ppt_x"/>
                                          </p:val>
                                        </p:tav>
                                      </p:tavLst>
                                    </p:anim>
                                    <p:anim calcmode="lin" valueType="num">
                                      <p:cBhvr>
                                        <p:cTn id="79" dur="1000" fill="hold"/>
                                        <p:tgtEl>
                                          <p:spTgt spid="16"/>
                                        </p:tgtEl>
                                        <p:attrNameLst>
                                          <p:attrName>ppt_y</p:attrName>
                                        </p:attrNameLst>
                                      </p:cBhvr>
                                      <p:tavLst>
                                        <p:tav tm="0">
                                          <p:val>
                                            <p:strVal val="#ppt_y+.1"/>
                                          </p:val>
                                        </p:tav>
                                        <p:tav tm="100000">
                                          <p:val>
                                            <p:strVal val="#ppt_y"/>
                                          </p:val>
                                        </p:tav>
                                      </p:tavLst>
                                    </p:anim>
                                  </p:childTnLst>
                                </p:cTn>
                              </p:par>
                              <p:par>
                                <p:cTn id="80" presetID="42" presetClass="entr" presetSubtype="0" fill="hold" nodeType="withEffect">
                                  <p:stCondLst>
                                    <p:cond delay="0"/>
                                  </p:stCondLst>
                                  <p:childTnLst>
                                    <p:set>
                                      <p:cBhvr>
                                        <p:cTn id="81" dur="1" fill="hold">
                                          <p:stCondLst>
                                            <p:cond delay="0"/>
                                          </p:stCondLst>
                                        </p:cTn>
                                        <p:tgtEl>
                                          <p:spTgt spid="17"/>
                                        </p:tgtEl>
                                        <p:attrNameLst>
                                          <p:attrName>style.visibility</p:attrName>
                                        </p:attrNameLst>
                                      </p:cBhvr>
                                      <p:to>
                                        <p:strVal val="visible"/>
                                      </p:to>
                                    </p:set>
                                    <p:animEffect transition="in" filter="fade">
                                      <p:cBhvr>
                                        <p:cTn id="82" dur="1000"/>
                                        <p:tgtEl>
                                          <p:spTgt spid="17"/>
                                        </p:tgtEl>
                                      </p:cBhvr>
                                    </p:animEffect>
                                    <p:anim calcmode="lin" valueType="num">
                                      <p:cBhvr>
                                        <p:cTn id="83" dur="1000" fill="hold"/>
                                        <p:tgtEl>
                                          <p:spTgt spid="17"/>
                                        </p:tgtEl>
                                        <p:attrNameLst>
                                          <p:attrName>ppt_x</p:attrName>
                                        </p:attrNameLst>
                                      </p:cBhvr>
                                      <p:tavLst>
                                        <p:tav tm="0">
                                          <p:val>
                                            <p:strVal val="#ppt_x"/>
                                          </p:val>
                                        </p:tav>
                                        <p:tav tm="100000">
                                          <p:val>
                                            <p:strVal val="#ppt_x"/>
                                          </p:val>
                                        </p:tav>
                                      </p:tavLst>
                                    </p:anim>
                                    <p:anim calcmode="lin" valueType="num">
                                      <p:cBhvr>
                                        <p:cTn id="84" dur="1000" fill="hold"/>
                                        <p:tgtEl>
                                          <p:spTgt spid="17"/>
                                        </p:tgtEl>
                                        <p:attrNameLst>
                                          <p:attrName>ppt_y</p:attrName>
                                        </p:attrNameLst>
                                      </p:cBhvr>
                                      <p:tavLst>
                                        <p:tav tm="0">
                                          <p:val>
                                            <p:strVal val="#ppt_y+.1"/>
                                          </p:val>
                                        </p:tav>
                                        <p:tav tm="100000">
                                          <p:val>
                                            <p:strVal val="#ppt_y"/>
                                          </p:val>
                                        </p:tav>
                                      </p:tavLst>
                                    </p:anim>
                                  </p:childTnLst>
                                </p:cTn>
                              </p:par>
                              <p:par>
                                <p:cTn id="85" presetID="42" presetClass="entr" presetSubtype="0" fill="hold" nodeType="withEffect">
                                  <p:stCondLst>
                                    <p:cond delay="0"/>
                                  </p:stCondLst>
                                  <p:childTnLst>
                                    <p:set>
                                      <p:cBhvr>
                                        <p:cTn id="86" dur="1" fill="hold">
                                          <p:stCondLst>
                                            <p:cond delay="0"/>
                                          </p:stCondLst>
                                        </p:cTn>
                                        <p:tgtEl>
                                          <p:spTgt spid="21"/>
                                        </p:tgtEl>
                                        <p:attrNameLst>
                                          <p:attrName>style.visibility</p:attrName>
                                        </p:attrNameLst>
                                      </p:cBhvr>
                                      <p:to>
                                        <p:strVal val="visible"/>
                                      </p:to>
                                    </p:set>
                                    <p:animEffect transition="in" filter="fade">
                                      <p:cBhvr>
                                        <p:cTn id="87" dur="1000"/>
                                        <p:tgtEl>
                                          <p:spTgt spid="21"/>
                                        </p:tgtEl>
                                      </p:cBhvr>
                                    </p:animEffect>
                                    <p:anim calcmode="lin" valueType="num">
                                      <p:cBhvr>
                                        <p:cTn id="88" dur="1000" fill="hold"/>
                                        <p:tgtEl>
                                          <p:spTgt spid="21"/>
                                        </p:tgtEl>
                                        <p:attrNameLst>
                                          <p:attrName>ppt_x</p:attrName>
                                        </p:attrNameLst>
                                      </p:cBhvr>
                                      <p:tavLst>
                                        <p:tav tm="0">
                                          <p:val>
                                            <p:strVal val="#ppt_x"/>
                                          </p:val>
                                        </p:tav>
                                        <p:tav tm="100000">
                                          <p:val>
                                            <p:strVal val="#ppt_x"/>
                                          </p:val>
                                        </p:tav>
                                      </p:tavLst>
                                    </p:anim>
                                    <p:anim calcmode="lin" valueType="num">
                                      <p:cBhvr>
                                        <p:cTn id="89" dur="1000" fill="hold"/>
                                        <p:tgtEl>
                                          <p:spTgt spid="21"/>
                                        </p:tgtEl>
                                        <p:attrNameLst>
                                          <p:attrName>ppt_y</p:attrName>
                                        </p:attrNameLst>
                                      </p:cBhvr>
                                      <p:tavLst>
                                        <p:tav tm="0">
                                          <p:val>
                                            <p:strVal val="#ppt_y+.1"/>
                                          </p:val>
                                        </p:tav>
                                        <p:tav tm="100000">
                                          <p:val>
                                            <p:strVal val="#ppt_y"/>
                                          </p:val>
                                        </p:tav>
                                      </p:tavLst>
                                    </p:anim>
                                  </p:childTnLst>
                                </p:cTn>
                              </p:par>
                              <p:par>
                                <p:cTn id="90" presetID="42" presetClass="entr" presetSubtype="0" fill="hold" nodeType="withEffect">
                                  <p:stCondLst>
                                    <p:cond delay="0"/>
                                  </p:stCondLst>
                                  <p:childTnLst>
                                    <p:set>
                                      <p:cBhvr>
                                        <p:cTn id="91" dur="1" fill="hold">
                                          <p:stCondLst>
                                            <p:cond delay="0"/>
                                          </p:stCondLst>
                                        </p:cTn>
                                        <p:tgtEl>
                                          <p:spTgt spid="22"/>
                                        </p:tgtEl>
                                        <p:attrNameLst>
                                          <p:attrName>style.visibility</p:attrName>
                                        </p:attrNameLst>
                                      </p:cBhvr>
                                      <p:to>
                                        <p:strVal val="visible"/>
                                      </p:to>
                                    </p:set>
                                    <p:animEffect transition="in" filter="fade">
                                      <p:cBhvr>
                                        <p:cTn id="92" dur="1000"/>
                                        <p:tgtEl>
                                          <p:spTgt spid="22"/>
                                        </p:tgtEl>
                                      </p:cBhvr>
                                    </p:animEffect>
                                    <p:anim calcmode="lin" valueType="num">
                                      <p:cBhvr>
                                        <p:cTn id="93" dur="1000" fill="hold"/>
                                        <p:tgtEl>
                                          <p:spTgt spid="22"/>
                                        </p:tgtEl>
                                        <p:attrNameLst>
                                          <p:attrName>ppt_x</p:attrName>
                                        </p:attrNameLst>
                                      </p:cBhvr>
                                      <p:tavLst>
                                        <p:tav tm="0">
                                          <p:val>
                                            <p:strVal val="#ppt_x"/>
                                          </p:val>
                                        </p:tav>
                                        <p:tav tm="100000">
                                          <p:val>
                                            <p:strVal val="#ppt_x"/>
                                          </p:val>
                                        </p:tav>
                                      </p:tavLst>
                                    </p:anim>
                                    <p:anim calcmode="lin" valueType="num">
                                      <p:cBhvr>
                                        <p:cTn id="94" dur="1000" fill="hold"/>
                                        <p:tgtEl>
                                          <p:spTgt spid="22"/>
                                        </p:tgtEl>
                                        <p:attrNameLst>
                                          <p:attrName>ppt_y</p:attrName>
                                        </p:attrNameLst>
                                      </p:cBhvr>
                                      <p:tavLst>
                                        <p:tav tm="0">
                                          <p:val>
                                            <p:strVal val="#ppt_y+.1"/>
                                          </p:val>
                                        </p:tav>
                                        <p:tav tm="100000">
                                          <p:val>
                                            <p:strVal val="#ppt_y"/>
                                          </p:val>
                                        </p:tav>
                                      </p:tavLst>
                                    </p:anim>
                                  </p:childTnLst>
                                </p:cTn>
                              </p:par>
                              <p:par>
                                <p:cTn id="95" presetID="42" presetClass="entr" presetSubtype="0" fill="hold" nodeType="withEffect">
                                  <p:stCondLst>
                                    <p:cond delay="0"/>
                                  </p:stCondLst>
                                  <p:childTnLst>
                                    <p:set>
                                      <p:cBhvr>
                                        <p:cTn id="96" dur="1" fill="hold">
                                          <p:stCondLst>
                                            <p:cond delay="0"/>
                                          </p:stCondLst>
                                        </p:cTn>
                                        <p:tgtEl>
                                          <p:spTgt spid="24"/>
                                        </p:tgtEl>
                                        <p:attrNameLst>
                                          <p:attrName>style.visibility</p:attrName>
                                        </p:attrNameLst>
                                      </p:cBhvr>
                                      <p:to>
                                        <p:strVal val="visible"/>
                                      </p:to>
                                    </p:set>
                                    <p:animEffect transition="in" filter="fade">
                                      <p:cBhvr>
                                        <p:cTn id="97" dur="1000"/>
                                        <p:tgtEl>
                                          <p:spTgt spid="24"/>
                                        </p:tgtEl>
                                      </p:cBhvr>
                                    </p:animEffect>
                                    <p:anim calcmode="lin" valueType="num">
                                      <p:cBhvr>
                                        <p:cTn id="98" dur="1000" fill="hold"/>
                                        <p:tgtEl>
                                          <p:spTgt spid="24"/>
                                        </p:tgtEl>
                                        <p:attrNameLst>
                                          <p:attrName>ppt_x</p:attrName>
                                        </p:attrNameLst>
                                      </p:cBhvr>
                                      <p:tavLst>
                                        <p:tav tm="0">
                                          <p:val>
                                            <p:strVal val="#ppt_x"/>
                                          </p:val>
                                        </p:tav>
                                        <p:tav tm="100000">
                                          <p:val>
                                            <p:strVal val="#ppt_x"/>
                                          </p:val>
                                        </p:tav>
                                      </p:tavLst>
                                    </p:anim>
                                    <p:anim calcmode="lin" valueType="num">
                                      <p:cBhvr>
                                        <p:cTn id="99" dur="1000" fill="hold"/>
                                        <p:tgtEl>
                                          <p:spTgt spid="24"/>
                                        </p:tgtEl>
                                        <p:attrNameLst>
                                          <p:attrName>ppt_y</p:attrName>
                                        </p:attrNameLst>
                                      </p:cBhvr>
                                      <p:tavLst>
                                        <p:tav tm="0">
                                          <p:val>
                                            <p:strVal val="#ppt_y+.1"/>
                                          </p:val>
                                        </p:tav>
                                        <p:tav tm="100000">
                                          <p:val>
                                            <p:strVal val="#ppt_y"/>
                                          </p:val>
                                        </p:tav>
                                      </p:tavLst>
                                    </p:anim>
                                  </p:childTnLst>
                                </p:cTn>
                              </p:par>
                            </p:childTnLst>
                          </p:cTn>
                        </p:par>
                        <p:par>
                          <p:cTn id="100" fill="hold">
                            <p:stCondLst>
                              <p:cond delay="1000"/>
                            </p:stCondLst>
                            <p:childTnLst>
                              <p:par>
                                <p:cTn id="101" presetID="22" presetClass="entr" presetSubtype="4" fill="hold" nodeType="afterEffect">
                                  <p:stCondLst>
                                    <p:cond delay="0"/>
                                  </p:stCondLst>
                                  <p:childTnLst>
                                    <p:set>
                                      <p:cBhvr>
                                        <p:cTn id="102" dur="1" fill="hold">
                                          <p:stCondLst>
                                            <p:cond delay="0"/>
                                          </p:stCondLst>
                                        </p:cTn>
                                        <p:tgtEl>
                                          <p:spTgt spid="20"/>
                                        </p:tgtEl>
                                        <p:attrNameLst>
                                          <p:attrName>style.visibility</p:attrName>
                                        </p:attrNameLst>
                                      </p:cBhvr>
                                      <p:to>
                                        <p:strVal val="visible"/>
                                      </p:to>
                                    </p:set>
                                    <p:animEffect transition="in" filter="wipe(down)">
                                      <p:cBhvr>
                                        <p:cTn id="103" dur="500"/>
                                        <p:tgtEl>
                                          <p:spTgt spid="20"/>
                                        </p:tgtEl>
                                      </p:cBhvr>
                                    </p:animEffect>
                                  </p:childTnLst>
                                </p:cTn>
                              </p:par>
                            </p:childTnLst>
                          </p:cTn>
                        </p:par>
                        <p:par>
                          <p:cTn id="104" fill="hold">
                            <p:stCondLst>
                              <p:cond delay="1500"/>
                            </p:stCondLst>
                            <p:childTnLst>
                              <p:par>
                                <p:cTn id="105" presetID="14" presetClass="entr" presetSubtype="10" fill="hold" nodeType="afterEffect">
                                  <p:stCondLst>
                                    <p:cond delay="0"/>
                                  </p:stCondLst>
                                  <p:childTnLst>
                                    <p:set>
                                      <p:cBhvr>
                                        <p:cTn id="106" dur="1" fill="hold">
                                          <p:stCondLst>
                                            <p:cond delay="0"/>
                                          </p:stCondLst>
                                        </p:cTn>
                                        <p:tgtEl>
                                          <p:spTgt spid="19"/>
                                        </p:tgtEl>
                                        <p:attrNameLst>
                                          <p:attrName>style.visibility</p:attrName>
                                        </p:attrNameLst>
                                      </p:cBhvr>
                                      <p:to>
                                        <p:strVal val="visible"/>
                                      </p:to>
                                    </p:set>
                                    <p:animEffect transition="in" filter="randombar(horizontal)">
                                      <p:cBhvr>
                                        <p:cTn id="107" dur="500"/>
                                        <p:tgtEl>
                                          <p:spTgt spid="19"/>
                                        </p:tgtEl>
                                      </p:cBhvr>
                                    </p:animEffect>
                                  </p:childTnLst>
                                </p:cTn>
                              </p:par>
                              <p:par>
                                <p:cTn id="108" presetID="37" presetClass="entr" presetSubtype="0" fill="hold" nodeType="withEffect">
                                  <p:stCondLst>
                                    <p:cond delay="0"/>
                                  </p:stCondLst>
                                  <p:childTnLst>
                                    <p:set>
                                      <p:cBhvr>
                                        <p:cTn id="109" dur="1" fill="hold">
                                          <p:stCondLst>
                                            <p:cond delay="0"/>
                                          </p:stCondLst>
                                        </p:cTn>
                                        <p:tgtEl>
                                          <p:spTgt spid="25"/>
                                        </p:tgtEl>
                                        <p:attrNameLst>
                                          <p:attrName>style.visibility</p:attrName>
                                        </p:attrNameLst>
                                      </p:cBhvr>
                                      <p:to>
                                        <p:strVal val="visible"/>
                                      </p:to>
                                    </p:set>
                                    <p:animEffect transition="in" filter="fade">
                                      <p:cBhvr>
                                        <p:cTn id="110" dur="1000"/>
                                        <p:tgtEl>
                                          <p:spTgt spid="25"/>
                                        </p:tgtEl>
                                      </p:cBhvr>
                                    </p:animEffect>
                                    <p:anim calcmode="lin" valueType="num">
                                      <p:cBhvr>
                                        <p:cTn id="111" dur="1000" fill="hold"/>
                                        <p:tgtEl>
                                          <p:spTgt spid="25"/>
                                        </p:tgtEl>
                                        <p:attrNameLst>
                                          <p:attrName>ppt_x</p:attrName>
                                        </p:attrNameLst>
                                      </p:cBhvr>
                                      <p:tavLst>
                                        <p:tav tm="0">
                                          <p:val>
                                            <p:strVal val="#ppt_x"/>
                                          </p:val>
                                        </p:tav>
                                        <p:tav tm="100000">
                                          <p:val>
                                            <p:strVal val="#ppt_x"/>
                                          </p:val>
                                        </p:tav>
                                      </p:tavLst>
                                    </p:anim>
                                    <p:anim calcmode="lin" valueType="num">
                                      <p:cBhvr>
                                        <p:cTn id="112" dur="900" decel="100000" fill="hold"/>
                                        <p:tgtEl>
                                          <p:spTgt spid="25"/>
                                        </p:tgtEl>
                                        <p:attrNameLst>
                                          <p:attrName>ppt_y</p:attrName>
                                        </p:attrNameLst>
                                      </p:cBhvr>
                                      <p:tavLst>
                                        <p:tav tm="0">
                                          <p:val>
                                            <p:strVal val="#ppt_y+1"/>
                                          </p:val>
                                        </p:tav>
                                        <p:tav tm="100000">
                                          <p:val>
                                            <p:strVal val="#ppt_y-.03"/>
                                          </p:val>
                                        </p:tav>
                                      </p:tavLst>
                                    </p:anim>
                                    <p:anim calcmode="lin" valueType="num">
                                      <p:cBhvr>
                                        <p:cTn id="113" dur="100" accel="100000" fill="hold">
                                          <p:stCondLst>
                                            <p:cond delay="900"/>
                                          </p:stCondLst>
                                        </p:cTn>
                                        <p:tgtEl>
                                          <p:spTgt spid="2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06638" y="5996807"/>
            <a:ext cx="18494638" cy="4290193"/>
          </a:xfrm>
          <a:custGeom>
            <a:avLst/>
            <a:gdLst/>
            <a:ahLst/>
            <a:cxnLst/>
            <a:rect l="l" t="t" r="r" b="b"/>
            <a:pathLst>
              <a:path w="18494638" h="4290193">
                <a:moveTo>
                  <a:pt x="0" y="0"/>
                </a:moveTo>
                <a:lnTo>
                  <a:pt x="18494638" y="0"/>
                </a:lnTo>
                <a:lnTo>
                  <a:pt x="18494638" y="4290193"/>
                </a:lnTo>
                <a:lnTo>
                  <a:pt x="0" y="4290193"/>
                </a:lnTo>
                <a:lnTo>
                  <a:pt x="0" y="0"/>
                </a:lnTo>
                <a:close/>
              </a:path>
            </a:pathLst>
          </a:custGeom>
          <a:blipFill>
            <a:blip r:embed="rId2"/>
            <a:stretch>
              <a:fillRect t="-46187" b="-46187"/>
            </a:stretch>
          </a:blipFill>
        </p:spPr>
      </p:sp>
      <p:sp>
        <p:nvSpPr>
          <p:cNvPr id="3" name="Freeform 3"/>
          <p:cNvSpPr/>
          <p:nvPr/>
        </p:nvSpPr>
        <p:spPr>
          <a:xfrm>
            <a:off x="12172536" y="7809746"/>
            <a:ext cx="5647518" cy="1473061"/>
          </a:xfrm>
          <a:custGeom>
            <a:avLst/>
            <a:gdLst/>
            <a:ahLst/>
            <a:cxnLst/>
            <a:rect l="l" t="t" r="r" b="b"/>
            <a:pathLst>
              <a:path w="5647518" h="1473061">
                <a:moveTo>
                  <a:pt x="0" y="0"/>
                </a:moveTo>
                <a:lnTo>
                  <a:pt x="5647518" y="0"/>
                </a:lnTo>
                <a:lnTo>
                  <a:pt x="5647518" y="1473060"/>
                </a:lnTo>
                <a:lnTo>
                  <a:pt x="0" y="1473060"/>
                </a:lnTo>
                <a:lnTo>
                  <a:pt x="0" y="0"/>
                </a:lnTo>
                <a:close/>
              </a:path>
            </a:pathLst>
          </a:custGeom>
          <a:blipFill>
            <a:blip r:embed="rId3"/>
            <a:stretch>
              <a:fillRect/>
            </a:stretch>
          </a:blipFill>
        </p:spPr>
      </p:sp>
      <p:sp>
        <p:nvSpPr>
          <p:cNvPr id="4" name="Freeform 4"/>
          <p:cNvSpPr/>
          <p:nvPr/>
        </p:nvSpPr>
        <p:spPr>
          <a:xfrm>
            <a:off x="10771197" y="5340882"/>
            <a:ext cx="4175544" cy="1174372"/>
          </a:xfrm>
          <a:custGeom>
            <a:avLst/>
            <a:gdLst/>
            <a:ahLst/>
            <a:cxnLst/>
            <a:rect l="l" t="t" r="r" b="b"/>
            <a:pathLst>
              <a:path w="4175544" h="1174372">
                <a:moveTo>
                  <a:pt x="0" y="0"/>
                </a:moveTo>
                <a:lnTo>
                  <a:pt x="4175544" y="0"/>
                </a:lnTo>
                <a:lnTo>
                  <a:pt x="4175544" y="1174372"/>
                </a:lnTo>
                <a:lnTo>
                  <a:pt x="0" y="1174372"/>
                </a:lnTo>
                <a:lnTo>
                  <a:pt x="0" y="0"/>
                </a:lnTo>
                <a:close/>
              </a:path>
            </a:pathLst>
          </a:custGeom>
          <a:blipFill>
            <a:blip r:embed="rId4"/>
            <a:stretch>
              <a:fillRect/>
            </a:stretch>
          </a:blipFill>
        </p:spPr>
      </p:sp>
      <p:sp>
        <p:nvSpPr>
          <p:cNvPr id="5" name="Freeform 5"/>
          <p:cNvSpPr/>
          <p:nvPr/>
        </p:nvSpPr>
        <p:spPr>
          <a:xfrm>
            <a:off x="6932931" y="5340882"/>
            <a:ext cx="4175544" cy="1174372"/>
          </a:xfrm>
          <a:custGeom>
            <a:avLst/>
            <a:gdLst/>
            <a:ahLst/>
            <a:cxnLst/>
            <a:rect l="l" t="t" r="r" b="b"/>
            <a:pathLst>
              <a:path w="4175544" h="1174372">
                <a:moveTo>
                  <a:pt x="0" y="0"/>
                </a:moveTo>
                <a:lnTo>
                  <a:pt x="4175544" y="0"/>
                </a:lnTo>
                <a:lnTo>
                  <a:pt x="4175544" y="1174372"/>
                </a:lnTo>
                <a:lnTo>
                  <a:pt x="0" y="1174372"/>
                </a:lnTo>
                <a:lnTo>
                  <a:pt x="0" y="0"/>
                </a:lnTo>
                <a:close/>
              </a:path>
            </a:pathLst>
          </a:custGeom>
          <a:blipFill>
            <a:blip r:embed="rId4"/>
            <a:stretch>
              <a:fillRect/>
            </a:stretch>
          </a:blipFill>
        </p:spPr>
      </p:sp>
      <p:sp>
        <p:nvSpPr>
          <p:cNvPr id="6" name="Freeform 6"/>
          <p:cNvSpPr/>
          <p:nvPr/>
        </p:nvSpPr>
        <p:spPr>
          <a:xfrm flipH="1">
            <a:off x="3025912" y="5340882"/>
            <a:ext cx="4175544" cy="1174372"/>
          </a:xfrm>
          <a:custGeom>
            <a:avLst/>
            <a:gdLst/>
            <a:ahLst/>
            <a:cxnLst/>
            <a:rect l="l" t="t" r="r" b="b"/>
            <a:pathLst>
              <a:path w="4175544" h="1174372">
                <a:moveTo>
                  <a:pt x="4175543" y="0"/>
                </a:moveTo>
                <a:lnTo>
                  <a:pt x="0" y="0"/>
                </a:lnTo>
                <a:lnTo>
                  <a:pt x="0" y="1174372"/>
                </a:lnTo>
                <a:lnTo>
                  <a:pt x="4175543" y="1174372"/>
                </a:lnTo>
                <a:lnTo>
                  <a:pt x="4175543" y="0"/>
                </a:lnTo>
                <a:close/>
              </a:path>
            </a:pathLst>
          </a:custGeom>
          <a:blipFill>
            <a:blip r:embed="rId4"/>
            <a:stretch>
              <a:fillRect/>
            </a:stretch>
          </a:blipFill>
        </p:spPr>
      </p:sp>
      <p:sp>
        <p:nvSpPr>
          <p:cNvPr id="7" name="Freeform 7"/>
          <p:cNvSpPr/>
          <p:nvPr/>
        </p:nvSpPr>
        <p:spPr>
          <a:xfrm>
            <a:off x="4339501" y="7529570"/>
            <a:ext cx="1588236" cy="313677"/>
          </a:xfrm>
          <a:custGeom>
            <a:avLst/>
            <a:gdLst/>
            <a:ahLst/>
            <a:cxnLst/>
            <a:rect l="l" t="t" r="r" b="b"/>
            <a:pathLst>
              <a:path w="1588236" h="313677">
                <a:moveTo>
                  <a:pt x="0" y="0"/>
                </a:moveTo>
                <a:lnTo>
                  <a:pt x="1588236" y="0"/>
                </a:lnTo>
                <a:lnTo>
                  <a:pt x="1588236" y="313676"/>
                </a:lnTo>
                <a:lnTo>
                  <a:pt x="0" y="313676"/>
                </a:lnTo>
                <a:lnTo>
                  <a:pt x="0" y="0"/>
                </a:lnTo>
                <a:close/>
              </a:path>
            </a:pathLst>
          </a:custGeom>
          <a:blipFill>
            <a:blip r:embed="rId5">
              <a:alphaModFix amt="75000"/>
            </a:blip>
            <a:stretch>
              <a:fillRect/>
            </a:stretch>
          </a:blipFill>
        </p:spPr>
      </p:sp>
      <p:sp>
        <p:nvSpPr>
          <p:cNvPr id="8" name="Freeform 8"/>
          <p:cNvSpPr/>
          <p:nvPr/>
        </p:nvSpPr>
        <p:spPr>
          <a:xfrm>
            <a:off x="8986326" y="7430801"/>
            <a:ext cx="1731499" cy="341971"/>
          </a:xfrm>
          <a:custGeom>
            <a:avLst/>
            <a:gdLst/>
            <a:ahLst/>
            <a:cxnLst/>
            <a:rect l="l" t="t" r="r" b="b"/>
            <a:pathLst>
              <a:path w="1731499" h="341971">
                <a:moveTo>
                  <a:pt x="0" y="0"/>
                </a:moveTo>
                <a:lnTo>
                  <a:pt x="1731499" y="0"/>
                </a:lnTo>
                <a:lnTo>
                  <a:pt x="1731499" y="341971"/>
                </a:lnTo>
                <a:lnTo>
                  <a:pt x="0" y="341971"/>
                </a:lnTo>
                <a:lnTo>
                  <a:pt x="0" y="0"/>
                </a:lnTo>
                <a:close/>
              </a:path>
            </a:pathLst>
          </a:custGeom>
          <a:blipFill>
            <a:blip r:embed="rId5">
              <a:alphaModFix amt="75000"/>
            </a:blip>
            <a:stretch>
              <a:fillRect/>
            </a:stretch>
          </a:blipFill>
        </p:spPr>
      </p:sp>
      <p:sp>
        <p:nvSpPr>
          <p:cNvPr id="9" name="Freeform 9"/>
          <p:cNvSpPr/>
          <p:nvPr/>
        </p:nvSpPr>
        <p:spPr>
          <a:xfrm>
            <a:off x="6325411" y="7739019"/>
            <a:ext cx="1686963" cy="333175"/>
          </a:xfrm>
          <a:custGeom>
            <a:avLst/>
            <a:gdLst/>
            <a:ahLst/>
            <a:cxnLst/>
            <a:rect l="l" t="t" r="r" b="b"/>
            <a:pathLst>
              <a:path w="1686963" h="333175">
                <a:moveTo>
                  <a:pt x="0" y="0"/>
                </a:moveTo>
                <a:lnTo>
                  <a:pt x="1686963" y="0"/>
                </a:lnTo>
                <a:lnTo>
                  <a:pt x="1686963" y="333175"/>
                </a:lnTo>
                <a:lnTo>
                  <a:pt x="0" y="333175"/>
                </a:lnTo>
                <a:lnTo>
                  <a:pt x="0" y="0"/>
                </a:lnTo>
                <a:close/>
              </a:path>
            </a:pathLst>
          </a:custGeom>
          <a:blipFill>
            <a:blip r:embed="rId5">
              <a:alphaModFix amt="75000"/>
            </a:blip>
            <a:stretch>
              <a:fillRect/>
            </a:stretch>
          </a:blipFill>
        </p:spPr>
      </p:sp>
      <p:sp>
        <p:nvSpPr>
          <p:cNvPr id="10" name="Freeform 10"/>
          <p:cNvSpPr/>
          <p:nvPr/>
        </p:nvSpPr>
        <p:spPr>
          <a:xfrm>
            <a:off x="677893" y="7975737"/>
            <a:ext cx="5647518" cy="1473061"/>
          </a:xfrm>
          <a:custGeom>
            <a:avLst/>
            <a:gdLst/>
            <a:ahLst/>
            <a:cxnLst/>
            <a:rect l="l" t="t" r="r" b="b"/>
            <a:pathLst>
              <a:path w="5647518" h="1473061">
                <a:moveTo>
                  <a:pt x="0" y="0"/>
                </a:moveTo>
                <a:lnTo>
                  <a:pt x="5647518" y="0"/>
                </a:lnTo>
                <a:lnTo>
                  <a:pt x="5647518" y="1473061"/>
                </a:lnTo>
                <a:lnTo>
                  <a:pt x="0" y="1473061"/>
                </a:lnTo>
                <a:lnTo>
                  <a:pt x="0" y="0"/>
                </a:lnTo>
                <a:close/>
              </a:path>
            </a:pathLst>
          </a:custGeom>
          <a:blipFill>
            <a:blip r:embed="rId3"/>
            <a:stretch>
              <a:fillRect/>
            </a:stretch>
          </a:blipFill>
        </p:spPr>
      </p:sp>
      <p:sp>
        <p:nvSpPr>
          <p:cNvPr id="11" name="Freeform 11"/>
          <p:cNvSpPr/>
          <p:nvPr/>
        </p:nvSpPr>
        <p:spPr>
          <a:xfrm>
            <a:off x="13495177" y="7279706"/>
            <a:ext cx="2555631" cy="2169092"/>
          </a:xfrm>
          <a:custGeom>
            <a:avLst/>
            <a:gdLst/>
            <a:ahLst/>
            <a:cxnLst/>
            <a:rect l="l" t="t" r="r" b="b"/>
            <a:pathLst>
              <a:path w="2555631" h="2169092">
                <a:moveTo>
                  <a:pt x="0" y="0"/>
                </a:moveTo>
                <a:lnTo>
                  <a:pt x="2555631" y="0"/>
                </a:lnTo>
                <a:lnTo>
                  <a:pt x="2555631" y="2169092"/>
                </a:lnTo>
                <a:lnTo>
                  <a:pt x="0" y="2169092"/>
                </a:lnTo>
                <a:lnTo>
                  <a:pt x="0" y="0"/>
                </a:lnTo>
                <a:close/>
              </a:path>
            </a:pathLst>
          </a:custGeom>
          <a:blipFill>
            <a:blip r:embed="rId6"/>
            <a:stretch>
              <a:fillRect/>
            </a:stretch>
          </a:blipFill>
        </p:spPr>
      </p:sp>
      <p:sp>
        <p:nvSpPr>
          <p:cNvPr id="12" name="Freeform 12"/>
          <p:cNvSpPr/>
          <p:nvPr/>
        </p:nvSpPr>
        <p:spPr>
          <a:xfrm>
            <a:off x="3641526" y="7430801"/>
            <a:ext cx="1314600" cy="2204780"/>
          </a:xfrm>
          <a:custGeom>
            <a:avLst/>
            <a:gdLst/>
            <a:ahLst/>
            <a:cxnLst/>
            <a:rect l="l" t="t" r="r" b="b"/>
            <a:pathLst>
              <a:path w="1314600" h="2204780">
                <a:moveTo>
                  <a:pt x="0" y="0"/>
                </a:moveTo>
                <a:lnTo>
                  <a:pt x="1314601" y="0"/>
                </a:lnTo>
                <a:lnTo>
                  <a:pt x="1314601" y="2204780"/>
                </a:lnTo>
                <a:lnTo>
                  <a:pt x="0" y="2204780"/>
                </a:lnTo>
                <a:lnTo>
                  <a:pt x="0" y="0"/>
                </a:lnTo>
                <a:close/>
              </a:path>
            </a:pathLst>
          </a:custGeom>
          <a:blipFill>
            <a:blip r:embed="rId7"/>
            <a:stretch>
              <a:fillRect/>
            </a:stretch>
          </a:blipFill>
        </p:spPr>
      </p:sp>
      <p:sp>
        <p:nvSpPr>
          <p:cNvPr id="13" name="Freeform 13"/>
          <p:cNvSpPr/>
          <p:nvPr/>
        </p:nvSpPr>
        <p:spPr>
          <a:xfrm>
            <a:off x="3565070" y="6761550"/>
            <a:ext cx="588343" cy="555984"/>
          </a:xfrm>
          <a:custGeom>
            <a:avLst/>
            <a:gdLst/>
            <a:ahLst/>
            <a:cxnLst/>
            <a:rect l="l" t="t" r="r" b="b"/>
            <a:pathLst>
              <a:path w="588343" h="555984">
                <a:moveTo>
                  <a:pt x="0" y="0"/>
                </a:moveTo>
                <a:lnTo>
                  <a:pt x="588343" y="0"/>
                </a:lnTo>
                <a:lnTo>
                  <a:pt x="588343" y="555984"/>
                </a:lnTo>
                <a:lnTo>
                  <a:pt x="0" y="555984"/>
                </a:lnTo>
                <a:lnTo>
                  <a:pt x="0" y="0"/>
                </a:lnTo>
                <a:close/>
              </a:path>
            </a:pathLst>
          </a:custGeom>
          <a:blipFill>
            <a:blip r:embed="rId8"/>
            <a:stretch>
              <a:fillRect/>
            </a:stretch>
          </a:blipFill>
        </p:spPr>
      </p:sp>
      <p:sp>
        <p:nvSpPr>
          <p:cNvPr id="14" name="Freeform 14"/>
          <p:cNvSpPr/>
          <p:nvPr/>
        </p:nvSpPr>
        <p:spPr>
          <a:xfrm>
            <a:off x="14450688" y="5332749"/>
            <a:ext cx="4175544" cy="1174372"/>
          </a:xfrm>
          <a:custGeom>
            <a:avLst/>
            <a:gdLst/>
            <a:ahLst/>
            <a:cxnLst/>
            <a:rect l="l" t="t" r="r" b="b"/>
            <a:pathLst>
              <a:path w="4175544" h="1174372">
                <a:moveTo>
                  <a:pt x="0" y="0"/>
                </a:moveTo>
                <a:lnTo>
                  <a:pt x="4175544" y="0"/>
                </a:lnTo>
                <a:lnTo>
                  <a:pt x="4175544" y="1174372"/>
                </a:lnTo>
                <a:lnTo>
                  <a:pt x="0" y="1174372"/>
                </a:lnTo>
                <a:lnTo>
                  <a:pt x="0" y="0"/>
                </a:lnTo>
                <a:close/>
              </a:path>
            </a:pathLst>
          </a:custGeom>
          <a:blipFill>
            <a:blip r:embed="rId4"/>
            <a:stretch>
              <a:fillRect/>
            </a:stretch>
          </a:blipFill>
        </p:spPr>
      </p:sp>
      <p:sp>
        <p:nvSpPr>
          <p:cNvPr id="15" name="Freeform 15"/>
          <p:cNvSpPr/>
          <p:nvPr/>
        </p:nvSpPr>
        <p:spPr>
          <a:xfrm flipH="1">
            <a:off x="-316302" y="5332749"/>
            <a:ext cx="4175544" cy="1174372"/>
          </a:xfrm>
          <a:custGeom>
            <a:avLst/>
            <a:gdLst/>
            <a:ahLst/>
            <a:cxnLst/>
            <a:rect l="l" t="t" r="r" b="b"/>
            <a:pathLst>
              <a:path w="4175544" h="1174372">
                <a:moveTo>
                  <a:pt x="4175544" y="0"/>
                </a:moveTo>
                <a:lnTo>
                  <a:pt x="0" y="0"/>
                </a:lnTo>
                <a:lnTo>
                  <a:pt x="0" y="1174372"/>
                </a:lnTo>
                <a:lnTo>
                  <a:pt x="4175544" y="1174372"/>
                </a:lnTo>
                <a:lnTo>
                  <a:pt x="4175544" y="0"/>
                </a:lnTo>
                <a:close/>
              </a:path>
            </a:pathLst>
          </a:custGeom>
          <a:blipFill>
            <a:blip r:embed="rId4"/>
            <a:stretch>
              <a:fillRect/>
            </a:stretch>
          </a:blipFill>
        </p:spPr>
      </p:sp>
      <p:sp>
        <p:nvSpPr>
          <p:cNvPr id="16" name="Freeform 16"/>
          <p:cNvSpPr/>
          <p:nvPr/>
        </p:nvSpPr>
        <p:spPr>
          <a:xfrm>
            <a:off x="849512" y="3117612"/>
            <a:ext cx="3089939" cy="5024292"/>
          </a:xfrm>
          <a:custGeom>
            <a:avLst/>
            <a:gdLst/>
            <a:ahLst/>
            <a:cxnLst/>
            <a:rect l="l" t="t" r="r" b="b"/>
            <a:pathLst>
              <a:path w="3089939" h="5024292">
                <a:moveTo>
                  <a:pt x="0" y="0"/>
                </a:moveTo>
                <a:lnTo>
                  <a:pt x="3089939" y="0"/>
                </a:lnTo>
                <a:lnTo>
                  <a:pt x="3089939" y="5024292"/>
                </a:lnTo>
                <a:lnTo>
                  <a:pt x="0" y="5024292"/>
                </a:lnTo>
                <a:lnTo>
                  <a:pt x="0" y="0"/>
                </a:lnTo>
                <a:close/>
              </a:path>
            </a:pathLst>
          </a:custGeom>
          <a:blipFill>
            <a:blip r:embed="rId9"/>
            <a:stretch>
              <a:fillRect/>
            </a:stretch>
          </a:blipFill>
        </p:spPr>
      </p:sp>
      <p:sp>
        <p:nvSpPr>
          <p:cNvPr id="17" name="Freeform 17"/>
          <p:cNvSpPr/>
          <p:nvPr/>
        </p:nvSpPr>
        <p:spPr>
          <a:xfrm>
            <a:off x="14053639" y="2351173"/>
            <a:ext cx="3766415" cy="5458572"/>
          </a:xfrm>
          <a:custGeom>
            <a:avLst/>
            <a:gdLst/>
            <a:ahLst/>
            <a:cxnLst/>
            <a:rect l="l" t="t" r="r" b="b"/>
            <a:pathLst>
              <a:path w="3766415" h="5458572">
                <a:moveTo>
                  <a:pt x="0" y="0"/>
                </a:moveTo>
                <a:lnTo>
                  <a:pt x="3766415" y="0"/>
                </a:lnTo>
                <a:lnTo>
                  <a:pt x="3766415" y="5458573"/>
                </a:lnTo>
                <a:lnTo>
                  <a:pt x="0" y="5458573"/>
                </a:lnTo>
                <a:lnTo>
                  <a:pt x="0" y="0"/>
                </a:lnTo>
                <a:close/>
              </a:path>
            </a:pathLst>
          </a:custGeom>
          <a:blipFill>
            <a:blip r:embed="rId10"/>
            <a:stretch>
              <a:fillRect/>
            </a:stretch>
          </a:blipFill>
        </p:spPr>
      </p:sp>
      <p:pic>
        <p:nvPicPr>
          <p:cNvPr id="19" name="Picture 18">
            <a:extLst>
              <a:ext uri="{FF2B5EF4-FFF2-40B4-BE49-F238E27FC236}">
                <a16:creationId xmlns:a16="http://schemas.microsoft.com/office/drawing/2014/main" id="{C41C09DA-F033-5446-9DC8-D0C8CB3D7D65}"/>
              </a:ext>
            </a:extLst>
          </p:cNvPr>
          <p:cNvPicPr>
            <a:picLocks noChangeAspect="1"/>
          </p:cNvPicPr>
          <p:nvPr/>
        </p:nvPicPr>
        <p:blipFill>
          <a:blip r:embed="rId11"/>
          <a:stretch>
            <a:fillRect/>
          </a:stretch>
        </p:blipFill>
        <p:spPr>
          <a:xfrm>
            <a:off x="2225981" y="959157"/>
            <a:ext cx="12822248" cy="6178378"/>
          </a:xfrm>
          <a:prstGeom prst="rect">
            <a:avLst/>
          </a:prstGeom>
        </p:spPr>
      </p:pic>
    </p:spTree>
    <p:extLst>
      <p:ext uri="{BB962C8B-B14F-4D97-AF65-F5344CB8AC3E}">
        <p14:creationId xmlns:p14="http://schemas.microsoft.com/office/powerpoint/2010/main" val="42268867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linds(horizont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06638" y="5996807"/>
            <a:ext cx="18494638" cy="4290193"/>
          </a:xfrm>
          <a:custGeom>
            <a:avLst/>
            <a:gdLst/>
            <a:ahLst/>
            <a:cxnLst/>
            <a:rect l="l" t="t" r="r" b="b"/>
            <a:pathLst>
              <a:path w="18494638" h="4290193">
                <a:moveTo>
                  <a:pt x="0" y="0"/>
                </a:moveTo>
                <a:lnTo>
                  <a:pt x="18494638" y="0"/>
                </a:lnTo>
                <a:lnTo>
                  <a:pt x="18494638" y="4290193"/>
                </a:lnTo>
                <a:lnTo>
                  <a:pt x="0" y="4290193"/>
                </a:lnTo>
                <a:lnTo>
                  <a:pt x="0" y="0"/>
                </a:lnTo>
                <a:close/>
              </a:path>
            </a:pathLst>
          </a:custGeom>
          <a:blipFill>
            <a:blip r:embed="rId2"/>
            <a:stretch>
              <a:fillRect t="-46187" b="-46187"/>
            </a:stretch>
          </a:blipFill>
        </p:spPr>
      </p:sp>
      <p:sp>
        <p:nvSpPr>
          <p:cNvPr id="3" name="Freeform 3"/>
          <p:cNvSpPr/>
          <p:nvPr/>
        </p:nvSpPr>
        <p:spPr>
          <a:xfrm>
            <a:off x="12172536" y="7809746"/>
            <a:ext cx="5647518" cy="1473061"/>
          </a:xfrm>
          <a:custGeom>
            <a:avLst/>
            <a:gdLst/>
            <a:ahLst/>
            <a:cxnLst/>
            <a:rect l="l" t="t" r="r" b="b"/>
            <a:pathLst>
              <a:path w="5647518" h="1473061">
                <a:moveTo>
                  <a:pt x="0" y="0"/>
                </a:moveTo>
                <a:lnTo>
                  <a:pt x="5647518" y="0"/>
                </a:lnTo>
                <a:lnTo>
                  <a:pt x="5647518" y="1473060"/>
                </a:lnTo>
                <a:lnTo>
                  <a:pt x="0" y="1473060"/>
                </a:lnTo>
                <a:lnTo>
                  <a:pt x="0" y="0"/>
                </a:lnTo>
                <a:close/>
              </a:path>
            </a:pathLst>
          </a:custGeom>
          <a:blipFill>
            <a:blip r:embed="rId3"/>
            <a:stretch>
              <a:fillRect/>
            </a:stretch>
          </a:blipFill>
        </p:spPr>
      </p:sp>
      <p:sp>
        <p:nvSpPr>
          <p:cNvPr id="4" name="Freeform 4"/>
          <p:cNvSpPr/>
          <p:nvPr/>
        </p:nvSpPr>
        <p:spPr>
          <a:xfrm>
            <a:off x="5785603" y="2717439"/>
            <a:ext cx="6470200" cy="3776979"/>
          </a:xfrm>
          <a:custGeom>
            <a:avLst/>
            <a:gdLst/>
            <a:ahLst/>
            <a:cxnLst/>
            <a:rect l="l" t="t" r="r" b="b"/>
            <a:pathLst>
              <a:path w="6470200" h="3776979">
                <a:moveTo>
                  <a:pt x="0" y="0"/>
                </a:moveTo>
                <a:lnTo>
                  <a:pt x="6470200" y="0"/>
                </a:lnTo>
                <a:lnTo>
                  <a:pt x="6470200" y="3776979"/>
                </a:lnTo>
                <a:lnTo>
                  <a:pt x="0" y="3776979"/>
                </a:lnTo>
                <a:lnTo>
                  <a:pt x="0" y="0"/>
                </a:lnTo>
                <a:close/>
              </a:path>
            </a:pathLst>
          </a:custGeom>
          <a:blipFill>
            <a:blip r:embed="rId4"/>
            <a:stretch>
              <a:fillRect/>
            </a:stretch>
          </a:blipFill>
        </p:spPr>
      </p:sp>
      <p:sp>
        <p:nvSpPr>
          <p:cNvPr id="5" name="Freeform 5"/>
          <p:cNvSpPr/>
          <p:nvPr/>
        </p:nvSpPr>
        <p:spPr>
          <a:xfrm>
            <a:off x="10771197" y="5340882"/>
            <a:ext cx="4175544" cy="1174372"/>
          </a:xfrm>
          <a:custGeom>
            <a:avLst/>
            <a:gdLst/>
            <a:ahLst/>
            <a:cxnLst/>
            <a:rect l="l" t="t" r="r" b="b"/>
            <a:pathLst>
              <a:path w="4175544" h="1174372">
                <a:moveTo>
                  <a:pt x="0" y="0"/>
                </a:moveTo>
                <a:lnTo>
                  <a:pt x="4175544" y="0"/>
                </a:lnTo>
                <a:lnTo>
                  <a:pt x="4175544" y="1174372"/>
                </a:lnTo>
                <a:lnTo>
                  <a:pt x="0" y="1174372"/>
                </a:lnTo>
                <a:lnTo>
                  <a:pt x="0" y="0"/>
                </a:lnTo>
                <a:close/>
              </a:path>
            </a:pathLst>
          </a:custGeom>
          <a:blipFill>
            <a:blip r:embed="rId5"/>
            <a:stretch>
              <a:fillRect/>
            </a:stretch>
          </a:blipFill>
        </p:spPr>
      </p:sp>
      <p:sp>
        <p:nvSpPr>
          <p:cNvPr id="6" name="Freeform 6"/>
          <p:cNvSpPr/>
          <p:nvPr/>
        </p:nvSpPr>
        <p:spPr>
          <a:xfrm>
            <a:off x="6932931" y="5340882"/>
            <a:ext cx="4175544" cy="1174372"/>
          </a:xfrm>
          <a:custGeom>
            <a:avLst/>
            <a:gdLst/>
            <a:ahLst/>
            <a:cxnLst/>
            <a:rect l="l" t="t" r="r" b="b"/>
            <a:pathLst>
              <a:path w="4175544" h="1174372">
                <a:moveTo>
                  <a:pt x="0" y="0"/>
                </a:moveTo>
                <a:lnTo>
                  <a:pt x="4175544" y="0"/>
                </a:lnTo>
                <a:lnTo>
                  <a:pt x="4175544" y="1174372"/>
                </a:lnTo>
                <a:lnTo>
                  <a:pt x="0" y="1174372"/>
                </a:lnTo>
                <a:lnTo>
                  <a:pt x="0" y="0"/>
                </a:lnTo>
                <a:close/>
              </a:path>
            </a:pathLst>
          </a:custGeom>
          <a:blipFill>
            <a:blip r:embed="rId5"/>
            <a:stretch>
              <a:fillRect/>
            </a:stretch>
          </a:blipFill>
        </p:spPr>
      </p:sp>
      <p:sp>
        <p:nvSpPr>
          <p:cNvPr id="7" name="Freeform 7"/>
          <p:cNvSpPr/>
          <p:nvPr/>
        </p:nvSpPr>
        <p:spPr>
          <a:xfrm flipH="1">
            <a:off x="3025912" y="5340882"/>
            <a:ext cx="4175544" cy="1174372"/>
          </a:xfrm>
          <a:custGeom>
            <a:avLst/>
            <a:gdLst/>
            <a:ahLst/>
            <a:cxnLst/>
            <a:rect l="l" t="t" r="r" b="b"/>
            <a:pathLst>
              <a:path w="4175544" h="1174372">
                <a:moveTo>
                  <a:pt x="4175543" y="0"/>
                </a:moveTo>
                <a:lnTo>
                  <a:pt x="0" y="0"/>
                </a:lnTo>
                <a:lnTo>
                  <a:pt x="0" y="1174372"/>
                </a:lnTo>
                <a:lnTo>
                  <a:pt x="4175543" y="1174372"/>
                </a:lnTo>
                <a:lnTo>
                  <a:pt x="4175543" y="0"/>
                </a:lnTo>
                <a:close/>
              </a:path>
            </a:pathLst>
          </a:custGeom>
          <a:blipFill>
            <a:blip r:embed="rId5"/>
            <a:stretch>
              <a:fillRect/>
            </a:stretch>
          </a:blipFill>
        </p:spPr>
      </p:sp>
      <p:sp>
        <p:nvSpPr>
          <p:cNvPr id="8" name="Freeform 8"/>
          <p:cNvSpPr/>
          <p:nvPr/>
        </p:nvSpPr>
        <p:spPr>
          <a:xfrm>
            <a:off x="4339501" y="7529570"/>
            <a:ext cx="1588236" cy="313677"/>
          </a:xfrm>
          <a:custGeom>
            <a:avLst/>
            <a:gdLst/>
            <a:ahLst/>
            <a:cxnLst/>
            <a:rect l="l" t="t" r="r" b="b"/>
            <a:pathLst>
              <a:path w="1588236" h="313677">
                <a:moveTo>
                  <a:pt x="0" y="0"/>
                </a:moveTo>
                <a:lnTo>
                  <a:pt x="1588236" y="0"/>
                </a:lnTo>
                <a:lnTo>
                  <a:pt x="1588236" y="313676"/>
                </a:lnTo>
                <a:lnTo>
                  <a:pt x="0" y="313676"/>
                </a:lnTo>
                <a:lnTo>
                  <a:pt x="0" y="0"/>
                </a:lnTo>
                <a:close/>
              </a:path>
            </a:pathLst>
          </a:custGeom>
          <a:blipFill>
            <a:blip r:embed="rId6">
              <a:alphaModFix amt="75000"/>
            </a:blip>
            <a:stretch>
              <a:fillRect/>
            </a:stretch>
          </a:blipFill>
        </p:spPr>
      </p:sp>
      <p:sp>
        <p:nvSpPr>
          <p:cNvPr id="9" name="Freeform 9"/>
          <p:cNvSpPr/>
          <p:nvPr/>
        </p:nvSpPr>
        <p:spPr>
          <a:xfrm>
            <a:off x="8986326" y="7430801"/>
            <a:ext cx="1731499" cy="341971"/>
          </a:xfrm>
          <a:custGeom>
            <a:avLst/>
            <a:gdLst/>
            <a:ahLst/>
            <a:cxnLst/>
            <a:rect l="l" t="t" r="r" b="b"/>
            <a:pathLst>
              <a:path w="1731499" h="341971">
                <a:moveTo>
                  <a:pt x="0" y="0"/>
                </a:moveTo>
                <a:lnTo>
                  <a:pt x="1731499" y="0"/>
                </a:lnTo>
                <a:lnTo>
                  <a:pt x="1731499" y="341971"/>
                </a:lnTo>
                <a:lnTo>
                  <a:pt x="0" y="341971"/>
                </a:lnTo>
                <a:lnTo>
                  <a:pt x="0" y="0"/>
                </a:lnTo>
                <a:close/>
              </a:path>
            </a:pathLst>
          </a:custGeom>
          <a:blipFill>
            <a:blip r:embed="rId6">
              <a:alphaModFix amt="75000"/>
            </a:blip>
            <a:stretch>
              <a:fillRect/>
            </a:stretch>
          </a:blipFill>
        </p:spPr>
      </p:sp>
      <p:sp>
        <p:nvSpPr>
          <p:cNvPr id="10" name="Freeform 10"/>
          <p:cNvSpPr/>
          <p:nvPr/>
        </p:nvSpPr>
        <p:spPr>
          <a:xfrm>
            <a:off x="6325411" y="7739019"/>
            <a:ext cx="1686963" cy="333175"/>
          </a:xfrm>
          <a:custGeom>
            <a:avLst/>
            <a:gdLst/>
            <a:ahLst/>
            <a:cxnLst/>
            <a:rect l="l" t="t" r="r" b="b"/>
            <a:pathLst>
              <a:path w="1686963" h="333175">
                <a:moveTo>
                  <a:pt x="0" y="0"/>
                </a:moveTo>
                <a:lnTo>
                  <a:pt x="1686963" y="0"/>
                </a:lnTo>
                <a:lnTo>
                  <a:pt x="1686963" y="333175"/>
                </a:lnTo>
                <a:lnTo>
                  <a:pt x="0" y="333175"/>
                </a:lnTo>
                <a:lnTo>
                  <a:pt x="0" y="0"/>
                </a:lnTo>
                <a:close/>
              </a:path>
            </a:pathLst>
          </a:custGeom>
          <a:blipFill>
            <a:blip r:embed="rId6">
              <a:alphaModFix amt="75000"/>
            </a:blip>
            <a:stretch>
              <a:fillRect/>
            </a:stretch>
          </a:blipFill>
        </p:spPr>
      </p:sp>
      <p:sp>
        <p:nvSpPr>
          <p:cNvPr id="11" name="Freeform 11"/>
          <p:cNvSpPr/>
          <p:nvPr/>
        </p:nvSpPr>
        <p:spPr>
          <a:xfrm>
            <a:off x="8251056" y="5012207"/>
            <a:ext cx="1678683" cy="3534069"/>
          </a:xfrm>
          <a:custGeom>
            <a:avLst/>
            <a:gdLst/>
            <a:ahLst/>
            <a:cxnLst/>
            <a:rect l="l" t="t" r="r" b="b"/>
            <a:pathLst>
              <a:path w="1678683" h="3534069">
                <a:moveTo>
                  <a:pt x="0" y="0"/>
                </a:moveTo>
                <a:lnTo>
                  <a:pt x="1678683" y="0"/>
                </a:lnTo>
                <a:lnTo>
                  <a:pt x="1678683" y="3534069"/>
                </a:lnTo>
                <a:lnTo>
                  <a:pt x="0" y="3534069"/>
                </a:lnTo>
                <a:lnTo>
                  <a:pt x="0" y="0"/>
                </a:lnTo>
                <a:close/>
              </a:path>
            </a:pathLst>
          </a:custGeom>
          <a:blipFill>
            <a:blip r:embed="rId7"/>
            <a:stretch>
              <a:fillRect/>
            </a:stretch>
          </a:blipFill>
        </p:spPr>
      </p:sp>
      <p:sp>
        <p:nvSpPr>
          <p:cNvPr id="12" name="Freeform 12"/>
          <p:cNvSpPr/>
          <p:nvPr/>
        </p:nvSpPr>
        <p:spPr>
          <a:xfrm>
            <a:off x="4298826" y="5074326"/>
            <a:ext cx="2522851" cy="2959356"/>
          </a:xfrm>
          <a:custGeom>
            <a:avLst/>
            <a:gdLst/>
            <a:ahLst/>
            <a:cxnLst/>
            <a:rect l="l" t="t" r="r" b="b"/>
            <a:pathLst>
              <a:path w="2522851" h="2959356">
                <a:moveTo>
                  <a:pt x="0" y="0"/>
                </a:moveTo>
                <a:lnTo>
                  <a:pt x="2522852" y="0"/>
                </a:lnTo>
                <a:lnTo>
                  <a:pt x="2522852" y="2959357"/>
                </a:lnTo>
                <a:lnTo>
                  <a:pt x="0" y="2959357"/>
                </a:lnTo>
                <a:lnTo>
                  <a:pt x="0" y="0"/>
                </a:lnTo>
                <a:close/>
              </a:path>
            </a:pathLst>
          </a:custGeom>
          <a:blipFill>
            <a:blip r:embed="rId8"/>
            <a:stretch>
              <a:fillRect/>
            </a:stretch>
          </a:blipFill>
        </p:spPr>
      </p:sp>
      <p:sp>
        <p:nvSpPr>
          <p:cNvPr id="13" name="Freeform 13"/>
          <p:cNvSpPr/>
          <p:nvPr/>
        </p:nvSpPr>
        <p:spPr>
          <a:xfrm>
            <a:off x="11520685" y="4983424"/>
            <a:ext cx="2096947" cy="3078087"/>
          </a:xfrm>
          <a:custGeom>
            <a:avLst/>
            <a:gdLst/>
            <a:ahLst/>
            <a:cxnLst/>
            <a:rect l="l" t="t" r="r" b="b"/>
            <a:pathLst>
              <a:path w="2096947" h="3078087">
                <a:moveTo>
                  <a:pt x="0" y="0"/>
                </a:moveTo>
                <a:lnTo>
                  <a:pt x="2096947" y="0"/>
                </a:lnTo>
                <a:lnTo>
                  <a:pt x="2096947" y="3078087"/>
                </a:lnTo>
                <a:lnTo>
                  <a:pt x="0" y="3078087"/>
                </a:lnTo>
                <a:lnTo>
                  <a:pt x="0" y="0"/>
                </a:lnTo>
                <a:close/>
              </a:path>
            </a:pathLst>
          </a:custGeom>
          <a:blipFill>
            <a:blip r:embed="rId9"/>
            <a:stretch>
              <a:fillRect/>
            </a:stretch>
          </a:blipFill>
        </p:spPr>
      </p:sp>
      <p:sp>
        <p:nvSpPr>
          <p:cNvPr id="14" name="Freeform 14"/>
          <p:cNvSpPr/>
          <p:nvPr/>
        </p:nvSpPr>
        <p:spPr>
          <a:xfrm>
            <a:off x="677893" y="7975737"/>
            <a:ext cx="5647518" cy="1473061"/>
          </a:xfrm>
          <a:custGeom>
            <a:avLst/>
            <a:gdLst/>
            <a:ahLst/>
            <a:cxnLst/>
            <a:rect l="l" t="t" r="r" b="b"/>
            <a:pathLst>
              <a:path w="5647518" h="1473061">
                <a:moveTo>
                  <a:pt x="0" y="0"/>
                </a:moveTo>
                <a:lnTo>
                  <a:pt x="5647518" y="0"/>
                </a:lnTo>
                <a:lnTo>
                  <a:pt x="5647518" y="1473061"/>
                </a:lnTo>
                <a:lnTo>
                  <a:pt x="0" y="1473061"/>
                </a:lnTo>
                <a:lnTo>
                  <a:pt x="0" y="0"/>
                </a:lnTo>
                <a:close/>
              </a:path>
            </a:pathLst>
          </a:custGeom>
          <a:blipFill>
            <a:blip r:embed="rId3"/>
            <a:stretch>
              <a:fillRect/>
            </a:stretch>
          </a:blipFill>
        </p:spPr>
      </p:sp>
      <p:sp>
        <p:nvSpPr>
          <p:cNvPr id="15" name="Freeform 15"/>
          <p:cNvSpPr/>
          <p:nvPr/>
        </p:nvSpPr>
        <p:spPr>
          <a:xfrm>
            <a:off x="13495177" y="7279706"/>
            <a:ext cx="2555631" cy="2169092"/>
          </a:xfrm>
          <a:custGeom>
            <a:avLst/>
            <a:gdLst/>
            <a:ahLst/>
            <a:cxnLst/>
            <a:rect l="l" t="t" r="r" b="b"/>
            <a:pathLst>
              <a:path w="2555631" h="2169092">
                <a:moveTo>
                  <a:pt x="0" y="0"/>
                </a:moveTo>
                <a:lnTo>
                  <a:pt x="2555631" y="0"/>
                </a:lnTo>
                <a:lnTo>
                  <a:pt x="2555631" y="2169092"/>
                </a:lnTo>
                <a:lnTo>
                  <a:pt x="0" y="2169092"/>
                </a:lnTo>
                <a:lnTo>
                  <a:pt x="0" y="0"/>
                </a:lnTo>
                <a:close/>
              </a:path>
            </a:pathLst>
          </a:custGeom>
          <a:blipFill>
            <a:blip r:embed="rId10"/>
            <a:stretch>
              <a:fillRect/>
            </a:stretch>
          </a:blipFill>
        </p:spPr>
      </p:sp>
      <p:sp>
        <p:nvSpPr>
          <p:cNvPr id="16" name="Freeform 16"/>
          <p:cNvSpPr/>
          <p:nvPr/>
        </p:nvSpPr>
        <p:spPr>
          <a:xfrm>
            <a:off x="3641526" y="7430801"/>
            <a:ext cx="1314600" cy="2204780"/>
          </a:xfrm>
          <a:custGeom>
            <a:avLst/>
            <a:gdLst/>
            <a:ahLst/>
            <a:cxnLst/>
            <a:rect l="l" t="t" r="r" b="b"/>
            <a:pathLst>
              <a:path w="1314600" h="2204780">
                <a:moveTo>
                  <a:pt x="0" y="0"/>
                </a:moveTo>
                <a:lnTo>
                  <a:pt x="1314601" y="0"/>
                </a:lnTo>
                <a:lnTo>
                  <a:pt x="1314601" y="2204780"/>
                </a:lnTo>
                <a:lnTo>
                  <a:pt x="0" y="2204780"/>
                </a:lnTo>
                <a:lnTo>
                  <a:pt x="0" y="0"/>
                </a:lnTo>
                <a:close/>
              </a:path>
            </a:pathLst>
          </a:custGeom>
          <a:blipFill>
            <a:blip r:embed="rId11"/>
            <a:stretch>
              <a:fillRect/>
            </a:stretch>
          </a:blipFill>
        </p:spPr>
      </p:sp>
      <p:sp>
        <p:nvSpPr>
          <p:cNvPr id="17" name="Freeform 17"/>
          <p:cNvSpPr/>
          <p:nvPr/>
        </p:nvSpPr>
        <p:spPr>
          <a:xfrm>
            <a:off x="3565070" y="6761550"/>
            <a:ext cx="588343" cy="555984"/>
          </a:xfrm>
          <a:custGeom>
            <a:avLst/>
            <a:gdLst/>
            <a:ahLst/>
            <a:cxnLst/>
            <a:rect l="l" t="t" r="r" b="b"/>
            <a:pathLst>
              <a:path w="588343" h="555984">
                <a:moveTo>
                  <a:pt x="0" y="0"/>
                </a:moveTo>
                <a:lnTo>
                  <a:pt x="588343" y="0"/>
                </a:lnTo>
                <a:lnTo>
                  <a:pt x="588343" y="555984"/>
                </a:lnTo>
                <a:lnTo>
                  <a:pt x="0" y="555984"/>
                </a:lnTo>
                <a:lnTo>
                  <a:pt x="0" y="0"/>
                </a:lnTo>
                <a:close/>
              </a:path>
            </a:pathLst>
          </a:custGeom>
          <a:blipFill>
            <a:blip r:embed="rId12"/>
            <a:stretch>
              <a:fillRect/>
            </a:stretch>
          </a:blipFill>
        </p:spPr>
      </p:sp>
      <p:sp>
        <p:nvSpPr>
          <p:cNvPr id="21" name="Freeform 21"/>
          <p:cNvSpPr/>
          <p:nvPr/>
        </p:nvSpPr>
        <p:spPr>
          <a:xfrm>
            <a:off x="14450688" y="5332749"/>
            <a:ext cx="4175544" cy="1174372"/>
          </a:xfrm>
          <a:custGeom>
            <a:avLst/>
            <a:gdLst/>
            <a:ahLst/>
            <a:cxnLst/>
            <a:rect l="l" t="t" r="r" b="b"/>
            <a:pathLst>
              <a:path w="4175544" h="1174372">
                <a:moveTo>
                  <a:pt x="0" y="0"/>
                </a:moveTo>
                <a:lnTo>
                  <a:pt x="4175544" y="0"/>
                </a:lnTo>
                <a:lnTo>
                  <a:pt x="4175544" y="1174372"/>
                </a:lnTo>
                <a:lnTo>
                  <a:pt x="0" y="1174372"/>
                </a:lnTo>
                <a:lnTo>
                  <a:pt x="0" y="0"/>
                </a:lnTo>
                <a:close/>
              </a:path>
            </a:pathLst>
          </a:custGeom>
          <a:blipFill>
            <a:blip r:embed="rId5"/>
            <a:stretch>
              <a:fillRect/>
            </a:stretch>
          </a:blipFill>
        </p:spPr>
      </p:sp>
      <p:sp>
        <p:nvSpPr>
          <p:cNvPr id="22" name="Freeform 22"/>
          <p:cNvSpPr/>
          <p:nvPr/>
        </p:nvSpPr>
        <p:spPr>
          <a:xfrm flipH="1">
            <a:off x="-316302" y="5332749"/>
            <a:ext cx="4175544" cy="1174372"/>
          </a:xfrm>
          <a:custGeom>
            <a:avLst/>
            <a:gdLst/>
            <a:ahLst/>
            <a:cxnLst/>
            <a:rect l="l" t="t" r="r" b="b"/>
            <a:pathLst>
              <a:path w="4175544" h="1174372">
                <a:moveTo>
                  <a:pt x="4175544" y="0"/>
                </a:moveTo>
                <a:lnTo>
                  <a:pt x="0" y="0"/>
                </a:lnTo>
                <a:lnTo>
                  <a:pt x="0" y="1174372"/>
                </a:lnTo>
                <a:lnTo>
                  <a:pt x="4175544" y="1174372"/>
                </a:lnTo>
                <a:lnTo>
                  <a:pt x="4175544" y="0"/>
                </a:lnTo>
                <a:close/>
              </a:path>
            </a:pathLst>
          </a:custGeom>
          <a:blipFill>
            <a:blip r:embed="rId5"/>
            <a:stretch>
              <a:fillRect/>
            </a:stretch>
          </a:blipFill>
        </p:spPr>
      </p:sp>
      <p:pic>
        <p:nvPicPr>
          <p:cNvPr id="24" name="Picture 23">
            <a:extLst>
              <a:ext uri="{FF2B5EF4-FFF2-40B4-BE49-F238E27FC236}">
                <a16:creationId xmlns:a16="http://schemas.microsoft.com/office/drawing/2014/main" id="{7E83697C-C218-8A44-95C9-5B561BB24CF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6383000" y="342900"/>
            <a:ext cx="1646801" cy="1646801"/>
          </a:xfrm>
          <a:prstGeom prst="rect">
            <a:avLst/>
          </a:prstGeom>
        </p:spPr>
      </p:pic>
      <p:pic>
        <p:nvPicPr>
          <p:cNvPr id="19" name="Picture 18">
            <a:extLst>
              <a:ext uri="{FF2B5EF4-FFF2-40B4-BE49-F238E27FC236}">
                <a16:creationId xmlns:a16="http://schemas.microsoft.com/office/drawing/2014/main" id="{22065775-601B-B947-A991-E6A3A4694F0F}"/>
              </a:ext>
            </a:extLst>
          </p:cNvPr>
          <p:cNvPicPr>
            <a:picLocks noChangeAspect="1"/>
          </p:cNvPicPr>
          <p:nvPr/>
        </p:nvPicPr>
        <p:blipFill>
          <a:blip r:embed="rId14"/>
          <a:stretch>
            <a:fillRect/>
          </a:stretch>
        </p:blipFill>
        <p:spPr>
          <a:xfrm>
            <a:off x="2499908" y="1120379"/>
            <a:ext cx="13550900" cy="2362200"/>
          </a:xfrm>
          <a:prstGeom prst="rect">
            <a:avLst/>
          </a:prstGeom>
        </p:spPr>
      </p:pic>
    </p:spTree>
    <p:extLst>
      <p:ext uri="{BB962C8B-B14F-4D97-AF65-F5344CB8AC3E}">
        <p14:creationId xmlns:p14="http://schemas.microsoft.com/office/powerpoint/2010/main" val="6423829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heel(1)">
                                      <p:cBhvr>
                                        <p:cTn id="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3873788"/>
      </p:ext>
    </p:extLst>
  </p:cSld>
  <p:clrMapOvr>
    <a:masterClrMapping/>
  </p:clrMapOvr>
  <p:transition spd="slow">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06638" y="5996807"/>
            <a:ext cx="18494638" cy="4290193"/>
          </a:xfrm>
          <a:custGeom>
            <a:avLst/>
            <a:gdLst/>
            <a:ahLst/>
            <a:cxnLst/>
            <a:rect l="l" t="t" r="r" b="b"/>
            <a:pathLst>
              <a:path w="18494638" h="4290193">
                <a:moveTo>
                  <a:pt x="0" y="0"/>
                </a:moveTo>
                <a:lnTo>
                  <a:pt x="18494638" y="0"/>
                </a:lnTo>
                <a:lnTo>
                  <a:pt x="18494638" y="4290193"/>
                </a:lnTo>
                <a:lnTo>
                  <a:pt x="0" y="4290193"/>
                </a:lnTo>
                <a:lnTo>
                  <a:pt x="0" y="0"/>
                </a:lnTo>
                <a:close/>
              </a:path>
            </a:pathLst>
          </a:custGeom>
          <a:blipFill>
            <a:blip r:embed="rId2"/>
            <a:stretch>
              <a:fillRect t="-46187" b="-46187"/>
            </a:stretch>
          </a:blipFill>
        </p:spPr>
      </p:sp>
      <p:sp>
        <p:nvSpPr>
          <p:cNvPr id="3" name="Freeform 3"/>
          <p:cNvSpPr/>
          <p:nvPr/>
        </p:nvSpPr>
        <p:spPr>
          <a:xfrm>
            <a:off x="12172536" y="7809746"/>
            <a:ext cx="5647518" cy="1473061"/>
          </a:xfrm>
          <a:custGeom>
            <a:avLst/>
            <a:gdLst/>
            <a:ahLst/>
            <a:cxnLst/>
            <a:rect l="l" t="t" r="r" b="b"/>
            <a:pathLst>
              <a:path w="5647518" h="1473061">
                <a:moveTo>
                  <a:pt x="0" y="0"/>
                </a:moveTo>
                <a:lnTo>
                  <a:pt x="5647518" y="0"/>
                </a:lnTo>
                <a:lnTo>
                  <a:pt x="5647518" y="1473060"/>
                </a:lnTo>
                <a:lnTo>
                  <a:pt x="0" y="1473060"/>
                </a:lnTo>
                <a:lnTo>
                  <a:pt x="0" y="0"/>
                </a:lnTo>
                <a:close/>
              </a:path>
            </a:pathLst>
          </a:custGeom>
          <a:blipFill>
            <a:blip r:embed="rId3"/>
            <a:stretch>
              <a:fillRect/>
            </a:stretch>
          </a:blipFill>
        </p:spPr>
      </p:sp>
      <p:sp>
        <p:nvSpPr>
          <p:cNvPr id="4" name="Freeform 4"/>
          <p:cNvSpPr/>
          <p:nvPr/>
        </p:nvSpPr>
        <p:spPr>
          <a:xfrm>
            <a:off x="10771197" y="5340882"/>
            <a:ext cx="4175544" cy="1174372"/>
          </a:xfrm>
          <a:custGeom>
            <a:avLst/>
            <a:gdLst/>
            <a:ahLst/>
            <a:cxnLst/>
            <a:rect l="l" t="t" r="r" b="b"/>
            <a:pathLst>
              <a:path w="4175544" h="1174372">
                <a:moveTo>
                  <a:pt x="0" y="0"/>
                </a:moveTo>
                <a:lnTo>
                  <a:pt x="4175544" y="0"/>
                </a:lnTo>
                <a:lnTo>
                  <a:pt x="4175544" y="1174372"/>
                </a:lnTo>
                <a:lnTo>
                  <a:pt x="0" y="1174372"/>
                </a:lnTo>
                <a:lnTo>
                  <a:pt x="0" y="0"/>
                </a:lnTo>
                <a:close/>
              </a:path>
            </a:pathLst>
          </a:custGeom>
          <a:blipFill>
            <a:blip r:embed="rId4"/>
            <a:stretch>
              <a:fillRect/>
            </a:stretch>
          </a:blipFill>
        </p:spPr>
      </p:sp>
      <p:sp>
        <p:nvSpPr>
          <p:cNvPr id="5" name="Freeform 5"/>
          <p:cNvSpPr/>
          <p:nvPr/>
        </p:nvSpPr>
        <p:spPr>
          <a:xfrm>
            <a:off x="6932931" y="5340882"/>
            <a:ext cx="4175544" cy="1174372"/>
          </a:xfrm>
          <a:custGeom>
            <a:avLst/>
            <a:gdLst/>
            <a:ahLst/>
            <a:cxnLst/>
            <a:rect l="l" t="t" r="r" b="b"/>
            <a:pathLst>
              <a:path w="4175544" h="1174372">
                <a:moveTo>
                  <a:pt x="0" y="0"/>
                </a:moveTo>
                <a:lnTo>
                  <a:pt x="4175544" y="0"/>
                </a:lnTo>
                <a:lnTo>
                  <a:pt x="4175544" y="1174372"/>
                </a:lnTo>
                <a:lnTo>
                  <a:pt x="0" y="1174372"/>
                </a:lnTo>
                <a:lnTo>
                  <a:pt x="0" y="0"/>
                </a:lnTo>
                <a:close/>
              </a:path>
            </a:pathLst>
          </a:custGeom>
          <a:blipFill>
            <a:blip r:embed="rId4"/>
            <a:stretch>
              <a:fillRect/>
            </a:stretch>
          </a:blipFill>
        </p:spPr>
      </p:sp>
      <p:sp>
        <p:nvSpPr>
          <p:cNvPr id="6" name="Freeform 6"/>
          <p:cNvSpPr/>
          <p:nvPr/>
        </p:nvSpPr>
        <p:spPr>
          <a:xfrm flipH="1">
            <a:off x="3025912" y="5340882"/>
            <a:ext cx="4175544" cy="1174372"/>
          </a:xfrm>
          <a:custGeom>
            <a:avLst/>
            <a:gdLst/>
            <a:ahLst/>
            <a:cxnLst/>
            <a:rect l="l" t="t" r="r" b="b"/>
            <a:pathLst>
              <a:path w="4175544" h="1174372">
                <a:moveTo>
                  <a:pt x="4175543" y="0"/>
                </a:moveTo>
                <a:lnTo>
                  <a:pt x="0" y="0"/>
                </a:lnTo>
                <a:lnTo>
                  <a:pt x="0" y="1174372"/>
                </a:lnTo>
                <a:lnTo>
                  <a:pt x="4175543" y="1174372"/>
                </a:lnTo>
                <a:lnTo>
                  <a:pt x="4175543" y="0"/>
                </a:lnTo>
                <a:close/>
              </a:path>
            </a:pathLst>
          </a:custGeom>
          <a:blipFill>
            <a:blip r:embed="rId4"/>
            <a:stretch>
              <a:fillRect/>
            </a:stretch>
          </a:blipFill>
        </p:spPr>
      </p:sp>
      <p:sp>
        <p:nvSpPr>
          <p:cNvPr id="7" name="Freeform 7"/>
          <p:cNvSpPr/>
          <p:nvPr/>
        </p:nvSpPr>
        <p:spPr>
          <a:xfrm>
            <a:off x="4339501" y="7529570"/>
            <a:ext cx="1588236" cy="313677"/>
          </a:xfrm>
          <a:custGeom>
            <a:avLst/>
            <a:gdLst/>
            <a:ahLst/>
            <a:cxnLst/>
            <a:rect l="l" t="t" r="r" b="b"/>
            <a:pathLst>
              <a:path w="1588236" h="313677">
                <a:moveTo>
                  <a:pt x="0" y="0"/>
                </a:moveTo>
                <a:lnTo>
                  <a:pt x="1588236" y="0"/>
                </a:lnTo>
                <a:lnTo>
                  <a:pt x="1588236" y="313676"/>
                </a:lnTo>
                <a:lnTo>
                  <a:pt x="0" y="313676"/>
                </a:lnTo>
                <a:lnTo>
                  <a:pt x="0" y="0"/>
                </a:lnTo>
                <a:close/>
              </a:path>
            </a:pathLst>
          </a:custGeom>
          <a:blipFill>
            <a:blip r:embed="rId5">
              <a:alphaModFix amt="75000"/>
            </a:blip>
            <a:stretch>
              <a:fillRect/>
            </a:stretch>
          </a:blipFill>
        </p:spPr>
      </p:sp>
      <p:sp>
        <p:nvSpPr>
          <p:cNvPr id="8" name="Freeform 8"/>
          <p:cNvSpPr/>
          <p:nvPr/>
        </p:nvSpPr>
        <p:spPr>
          <a:xfrm>
            <a:off x="8986326" y="7430801"/>
            <a:ext cx="1731499" cy="341971"/>
          </a:xfrm>
          <a:custGeom>
            <a:avLst/>
            <a:gdLst/>
            <a:ahLst/>
            <a:cxnLst/>
            <a:rect l="l" t="t" r="r" b="b"/>
            <a:pathLst>
              <a:path w="1731499" h="341971">
                <a:moveTo>
                  <a:pt x="0" y="0"/>
                </a:moveTo>
                <a:lnTo>
                  <a:pt x="1731499" y="0"/>
                </a:lnTo>
                <a:lnTo>
                  <a:pt x="1731499" y="341971"/>
                </a:lnTo>
                <a:lnTo>
                  <a:pt x="0" y="341971"/>
                </a:lnTo>
                <a:lnTo>
                  <a:pt x="0" y="0"/>
                </a:lnTo>
                <a:close/>
              </a:path>
            </a:pathLst>
          </a:custGeom>
          <a:blipFill>
            <a:blip r:embed="rId5">
              <a:alphaModFix amt="75000"/>
            </a:blip>
            <a:stretch>
              <a:fillRect/>
            </a:stretch>
          </a:blipFill>
        </p:spPr>
      </p:sp>
      <p:sp>
        <p:nvSpPr>
          <p:cNvPr id="9" name="Freeform 9"/>
          <p:cNvSpPr/>
          <p:nvPr/>
        </p:nvSpPr>
        <p:spPr>
          <a:xfrm>
            <a:off x="6325411" y="7739019"/>
            <a:ext cx="1686963" cy="333175"/>
          </a:xfrm>
          <a:custGeom>
            <a:avLst/>
            <a:gdLst/>
            <a:ahLst/>
            <a:cxnLst/>
            <a:rect l="l" t="t" r="r" b="b"/>
            <a:pathLst>
              <a:path w="1686963" h="333175">
                <a:moveTo>
                  <a:pt x="0" y="0"/>
                </a:moveTo>
                <a:lnTo>
                  <a:pt x="1686963" y="0"/>
                </a:lnTo>
                <a:lnTo>
                  <a:pt x="1686963" y="333175"/>
                </a:lnTo>
                <a:lnTo>
                  <a:pt x="0" y="333175"/>
                </a:lnTo>
                <a:lnTo>
                  <a:pt x="0" y="0"/>
                </a:lnTo>
                <a:close/>
              </a:path>
            </a:pathLst>
          </a:custGeom>
          <a:blipFill>
            <a:blip r:embed="rId5">
              <a:alphaModFix amt="75000"/>
            </a:blip>
            <a:stretch>
              <a:fillRect/>
            </a:stretch>
          </a:blipFill>
        </p:spPr>
      </p:sp>
      <p:sp>
        <p:nvSpPr>
          <p:cNvPr id="10" name="Freeform 10"/>
          <p:cNvSpPr/>
          <p:nvPr/>
        </p:nvSpPr>
        <p:spPr>
          <a:xfrm>
            <a:off x="677893" y="7975737"/>
            <a:ext cx="5647518" cy="1473061"/>
          </a:xfrm>
          <a:custGeom>
            <a:avLst/>
            <a:gdLst/>
            <a:ahLst/>
            <a:cxnLst/>
            <a:rect l="l" t="t" r="r" b="b"/>
            <a:pathLst>
              <a:path w="5647518" h="1473061">
                <a:moveTo>
                  <a:pt x="0" y="0"/>
                </a:moveTo>
                <a:lnTo>
                  <a:pt x="5647518" y="0"/>
                </a:lnTo>
                <a:lnTo>
                  <a:pt x="5647518" y="1473061"/>
                </a:lnTo>
                <a:lnTo>
                  <a:pt x="0" y="1473061"/>
                </a:lnTo>
                <a:lnTo>
                  <a:pt x="0" y="0"/>
                </a:lnTo>
                <a:close/>
              </a:path>
            </a:pathLst>
          </a:custGeom>
          <a:blipFill>
            <a:blip r:embed="rId3"/>
            <a:stretch>
              <a:fillRect/>
            </a:stretch>
          </a:blipFill>
        </p:spPr>
      </p:sp>
      <p:sp>
        <p:nvSpPr>
          <p:cNvPr id="11" name="Freeform 11"/>
          <p:cNvSpPr/>
          <p:nvPr/>
        </p:nvSpPr>
        <p:spPr>
          <a:xfrm>
            <a:off x="13495177" y="7279706"/>
            <a:ext cx="2555631" cy="2169092"/>
          </a:xfrm>
          <a:custGeom>
            <a:avLst/>
            <a:gdLst/>
            <a:ahLst/>
            <a:cxnLst/>
            <a:rect l="l" t="t" r="r" b="b"/>
            <a:pathLst>
              <a:path w="2555631" h="2169092">
                <a:moveTo>
                  <a:pt x="0" y="0"/>
                </a:moveTo>
                <a:lnTo>
                  <a:pt x="2555631" y="0"/>
                </a:lnTo>
                <a:lnTo>
                  <a:pt x="2555631" y="2169092"/>
                </a:lnTo>
                <a:lnTo>
                  <a:pt x="0" y="2169092"/>
                </a:lnTo>
                <a:lnTo>
                  <a:pt x="0" y="0"/>
                </a:lnTo>
                <a:close/>
              </a:path>
            </a:pathLst>
          </a:custGeom>
          <a:blipFill>
            <a:blip r:embed="rId6"/>
            <a:stretch>
              <a:fillRect/>
            </a:stretch>
          </a:blipFill>
        </p:spPr>
      </p:sp>
      <p:sp>
        <p:nvSpPr>
          <p:cNvPr id="12" name="Freeform 12"/>
          <p:cNvSpPr/>
          <p:nvPr/>
        </p:nvSpPr>
        <p:spPr>
          <a:xfrm>
            <a:off x="3641526" y="7430801"/>
            <a:ext cx="1314600" cy="2204780"/>
          </a:xfrm>
          <a:custGeom>
            <a:avLst/>
            <a:gdLst/>
            <a:ahLst/>
            <a:cxnLst/>
            <a:rect l="l" t="t" r="r" b="b"/>
            <a:pathLst>
              <a:path w="1314600" h="2204780">
                <a:moveTo>
                  <a:pt x="0" y="0"/>
                </a:moveTo>
                <a:lnTo>
                  <a:pt x="1314601" y="0"/>
                </a:lnTo>
                <a:lnTo>
                  <a:pt x="1314601" y="2204780"/>
                </a:lnTo>
                <a:lnTo>
                  <a:pt x="0" y="2204780"/>
                </a:lnTo>
                <a:lnTo>
                  <a:pt x="0" y="0"/>
                </a:lnTo>
                <a:close/>
              </a:path>
            </a:pathLst>
          </a:custGeom>
          <a:blipFill>
            <a:blip r:embed="rId7"/>
            <a:stretch>
              <a:fillRect/>
            </a:stretch>
          </a:blipFill>
        </p:spPr>
      </p:sp>
      <p:sp>
        <p:nvSpPr>
          <p:cNvPr id="13" name="Freeform 13"/>
          <p:cNvSpPr/>
          <p:nvPr/>
        </p:nvSpPr>
        <p:spPr>
          <a:xfrm>
            <a:off x="3565070" y="6761550"/>
            <a:ext cx="588343" cy="555984"/>
          </a:xfrm>
          <a:custGeom>
            <a:avLst/>
            <a:gdLst/>
            <a:ahLst/>
            <a:cxnLst/>
            <a:rect l="l" t="t" r="r" b="b"/>
            <a:pathLst>
              <a:path w="588343" h="555984">
                <a:moveTo>
                  <a:pt x="0" y="0"/>
                </a:moveTo>
                <a:lnTo>
                  <a:pt x="588343" y="0"/>
                </a:lnTo>
                <a:lnTo>
                  <a:pt x="588343" y="555984"/>
                </a:lnTo>
                <a:lnTo>
                  <a:pt x="0" y="555984"/>
                </a:lnTo>
                <a:lnTo>
                  <a:pt x="0" y="0"/>
                </a:lnTo>
                <a:close/>
              </a:path>
            </a:pathLst>
          </a:custGeom>
          <a:blipFill>
            <a:blip r:embed="rId8"/>
            <a:stretch>
              <a:fillRect/>
            </a:stretch>
          </a:blipFill>
        </p:spPr>
      </p:sp>
      <p:sp>
        <p:nvSpPr>
          <p:cNvPr id="14" name="Freeform 14"/>
          <p:cNvSpPr/>
          <p:nvPr/>
        </p:nvSpPr>
        <p:spPr>
          <a:xfrm>
            <a:off x="14450688" y="5332749"/>
            <a:ext cx="4175544" cy="1174372"/>
          </a:xfrm>
          <a:custGeom>
            <a:avLst/>
            <a:gdLst/>
            <a:ahLst/>
            <a:cxnLst/>
            <a:rect l="l" t="t" r="r" b="b"/>
            <a:pathLst>
              <a:path w="4175544" h="1174372">
                <a:moveTo>
                  <a:pt x="0" y="0"/>
                </a:moveTo>
                <a:lnTo>
                  <a:pt x="4175544" y="0"/>
                </a:lnTo>
                <a:lnTo>
                  <a:pt x="4175544" y="1174372"/>
                </a:lnTo>
                <a:lnTo>
                  <a:pt x="0" y="1174372"/>
                </a:lnTo>
                <a:lnTo>
                  <a:pt x="0" y="0"/>
                </a:lnTo>
                <a:close/>
              </a:path>
            </a:pathLst>
          </a:custGeom>
          <a:blipFill>
            <a:blip r:embed="rId4"/>
            <a:stretch>
              <a:fillRect/>
            </a:stretch>
          </a:blipFill>
        </p:spPr>
      </p:sp>
      <p:sp>
        <p:nvSpPr>
          <p:cNvPr id="15" name="Freeform 15"/>
          <p:cNvSpPr/>
          <p:nvPr/>
        </p:nvSpPr>
        <p:spPr>
          <a:xfrm flipH="1">
            <a:off x="-316302" y="5332749"/>
            <a:ext cx="4175544" cy="1174372"/>
          </a:xfrm>
          <a:custGeom>
            <a:avLst/>
            <a:gdLst/>
            <a:ahLst/>
            <a:cxnLst/>
            <a:rect l="l" t="t" r="r" b="b"/>
            <a:pathLst>
              <a:path w="4175544" h="1174372">
                <a:moveTo>
                  <a:pt x="4175544" y="0"/>
                </a:moveTo>
                <a:lnTo>
                  <a:pt x="0" y="0"/>
                </a:lnTo>
                <a:lnTo>
                  <a:pt x="0" y="1174372"/>
                </a:lnTo>
                <a:lnTo>
                  <a:pt x="4175544" y="1174372"/>
                </a:lnTo>
                <a:lnTo>
                  <a:pt x="4175544" y="0"/>
                </a:lnTo>
                <a:close/>
              </a:path>
            </a:pathLst>
          </a:custGeom>
          <a:blipFill>
            <a:blip r:embed="rId4"/>
            <a:stretch>
              <a:fillRect/>
            </a:stretch>
          </a:blipFill>
        </p:spPr>
      </p:sp>
      <p:sp>
        <p:nvSpPr>
          <p:cNvPr id="16" name="Freeform 16"/>
          <p:cNvSpPr/>
          <p:nvPr/>
        </p:nvSpPr>
        <p:spPr>
          <a:xfrm>
            <a:off x="849512" y="3117612"/>
            <a:ext cx="3089939" cy="5024292"/>
          </a:xfrm>
          <a:custGeom>
            <a:avLst/>
            <a:gdLst/>
            <a:ahLst/>
            <a:cxnLst/>
            <a:rect l="l" t="t" r="r" b="b"/>
            <a:pathLst>
              <a:path w="3089939" h="5024292">
                <a:moveTo>
                  <a:pt x="0" y="0"/>
                </a:moveTo>
                <a:lnTo>
                  <a:pt x="3089939" y="0"/>
                </a:lnTo>
                <a:lnTo>
                  <a:pt x="3089939" y="5024292"/>
                </a:lnTo>
                <a:lnTo>
                  <a:pt x="0" y="5024292"/>
                </a:lnTo>
                <a:lnTo>
                  <a:pt x="0" y="0"/>
                </a:lnTo>
                <a:close/>
              </a:path>
            </a:pathLst>
          </a:custGeom>
          <a:blipFill>
            <a:blip r:embed="rId9"/>
            <a:stretch>
              <a:fillRect/>
            </a:stretch>
          </a:blipFill>
        </p:spPr>
      </p:sp>
      <p:sp>
        <p:nvSpPr>
          <p:cNvPr id="17" name="Freeform 17"/>
          <p:cNvSpPr/>
          <p:nvPr/>
        </p:nvSpPr>
        <p:spPr>
          <a:xfrm>
            <a:off x="14053639" y="2351173"/>
            <a:ext cx="3766415" cy="5458572"/>
          </a:xfrm>
          <a:custGeom>
            <a:avLst/>
            <a:gdLst/>
            <a:ahLst/>
            <a:cxnLst/>
            <a:rect l="l" t="t" r="r" b="b"/>
            <a:pathLst>
              <a:path w="3766415" h="5458572">
                <a:moveTo>
                  <a:pt x="0" y="0"/>
                </a:moveTo>
                <a:lnTo>
                  <a:pt x="3766415" y="0"/>
                </a:lnTo>
                <a:lnTo>
                  <a:pt x="3766415" y="5458573"/>
                </a:lnTo>
                <a:lnTo>
                  <a:pt x="0" y="5458573"/>
                </a:lnTo>
                <a:lnTo>
                  <a:pt x="0" y="0"/>
                </a:lnTo>
                <a:close/>
              </a:path>
            </a:pathLst>
          </a:custGeom>
          <a:blipFill>
            <a:blip r:embed="rId10"/>
            <a:stretch>
              <a:fillRect/>
            </a:stretch>
          </a:blipFill>
        </p:spPr>
      </p:sp>
      <p:pic>
        <p:nvPicPr>
          <p:cNvPr id="19" name="Picture 18">
            <a:extLst>
              <a:ext uri="{FF2B5EF4-FFF2-40B4-BE49-F238E27FC236}">
                <a16:creationId xmlns:a16="http://schemas.microsoft.com/office/drawing/2014/main" id="{1D83F2DC-43AD-B444-8E0E-AD415B888AC5}"/>
              </a:ext>
            </a:extLst>
          </p:cNvPr>
          <p:cNvPicPr>
            <a:picLocks noChangeAspect="1"/>
          </p:cNvPicPr>
          <p:nvPr/>
        </p:nvPicPr>
        <p:blipFill>
          <a:blip r:embed="rId11"/>
          <a:stretch>
            <a:fillRect/>
          </a:stretch>
        </p:blipFill>
        <p:spPr>
          <a:xfrm>
            <a:off x="3411716" y="1286614"/>
            <a:ext cx="11442700" cy="487065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75C8CB"/>
        </a:solidFill>
        <a:effectLst/>
      </p:bgPr>
    </p:bg>
    <p:spTree>
      <p:nvGrpSpPr>
        <p:cNvPr id="1" name=""/>
        <p:cNvGrpSpPr/>
        <p:nvPr/>
      </p:nvGrpSpPr>
      <p:grpSpPr>
        <a:xfrm>
          <a:off x="0" y="0"/>
          <a:ext cx="0" cy="0"/>
          <a:chOff x="0" y="0"/>
          <a:chExt cx="0" cy="0"/>
        </a:xfrm>
      </p:grpSpPr>
      <p:sp>
        <p:nvSpPr>
          <p:cNvPr id="11" name="Freeform 2">
            <a:extLst>
              <a:ext uri="{FF2B5EF4-FFF2-40B4-BE49-F238E27FC236}">
                <a16:creationId xmlns:a16="http://schemas.microsoft.com/office/drawing/2014/main" id="{8F002ED6-5DAB-FB4A-A450-60946123E0D2}"/>
              </a:ext>
            </a:extLst>
          </p:cNvPr>
          <p:cNvSpPr/>
          <p:nvPr/>
        </p:nvSpPr>
        <p:spPr>
          <a:xfrm>
            <a:off x="-206638" y="-1743221"/>
            <a:ext cx="18494638" cy="12030221"/>
          </a:xfrm>
          <a:custGeom>
            <a:avLst/>
            <a:gdLst/>
            <a:ahLst/>
            <a:cxnLst/>
            <a:rect l="l" t="t" r="r" b="b"/>
            <a:pathLst>
              <a:path w="18494638" h="12030221">
                <a:moveTo>
                  <a:pt x="0" y="0"/>
                </a:moveTo>
                <a:lnTo>
                  <a:pt x="18494638" y="0"/>
                </a:lnTo>
                <a:lnTo>
                  <a:pt x="18494638" y="12030221"/>
                </a:lnTo>
                <a:lnTo>
                  <a:pt x="0" y="12030221"/>
                </a:lnTo>
                <a:lnTo>
                  <a:pt x="0" y="0"/>
                </a:lnTo>
                <a:close/>
              </a:path>
            </a:pathLst>
          </a:custGeom>
          <a:blipFill>
            <a:blip r:embed="rId2"/>
            <a:stretch>
              <a:fillRect l="-45908" r="-45908" b="-31594"/>
            </a:stretch>
          </a:blipFill>
        </p:spPr>
      </p:sp>
      <p:sp>
        <p:nvSpPr>
          <p:cNvPr id="2" name="Freeform 2"/>
          <p:cNvSpPr/>
          <p:nvPr/>
        </p:nvSpPr>
        <p:spPr>
          <a:xfrm>
            <a:off x="2834161" y="682094"/>
            <a:ext cx="11511094" cy="7179590"/>
          </a:xfrm>
          <a:custGeom>
            <a:avLst/>
            <a:gdLst/>
            <a:ahLst/>
            <a:cxnLst/>
            <a:rect l="l" t="t" r="r" b="b"/>
            <a:pathLst>
              <a:path w="11834140" h="7914081">
                <a:moveTo>
                  <a:pt x="0" y="0"/>
                </a:moveTo>
                <a:lnTo>
                  <a:pt x="11834140" y="0"/>
                </a:lnTo>
                <a:lnTo>
                  <a:pt x="11834140" y="7914081"/>
                </a:lnTo>
                <a:lnTo>
                  <a:pt x="0" y="7914081"/>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9" name="TextBox 3">
            <a:extLst>
              <a:ext uri="{FF2B5EF4-FFF2-40B4-BE49-F238E27FC236}">
                <a16:creationId xmlns:a16="http://schemas.microsoft.com/office/drawing/2014/main" id="{865CDD6A-DAC8-5645-B1DD-937C7D1C3571}"/>
              </a:ext>
            </a:extLst>
          </p:cNvPr>
          <p:cNvSpPr txBox="1"/>
          <p:nvPr/>
        </p:nvSpPr>
        <p:spPr>
          <a:xfrm>
            <a:off x="3157820" y="2979235"/>
            <a:ext cx="11394685" cy="1477328"/>
          </a:xfrm>
          <a:prstGeom prst="rect">
            <a:avLst/>
          </a:prstGeom>
        </p:spPr>
        <p:txBody>
          <a:bodyPr wrap="square" lIns="0" tIns="0" rIns="0" bIns="0" rtlCol="0" anchor="t">
            <a:spAutoFit/>
          </a:bodyPr>
          <a:lstStyle/>
          <a:p>
            <a:pPr algn="ctr"/>
            <a:r>
              <a:rPr lang="en-US" sz="4800" dirty="0">
                <a:latin typeface="Cambria" panose="02040503050406030204" pitchFamily="18" charset="0"/>
              </a:rPr>
              <a:t>Theo </a:t>
            </a:r>
            <a:r>
              <a:rPr lang="en-US" sz="4800" dirty="0" err="1">
                <a:latin typeface="Cambria" panose="02040503050406030204" pitchFamily="18" charset="0"/>
              </a:rPr>
              <a:t>em</a:t>
            </a:r>
            <a:r>
              <a:rPr lang="en-US" sz="4800" dirty="0">
                <a:latin typeface="Cambria" panose="02040503050406030204" pitchFamily="18" charset="0"/>
              </a:rPr>
              <a:t>, </a:t>
            </a:r>
            <a:r>
              <a:rPr lang="en-US" sz="4800" dirty="0" err="1">
                <a:latin typeface="Cambria" panose="02040503050406030204" pitchFamily="18" charset="0"/>
              </a:rPr>
              <a:t>vì</a:t>
            </a:r>
            <a:r>
              <a:rPr lang="en-US" sz="4800" dirty="0">
                <a:latin typeface="Cambria" panose="02040503050406030204" pitchFamily="18" charset="0"/>
              </a:rPr>
              <a:t> </a:t>
            </a:r>
            <a:r>
              <a:rPr lang="en-US" sz="4800" dirty="0" err="1">
                <a:latin typeface="Cambria" panose="02040503050406030204" pitchFamily="18" charset="0"/>
              </a:rPr>
              <a:t>sao</a:t>
            </a:r>
            <a:r>
              <a:rPr lang="en-US" sz="4800" dirty="0">
                <a:latin typeface="Cambria" panose="02040503050406030204" pitchFamily="18" charset="0"/>
              </a:rPr>
              <a:t> </a:t>
            </a:r>
            <a:r>
              <a:rPr lang="en-US" sz="4800" dirty="0" err="1">
                <a:latin typeface="Cambria" panose="02040503050406030204" pitchFamily="18" charset="0"/>
              </a:rPr>
              <a:t>nói</a:t>
            </a:r>
            <a:r>
              <a:rPr lang="en-US" sz="4800" dirty="0">
                <a:latin typeface="Cambria" panose="02040503050406030204" pitchFamily="18" charset="0"/>
              </a:rPr>
              <a:t> </a:t>
            </a:r>
          </a:p>
          <a:p>
            <a:pPr algn="ctr"/>
            <a:r>
              <a:rPr lang="en-US" sz="4800" b="1" dirty="0">
                <a:solidFill>
                  <a:srgbClr val="331213"/>
                </a:solidFill>
                <a:latin typeface="Cambria" panose="02040503050406030204" pitchFamily="18" charset="0"/>
              </a:rPr>
              <a:t>"</a:t>
            </a:r>
            <a:r>
              <a:rPr lang="en-US" sz="4800" b="1" dirty="0" err="1">
                <a:solidFill>
                  <a:srgbClr val="331213"/>
                </a:solidFill>
                <a:latin typeface="Cambria" panose="02040503050406030204" pitchFamily="18" charset="0"/>
              </a:rPr>
              <a:t>Trẻ</a:t>
            </a:r>
            <a:r>
              <a:rPr lang="en-US" sz="4800" b="1" dirty="0">
                <a:solidFill>
                  <a:srgbClr val="331213"/>
                </a:solidFill>
                <a:latin typeface="Cambria" panose="02040503050406030204" pitchFamily="18" charset="0"/>
              </a:rPr>
              <a:t> </a:t>
            </a:r>
            <a:r>
              <a:rPr lang="en-US" sz="4800" b="1" dirty="0" err="1">
                <a:solidFill>
                  <a:srgbClr val="331213"/>
                </a:solidFill>
                <a:latin typeface="Cambria" panose="02040503050406030204" pitchFamily="18" charset="0"/>
              </a:rPr>
              <a:t>em</a:t>
            </a:r>
            <a:r>
              <a:rPr lang="en-US" sz="4800" b="1" dirty="0">
                <a:solidFill>
                  <a:srgbClr val="331213"/>
                </a:solidFill>
                <a:latin typeface="Cambria" panose="02040503050406030204" pitchFamily="18" charset="0"/>
              </a:rPr>
              <a:t> </a:t>
            </a:r>
            <a:r>
              <a:rPr lang="en-US" sz="4800" b="1" dirty="0" err="1">
                <a:solidFill>
                  <a:srgbClr val="331213"/>
                </a:solidFill>
                <a:latin typeface="Cambria" panose="02040503050406030204" pitchFamily="18" charset="0"/>
              </a:rPr>
              <a:t>hôm</a:t>
            </a:r>
            <a:r>
              <a:rPr lang="en-US" sz="4800" b="1" dirty="0">
                <a:solidFill>
                  <a:srgbClr val="331213"/>
                </a:solidFill>
                <a:latin typeface="Cambria" panose="02040503050406030204" pitchFamily="18" charset="0"/>
              </a:rPr>
              <a:t> nay, </a:t>
            </a:r>
            <a:r>
              <a:rPr lang="en-US" sz="4800" b="1" dirty="0" err="1">
                <a:solidFill>
                  <a:srgbClr val="331213"/>
                </a:solidFill>
                <a:latin typeface="Cambria" panose="02040503050406030204" pitchFamily="18" charset="0"/>
              </a:rPr>
              <a:t>thế</a:t>
            </a:r>
            <a:r>
              <a:rPr lang="en-US" sz="4800" b="1" dirty="0">
                <a:solidFill>
                  <a:srgbClr val="331213"/>
                </a:solidFill>
                <a:latin typeface="Cambria" panose="02040503050406030204" pitchFamily="18" charset="0"/>
              </a:rPr>
              <a:t> </a:t>
            </a:r>
            <a:r>
              <a:rPr lang="en-US" sz="4800" b="1" dirty="0" err="1">
                <a:solidFill>
                  <a:srgbClr val="331213"/>
                </a:solidFill>
                <a:latin typeface="Cambria" panose="02040503050406030204" pitchFamily="18" charset="0"/>
              </a:rPr>
              <a:t>giới</a:t>
            </a:r>
            <a:r>
              <a:rPr lang="en-US" sz="4800" b="1" dirty="0">
                <a:solidFill>
                  <a:srgbClr val="331213"/>
                </a:solidFill>
                <a:latin typeface="Cambria" panose="02040503050406030204" pitchFamily="18" charset="0"/>
              </a:rPr>
              <a:t> </a:t>
            </a:r>
            <a:r>
              <a:rPr lang="en-US" sz="4800" b="1" dirty="0" err="1">
                <a:solidFill>
                  <a:srgbClr val="331213"/>
                </a:solidFill>
                <a:latin typeface="Cambria" panose="02040503050406030204" pitchFamily="18" charset="0"/>
              </a:rPr>
              <a:t>ngày</a:t>
            </a:r>
            <a:r>
              <a:rPr lang="en-US" sz="4800" b="1" dirty="0">
                <a:solidFill>
                  <a:srgbClr val="331213"/>
                </a:solidFill>
                <a:latin typeface="Cambria" panose="02040503050406030204" pitchFamily="18" charset="0"/>
              </a:rPr>
              <a:t> </a:t>
            </a:r>
            <a:r>
              <a:rPr lang="en-US" sz="4800" b="1" dirty="0" err="1">
                <a:solidFill>
                  <a:srgbClr val="331213"/>
                </a:solidFill>
                <a:latin typeface="Cambria" panose="02040503050406030204" pitchFamily="18" charset="0"/>
              </a:rPr>
              <a:t>mai</a:t>
            </a:r>
            <a:r>
              <a:rPr lang="en-US" sz="4800" b="1" dirty="0">
                <a:solidFill>
                  <a:srgbClr val="331213"/>
                </a:solidFill>
                <a:latin typeface="Cambria" panose="02040503050406030204" pitchFamily="18" charset="0"/>
              </a:rPr>
              <a:t>"?</a:t>
            </a:r>
            <a:r>
              <a:rPr lang="en-VN" sz="4800" b="1" dirty="0">
                <a:solidFill>
                  <a:srgbClr val="331213"/>
                </a:solidFill>
                <a:latin typeface="Cambria" panose="02040503050406030204" pitchFamily="18" charset="0"/>
              </a:rPr>
              <a:t> </a:t>
            </a:r>
          </a:p>
        </p:txBody>
      </p:sp>
      <p:sp>
        <p:nvSpPr>
          <p:cNvPr id="14" name="Freeform 3">
            <a:extLst>
              <a:ext uri="{FF2B5EF4-FFF2-40B4-BE49-F238E27FC236}">
                <a16:creationId xmlns:a16="http://schemas.microsoft.com/office/drawing/2014/main" id="{C57BD5DB-34C7-A24B-B3DC-C918967D8ECD}"/>
              </a:ext>
            </a:extLst>
          </p:cNvPr>
          <p:cNvSpPr/>
          <p:nvPr/>
        </p:nvSpPr>
        <p:spPr>
          <a:xfrm>
            <a:off x="0" y="5914979"/>
            <a:ext cx="5603009" cy="4510422"/>
          </a:xfrm>
          <a:custGeom>
            <a:avLst/>
            <a:gdLst/>
            <a:ahLst/>
            <a:cxnLst/>
            <a:rect l="l" t="t" r="r" b="b"/>
            <a:pathLst>
              <a:path w="5603009" h="4510422">
                <a:moveTo>
                  <a:pt x="0" y="0"/>
                </a:moveTo>
                <a:lnTo>
                  <a:pt x="5603009" y="0"/>
                </a:lnTo>
                <a:lnTo>
                  <a:pt x="5603009" y="4510422"/>
                </a:lnTo>
                <a:lnTo>
                  <a:pt x="0" y="4510422"/>
                </a:lnTo>
                <a:lnTo>
                  <a:pt x="0" y="0"/>
                </a:lnTo>
                <a:close/>
              </a:path>
            </a:pathLst>
          </a:custGeom>
          <a:blipFill>
            <a:blip r:embed="rId5"/>
            <a:stretch>
              <a:fillRect/>
            </a:stretch>
          </a:blipFill>
        </p:spPr>
      </p:sp>
      <p:sp>
        <p:nvSpPr>
          <p:cNvPr id="16" name="Freeform 4">
            <a:extLst>
              <a:ext uri="{FF2B5EF4-FFF2-40B4-BE49-F238E27FC236}">
                <a16:creationId xmlns:a16="http://schemas.microsoft.com/office/drawing/2014/main" id="{1418101C-5A16-5C40-826C-309EE038BC0F}"/>
              </a:ext>
            </a:extLst>
          </p:cNvPr>
          <p:cNvSpPr/>
          <p:nvPr/>
        </p:nvSpPr>
        <p:spPr>
          <a:xfrm>
            <a:off x="6973158" y="5669220"/>
            <a:ext cx="3481654" cy="4619110"/>
          </a:xfrm>
          <a:custGeom>
            <a:avLst/>
            <a:gdLst/>
            <a:ahLst/>
            <a:cxnLst/>
            <a:rect l="l" t="t" r="r" b="b"/>
            <a:pathLst>
              <a:path w="3481654" h="4619110">
                <a:moveTo>
                  <a:pt x="0" y="0"/>
                </a:moveTo>
                <a:lnTo>
                  <a:pt x="3481653" y="0"/>
                </a:lnTo>
                <a:lnTo>
                  <a:pt x="3481653" y="4619110"/>
                </a:lnTo>
                <a:lnTo>
                  <a:pt x="0" y="4619110"/>
                </a:lnTo>
                <a:lnTo>
                  <a:pt x="0" y="0"/>
                </a:lnTo>
                <a:close/>
              </a:path>
            </a:pathLst>
          </a:custGeom>
          <a:blipFill>
            <a:blip r:embed="rId6"/>
            <a:stretch>
              <a:fillRect/>
            </a:stretch>
          </a:blipFill>
        </p:spPr>
      </p:sp>
      <p:sp>
        <p:nvSpPr>
          <p:cNvPr id="17" name="Freeform 7">
            <a:extLst>
              <a:ext uri="{FF2B5EF4-FFF2-40B4-BE49-F238E27FC236}">
                <a16:creationId xmlns:a16="http://schemas.microsoft.com/office/drawing/2014/main" id="{37753370-E942-1846-A1CE-29947712A3EF}"/>
              </a:ext>
            </a:extLst>
          </p:cNvPr>
          <p:cNvSpPr/>
          <p:nvPr/>
        </p:nvSpPr>
        <p:spPr>
          <a:xfrm>
            <a:off x="12119936" y="5391088"/>
            <a:ext cx="6589669" cy="4895912"/>
          </a:xfrm>
          <a:custGeom>
            <a:avLst/>
            <a:gdLst/>
            <a:ahLst/>
            <a:cxnLst/>
            <a:rect l="l" t="t" r="r" b="b"/>
            <a:pathLst>
              <a:path w="7226678" h="5387160">
                <a:moveTo>
                  <a:pt x="0" y="0"/>
                </a:moveTo>
                <a:lnTo>
                  <a:pt x="7226678" y="0"/>
                </a:lnTo>
                <a:lnTo>
                  <a:pt x="7226678" y="5387160"/>
                </a:lnTo>
                <a:lnTo>
                  <a:pt x="0" y="5387160"/>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Tree>
    <p:extLst>
      <p:ext uri="{BB962C8B-B14F-4D97-AF65-F5344CB8AC3E}">
        <p14:creationId xmlns:p14="http://schemas.microsoft.com/office/powerpoint/2010/main" val="4343209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75C8CB"/>
        </a:solidFill>
        <a:effectLst/>
      </p:bgPr>
    </p:bg>
    <p:spTree>
      <p:nvGrpSpPr>
        <p:cNvPr id="1" name=""/>
        <p:cNvGrpSpPr/>
        <p:nvPr/>
      </p:nvGrpSpPr>
      <p:grpSpPr>
        <a:xfrm>
          <a:off x="0" y="0"/>
          <a:ext cx="0" cy="0"/>
          <a:chOff x="0" y="0"/>
          <a:chExt cx="0" cy="0"/>
        </a:xfrm>
      </p:grpSpPr>
      <p:sp>
        <p:nvSpPr>
          <p:cNvPr id="11" name="Freeform 2">
            <a:extLst>
              <a:ext uri="{FF2B5EF4-FFF2-40B4-BE49-F238E27FC236}">
                <a16:creationId xmlns:a16="http://schemas.microsoft.com/office/drawing/2014/main" id="{8F002ED6-5DAB-FB4A-A450-60946123E0D2}"/>
              </a:ext>
            </a:extLst>
          </p:cNvPr>
          <p:cNvSpPr/>
          <p:nvPr/>
        </p:nvSpPr>
        <p:spPr>
          <a:xfrm>
            <a:off x="-206638" y="-1743221"/>
            <a:ext cx="18494638" cy="12030221"/>
          </a:xfrm>
          <a:custGeom>
            <a:avLst/>
            <a:gdLst/>
            <a:ahLst/>
            <a:cxnLst/>
            <a:rect l="l" t="t" r="r" b="b"/>
            <a:pathLst>
              <a:path w="18494638" h="12030221">
                <a:moveTo>
                  <a:pt x="0" y="0"/>
                </a:moveTo>
                <a:lnTo>
                  <a:pt x="18494638" y="0"/>
                </a:lnTo>
                <a:lnTo>
                  <a:pt x="18494638" y="12030221"/>
                </a:lnTo>
                <a:lnTo>
                  <a:pt x="0" y="12030221"/>
                </a:lnTo>
                <a:lnTo>
                  <a:pt x="0" y="0"/>
                </a:lnTo>
                <a:close/>
              </a:path>
            </a:pathLst>
          </a:custGeom>
          <a:blipFill>
            <a:blip r:embed="rId2"/>
            <a:stretch>
              <a:fillRect l="-45908" r="-45908" b="-31594"/>
            </a:stretch>
          </a:blipFill>
        </p:spPr>
      </p:sp>
      <p:sp>
        <p:nvSpPr>
          <p:cNvPr id="2" name="Freeform 2"/>
          <p:cNvSpPr/>
          <p:nvPr/>
        </p:nvSpPr>
        <p:spPr>
          <a:xfrm>
            <a:off x="2834161" y="682094"/>
            <a:ext cx="11511094" cy="7179590"/>
          </a:xfrm>
          <a:custGeom>
            <a:avLst/>
            <a:gdLst/>
            <a:ahLst/>
            <a:cxnLst/>
            <a:rect l="l" t="t" r="r" b="b"/>
            <a:pathLst>
              <a:path w="11834140" h="7914081">
                <a:moveTo>
                  <a:pt x="0" y="0"/>
                </a:moveTo>
                <a:lnTo>
                  <a:pt x="11834140" y="0"/>
                </a:lnTo>
                <a:lnTo>
                  <a:pt x="11834140" y="7914081"/>
                </a:lnTo>
                <a:lnTo>
                  <a:pt x="0" y="7914081"/>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9" name="TextBox 3">
            <a:extLst>
              <a:ext uri="{FF2B5EF4-FFF2-40B4-BE49-F238E27FC236}">
                <a16:creationId xmlns:a16="http://schemas.microsoft.com/office/drawing/2014/main" id="{865CDD6A-DAC8-5645-B1DD-937C7D1C3571}"/>
              </a:ext>
            </a:extLst>
          </p:cNvPr>
          <p:cNvSpPr txBox="1"/>
          <p:nvPr/>
        </p:nvSpPr>
        <p:spPr>
          <a:xfrm>
            <a:off x="3364306" y="2544253"/>
            <a:ext cx="10699358" cy="2708434"/>
          </a:xfrm>
          <a:prstGeom prst="rect">
            <a:avLst/>
          </a:prstGeom>
        </p:spPr>
        <p:txBody>
          <a:bodyPr wrap="square" lIns="0" tIns="0" rIns="0" bIns="0" rtlCol="0" anchor="t">
            <a:spAutoFit/>
          </a:bodyPr>
          <a:lstStyle/>
          <a:p>
            <a:pPr algn="ctr"/>
            <a:r>
              <a:rPr lang="vi-VN" sz="4400" dirty="0">
                <a:latin typeface="Cambria" panose="02040503050406030204" pitchFamily="18" charset="0"/>
              </a:rPr>
              <a:t>Trẻ em chính là những chủ nhân tương lai của đất nước. Sau này, khi trẻ em khôn lớn sẽ chính là những người nắm giữ trọng trách giữ gìn và xây dựng đất nước.</a:t>
            </a:r>
          </a:p>
        </p:txBody>
      </p:sp>
      <p:sp>
        <p:nvSpPr>
          <p:cNvPr id="14" name="Freeform 3">
            <a:extLst>
              <a:ext uri="{FF2B5EF4-FFF2-40B4-BE49-F238E27FC236}">
                <a16:creationId xmlns:a16="http://schemas.microsoft.com/office/drawing/2014/main" id="{C57BD5DB-34C7-A24B-B3DC-C918967D8ECD}"/>
              </a:ext>
            </a:extLst>
          </p:cNvPr>
          <p:cNvSpPr/>
          <p:nvPr/>
        </p:nvSpPr>
        <p:spPr>
          <a:xfrm>
            <a:off x="0" y="5914979"/>
            <a:ext cx="5603009" cy="4510422"/>
          </a:xfrm>
          <a:custGeom>
            <a:avLst/>
            <a:gdLst/>
            <a:ahLst/>
            <a:cxnLst/>
            <a:rect l="l" t="t" r="r" b="b"/>
            <a:pathLst>
              <a:path w="5603009" h="4510422">
                <a:moveTo>
                  <a:pt x="0" y="0"/>
                </a:moveTo>
                <a:lnTo>
                  <a:pt x="5603009" y="0"/>
                </a:lnTo>
                <a:lnTo>
                  <a:pt x="5603009" y="4510422"/>
                </a:lnTo>
                <a:lnTo>
                  <a:pt x="0" y="4510422"/>
                </a:lnTo>
                <a:lnTo>
                  <a:pt x="0" y="0"/>
                </a:lnTo>
                <a:close/>
              </a:path>
            </a:pathLst>
          </a:custGeom>
          <a:blipFill>
            <a:blip r:embed="rId5"/>
            <a:stretch>
              <a:fillRect/>
            </a:stretch>
          </a:blipFill>
        </p:spPr>
      </p:sp>
      <p:sp>
        <p:nvSpPr>
          <p:cNvPr id="16" name="Freeform 4">
            <a:extLst>
              <a:ext uri="{FF2B5EF4-FFF2-40B4-BE49-F238E27FC236}">
                <a16:creationId xmlns:a16="http://schemas.microsoft.com/office/drawing/2014/main" id="{1418101C-5A16-5C40-826C-309EE038BC0F}"/>
              </a:ext>
            </a:extLst>
          </p:cNvPr>
          <p:cNvSpPr/>
          <p:nvPr/>
        </p:nvSpPr>
        <p:spPr>
          <a:xfrm>
            <a:off x="6973158" y="5669220"/>
            <a:ext cx="3481654" cy="4619110"/>
          </a:xfrm>
          <a:custGeom>
            <a:avLst/>
            <a:gdLst/>
            <a:ahLst/>
            <a:cxnLst/>
            <a:rect l="l" t="t" r="r" b="b"/>
            <a:pathLst>
              <a:path w="3481654" h="4619110">
                <a:moveTo>
                  <a:pt x="0" y="0"/>
                </a:moveTo>
                <a:lnTo>
                  <a:pt x="3481653" y="0"/>
                </a:lnTo>
                <a:lnTo>
                  <a:pt x="3481653" y="4619110"/>
                </a:lnTo>
                <a:lnTo>
                  <a:pt x="0" y="4619110"/>
                </a:lnTo>
                <a:lnTo>
                  <a:pt x="0" y="0"/>
                </a:lnTo>
                <a:close/>
              </a:path>
            </a:pathLst>
          </a:custGeom>
          <a:blipFill>
            <a:blip r:embed="rId6"/>
            <a:stretch>
              <a:fillRect/>
            </a:stretch>
          </a:blipFill>
        </p:spPr>
      </p:sp>
      <p:sp>
        <p:nvSpPr>
          <p:cNvPr id="17" name="Freeform 7">
            <a:extLst>
              <a:ext uri="{FF2B5EF4-FFF2-40B4-BE49-F238E27FC236}">
                <a16:creationId xmlns:a16="http://schemas.microsoft.com/office/drawing/2014/main" id="{37753370-E942-1846-A1CE-29947712A3EF}"/>
              </a:ext>
            </a:extLst>
          </p:cNvPr>
          <p:cNvSpPr/>
          <p:nvPr/>
        </p:nvSpPr>
        <p:spPr>
          <a:xfrm>
            <a:off x="12119936" y="5391088"/>
            <a:ext cx="6589669" cy="4895912"/>
          </a:xfrm>
          <a:custGeom>
            <a:avLst/>
            <a:gdLst/>
            <a:ahLst/>
            <a:cxnLst/>
            <a:rect l="l" t="t" r="r" b="b"/>
            <a:pathLst>
              <a:path w="7226678" h="5387160">
                <a:moveTo>
                  <a:pt x="0" y="0"/>
                </a:moveTo>
                <a:lnTo>
                  <a:pt x="7226678" y="0"/>
                </a:lnTo>
                <a:lnTo>
                  <a:pt x="7226678" y="5387160"/>
                </a:lnTo>
                <a:lnTo>
                  <a:pt x="0" y="5387160"/>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Tree>
    <p:extLst>
      <p:ext uri="{BB962C8B-B14F-4D97-AF65-F5344CB8AC3E}">
        <p14:creationId xmlns:p14="http://schemas.microsoft.com/office/powerpoint/2010/main" val="27486114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06638" y="5996807"/>
            <a:ext cx="18494638" cy="4290193"/>
          </a:xfrm>
          <a:custGeom>
            <a:avLst/>
            <a:gdLst/>
            <a:ahLst/>
            <a:cxnLst/>
            <a:rect l="l" t="t" r="r" b="b"/>
            <a:pathLst>
              <a:path w="18494638" h="4290193">
                <a:moveTo>
                  <a:pt x="0" y="0"/>
                </a:moveTo>
                <a:lnTo>
                  <a:pt x="18494638" y="0"/>
                </a:lnTo>
                <a:lnTo>
                  <a:pt x="18494638" y="4290193"/>
                </a:lnTo>
                <a:lnTo>
                  <a:pt x="0" y="4290193"/>
                </a:lnTo>
                <a:lnTo>
                  <a:pt x="0" y="0"/>
                </a:lnTo>
                <a:close/>
              </a:path>
            </a:pathLst>
          </a:custGeom>
          <a:blipFill>
            <a:blip r:embed="rId2"/>
            <a:stretch>
              <a:fillRect t="-46187" b="-46187"/>
            </a:stretch>
          </a:blipFill>
        </p:spPr>
      </p:sp>
      <p:sp>
        <p:nvSpPr>
          <p:cNvPr id="3" name="Freeform 3"/>
          <p:cNvSpPr/>
          <p:nvPr/>
        </p:nvSpPr>
        <p:spPr>
          <a:xfrm>
            <a:off x="12172536" y="7809746"/>
            <a:ext cx="5647518" cy="1473061"/>
          </a:xfrm>
          <a:custGeom>
            <a:avLst/>
            <a:gdLst/>
            <a:ahLst/>
            <a:cxnLst/>
            <a:rect l="l" t="t" r="r" b="b"/>
            <a:pathLst>
              <a:path w="5647518" h="1473061">
                <a:moveTo>
                  <a:pt x="0" y="0"/>
                </a:moveTo>
                <a:lnTo>
                  <a:pt x="5647518" y="0"/>
                </a:lnTo>
                <a:lnTo>
                  <a:pt x="5647518" y="1473060"/>
                </a:lnTo>
                <a:lnTo>
                  <a:pt x="0" y="1473060"/>
                </a:lnTo>
                <a:lnTo>
                  <a:pt x="0" y="0"/>
                </a:lnTo>
                <a:close/>
              </a:path>
            </a:pathLst>
          </a:custGeom>
          <a:blipFill>
            <a:blip r:embed="rId3"/>
            <a:stretch>
              <a:fillRect/>
            </a:stretch>
          </a:blipFill>
        </p:spPr>
      </p:sp>
      <p:sp>
        <p:nvSpPr>
          <p:cNvPr id="4" name="Freeform 4"/>
          <p:cNvSpPr/>
          <p:nvPr/>
        </p:nvSpPr>
        <p:spPr>
          <a:xfrm>
            <a:off x="10771197" y="5340882"/>
            <a:ext cx="4175544" cy="1174372"/>
          </a:xfrm>
          <a:custGeom>
            <a:avLst/>
            <a:gdLst/>
            <a:ahLst/>
            <a:cxnLst/>
            <a:rect l="l" t="t" r="r" b="b"/>
            <a:pathLst>
              <a:path w="4175544" h="1174372">
                <a:moveTo>
                  <a:pt x="0" y="0"/>
                </a:moveTo>
                <a:lnTo>
                  <a:pt x="4175544" y="0"/>
                </a:lnTo>
                <a:lnTo>
                  <a:pt x="4175544" y="1174372"/>
                </a:lnTo>
                <a:lnTo>
                  <a:pt x="0" y="1174372"/>
                </a:lnTo>
                <a:lnTo>
                  <a:pt x="0" y="0"/>
                </a:lnTo>
                <a:close/>
              </a:path>
            </a:pathLst>
          </a:custGeom>
          <a:blipFill>
            <a:blip r:embed="rId4"/>
            <a:stretch>
              <a:fillRect/>
            </a:stretch>
          </a:blipFill>
        </p:spPr>
      </p:sp>
      <p:sp>
        <p:nvSpPr>
          <p:cNvPr id="5" name="Freeform 5"/>
          <p:cNvSpPr/>
          <p:nvPr/>
        </p:nvSpPr>
        <p:spPr>
          <a:xfrm>
            <a:off x="6932931" y="5340882"/>
            <a:ext cx="4175544" cy="1174372"/>
          </a:xfrm>
          <a:custGeom>
            <a:avLst/>
            <a:gdLst/>
            <a:ahLst/>
            <a:cxnLst/>
            <a:rect l="l" t="t" r="r" b="b"/>
            <a:pathLst>
              <a:path w="4175544" h="1174372">
                <a:moveTo>
                  <a:pt x="0" y="0"/>
                </a:moveTo>
                <a:lnTo>
                  <a:pt x="4175544" y="0"/>
                </a:lnTo>
                <a:lnTo>
                  <a:pt x="4175544" y="1174372"/>
                </a:lnTo>
                <a:lnTo>
                  <a:pt x="0" y="1174372"/>
                </a:lnTo>
                <a:lnTo>
                  <a:pt x="0" y="0"/>
                </a:lnTo>
                <a:close/>
              </a:path>
            </a:pathLst>
          </a:custGeom>
          <a:blipFill>
            <a:blip r:embed="rId4"/>
            <a:stretch>
              <a:fillRect/>
            </a:stretch>
          </a:blipFill>
        </p:spPr>
      </p:sp>
      <p:sp>
        <p:nvSpPr>
          <p:cNvPr id="6" name="Freeform 6"/>
          <p:cNvSpPr/>
          <p:nvPr/>
        </p:nvSpPr>
        <p:spPr>
          <a:xfrm flipH="1">
            <a:off x="3025912" y="5340882"/>
            <a:ext cx="4175544" cy="1174372"/>
          </a:xfrm>
          <a:custGeom>
            <a:avLst/>
            <a:gdLst/>
            <a:ahLst/>
            <a:cxnLst/>
            <a:rect l="l" t="t" r="r" b="b"/>
            <a:pathLst>
              <a:path w="4175544" h="1174372">
                <a:moveTo>
                  <a:pt x="4175543" y="0"/>
                </a:moveTo>
                <a:lnTo>
                  <a:pt x="0" y="0"/>
                </a:lnTo>
                <a:lnTo>
                  <a:pt x="0" y="1174372"/>
                </a:lnTo>
                <a:lnTo>
                  <a:pt x="4175543" y="1174372"/>
                </a:lnTo>
                <a:lnTo>
                  <a:pt x="4175543" y="0"/>
                </a:lnTo>
                <a:close/>
              </a:path>
            </a:pathLst>
          </a:custGeom>
          <a:blipFill>
            <a:blip r:embed="rId4"/>
            <a:stretch>
              <a:fillRect/>
            </a:stretch>
          </a:blipFill>
        </p:spPr>
      </p:sp>
      <p:sp>
        <p:nvSpPr>
          <p:cNvPr id="7" name="Freeform 7"/>
          <p:cNvSpPr/>
          <p:nvPr/>
        </p:nvSpPr>
        <p:spPr>
          <a:xfrm>
            <a:off x="4339501" y="7529570"/>
            <a:ext cx="1588236" cy="313677"/>
          </a:xfrm>
          <a:custGeom>
            <a:avLst/>
            <a:gdLst/>
            <a:ahLst/>
            <a:cxnLst/>
            <a:rect l="l" t="t" r="r" b="b"/>
            <a:pathLst>
              <a:path w="1588236" h="313677">
                <a:moveTo>
                  <a:pt x="0" y="0"/>
                </a:moveTo>
                <a:lnTo>
                  <a:pt x="1588236" y="0"/>
                </a:lnTo>
                <a:lnTo>
                  <a:pt x="1588236" y="313676"/>
                </a:lnTo>
                <a:lnTo>
                  <a:pt x="0" y="313676"/>
                </a:lnTo>
                <a:lnTo>
                  <a:pt x="0" y="0"/>
                </a:lnTo>
                <a:close/>
              </a:path>
            </a:pathLst>
          </a:custGeom>
          <a:blipFill>
            <a:blip r:embed="rId5">
              <a:alphaModFix amt="75000"/>
            </a:blip>
            <a:stretch>
              <a:fillRect/>
            </a:stretch>
          </a:blipFill>
        </p:spPr>
      </p:sp>
      <p:sp>
        <p:nvSpPr>
          <p:cNvPr id="8" name="Freeform 8"/>
          <p:cNvSpPr/>
          <p:nvPr/>
        </p:nvSpPr>
        <p:spPr>
          <a:xfrm>
            <a:off x="8986326" y="7430801"/>
            <a:ext cx="1731499" cy="341971"/>
          </a:xfrm>
          <a:custGeom>
            <a:avLst/>
            <a:gdLst/>
            <a:ahLst/>
            <a:cxnLst/>
            <a:rect l="l" t="t" r="r" b="b"/>
            <a:pathLst>
              <a:path w="1731499" h="341971">
                <a:moveTo>
                  <a:pt x="0" y="0"/>
                </a:moveTo>
                <a:lnTo>
                  <a:pt x="1731499" y="0"/>
                </a:lnTo>
                <a:lnTo>
                  <a:pt x="1731499" y="341971"/>
                </a:lnTo>
                <a:lnTo>
                  <a:pt x="0" y="341971"/>
                </a:lnTo>
                <a:lnTo>
                  <a:pt x="0" y="0"/>
                </a:lnTo>
                <a:close/>
              </a:path>
            </a:pathLst>
          </a:custGeom>
          <a:blipFill>
            <a:blip r:embed="rId5">
              <a:alphaModFix amt="75000"/>
            </a:blip>
            <a:stretch>
              <a:fillRect/>
            </a:stretch>
          </a:blipFill>
        </p:spPr>
      </p:sp>
      <p:sp>
        <p:nvSpPr>
          <p:cNvPr id="9" name="Freeform 9"/>
          <p:cNvSpPr/>
          <p:nvPr/>
        </p:nvSpPr>
        <p:spPr>
          <a:xfrm>
            <a:off x="6325411" y="7739019"/>
            <a:ext cx="1686963" cy="333175"/>
          </a:xfrm>
          <a:custGeom>
            <a:avLst/>
            <a:gdLst/>
            <a:ahLst/>
            <a:cxnLst/>
            <a:rect l="l" t="t" r="r" b="b"/>
            <a:pathLst>
              <a:path w="1686963" h="333175">
                <a:moveTo>
                  <a:pt x="0" y="0"/>
                </a:moveTo>
                <a:lnTo>
                  <a:pt x="1686963" y="0"/>
                </a:lnTo>
                <a:lnTo>
                  <a:pt x="1686963" y="333175"/>
                </a:lnTo>
                <a:lnTo>
                  <a:pt x="0" y="333175"/>
                </a:lnTo>
                <a:lnTo>
                  <a:pt x="0" y="0"/>
                </a:lnTo>
                <a:close/>
              </a:path>
            </a:pathLst>
          </a:custGeom>
          <a:blipFill>
            <a:blip r:embed="rId5">
              <a:alphaModFix amt="75000"/>
            </a:blip>
            <a:stretch>
              <a:fillRect/>
            </a:stretch>
          </a:blipFill>
        </p:spPr>
      </p:sp>
      <p:sp>
        <p:nvSpPr>
          <p:cNvPr id="10" name="Freeform 10"/>
          <p:cNvSpPr/>
          <p:nvPr/>
        </p:nvSpPr>
        <p:spPr>
          <a:xfrm>
            <a:off x="677893" y="7975737"/>
            <a:ext cx="5647518" cy="1473061"/>
          </a:xfrm>
          <a:custGeom>
            <a:avLst/>
            <a:gdLst/>
            <a:ahLst/>
            <a:cxnLst/>
            <a:rect l="l" t="t" r="r" b="b"/>
            <a:pathLst>
              <a:path w="5647518" h="1473061">
                <a:moveTo>
                  <a:pt x="0" y="0"/>
                </a:moveTo>
                <a:lnTo>
                  <a:pt x="5647518" y="0"/>
                </a:lnTo>
                <a:lnTo>
                  <a:pt x="5647518" y="1473061"/>
                </a:lnTo>
                <a:lnTo>
                  <a:pt x="0" y="1473061"/>
                </a:lnTo>
                <a:lnTo>
                  <a:pt x="0" y="0"/>
                </a:lnTo>
                <a:close/>
              </a:path>
            </a:pathLst>
          </a:custGeom>
          <a:blipFill>
            <a:blip r:embed="rId3"/>
            <a:stretch>
              <a:fillRect/>
            </a:stretch>
          </a:blipFill>
        </p:spPr>
      </p:sp>
      <p:sp>
        <p:nvSpPr>
          <p:cNvPr id="11" name="Freeform 11"/>
          <p:cNvSpPr/>
          <p:nvPr/>
        </p:nvSpPr>
        <p:spPr>
          <a:xfrm>
            <a:off x="13495177" y="7279706"/>
            <a:ext cx="2555631" cy="2169092"/>
          </a:xfrm>
          <a:custGeom>
            <a:avLst/>
            <a:gdLst/>
            <a:ahLst/>
            <a:cxnLst/>
            <a:rect l="l" t="t" r="r" b="b"/>
            <a:pathLst>
              <a:path w="2555631" h="2169092">
                <a:moveTo>
                  <a:pt x="0" y="0"/>
                </a:moveTo>
                <a:lnTo>
                  <a:pt x="2555631" y="0"/>
                </a:lnTo>
                <a:lnTo>
                  <a:pt x="2555631" y="2169092"/>
                </a:lnTo>
                <a:lnTo>
                  <a:pt x="0" y="2169092"/>
                </a:lnTo>
                <a:lnTo>
                  <a:pt x="0" y="0"/>
                </a:lnTo>
                <a:close/>
              </a:path>
            </a:pathLst>
          </a:custGeom>
          <a:blipFill>
            <a:blip r:embed="rId6"/>
            <a:stretch>
              <a:fillRect/>
            </a:stretch>
          </a:blipFill>
        </p:spPr>
      </p:sp>
      <p:sp>
        <p:nvSpPr>
          <p:cNvPr id="12" name="Freeform 12"/>
          <p:cNvSpPr/>
          <p:nvPr/>
        </p:nvSpPr>
        <p:spPr>
          <a:xfrm>
            <a:off x="3641526" y="7430801"/>
            <a:ext cx="1314600" cy="2204780"/>
          </a:xfrm>
          <a:custGeom>
            <a:avLst/>
            <a:gdLst/>
            <a:ahLst/>
            <a:cxnLst/>
            <a:rect l="l" t="t" r="r" b="b"/>
            <a:pathLst>
              <a:path w="1314600" h="2204780">
                <a:moveTo>
                  <a:pt x="0" y="0"/>
                </a:moveTo>
                <a:lnTo>
                  <a:pt x="1314601" y="0"/>
                </a:lnTo>
                <a:lnTo>
                  <a:pt x="1314601" y="2204780"/>
                </a:lnTo>
                <a:lnTo>
                  <a:pt x="0" y="2204780"/>
                </a:lnTo>
                <a:lnTo>
                  <a:pt x="0" y="0"/>
                </a:lnTo>
                <a:close/>
              </a:path>
            </a:pathLst>
          </a:custGeom>
          <a:blipFill>
            <a:blip r:embed="rId7"/>
            <a:stretch>
              <a:fillRect/>
            </a:stretch>
          </a:blipFill>
        </p:spPr>
      </p:sp>
      <p:sp>
        <p:nvSpPr>
          <p:cNvPr id="13" name="Freeform 13"/>
          <p:cNvSpPr/>
          <p:nvPr/>
        </p:nvSpPr>
        <p:spPr>
          <a:xfrm>
            <a:off x="3565070" y="6761550"/>
            <a:ext cx="588343" cy="555984"/>
          </a:xfrm>
          <a:custGeom>
            <a:avLst/>
            <a:gdLst/>
            <a:ahLst/>
            <a:cxnLst/>
            <a:rect l="l" t="t" r="r" b="b"/>
            <a:pathLst>
              <a:path w="588343" h="555984">
                <a:moveTo>
                  <a:pt x="0" y="0"/>
                </a:moveTo>
                <a:lnTo>
                  <a:pt x="588343" y="0"/>
                </a:lnTo>
                <a:lnTo>
                  <a:pt x="588343" y="555984"/>
                </a:lnTo>
                <a:lnTo>
                  <a:pt x="0" y="555984"/>
                </a:lnTo>
                <a:lnTo>
                  <a:pt x="0" y="0"/>
                </a:lnTo>
                <a:close/>
              </a:path>
            </a:pathLst>
          </a:custGeom>
          <a:blipFill>
            <a:blip r:embed="rId8"/>
            <a:stretch>
              <a:fillRect/>
            </a:stretch>
          </a:blipFill>
        </p:spPr>
      </p:sp>
      <p:sp>
        <p:nvSpPr>
          <p:cNvPr id="14" name="Freeform 14"/>
          <p:cNvSpPr/>
          <p:nvPr/>
        </p:nvSpPr>
        <p:spPr>
          <a:xfrm>
            <a:off x="14450688" y="5332749"/>
            <a:ext cx="4175544" cy="1174372"/>
          </a:xfrm>
          <a:custGeom>
            <a:avLst/>
            <a:gdLst/>
            <a:ahLst/>
            <a:cxnLst/>
            <a:rect l="l" t="t" r="r" b="b"/>
            <a:pathLst>
              <a:path w="4175544" h="1174372">
                <a:moveTo>
                  <a:pt x="0" y="0"/>
                </a:moveTo>
                <a:lnTo>
                  <a:pt x="4175544" y="0"/>
                </a:lnTo>
                <a:lnTo>
                  <a:pt x="4175544" y="1174372"/>
                </a:lnTo>
                <a:lnTo>
                  <a:pt x="0" y="1174372"/>
                </a:lnTo>
                <a:lnTo>
                  <a:pt x="0" y="0"/>
                </a:lnTo>
                <a:close/>
              </a:path>
            </a:pathLst>
          </a:custGeom>
          <a:blipFill>
            <a:blip r:embed="rId4"/>
            <a:stretch>
              <a:fillRect/>
            </a:stretch>
          </a:blipFill>
        </p:spPr>
      </p:sp>
      <p:sp>
        <p:nvSpPr>
          <p:cNvPr id="15" name="Freeform 15"/>
          <p:cNvSpPr/>
          <p:nvPr/>
        </p:nvSpPr>
        <p:spPr>
          <a:xfrm flipH="1">
            <a:off x="-316302" y="5332749"/>
            <a:ext cx="4175544" cy="1174372"/>
          </a:xfrm>
          <a:custGeom>
            <a:avLst/>
            <a:gdLst/>
            <a:ahLst/>
            <a:cxnLst/>
            <a:rect l="l" t="t" r="r" b="b"/>
            <a:pathLst>
              <a:path w="4175544" h="1174372">
                <a:moveTo>
                  <a:pt x="4175544" y="0"/>
                </a:moveTo>
                <a:lnTo>
                  <a:pt x="0" y="0"/>
                </a:lnTo>
                <a:lnTo>
                  <a:pt x="0" y="1174372"/>
                </a:lnTo>
                <a:lnTo>
                  <a:pt x="4175544" y="1174372"/>
                </a:lnTo>
                <a:lnTo>
                  <a:pt x="4175544" y="0"/>
                </a:lnTo>
                <a:close/>
              </a:path>
            </a:pathLst>
          </a:custGeom>
          <a:blipFill>
            <a:blip r:embed="rId4"/>
            <a:stretch>
              <a:fillRect/>
            </a:stretch>
          </a:blipFill>
        </p:spPr>
      </p:sp>
      <p:sp>
        <p:nvSpPr>
          <p:cNvPr id="16" name="Freeform 16"/>
          <p:cNvSpPr/>
          <p:nvPr/>
        </p:nvSpPr>
        <p:spPr>
          <a:xfrm>
            <a:off x="849512" y="3117612"/>
            <a:ext cx="3089939" cy="5024292"/>
          </a:xfrm>
          <a:custGeom>
            <a:avLst/>
            <a:gdLst/>
            <a:ahLst/>
            <a:cxnLst/>
            <a:rect l="l" t="t" r="r" b="b"/>
            <a:pathLst>
              <a:path w="3089939" h="5024292">
                <a:moveTo>
                  <a:pt x="0" y="0"/>
                </a:moveTo>
                <a:lnTo>
                  <a:pt x="3089939" y="0"/>
                </a:lnTo>
                <a:lnTo>
                  <a:pt x="3089939" y="5024292"/>
                </a:lnTo>
                <a:lnTo>
                  <a:pt x="0" y="5024292"/>
                </a:lnTo>
                <a:lnTo>
                  <a:pt x="0" y="0"/>
                </a:lnTo>
                <a:close/>
              </a:path>
            </a:pathLst>
          </a:custGeom>
          <a:blipFill>
            <a:blip r:embed="rId9"/>
            <a:stretch>
              <a:fillRect/>
            </a:stretch>
          </a:blipFill>
        </p:spPr>
      </p:sp>
      <p:sp>
        <p:nvSpPr>
          <p:cNvPr id="17" name="Freeform 17"/>
          <p:cNvSpPr/>
          <p:nvPr/>
        </p:nvSpPr>
        <p:spPr>
          <a:xfrm>
            <a:off x="14053639" y="2351173"/>
            <a:ext cx="3766415" cy="5458572"/>
          </a:xfrm>
          <a:custGeom>
            <a:avLst/>
            <a:gdLst/>
            <a:ahLst/>
            <a:cxnLst/>
            <a:rect l="l" t="t" r="r" b="b"/>
            <a:pathLst>
              <a:path w="3766415" h="5458572">
                <a:moveTo>
                  <a:pt x="0" y="0"/>
                </a:moveTo>
                <a:lnTo>
                  <a:pt x="3766415" y="0"/>
                </a:lnTo>
                <a:lnTo>
                  <a:pt x="3766415" y="5458573"/>
                </a:lnTo>
                <a:lnTo>
                  <a:pt x="0" y="5458573"/>
                </a:lnTo>
                <a:lnTo>
                  <a:pt x="0" y="0"/>
                </a:lnTo>
                <a:close/>
              </a:path>
            </a:pathLst>
          </a:custGeom>
          <a:blipFill>
            <a:blip r:embed="rId10"/>
            <a:stretch>
              <a:fillRect/>
            </a:stretch>
          </a:blipFill>
        </p:spPr>
      </p:sp>
      <p:pic>
        <p:nvPicPr>
          <p:cNvPr id="19" name="Picture 18">
            <a:extLst>
              <a:ext uri="{FF2B5EF4-FFF2-40B4-BE49-F238E27FC236}">
                <a16:creationId xmlns:a16="http://schemas.microsoft.com/office/drawing/2014/main" id="{88CB248A-1247-7442-9C20-FE47FC5CD663}"/>
              </a:ext>
            </a:extLst>
          </p:cNvPr>
          <p:cNvPicPr>
            <a:picLocks noChangeAspect="1"/>
          </p:cNvPicPr>
          <p:nvPr/>
        </p:nvPicPr>
        <p:blipFill>
          <a:blip r:embed="rId11"/>
          <a:stretch>
            <a:fillRect/>
          </a:stretch>
        </p:blipFill>
        <p:spPr>
          <a:xfrm>
            <a:off x="2917424" y="1306431"/>
            <a:ext cx="12246514" cy="5552767"/>
          </a:xfrm>
          <a:prstGeom prst="rect">
            <a:avLst/>
          </a:prstGeom>
        </p:spPr>
      </p:pic>
    </p:spTree>
    <p:extLst>
      <p:ext uri="{BB962C8B-B14F-4D97-AF65-F5344CB8AC3E}">
        <p14:creationId xmlns:p14="http://schemas.microsoft.com/office/powerpoint/2010/main" val="41952830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06638" y="-1743221"/>
            <a:ext cx="18494638" cy="12030221"/>
          </a:xfrm>
          <a:custGeom>
            <a:avLst/>
            <a:gdLst/>
            <a:ahLst/>
            <a:cxnLst/>
            <a:rect l="l" t="t" r="r" b="b"/>
            <a:pathLst>
              <a:path w="18494638" h="12030221">
                <a:moveTo>
                  <a:pt x="0" y="0"/>
                </a:moveTo>
                <a:lnTo>
                  <a:pt x="18494638" y="0"/>
                </a:lnTo>
                <a:lnTo>
                  <a:pt x="18494638" y="12030221"/>
                </a:lnTo>
                <a:lnTo>
                  <a:pt x="0" y="12030221"/>
                </a:lnTo>
                <a:lnTo>
                  <a:pt x="0" y="0"/>
                </a:lnTo>
                <a:close/>
              </a:path>
            </a:pathLst>
          </a:custGeom>
          <a:blipFill>
            <a:blip r:embed="rId2"/>
            <a:stretch>
              <a:fillRect l="-45908" r="-45908" b="-31594"/>
            </a:stretch>
          </a:blipFill>
        </p:spPr>
      </p:sp>
      <p:grpSp>
        <p:nvGrpSpPr>
          <p:cNvPr id="9" name="Group 8">
            <a:extLst>
              <a:ext uri="{FF2B5EF4-FFF2-40B4-BE49-F238E27FC236}">
                <a16:creationId xmlns:a16="http://schemas.microsoft.com/office/drawing/2014/main" id="{DA1B4BEF-6A54-5144-A9D3-A04207DC47CC}"/>
              </a:ext>
            </a:extLst>
          </p:cNvPr>
          <p:cNvGrpSpPr/>
          <p:nvPr/>
        </p:nvGrpSpPr>
        <p:grpSpPr>
          <a:xfrm>
            <a:off x="1036616" y="448486"/>
            <a:ext cx="16214767" cy="9390028"/>
            <a:chOff x="3640057" y="1280256"/>
            <a:chExt cx="11961533" cy="8322694"/>
          </a:xfrm>
        </p:grpSpPr>
        <p:grpSp>
          <p:nvGrpSpPr>
            <p:cNvPr id="10" name="Group 3">
              <a:extLst>
                <a:ext uri="{FF2B5EF4-FFF2-40B4-BE49-F238E27FC236}">
                  <a16:creationId xmlns:a16="http://schemas.microsoft.com/office/drawing/2014/main" id="{4AC5464C-37F4-5745-B76E-DD9C0CABE19C}"/>
                </a:ext>
              </a:extLst>
            </p:cNvPr>
            <p:cNvGrpSpPr/>
            <p:nvPr/>
          </p:nvGrpSpPr>
          <p:grpSpPr>
            <a:xfrm>
              <a:off x="3640057" y="1280256"/>
              <a:ext cx="11961533" cy="8322694"/>
              <a:chOff x="0" y="0"/>
              <a:chExt cx="24372770" cy="23428052"/>
            </a:xfrm>
          </p:grpSpPr>
          <p:sp>
            <p:nvSpPr>
              <p:cNvPr id="14" name="Freeform 4">
                <a:extLst>
                  <a:ext uri="{FF2B5EF4-FFF2-40B4-BE49-F238E27FC236}">
                    <a16:creationId xmlns:a16="http://schemas.microsoft.com/office/drawing/2014/main" id="{0122E997-AD7A-5540-8DAC-70228128674A}"/>
                  </a:ext>
                </a:extLst>
              </p:cNvPr>
              <p:cNvSpPr/>
              <p:nvPr/>
            </p:nvSpPr>
            <p:spPr>
              <a:xfrm>
                <a:off x="72390" y="72390"/>
                <a:ext cx="24227990" cy="23355662"/>
              </a:xfrm>
              <a:custGeom>
                <a:avLst/>
                <a:gdLst/>
                <a:ahLst/>
                <a:cxnLst/>
                <a:rect l="l" t="t" r="r" b="b"/>
                <a:pathLst>
                  <a:path w="24227990" h="22392716">
                    <a:moveTo>
                      <a:pt x="0" y="0"/>
                    </a:moveTo>
                    <a:lnTo>
                      <a:pt x="24227990" y="0"/>
                    </a:lnTo>
                    <a:lnTo>
                      <a:pt x="24227990" y="22392716"/>
                    </a:lnTo>
                    <a:lnTo>
                      <a:pt x="0" y="22392716"/>
                    </a:lnTo>
                    <a:lnTo>
                      <a:pt x="0" y="0"/>
                    </a:lnTo>
                    <a:close/>
                  </a:path>
                </a:pathLst>
              </a:custGeom>
              <a:solidFill>
                <a:schemeClr val="bg1"/>
              </a:solidFill>
              <a:ln>
                <a:solidFill>
                  <a:srgbClr val="C0D6E2"/>
                </a:solidFill>
              </a:ln>
            </p:spPr>
          </p:sp>
          <p:sp>
            <p:nvSpPr>
              <p:cNvPr id="15" name="Freeform 5">
                <a:extLst>
                  <a:ext uri="{FF2B5EF4-FFF2-40B4-BE49-F238E27FC236}">
                    <a16:creationId xmlns:a16="http://schemas.microsoft.com/office/drawing/2014/main" id="{D0ED8139-D582-9442-A0D1-9434F9C9DD44}"/>
                  </a:ext>
                </a:extLst>
              </p:cNvPr>
              <p:cNvSpPr/>
              <p:nvPr/>
            </p:nvSpPr>
            <p:spPr>
              <a:xfrm>
                <a:off x="0" y="0"/>
                <a:ext cx="24372770" cy="23355662"/>
              </a:xfrm>
              <a:custGeom>
                <a:avLst/>
                <a:gdLst/>
                <a:ahLst/>
                <a:cxnLst/>
                <a:rect l="l" t="t" r="r" b="b"/>
                <a:pathLst>
                  <a:path w="24372770" h="22537496">
                    <a:moveTo>
                      <a:pt x="24227989" y="22392715"/>
                    </a:moveTo>
                    <a:lnTo>
                      <a:pt x="24372770" y="22392715"/>
                    </a:lnTo>
                    <a:lnTo>
                      <a:pt x="24372770" y="22537496"/>
                    </a:lnTo>
                    <a:lnTo>
                      <a:pt x="24227989" y="22537496"/>
                    </a:lnTo>
                    <a:lnTo>
                      <a:pt x="24227989" y="22392715"/>
                    </a:lnTo>
                    <a:close/>
                    <a:moveTo>
                      <a:pt x="0" y="144780"/>
                    </a:moveTo>
                    <a:lnTo>
                      <a:pt x="144780" y="144780"/>
                    </a:lnTo>
                    <a:lnTo>
                      <a:pt x="144780" y="22392715"/>
                    </a:lnTo>
                    <a:lnTo>
                      <a:pt x="0" y="22392715"/>
                    </a:lnTo>
                    <a:lnTo>
                      <a:pt x="0" y="144780"/>
                    </a:lnTo>
                    <a:close/>
                    <a:moveTo>
                      <a:pt x="0" y="22392715"/>
                    </a:moveTo>
                    <a:lnTo>
                      <a:pt x="144780" y="22392715"/>
                    </a:lnTo>
                    <a:lnTo>
                      <a:pt x="144780" y="22537496"/>
                    </a:lnTo>
                    <a:lnTo>
                      <a:pt x="0" y="22537496"/>
                    </a:lnTo>
                    <a:lnTo>
                      <a:pt x="0" y="22392715"/>
                    </a:lnTo>
                    <a:close/>
                    <a:moveTo>
                      <a:pt x="24227989" y="144780"/>
                    </a:moveTo>
                    <a:lnTo>
                      <a:pt x="24372770" y="144780"/>
                    </a:lnTo>
                    <a:lnTo>
                      <a:pt x="24372770" y="22392715"/>
                    </a:lnTo>
                    <a:lnTo>
                      <a:pt x="24227989" y="22392715"/>
                    </a:lnTo>
                    <a:lnTo>
                      <a:pt x="24227989" y="144780"/>
                    </a:lnTo>
                    <a:close/>
                    <a:moveTo>
                      <a:pt x="144780" y="22392715"/>
                    </a:moveTo>
                    <a:lnTo>
                      <a:pt x="24227989" y="22392715"/>
                    </a:lnTo>
                    <a:lnTo>
                      <a:pt x="24227989" y="22537496"/>
                    </a:lnTo>
                    <a:lnTo>
                      <a:pt x="144780" y="22537496"/>
                    </a:lnTo>
                    <a:lnTo>
                      <a:pt x="144780" y="22392715"/>
                    </a:lnTo>
                    <a:close/>
                    <a:moveTo>
                      <a:pt x="24227989" y="0"/>
                    </a:moveTo>
                    <a:lnTo>
                      <a:pt x="24372770" y="0"/>
                    </a:lnTo>
                    <a:lnTo>
                      <a:pt x="24372770" y="144780"/>
                    </a:lnTo>
                    <a:lnTo>
                      <a:pt x="24227989" y="144780"/>
                    </a:lnTo>
                    <a:lnTo>
                      <a:pt x="24227989" y="0"/>
                    </a:lnTo>
                    <a:close/>
                    <a:moveTo>
                      <a:pt x="0" y="0"/>
                    </a:moveTo>
                    <a:lnTo>
                      <a:pt x="144780" y="0"/>
                    </a:lnTo>
                    <a:lnTo>
                      <a:pt x="144780" y="144780"/>
                    </a:lnTo>
                    <a:lnTo>
                      <a:pt x="0" y="144780"/>
                    </a:lnTo>
                    <a:lnTo>
                      <a:pt x="0" y="0"/>
                    </a:lnTo>
                    <a:close/>
                    <a:moveTo>
                      <a:pt x="144780" y="0"/>
                    </a:moveTo>
                    <a:lnTo>
                      <a:pt x="24227989" y="0"/>
                    </a:lnTo>
                    <a:lnTo>
                      <a:pt x="24227989" y="144780"/>
                    </a:lnTo>
                    <a:lnTo>
                      <a:pt x="144780" y="144780"/>
                    </a:lnTo>
                    <a:lnTo>
                      <a:pt x="144780" y="0"/>
                    </a:lnTo>
                    <a:close/>
                  </a:path>
                </a:pathLst>
              </a:custGeom>
              <a:solidFill>
                <a:srgbClr val="000000"/>
              </a:solidFill>
            </p:spPr>
          </p:sp>
        </p:grpSp>
        <p:grpSp>
          <p:nvGrpSpPr>
            <p:cNvPr id="11" name="Group 6">
              <a:extLst>
                <a:ext uri="{FF2B5EF4-FFF2-40B4-BE49-F238E27FC236}">
                  <a16:creationId xmlns:a16="http://schemas.microsoft.com/office/drawing/2014/main" id="{99B4041F-4D5B-C24A-A369-83AADCBA6DB5}"/>
                </a:ext>
              </a:extLst>
            </p:cNvPr>
            <p:cNvGrpSpPr/>
            <p:nvPr/>
          </p:nvGrpSpPr>
          <p:grpSpPr>
            <a:xfrm>
              <a:off x="3943383" y="1638300"/>
              <a:ext cx="11354877" cy="7580083"/>
              <a:chOff x="-462204" y="0"/>
              <a:chExt cx="30134581" cy="20116697"/>
            </a:xfrm>
          </p:grpSpPr>
          <p:sp>
            <p:nvSpPr>
              <p:cNvPr id="12" name="Freeform 7">
                <a:extLst>
                  <a:ext uri="{FF2B5EF4-FFF2-40B4-BE49-F238E27FC236}">
                    <a16:creationId xmlns:a16="http://schemas.microsoft.com/office/drawing/2014/main" id="{75C7B17C-42DB-EA48-87FE-944E52F2973A}"/>
                  </a:ext>
                </a:extLst>
              </p:cNvPr>
              <p:cNvSpPr/>
              <p:nvPr/>
            </p:nvSpPr>
            <p:spPr>
              <a:xfrm>
                <a:off x="-462196" y="70388"/>
                <a:ext cx="29777735" cy="19606318"/>
              </a:xfrm>
              <a:custGeom>
                <a:avLst/>
                <a:gdLst/>
                <a:ahLst/>
                <a:cxnLst/>
                <a:rect l="l" t="t" r="r" b="b"/>
                <a:pathLst>
                  <a:path w="21305457" h="19606317">
                    <a:moveTo>
                      <a:pt x="0" y="0"/>
                    </a:moveTo>
                    <a:lnTo>
                      <a:pt x="21305457" y="0"/>
                    </a:lnTo>
                    <a:lnTo>
                      <a:pt x="21305457" y="19606317"/>
                    </a:lnTo>
                    <a:lnTo>
                      <a:pt x="0" y="19606317"/>
                    </a:lnTo>
                    <a:lnTo>
                      <a:pt x="0" y="0"/>
                    </a:lnTo>
                    <a:close/>
                  </a:path>
                </a:pathLst>
              </a:custGeom>
              <a:solidFill>
                <a:srgbClr val="FFFFFF"/>
              </a:solidFill>
            </p:spPr>
            <p:txBody>
              <a:bodyPr/>
              <a:lstStyle/>
              <a:p>
                <a:endParaRPr lang="en-VN" dirty="0"/>
              </a:p>
            </p:txBody>
          </p:sp>
          <p:sp>
            <p:nvSpPr>
              <p:cNvPr id="13" name="Freeform 8">
                <a:extLst>
                  <a:ext uri="{FF2B5EF4-FFF2-40B4-BE49-F238E27FC236}">
                    <a16:creationId xmlns:a16="http://schemas.microsoft.com/office/drawing/2014/main" id="{C41F96C0-1436-9746-B1EB-1BCA0321C4BB}"/>
                  </a:ext>
                </a:extLst>
              </p:cNvPr>
              <p:cNvSpPr/>
              <p:nvPr/>
            </p:nvSpPr>
            <p:spPr>
              <a:xfrm>
                <a:off x="-462204" y="0"/>
                <a:ext cx="30134581" cy="20116697"/>
              </a:xfrm>
              <a:custGeom>
                <a:avLst/>
                <a:gdLst/>
                <a:ahLst/>
                <a:cxnLst/>
                <a:rect l="l" t="t" r="r" b="b"/>
                <a:pathLst>
                  <a:path w="21450236" h="19751097">
                    <a:moveTo>
                      <a:pt x="21305458" y="19606316"/>
                    </a:moveTo>
                    <a:lnTo>
                      <a:pt x="21450236" y="19606316"/>
                    </a:lnTo>
                    <a:lnTo>
                      <a:pt x="21450236" y="19751097"/>
                    </a:lnTo>
                    <a:lnTo>
                      <a:pt x="21305458" y="19751097"/>
                    </a:lnTo>
                    <a:lnTo>
                      <a:pt x="21305458" y="19606316"/>
                    </a:lnTo>
                    <a:close/>
                    <a:moveTo>
                      <a:pt x="0" y="144780"/>
                    </a:moveTo>
                    <a:lnTo>
                      <a:pt x="144780" y="144780"/>
                    </a:lnTo>
                    <a:lnTo>
                      <a:pt x="144780" y="19606316"/>
                    </a:lnTo>
                    <a:lnTo>
                      <a:pt x="0" y="19606316"/>
                    </a:lnTo>
                    <a:lnTo>
                      <a:pt x="0" y="144780"/>
                    </a:lnTo>
                    <a:close/>
                    <a:moveTo>
                      <a:pt x="0" y="19606316"/>
                    </a:moveTo>
                    <a:lnTo>
                      <a:pt x="144780" y="19606316"/>
                    </a:lnTo>
                    <a:lnTo>
                      <a:pt x="144780" y="19751097"/>
                    </a:lnTo>
                    <a:lnTo>
                      <a:pt x="0" y="19751097"/>
                    </a:lnTo>
                    <a:lnTo>
                      <a:pt x="0" y="19606316"/>
                    </a:lnTo>
                    <a:close/>
                    <a:moveTo>
                      <a:pt x="21305458" y="144780"/>
                    </a:moveTo>
                    <a:lnTo>
                      <a:pt x="21450236" y="144780"/>
                    </a:lnTo>
                    <a:lnTo>
                      <a:pt x="21450236" y="19606316"/>
                    </a:lnTo>
                    <a:lnTo>
                      <a:pt x="21305458" y="19606316"/>
                    </a:lnTo>
                    <a:lnTo>
                      <a:pt x="21305458" y="144780"/>
                    </a:lnTo>
                    <a:close/>
                    <a:moveTo>
                      <a:pt x="144780" y="19606316"/>
                    </a:moveTo>
                    <a:lnTo>
                      <a:pt x="21305458" y="19606316"/>
                    </a:lnTo>
                    <a:lnTo>
                      <a:pt x="21305458" y="19751097"/>
                    </a:lnTo>
                    <a:lnTo>
                      <a:pt x="144780" y="19751097"/>
                    </a:lnTo>
                    <a:lnTo>
                      <a:pt x="144780" y="19606316"/>
                    </a:lnTo>
                    <a:close/>
                    <a:moveTo>
                      <a:pt x="21305458" y="0"/>
                    </a:moveTo>
                    <a:lnTo>
                      <a:pt x="21450236" y="0"/>
                    </a:lnTo>
                    <a:lnTo>
                      <a:pt x="21450236" y="144780"/>
                    </a:lnTo>
                    <a:lnTo>
                      <a:pt x="21305458" y="144780"/>
                    </a:lnTo>
                    <a:lnTo>
                      <a:pt x="21305458" y="0"/>
                    </a:lnTo>
                    <a:close/>
                    <a:moveTo>
                      <a:pt x="0" y="0"/>
                    </a:moveTo>
                    <a:lnTo>
                      <a:pt x="144780" y="0"/>
                    </a:lnTo>
                    <a:lnTo>
                      <a:pt x="144780" y="144780"/>
                    </a:lnTo>
                    <a:lnTo>
                      <a:pt x="0" y="144780"/>
                    </a:lnTo>
                    <a:lnTo>
                      <a:pt x="0" y="0"/>
                    </a:lnTo>
                    <a:close/>
                    <a:moveTo>
                      <a:pt x="144780" y="0"/>
                    </a:moveTo>
                    <a:lnTo>
                      <a:pt x="21305458" y="0"/>
                    </a:lnTo>
                    <a:lnTo>
                      <a:pt x="21305458" y="144780"/>
                    </a:lnTo>
                    <a:lnTo>
                      <a:pt x="144780" y="144780"/>
                    </a:lnTo>
                    <a:lnTo>
                      <a:pt x="144780" y="0"/>
                    </a:lnTo>
                    <a:close/>
                  </a:path>
                </a:pathLst>
              </a:custGeom>
              <a:solidFill>
                <a:srgbClr val="000000"/>
              </a:solidFill>
            </p:spPr>
          </p:sp>
        </p:grpSp>
      </p:grpSp>
      <p:sp>
        <p:nvSpPr>
          <p:cNvPr id="8" name="TextBox 7">
            <a:extLst>
              <a:ext uri="{FF2B5EF4-FFF2-40B4-BE49-F238E27FC236}">
                <a16:creationId xmlns:a16="http://schemas.microsoft.com/office/drawing/2014/main" id="{C9EC371F-046D-A84D-B936-CCD849089C08}"/>
              </a:ext>
            </a:extLst>
          </p:cNvPr>
          <p:cNvSpPr txBox="1"/>
          <p:nvPr/>
        </p:nvSpPr>
        <p:spPr>
          <a:xfrm>
            <a:off x="1927843" y="1096638"/>
            <a:ext cx="14778244" cy="830997"/>
          </a:xfrm>
          <a:prstGeom prst="rect">
            <a:avLst/>
          </a:prstGeom>
          <a:noFill/>
        </p:spPr>
        <p:txBody>
          <a:bodyPr wrap="square" rtlCol="0">
            <a:spAutoFit/>
          </a:bodyPr>
          <a:lstStyle/>
          <a:p>
            <a:r>
              <a:rPr lang="en-VN" sz="4800" b="1" dirty="0">
                <a:solidFill>
                  <a:srgbClr val="E54784"/>
                </a:solidFill>
                <a:latin typeface="Cambria" panose="02040503050406030204" pitchFamily="18" charset="0"/>
              </a:rPr>
              <a:t>1. Tìm hiểu một số quyền và bổn phận của trẻ em</a:t>
            </a:r>
          </a:p>
        </p:txBody>
      </p:sp>
      <p:pic>
        <p:nvPicPr>
          <p:cNvPr id="16" name="Picture 15">
            <a:extLst>
              <a:ext uri="{FF2B5EF4-FFF2-40B4-BE49-F238E27FC236}">
                <a16:creationId xmlns:a16="http://schemas.microsoft.com/office/drawing/2014/main" id="{2311D073-9DF1-934D-93E1-502C9F312C69}"/>
              </a:ext>
            </a:extLst>
          </p:cNvPr>
          <p:cNvPicPr>
            <a:picLocks noChangeAspect="1"/>
          </p:cNvPicPr>
          <p:nvPr/>
        </p:nvPicPr>
        <p:blipFill>
          <a:blip r:embed="rId3"/>
          <a:stretch>
            <a:fillRect/>
          </a:stretch>
        </p:blipFill>
        <p:spPr>
          <a:xfrm>
            <a:off x="1927843" y="2758632"/>
            <a:ext cx="7113719" cy="2768948"/>
          </a:xfrm>
          <a:prstGeom prst="rect">
            <a:avLst/>
          </a:prstGeom>
        </p:spPr>
      </p:pic>
      <p:sp>
        <p:nvSpPr>
          <p:cNvPr id="17" name="TextBox 16">
            <a:extLst>
              <a:ext uri="{FF2B5EF4-FFF2-40B4-BE49-F238E27FC236}">
                <a16:creationId xmlns:a16="http://schemas.microsoft.com/office/drawing/2014/main" id="{D2A6FAB2-D7DF-424C-88AC-7B354A4A7025}"/>
              </a:ext>
            </a:extLst>
          </p:cNvPr>
          <p:cNvSpPr txBox="1"/>
          <p:nvPr/>
        </p:nvSpPr>
        <p:spPr>
          <a:xfrm>
            <a:off x="2743200" y="1927635"/>
            <a:ext cx="11201400" cy="769441"/>
          </a:xfrm>
          <a:prstGeom prst="rect">
            <a:avLst/>
          </a:prstGeom>
          <a:noFill/>
        </p:spPr>
        <p:txBody>
          <a:bodyPr wrap="square" rtlCol="0">
            <a:spAutoFit/>
          </a:bodyPr>
          <a:lstStyle/>
          <a:p>
            <a:r>
              <a:rPr lang="en-VN" sz="4400" i="1" dirty="0">
                <a:latin typeface="Cambria" panose="02040503050406030204" pitchFamily="18" charset="0"/>
              </a:rPr>
              <a:t>a. Tìm hiểu một số quyền của trẻ em</a:t>
            </a:r>
          </a:p>
        </p:txBody>
      </p:sp>
      <p:pic>
        <p:nvPicPr>
          <p:cNvPr id="18" name="Picture 17">
            <a:extLst>
              <a:ext uri="{FF2B5EF4-FFF2-40B4-BE49-F238E27FC236}">
                <a16:creationId xmlns:a16="http://schemas.microsoft.com/office/drawing/2014/main" id="{65EB61FC-C064-5B4F-B733-2FA13B36CE13}"/>
              </a:ext>
            </a:extLst>
          </p:cNvPr>
          <p:cNvPicPr>
            <a:picLocks noChangeAspect="1"/>
          </p:cNvPicPr>
          <p:nvPr/>
        </p:nvPicPr>
        <p:blipFill rotWithShape="1">
          <a:blip r:embed="rId4"/>
          <a:srcRect t="5504" b="45362"/>
          <a:stretch/>
        </p:blipFill>
        <p:spPr>
          <a:xfrm>
            <a:off x="8905759" y="2741052"/>
            <a:ext cx="7443512" cy="2815542"/>
          </a:xfrm>
          <a:prstGeom prst="rect">
            <a:avLst/>
          </a:prstGeom>
        </p:spPr>
      </p:pic>
      <p:pic>
        <p:nvPicPr>
          <p:cNvPr id="19" name="Picture 18">
            <a:extLst>
              <a:ext uri="{FF2B5EF4-FFF2-40B4-BE49-F238E27FC236}">
                <a16:creationId xmlns:a16="http://schemas.microsoft.com/office/drawing/2014/main" id="{CECCD2EF-BF25-7544-909B-DB4577CF1CD1}"/>
              </a:ext>
            </a:extLst>
          </p:cNvPr>
          <p:cNvPicPr>
            <a:picLocks noChangeAspect="1"/>
          </p:cNvPicPr>
          <p:nvPr/>
        </p:nvPicPr>
        <p:blipFill rotWithShape="1">
          <a:blip r:embed="rId4"/>
          <a:srcRect t="54256"/>
          <a:stretch/>
        </p:blipFill>
        <p:spPr>
          <a:xfrm>
            <a:off x="1733145" y="5820357"/>
            <a:ext cx="7494486" cy="2639202"/>
          </a:xfrm>
          <a:prstGeom prst="rect">
            <a:avLst/>
          </a:prstGeom>
        </p:spPr>
      </p:pic>
      <p:sp>
        <p:nvSpPr>
          <p:cNvPr id="20" name="TextBox 19">
            <a:extLst>
              <a:ext uri="{FF2B5EF4-FFF2-40B4-BE49-F238E27FC236}">
                <a16:creationId xmlns:a16="http://schemas.microsoft.com/office/drawing/2014/main" id="{E7ACD74D-3FD9-BC4A-99CD-90D9A1A536A2}"/>
              </a:ext>
            </a:extLst>
          </p:cNvPr>
          <p:cNvSpPr txBox="1"/>
          <p:nvPr/>
        </p:nvSpPr>
        <p:spPr>
          <a:xfrm>
            <a:off x="9359664" y="6026012"/>
            <a:ext cx="7319962" cy="2862322"/>
          </a:xfrm>
          <a:prstGeom prst="rect">
            <a:avLst/>
          </a:prstGeom>
          <a:noFill/>
        </p:spPr>
        <p:txBody>
          <a:bodyPr wrap="square" rtlCol="0">
            <a:spAutoFit/>
          </a:bodyPr>
          <a:lstStyle/>
          <a:p>
            <a:r>
              <a:rPr lang="en-VN" sz="3600" b="1" dirty="0" smtClean="0">
                <a:latin typeface="Cambria" panose="02040503050406030204" pitchFamily="18" charset="0"/>
              </a:rPr>
              <a:t>THẢO LUẬN NHÓM ĐÔI </a:t>
            </a:r>
            <a:r>
              <a:rPr lang="en-VN" sz="3600" dirty="0" smtClean="0">
                <a:latin typeface="Cambria" panose="02040503050406030204" pitchFamily="18" charset="0"/>
              </a:rPr>
              <a:t>và </a:t>
            </a:r>
            <a:r>
              <a:rPr lang="en-VN" sz="3600" dirty="0">
                <a:latin typeface="Cambria" panose="02040503050406030204" pitchFamily="18" charset="0"/>
              </a:rPr>
              <a:t>cho biết:</a:t>
            </a:r>
          </a:p>
          <a:p>
            <a:pPr marL="571500" indent="-571500">
              <a:buFont typeface="Arial" panose="020B0604020202020204" pitchFamily="34" charset="0"/>
              <a:buChar char="•"/>
            </a:pPr>
            <a:r>
              <a:rPr lang="en-VN" sz="3600" dirty="0">
                <a:latin typeface="Cambria" panose="02040503050406030204" pitchFamily="18" charset="0"/>
              </a:rPr>
              <a:t>Các bạn trong tranh đang được hưởng những quyền gì?</a:t>
            </a:r>
          </a:p>
          <a:p>
            <a:pPr marL="571500" indent="-571500">
              <a:buFont typeface="Arial" panose="020B0604020202020204" pitchFamily="34" charset="0"/>
              <a:buChar char="•"/>
            </a:pPr>
            <a:r>
              <a:rPr lang="en-VN" sz="3600" dirty="0">
                <a:latin typeface="Cambria" panose="02040503050406030204" pitchFamily="18" charset="0"/>
              </a:rPr>
              <a:t>Em còn biết những quyền nào khác của trẻ em</a:t>
            </a:r>
          </a:p>
        </p:txBody>
      </p:sp>
    </p:spTree>
    <p:extLst>
      <p:ext uri="{BB962C8B-B14F-4D97-AF65-F5344CB8AC3E}">
        <p14:creationId xmlns:p14="http://schemas.microsoft.com/office/powerpoint/2010/main" val="19742364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dissolve">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dissolve">
                                      <p:cBhvr>
                                        <p:cTn id="18" dur="500"/>
                                        <p:tgtEl>
                                          <p:spTgt spid="16"/>
                                        </p:tgtEl>
                                      </p:cBhvr>
                                    </p:animEffect>
                                  </p:childTnLst>
                                </p:cTn>
                              </p:par>
                              <p:par>
                                <p:cTn id="19" presetID="9"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dissolve">
                                      <p:cBhvr>
                                        <p:cTn id="21" dur="500"/>
                                        <p:tgtEl>
                                          <p:spTgt spid="18"/>
                                        </p:tgtEl>
                                      </p:cBhvr>
                                    </p:animEffect>
                                  </p:childTnLst>
                                </p:cTn>
                              </p:par>
                              <p:par>
                                <p:cTn id="22" presetID="9" presetClass="entr" presetSubtype="0"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dissolve">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additive="base">
                                        <p:cTn id="29" dur="500" fill="hold"/>
                                        <p:tgtEl>
                                          <p:spTgt spid="20"/>
                                        </p:tgtEl>
                                        <p:attrNameLst>
                                          <p:attrName>ppt_x</p:attrName>
                                        </p:attrNameLst>
                                      </p:cBhvr>
                                      <p:tavLst>
                                        <p:tav tm="0">
                                          <p:val>
                                            <p:strVal val="#ppt_x"/>
                                          </p:val>
                                        </p:tav>
                                        <p:tav tm="100000">
                                          <p:val>
                                            <p:strVal val="#ppt_x"/>
                                          </p:val>
                                        </p:tav>
                                      </p:tavLst>
                                    </p:anim>
                                    <p:anim calcmode="lin" valueType="num">
                                      <p:cBhvr additive="base">
                                        <p:cTn id="3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7" grpId="0"/>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06638" y="-1743221"/>
            <a:ext cx="18494638" cy="12030221"/>
          </a:xfrm>
          <a:custGeom>
            <a:avLst/>
            <a:gdLst/>
            <a:ahLst/>
            <a:cxnLst/>
            <a:rect l="l" t="t" r="r" b="b"/>
            <a:pathLst>
              <a:path w="18494638" h="12030221">
                <a:moveTo>
                  <a:pt x="0" y="0"/>
                </a:moveTo>
                <a:lnTo>
                  <a:pt x="18494638" y="0"/>
                </a:lnTo>
                <a:lnTo>
                  <a:pt x="18494638" y="12030221"/>
                </a:lnTo>
                <a:lnTo>
                  <a:pt x="0" y="12030221"/>
                </a:lnTo>
                <a:lnTo>
                  <a:pt x="0" y="0"/>
                </a:lnTo>
                <a:close/>
              </a:path>
            </a:pathLst>
          </a:custGeom>
          <a:blipFill>
            <a:blip r:embed="rId2"/>
            <a:stretch>
              <a:fillRect l="-45908" r="-45908" b="-31594"/>
            </a:stretch>
          </a:blipFill>
        </p:spPr>
      </p:sp>
      <p:grpSp>
        <p:nvGrpSpPr>
          <p:cNvPr id="9" name="Group 8">
            <a:extLst>
              <a:ext uri="{FF2B5EF4-FFF2-40B4-BE49-F238E27FC236}">
                <a16:creationId xmlns:a16="http://schemas.microsoft.com/office/drawing/2014/main" id="{DA1B4BEF-6A54-5144-A9D3-A04207DC47CC}"/>
              </a:ext>
            </a:extLst>
          </p:cNvPr>
          <p:cNvGrpSpPr/>
          <p:nvPr/>
        </p:nvGrpSpPr>
        <p:grpSpPr>
          <a:xfrm>
            <a:off x="1036616" y="448486"/>
            <a:ext cx="16214767" cy="9390028"/>
            <a:chOff x="3640057" y="1280256"/>
            <a:chExt cx="11961533" cy="8322694"/>
          </a:xfrm>
        </p:grpSpPr>
        <p:grpSp>
          <p:nvGrpSpPr>
            <p:cNvPr id="10" name="Group 3">
              <a:extLst>
                <a:ext uri="{FF2B5EF4-FFF2-40B4-BE49-F238E27FC236}">
                  <a16:creationId xmlns:a16="http://schemas.microsoft.com/office/drawing/2014/main" id="{4AC5464C-37F4-5745-B76E-DD9C0CABE19C}"/>
                </a:ext>
              </a:extLst>
            </p:cNvPr>
            <p:cNvGrpSpPr/>
            <p:nvPr/>
          </p:nvGrpSpPr>
          <p:grpSpPr>
            <a:xfrm>
              <a:off x="3640057" y="1280256"/>
              <a:ext cx="11961533" cy="8322694"/>
              <a:chOff x="0" y="0"/>
              <a:chExt cx="24372770" cy="23428052"/>
            </a:xfrm>
          </p:grpSpPr>
          <p:sp>
            <p:nvSpPr>
              <p:cNvPr id="14" name="Freeform 4">
                <a:extLst>
                  <a:ext uri="{FF2B5EF4-FFF2-40B4-BE49-F238E27FC236}">
                    <a16:creationId xmlns:a16="http://schemas.microsoft.com/office/drawing/2014/main" id="{0122E997-AD7A-5540-8DAC-70228128674A}"/>
                  </a:ext>
                </a:extLst>
              </p:cNvPr>
              <p:cNvSpPr/>
              <p:nvPr/>
            </p:nvSpPr>
            <p:spPr>
              <a:xfrm>
                <a:off x="72390" y="72390"/>
                <a:ext cx="24227990" cy="23355662"/>
              </a:xfrm>
              <a:custGeom>
                <a:avLst/>
                <a:gdLst/>
                <a:ahLst/>
                <a:cxnLst/>
                <a:rect l="l" t="t" r="r" b="b"/>
                <a:pathLst>
                  <a:path w="24227990" h="22392716">
                    <a:moveTo>
                      <a:pt x="0" y="0"/>
                    </a:moveTo>
                    <a:lnTo>
                      <a:pt x="24227990" y="0"/>
                    </a:lnTo>
                    <a:lnTo>
                      <a:pt x="24227990" y="22392716"/>
                    </a:lnTo>
                    <a:lnTo>
                      <a:pt x="0" y="22392716"/>
                    </a:lnTo>
                    <a:lnTo>
                      <a:pt x="0" y="0"/>
                    </a:lnTo>
                    <a:close/>
                  </a:path>
                </a:pathLst>
              </a:custGeom>
              <a:solidFill>
                <a:schemeClr val="bg1"/>
              </a:solidFill>
              <a:ln>
                <a:solidFill>
                  <a:srgbClr val="C0D6E2"/>
                </a:solidFill>
              </a:ln>
            </p:spPr>
          </p:sp>
          <p:sp>
            <p:nvSpPr>
              <p:cNvPr id="15" name="Freeform 5">
                <a:extLst>
                  <a:ext uri="{FF2B5EF4-FFF2-40B4-BE49-F238E27FC236}">
                    <a16:creationId xmlns:a16="http://schemas.microsoft.com/office/drawing/2014/main" id="{D0ED8139-D582-9442-A0D1-9434F9C9DD44}"/>
                  </a:ext>
                </a:extLst>
              </p:cNvPr>
              <p:cNvSpPr/>
              <p:nvPr/>
            </p:nvSpPr>
            <p:spPr>
              <a:xfrm>
                <a:off x="0" y="0"/>
                <a:ext cx="24372770" cy="23355662"/>
              </a:xfrm>
              <a:custGeom>
                <a:avLst/>
                <a:gdLst/>
                <a:ahLst/>
                <a:cxnLst/>
                <a:rect l="l" t="t" r="r" b="b"/>
                <a:pathLst>
                  <a:path w="24372770" h="22537496">
                    <a:moveTo>
                      <a:pt x="24227989" y="22392715"/>
                    </a:moveTo>
                    <a:lnTo>
                      <a:pt x="24372770" y="22392715"/>
                    </a:lnTo>
                    <a:lnTo>
                      <a:pt x="24372770" y="22537496"/>
                    </a:lnTo>
                    <a:lnTo>
                      <a:pt x="24227989" y="22537496"/>
                    </a:lnTo>
                    <a:lnTo>
                      <a:pt x="24227989" y="22392715"/>
                    </a:lnTo>
                    <a:close/>
                    <a:moveTo>
                      <a:pt x="0" y="144780"/>
                    </a:moveTo>
                    <a:lnTo>
                      <a:pt x="144780" y="144780"/>
                    </a:lnTo>
                    <a:lnTo>
                      <a:pt x="144780" y="22392715"/>
                    </a:lnTo>
                    <a:lnTo>
                      <a:pt x="0" y="22392715"/>
                    </a:lnTo>
                    <a:lnTo>
                      <a:pt x="0" y="144780"/>
                    </a:lnTo>
                    <a:close/>
                    <a:moveTo>
                      <a:pt x="0" y="22392715"/>
                    </a:moveTo>
                    <a:lnTo>
                      <a:pt x="144780" y="22392715"/>
                    </a:lnTo>
                    <a:lnTo>
                      <a:pt x="144780" y="22537496"/>
                    </a:lnTo>
                    <a:lnTo>
                      <a:pt x="0" y="22537496"/>
                    </a:lnTo>
                    <a:lnTo>
                      <a:pt x="0" y="22392715"/>
                    </a:lnTo>
                    <a:close/>
                    <a:moveTo>
                      <a:pt x="24227989" y="144780"/>
                    </a:moveTo>
                    <a:lnTo>
                      <a:pt x="24372770" y="144780"/>
                    </a:lnTo>
                    <a:lnTo>
                      <a:pt x="24372770" y="22392715"/>
                    </a:lnTo>
                    <a:lnTo>
                      <a:pt x="24227989" y="22392715"/>
                    </a:lnTo>
                    <a:lnTo>
                      <a:pt x="24227989" y="144780"/>
                    </a:lnTo>
                    <a:close/>
                    <a:moveTo>
                      <a:pt x="144780" y="22392715"/>
                    </a:moveTo>
                    <a:lnTo>
                      <a:pt x="24227989" y="22392715"/>
                    </a:lnTo>
                    <a:lnTo>
                      <a:pt x="24227989" y="22537496"/>
                    </a:lnTo>
                    <a:lnTo>
                      <a:pt x="144780" y="22537496"/>
                    </a:lnTo>
                    <a:lnTo>
                      <a:pt x="144780" y="22392715"/>
                    </a:lnTo>
                    <a:close/>
                    <a:moveTo>
                      <a:pt x="24227989" y="0"/>
                    </a:moveTo>
                    <a:lnTo>
                      <a:pt x="24372770" y="0"/>
                    </a:lnTo>
                    <a:lnTo>
                      <a:pt x="24372770" y="144780"/>
                    </a:lnTo>
                    <a:lnTo>
                      <a:pt x="24227989" y="144780"/>
                    </a:lnTo>
                    <a:lnTo>
                      <a:pt x="24227989" y="0"/>
                    </a:lnTo>
                    <a:close/>
                    <a:moveTo>
                      <a:pt x="0" y="0"/>
                    </a:moveTo>
                    <a:lnTo>
                      <a:pt x="144780" y="0"/>
                    </a:lnTo>
                    <a:lnTo>
                      <a:pt x="144780" y="144780"/>
                    </a:lnTo>
                    <a:lnTo>
                      <a:pt x="0" y="144780"/>
                    </a:lnTo>
                    <a:lnTo>
                      <a:pt x="0" y="0"/>
                    </a:lnTo>
                    <a:close/>
                    <a:moveTo>
                      <a:pt x="144780" y="0"/>
                    </a:moveTo>
                    <a:lnTo>
                      <a:pt x="24227989" y="0"/>
                    </a:lnTo>
                    <a:lnTo>
                      <a:pt x="24227989" y="144780"/>
                    </a:lnTo>
                    <a:lnTo>
                      <a:pt x="144780" y="144780"/>
                    </a:lnTo>
                    <a:lnTo>
                      <a:pt x="144780" y="0"/>
                    </a:lnTo>
                    <a:close/>
                  </a:path>
                </a:pathLst>
              </a:custGeom>
              <a:solidFill>
                <a:srgbClr val="000000"/>
              </a:solidFill>
            </p:spPr>
          </p:sp>
        </p:grpSp>
        <p:grpSp>
          <p:nvGrpSpPr>
            <p:cNvPr id="11" name="Group 6">
              <a:extLst>
                <a:ext uri="{FF2B5EF4-FFF2-40B4-BE49-F238E27FC236}">
                  <a16:creationId xmlns:a16="http://schemas.microsoft.com/office/drawing/2014/main" id="{99B4041F-4D5B-C24A-A369-83AADCBA6DB5}"/>
                </a:ext>
              </a:extLst>
            </p:cNvPr>
            <p:cNvGrpSpPr/>
            <p:nvPr/>
          </p:nvGrpSpPr>
          <p:grpSpPr>
            <a:xfrm>
              <a:off x="3943383" y="1638300"/>
              <a:ext cx="11354877" cy="7580083"/>
              <a:chOff x="-462204" y="0"/>
              <a:chExt cx="30134581" cy="20116697"/>
            </a:xfrm>
          </p:grpSpPr>
          <p:sp>
            <p:nvSpPr>
              <p:cNvPr id="12" name="Freeform 7">
                <a:extLst>
                  <a:ext uri="{FF2B5EF4-FFF2-40B4-BE49-F238E27FC236}">
                    <a16:creationId xmlns:a16="http://schemas.microsoft.com/office/drawing/2014/main" id="{75C7B17C-42DB-EA48-87FE-944E52F2973A}"/>
                  </a:ext>
                </a:extLst>
              </p:cNvPr>
              <p:cNvSpPr/>
              <p:nvPr/>
            </p:nvSpPr>
            <p:spPr>
              <a:xfrm>
                <a:off x="-462196" y="70388"/>
                <a:ext cx="29777735" cy="19606318"/>
              </a:xfrm>
              <a:custGeom>
                <a:avLst/>
                <a:gdLst/>
                <a:ahLst/>
                <a:cxnLst/>
                <a:rect l="l" t="t" r="r" b="b"/>
                <a:pathLst>
                  <a:path w="21305457" h="19606317">
                    <a:moveTo>
                      <a:pt x="0" y="0"/>
                    </a:moveTo>
                    <a:lnTo>
                      <a:pt x="21305457" y="0"/>
                    </a:lnTo>
                    <a:lnTo>
                      <a:pt x="21305457" y="19606317"/>
                    </a:lnTo>
                    <a:lnTo>
                      <a:pt x="0" y="19606317"/>
                    </a:lnTo>
                    <a:lnTo>
                      <a:pt x="0" y="0"/>
                    </a:lnTo>
                    <a:close/>
                  </a:path>
                </a:pathLst>
              </a:custGeom>
              <a:solidFill>
                <a:srgbClr val="FFFFFF"/>
              </a:solidFill>
            </p:spPr>
            <p:txBody>
              <a:bodyPr/>
              <a:lstStyle/>
              <a:p>
                <a:endParaRPr lang="en-VN" dirty="0"/>
              </a:p>
            </p:txBody>
          </p:sp>
          <p:sp>
            <p:nvSpPr>
              <p:cNvPr id="13" name="Freeform 8">
                <a:extLst>
                  <a:ext uri="{FF2B5EF4-FFF2-40B4-BE49-F238E27FC236}">
                    <a16:creationId xmlns:a16="http://schemas.microsoft.com/office/drawing/2014/main" id="{C41F96C0-1436-9746-B1EB-1BCA0321C4BB}"/>
                  </a:ext>
                </a:extLst>
              </p:cNvPr>
              <p:cNvSpPr/>
              <p:nvPr/>
            </p:nvSpPr>
            <p:spPr>
              <a:xfrm>
                <a:off x="-462204" y="0"/>
                <a:ext cx="30134581" cy="20116697"/>
              </a:xfrm>
              <a:custGeom>
                <a:avLst/>
                <a:gdLst/>
                <a:ahLst/>
                <a:cxnLst/>
                <a:rect l="l" t="t" r="r" b="b"/>
                <a:pathLst>
                  <a:path w="21450236" h="19751097">
                    <a:moveTo>
                      <a:pt x="21305458" y="19606316"/>
                    </a:moveTo>
                    <a:lnTo>
                      <a:pt x="21450236" y="19606316"/>
                    </a:lnTo>
                    <a:lnTo>
                      <a:pt x="21450236" y="19751097"/>
                    </a:lnTo>
                    <a:lnTo>
                      <a:pt x="21305458" y="19751097"/>
                    </a:lnTo>
                    <a:lnTo>
                      <a:pt x="21305458" y="19606316"/>
                    </a:lnTo>
                    <a:close/>
                    <a:moveTo>
                      <a:pt x="0" y="144780"/>
                    </a:moveTo>
                    <a:lnTo>
                      <a:pt x="144780" y="144780"/>
                    </a:lnTo>
                    <a:lnTo>
                      <a:pt x="144780" y="19606316"/>
                    </a:lnTo>
                    <a:lnTo>
                      <a:pt x="0" y="19606316"/>
                    </a:lnTo>
                    <a:lnTo>
                      <a:pt x="0" y="144780"/>
                    </a:lnTo>
                    <a:close/>
                    <a:moveTo>
                      <a:pt x="0" y="19606316"/>
                    </a:moveTo>
                    <a:lnTo>
                      <a:pt x="144780" y="19606316"/>
                    </a:lnTo>
                    <a:lnTo>
                      <a:pt x="144780" y="19751097"/>
                    </a:lnTo>
                    <a:lnTo>
                      <a:pt x="0" y="19751097"/>
                    </a:lnTo>
                    <a:lnTo>
                      <a:pt x="0" y="19606316"/>
                    </a:lnTo>
                    <a:close/>
                    <a:moveTo>
                      <a:pt x="21305458" y="144780"/>
                    </a:moveTo>
                    <a:lnTo>
                      <a:pt x="21450236" y="144780"/>
                    </a:lnTo>
                    <a:lnTo>
                      <a:pt x="21450236" y="19606316"/>
                    </a:lnTo>
                    <a:lnTo>
                      <a:pt x="21305458" y="19606316"/>
                    </a:lnTo>
                    <a:lnTo>
                      <a:pt x="21305458" y="144780"/>
                    </a:lnTo>
                    <a:close/>
                    <a:moveTo>
                      <a:pt x="144780" y="19606316"/>
                    </a:moveTo>
                    <a:lnTo>
                      <a:pt x="21305458" y="19606316"/>
                    </a:lnTo>
                    <a:lnTo>
                      <a:pt x="21305458" y="19751097"/>
                    </a:lnTo>
                    <a:lnTo>
                      <a:pt x="144780" y="19751097"/>
                    </a:lnTo>
                    <a:lnTo>
                      <a:pt x="144780" y="19606316"/>
                    </a:lnTo>
                    <a:close/>
                    <a:moveTo>
                      <a:pt x="21305458" y="0"/>
                    </a:moveTo>
                    <a:lnTo>
                      <a:pt x="21450236" y="0"/>
                    </a:lnTo>
                    <a:lnTo>
                      <a:pt x="21450236" y="144780"/>
                    </a:lnTo>
                    <a:lnTo>
                      <a:pt x="21305458" y="144780"/>
                    </a:lnTo>
                    <a:lnTo>
                      <a:pt x="21305458" y="0"/>
                    </a:lnTo>
                    <a:close/>
                    <a:moveTo>
                      <a:pt x="0" y="0"/>
                    </a:moveTo>
                    <a:lnTo>
                      <a:pt x="144780" y="0"/>
                    </a:lnTo>
                    <a:lnTo>
                      <a:pt x="144780" y="144780"/>
                    </a:lnTo>
                    <a:lnTo>
                      <a:pt x="0" y="144780"/>
                    </a:lnTo>
                    <a:lnTo>
                      <a:pt x="0" y="0"/>
                    </a:lnTo>
                    <a:close/>
                    <a:moveTo>
                      <a:pt x="144780" y="0"/>
                    </a:moveTo>
                    <a:lnTo>
                      <a:pt x="21305458" y="0"/>
                    </a:lnTo>
                    <a:lnTo>
                      <a:pt x="21305458" y="144780"/>
                    </a:lnTo>
                    <a:lnTo>
                      <a:pt x="144780" y="144780"/>
                    </a:lnTo>
                    <a:lnTo>
                      <a:pt x="144780" y="0"/>
                    </a:lnTo>
                    <a:close/>
                  </a:path>
                </a:pathLst>
              </a:custGeom>
              <a:solidFill>
                <a:srgbClr val="000000"/>
              </a:solidFill>
            </p:spPr>
          </p:sp>
        </p:grpSp>
      </p:grpSp>
      <p:sp>
        <p:nvSpPr>
          <p:cNvPr id="8" name="TextBox 7">
            <a:extLst>
              <a:ext uri="{FF2B5EF4-FFF2-40B4-BE49-F238E27FC236}">
                <a16:creationId xmlns:a16="http://schemas.microsoft.com/office/drawing/2014/main" id="{C9EC371F-046D-A84D-B936-CCD849089C08}"/>
              </a:ext>
            </a:extLst>
          </p:cNvPr>
          <p:cNvSpPr txBox="1"/>
          <p:nvPr/>
        </p:nvSpPr>
        <p:spPr>
          <a:xfrm>
            <a:off x="1927843" y="1096638"/>
            <a:ext cx="14778244" cy="830997"/>
          </a:xfrm>
          <a:prstGeom prst="rect">
            <a:avLst/>
          </a:prstGeom>
          <a:noFill/>
        </p:spPr>
        <p:txBody>
          <a:bodyPr wrap="square" rtlCol="0">
            <a:spAutoFit/>
          </a:bodyPr>
          <a:lstStyle/>
          <a:p>
            <a:r>
              <a:rPr lang="en-VN" sz="4800" b="1" dirty="0">
                <a:solidFill>
                  <a:srgbClr val="E54784"/>
                </a:solidFill>
                <a:latin typeface="Cambria" panose="02040503050406030204" pitchFamily="18" charset="0"/>
              </a:rPr>
              <a:t>1. Tìm hiểu một số quyền và bổn phận của trẻ em</a:t>
            </a:r>
          </a:p>
        </p:txBody>
      </p:sp>
      <p:pic>
        <p:nvPicPr>
          <p:cNvPr id="16" name="Picture 15">
            <a:extLst>
              <a:ext uri="{FF2B5EF4-FFF2-40B4-BE49-F238E27FC236}">
                <a16:creationId xmlns:a16="http://schemas.microsoft.com/office/drawing/2014/main" id="{2311D073-9DF1-934D-93E1-502C9F312C69}"/>
              </a:ext>
            </a:extLst>
          </p:cNvPr>
          <p:cNvPicPr>
            <a:picLocks noChangeAspect="1"/>
          </p:cNvPicPr>
          <p:nvPr/>
        </p:nvPicPr>
        <p:blipFill>
          <a:blip r:embed="rId3"/>
          <a:stretch>
            <a:fillRect/>
          </a:stretch>
        </p:blipFill>
        <p:spPr>
          <a:xfrm>
            <a:off x="1895186" y="2980186"/>
            <a:ext cx="4952382" cy="1927668"/>
          </a:xfrm>
          <a:prstGeom prst="rect">
            <a:avLst/>
          </a:prstGeom>
        </p:spPr>
      </p:pic>
      <p:sp>
        <p:nvSpPr>
          <p:cNvPr id="17" name="TextBox 16">
            <a:extLst>
              <a:ext uri="{FF2B5EF4-FFF2-40B4-BE49-F238E27FC236}">
                <a16:creationId xmlns:a16="http://schemas.microsoft.com/office/drawing/2014/main" id="{D2A6FAB2-D7DF-424C-88AC-7B354A4A7025}"/>
              </a:ext>
            </a:extLst>
          </p:cNvPr>
          <p:cNvSpPr txBox="1"/>
          <p:nvPr/>
        </p:nvSpPr>
        <p:spPr>
          <a:xfrm>
            <a:off x="2743200" y="1927635"/>
            <a:ext cx="11201400" cy="769441"/>
          </a:xfrm>
          <a:prstGeom prst="rect">
            <a:avLst/>
          </a:prstGeom>
          <a:noFill/>
        </p:spPr>
        <p:txBody>
          <a:bodyPr wrap="square" rtlCol="0">
            <a:spAutoFit/>
          </a:bodyPr>
          <a:lstStyle/>
          <a:p>
            <a:r>
              <a:rPr lang="en-VN" sz="4400" i="1" dirty="0">
                <a:latin typeface="Cambria" panose="02040503050406030204" pitchFamily="18" charset="0"/>
              </a:rPr>
              <a:t>a. Tìm hiểu một số quyền của trẻ em</a:t>
            </a:r>
          </a:p>
        </p:txBody>
      </p:sp>
      <p:pic>
        <p:nvPicPr>
          <p:cNvPr id="18" name="Picture 17">
            <a:extLst>
              <a:ext uri="{FF2B5EF4-FFF2-40B4-BE49-F238E27FC236}">
                <a16:creationId xmlns:a16="http://schemas.microsoft.com/office/drawing/2014/main" id="{65EB61FC-C064-5B4F-B733-2FA13B36CE13}"/>
              </a:ext>
            </a:extLst>
          </p:cNvPr>
          <p:cNvPicPr>
            <a:picLocks noChangeAspect="1"/>
          </p:cNvPicPr>
          <p:nvPr/>
        </p:nvPicPr>
        <p:blipFill rotWithShape="1">
          <a:blip r:embed="rId4"/>
          <a:srcRect t="5504" b="45362"/>
          <a:stretch/>
        </p:blipFill>
        <p:spPr>
          <a:xfrm>
            <a:off x="6825797" y="2985107"/>
            <a:ext cx="5096217" cy="1927667"/>
          </a:xfrm>
          <a:prstGeom prst="rect">
            <a:avLst/>
          </a:prstGeom>
        </p:spPr>
      </p:pic>
      <p:pic>
        <p:nvPicPr>
          <p:cNvPr id="19" name="Picture 18">
            <a:extLst>
              <a:ext uri="{FF2B5EF4-FFF2-40B4-BE49-F238E27FC236}">
                <a16:creationId xmlns:a16="http://schemas.microsoft.com/office/drawing/2014/main" id="{CECCD2EF-BF25-7544-909B-DB4577CF1CD1}"/>
              </a:ext>
            </a:extLst>
          </p:cNvPr>
          <p:cNvPicPr>
            <a:picLocks noChangeAspect="1"/>
          </p:cNvPicPr>
          <p:nvPr/>
        </p:nvPicPr>
        <p:blipFill rotWithShape="1">
          <a:blip r:embed="rId4"/>
          <a:srcRect t="54256" r="4865"/>
          <a:stretch/>
        </p:blipFill>
        <p:spPr>
          <a:xfrm>
            <a:off x="11913838" y="3072023"/>
            <a:ext cx="4711431" cy="1743994"/>
          </a:xfrm>
          <a:prstGeom prst="rect">
            <a:avLst/>
          </a:prstGeom>
        </p:spPr>
      </p:pic>
      <p:sp>
        <p:nvSpPr>
          <p:cNvPr id="3" name="TextBox 2">
            <a:extLst>
              <a:ext uri="{FF2B5EF4-FFF2-40B4-BE49-F238E27FC236}">
                <a16:creationId xmlns:a16="http://schemas.microsoft.com/office/drawing/2014/main" id="{49B4C2C4-3201-044A-A29C-A4A1CF24553B}"/>
              </a:ext>
            </a:extLst>
          </p:cNvPr>
          <p:cNvSpPr txBox="1"/>
          <p:nvPr/>
        </p:nvSpPr>
        <p:spPr>
          <a:xfrm>
            <a:off x="1676400" y="5652753"/>
            <a:ext cx="12115800" cy="3416320"/>
          </a:xfrm>
          <a:prstGeom prst="rect">
            <a:avLst/>
          </a:prstGeom>
          <a:noFill/>
        </p:spPr>
        <p:txBody>
          <a:bodyPr wrap="square" rtlCol="0">
            <a:spAutoFit/>
          </a:bodyPr>
          <a:lstStyle/>
          <a:p>
            <a:r>
              <a:rPr lang="vi-VN" sz="3600" dirty="0">
                <a:latin typeface="Cambria" panose="02040503050406030204" pitchFamily="18" charset="0"/>
              </a:rPr>
              <a:t>1. Quyền khai sinh</a:t>
            </a:r>
          </a:p>
          <a:p>
            <a:r>
              <a:rPr lang="vi-VN" sz="3600" dirty="0">
                <a:latin typeface="Cambria" panose="02040503050406030204" pitchFamily="18" charset="0"/>
              </a:rPr>
              <a:t>2. Quyền được chăm sóc sức khỏe</a:t>
            </a:r>
          </a:p>
          <a:p>
            <a:r>
              <a:rPr lang="vi-VN" sz="3600" dirty="0">
                <a:latin typeface="Cambria" panose="02040503050406030204" pitchFamily="18" charset="0"/>
              </a:rPr>
              <a:t>3. Quyền được giáo dục, học tập và phát triển năng khiếu</a:t>
            </a:r>
          </a:p>
          <a:p>
            <a:r>
              <a:rPr lang="vi-VN" sz="3600" dirty="0">
                <a:latin typeface="Cambria" panose="02040503050406030204" pitchFamily="18" charset="0"/>
              </a:rPr>
              <a:t>4. Quyền được bảo vệ để không bị bạo lực, bỏ rơi, bỏ mặc</a:t>
            </a:r>
          </a:p>
          <a:p>
            <a:r>
              <a:rPr lang="vi-VN" sz="3600" dirty="0">
                <a:latin typeface="Cambria" panose="02040503050406030204" pitchFamily="18" charset="0"/>
              </a:rPr>
              <a:t>5. Quyền được vui chơi, giải trí</a:t>
            </a:r>
          </a:p>
          <a:p>
            <a:r>
              <a:rPr lang="vi-VN" sz="3600" dirty="0">
                <a:latin typeface="Cambria" panose="02040503050406030204" pitchFamily="18" charset="0"/>
              </a:rPr>
              <a:t>6. Quyền được bày tỏ ý kiến và hội họp</a:t>
            </a:r>
          </a:p>
        </p:txBody>
      </p:sp>
      <p:sp>
        <p:nvSpPr>
          <p:cNvPr id="21" name="Freeform 6">
            <a:extLst>
              <a:ext uri="{FF2B5EF4-FFF2-40B4-BE49-F238E27FC236}">
                <a16:creationId xmlns:a16="http://schemas.microsoft.com/office/drawing/2014/main" id="{AB317ADC-25A2-6D49-88B1-0498CB591B04}"/>
              </a:ext>
            </a:extLst>
          </p:cNvPr>
          <p:cNvSpPr/>
          <p:nvPr/>
        </p:nvSpPr>
        <p:spPr>
          <a:xfrm>
            <a:off x="12645469" y="6147879"/>
            <a:ext cx="5296971" cy="4036568"/>
          </a:xfrm>
          <a:custGeom>
            <a:avLst/>
            <a:gdLst/>
            <a:ahLst/>
            <a:cxnLst/>
            <a:rect l="l" t="t" r="r" b="b"/>
            <a:pathLst>
              <a:path w="9573941" h="8229600">
                <a:moveTo>
                  <a:pt x="0" y="0"/>
                </a:moveTo>
                <a:lnTo>
                  <a:pt x="9573940" y="0"/>
                </a:lnTo>
                <a:lnTo>
                  <a:pt x="9573940" y="8229600"/>
                </a:lnTo>
                <a:lnTo>
                  <a:pt x="0" y="8229600"/>
                </a:lnTo>
                <a:lnTo>
                  <a:pt x="0" y="0"/>
                </a:lnTo>
                <a:close/>
              </a:path>
            </a:pathLst>
          </a:custGeom>
          <a:blipFill>
            <a:blip r:embed="rId5"/>
            <a:stretch>
              <a:fillRect/>
            </a:stretch>
          </a:blipFill>
        </p:spPr>
      </p:sp>
    </p:spTree>
    <p:extLst>
      <p:ext uri="{BB962C8B-B14F-4D97-AF65-F5344CB8AC3E}">
        <p14:creationId xmlns:p14="http://schemas.microsoft.com/office/powerpoint/2010/main" val="32087109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75C8CB"/>
        </a:solidFill>
        <a:effectLst/>
      </p:bgPr>
    </p:bg>
    <p:spTree>
      <p:nvGrpSpPr>
        <p:cNvPr id="1" name=""/>
        <p:cNvGrpSpPr/>
        <p:nvPr/>
      </p:nvGrpSpPr>
      <p:grpSpPr>
        <a:xfrm>
          <a:off x="0" y="0"/>
          <a:ext cx="0" cy="0"/>
          <a:chOff x="0" y="0"/>
          <a:chExt cx="0" cy="0"/>
        </a:xfrm>
      </p:grpSpPr>
      <p:sp>
        <p:nvSpPr>
          <p:cNvPr id="11" name="Freeform 2">
            <a:extLst>
              <a:ext uri="{FF2B5EF4-FFF2-40B4-BE49-F238E27FC236}">
                <a16:creationId xmlns:a16="http://schemas.microsoft.com/office/drawing/2014/main" id="{8F002ED6-5DAB-FB4A-A450-60946123E0D2}"/>
              </a:ext>
            </a:extLst>
          </p:cNvPr>
          <p:cNvSpPr/>
          <p:nvPr/>
        </p:nvSpPr>
        <p:spPr>
          <a:xfrm>
            <a:off x="-206638" y="-1743221"/>
            <a:ext cx="18494638" cy="12030221"/>
          </a:xfrm>
          <a:custGeom>
            <a:avLst/>
            <a:gdLst/>
            <a:ahLst/>
            <a:cxnLst/>
            <a:rect l="l" t="t" r="r" b="b"/>
            <a:pathLst>
              <a:path w="18494638" h="12030221">
                <a:moveTo>
                  <a:pt x="0" y="0"/>
                </a:moveTo>
                <a:lnTo>
                  <a:pt x="18494638" y="0"/>
                </a:lnTo>
                <a:lnTo>
                  <a:pt x="18494638" y="12030221"/>
                </a:lnTo>
                <a:lnTo>
                  <a:pt x="0" y="12030221"/>
                </a:lnTo>
                <a:lnTo>
                  <a:pt x="0" y="0"/>
                </a:lnTo>
                <a:close/>
              </a:path>
            </a:pathLst>
          </a:custGeom>
          <a:blipFill>
            <a:blip r:embed="rId2"/>
            <a:stretch>
              <a:fillRect l="-45908" r="-45908" b="-31594"/>
            </a:stretch>
          </a:blipFill>
        </p:spPr>
      </p:sp>
      <p:sp>
        <p:nvSpPr>
          <p:cNvPr id="2" name="Freeform 2"/>
          <p:cNvSpPr/>
          <p:nvPr/>
        </p:nvSpPr>
        <p:spPr>
          <a:xfrm>
            <a:off x="1210390" y="342900"/>
            <a:ext cx="14867809" cy="7179590"/>
          </a:xfrm>
          <a:custGeom>
            <a:avLst/>
            <a:gdLst/>
            <a:ahLst/>
            <a:cxnLst/>
            <a:rect l="l" t="t" r="r" b="b"/>
            <a:pathLst>
              <a:path w="11834140" h="7914081">
                <a:moveTo>
                  <a:pt x="0" y="0"/>
                </a:moveTo>
                <a:lnTo>
                  <a:pt x="11834140" y="0"/>
                </a:lnTo>
                <a:lnTo>
                  <a:pt x="11834140" y="7914081"/>
                </a:lnTo>
                <a:lnTo>
                  <a:pt x="0" y="7914081"/>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9" name="TextBox 3">
            <a:extLst>
              <a:ext uri="{FF2B5EF4-FFF2-40B4-BE49-F238E27FC236}">
                <a16:creationId xmlns:a16="http://schemas.microsoft.com/office/drawing/2014/main" id="{865CDD6A-DAC8-5645-B1DD-937C7D1C3571}"/>
              </a:ext>
            </a:extLst>
          </p:cNvPr>
          <p:cNvSpPr txBox="1"/>
          <p:nvPr/>
        </p:nvSpPr>
        <p:spPr>
          <a:xfrm>
            <a:off x="1499400" y="1373923"/>
            <a:ext cx="14289788" cy="4985980"/>
          </a:xfrm>
          <a:prstGeom prst="rect">
            <a:avLst/>
          </a:prstGeom>
        </p:spPr>
        <p:txBody>
          <a:bodyPr wrap="square" lIns="0" tIns="0" rIns="0" bIns="0" rtlCol="0" anchor="t">
            <a:spAutoFit/>
          </a:bodyPr>
          <a:lstStyle/>
          <a:p>
            <a:pPr algn="just"/>
            <a:r>
              <a:rPr lang="en-US" sz="3600" dirty="0" err="1">
                <a:latin typeface="Cambria" panose="02040503050406030204" pitchFamily="18" charset="0"/>
              </a:rPr>
              <a:t>Quyền</a:t>
            </a:r>
            <a:r>
              <a:rPr lang="en-US" sz="3600" dirty="0">
                <a:latin typeface="Cambria" panose="02040503050406030204" pitchFamily="18" charset="0"/>
              </a:rPr>
              <a:t> </a:t>
            </a:r>
            <a:r>
              <a:rPr lang="en-US" sz="3600" dirty="0" err="1">
                <a:latin typeface="Cambria" panose="02040503050406030204" pitchFamily="18" charset="0"/>
              </a:rPr>
              <a:t>trẻ</a:t>
            </a:r>
            <a:r>
              <a:rPr lang="en-US" sz="3600" dirty="0">
                <a:latin typeface="Cambria" panose="02040503050406030204" pitchFamily="18" charset="0"/>
              </a:rPr>
              <a:t> </a:t>
            </a:r>
            <a:r>
              <a:rPr lang="en-US" sz="3600" dirty="0" err="1">
                <a:latin typeface="Cambria" panose="02040503050406030204" pitchFamily="18" charset="0"/>
              </a:rPr>
              <a:t>em</a:t>
            </a:r>
            <a:r>
              <a:rPr lang="en-US" sz="3600" dirty="0">
                <a:latin typeface="Cambria" panose="02040503050406030204" pitchFamily="18" charset="0"/>
              </a:rPr>
              <a:t> </a:t>
            </a:r>
            <a:r>
              <a:rPr lang="en-US" sz="3600" dirty="0" err="1">
                <a:latin typeface="Cambria" panose="02040503050406030204" pitchFamily="18" charset="0"/>
              </a:rPr>
              <a:t>là</a:t>
            </a:r>
            <a:r>
              <a:rPr lang="en-US" sz="3600" dirty="0">
                <a:latin typeface="Cambria" panose="02040503050406030204" pitchFamily="18" charset="0"/>
              </a:rPr>
              <a:t> </a:t>
            </a:r>
            <a:r>
              <a:rPr lang="en-US" sz="3600" dirty="0" err="1">
                <a:latin typeface="Cambria" panose="02040503050406030204" pitchFamily="18" charset="0"/>
              </a:rPr>
              <a:t>tất</a:t>
            </a:r>
            <a:r>
              <a:rPr lang="en-US" sz="3600" dirty="0">
                <a:latin typeface="Cambria" panose="02040503050406030204" pitchFamily="18" charset="0"/>
              </a:rPr>
              <a:t> </a:t>
            </a:r>
            <a:r>
              <a:rPr lang="en-US" sz="3600" dirty="0" err="1">
                <a:latin typeface="Cambria" panose="02040503050406030204" pitchFamily="18" charset="0"/>
              </a:rPr>
              <a:t>cả</a:t>
            </a:r>
            <a:r>
              <a:rPr lang="en-US" sz="3600" dirty="0">
                <a:latin typeface="Cambria" panose="02040503050406030204" pitchFamily="18" charset="0"/>
              </a:rPr>
              <a:t> </a:t>
            </a:r>
            <a:r>
              <a:rPr lang="en-US" sz="3600" dirty="0" err="1">
                <a:latin typeface="Cambria" panose="02040503050406030204" pitchFamily="18" charset="0"/>
              </a:rPr>
              <a:t>những</a:t>
            </a:r>
            <a:r>
              <a:rPr lang="en-US" sz="3600" dirty="0">
                <a:latin typeface="Cambria" panose="02040503050406030204" pitchFamily="18" charset="0"/>
              </a:rPr>
              <a:t> </a:t>
            </a:r>
            <a:r>
              <a:rPr lang="en-US" sz="3600" dirty="0" err="1">
                <a:latin typeface="Cambria" panose="02040503050406030204" pitchFamily="18" charset="0"/>
              </a:rPr>
              <a:t>gì</a:t>
            </a:r>
            <a:r>
              <a:rPr lang="en-US" sz="3600" dirty="0">
                <a:latin typeface="Cambria" panose="02040503050406030204" pitchFamily="18" charset="0"/>
              </a:rPr>
              <a:t> </a:t>
            </a:r>
            <a:r>
              <a:rPr lang="en-US" sz="3600" dirty="0" err="1">
                <a:latin typeface="Cambria" panose="02040503050406030204" pitchFamily="18" charset="0"/>
              </a:rPr>
              <a:t>trẻ</a:t>
            </a:r>
            <a:r>
              <a:rPr lang="en-US" sz="3600" dirty="0">
                <a:latin typeface="Cambria" panose="02040503050406030204" pitchFamily="18" charset="0"/>
              </a:rPr>
              <a:t> </a:t>
            </a:r>
            <a:r>
              <a:rPr lang="en-US" sz="3600" dirty="0" err="1">
                <a:latin typeface="Cambria" panose="02040503050406030204" pitchFamily="18" charset="0"/>
              </a:rPr>
              <a:t>em</a:t>
            </a:r>
            <a:r>
              <a:rPr lang="en-US" sz="3600" dirty="0">
                <a:latin typeface="Cambria" panose="02040503050406030204" pitchFamily="18" charset="0"/>
              </a:rPr>
              <a:t> </a:t>
            </a:r>
            <a:r>
              <a:rPr lang="en-US" sz="3600" dirty="0" err="1">
                <a:latin typeface="Cambria" panose="02040503050406030204" pitchFamily="18" charset="0"/>
              </a:rPr>
              <a:t>cần</a:t>
            </a:r>
            <a:r>
              <a:rPr lang="en-US" sz="3600" dirty="0">
                <a:latin typeface="Cambria" panose="02040503050406030204" pitchFamily="18" charset="0"/>
              </a:rPr>
              <a:t> </a:t>
            </a:r>
            <a:r>
              <a:rPr lang="en-US" sz="3600" dirty="0" err="1">
                <a:latin typeface="Cambria" panose="02040503050406030204" pitchFamily="18" charset="0"/>
              </a:rPr>
              <a:t>có</a:t>
            </a:r>
            <a:r>
              <a:rPr lang="en-US" sz="3600" dirty="0">
                <a:latin typeface="Cambria" panose="02040503050406030204" pitchFamily="18" charset="0"/>
              </a:rPr>
              <a:t> </a:t>
            </a:r>
            <a:r>
              <a:rPr lang="en-US" sz="3600" dirty="0" err="1">
                <a:latin typeface="Cambria" panose="02040503050406030204" pitchFamily="18" charset="0"/>
              </a:rPr>
              <a:t>để</a:t>
            </a:r>
            <a:r>
              <a:rPr lang="en-US" sz="3600" dirty="0">
                <a:latin typeface="Cambria" panose="02040503050406030204" pitchFamily="18" charset="0"/>
              </a:rPr>
              <a:t> </a:t>
            </a:r>
            <a:r>
              <a:rPr lang="en-US" sz="3600" dirty="0" err="1">
                <a:latin typeface="Cambria" panose="02040503050406030204" pitchFamily="18" charset="0"/>
              </a:rPr>
              <a:t>được</a:t>
            </a:r>
            <a:r>
              <a:rPr lang="en-US" sz="3600" dirty="0">
                <a:latin typeface="Cambria" panose="02040503050406030204" pitchFamily="18" charset="0"/>
              </a:rPr>
              <a:t> </a:t>
            </a:r>
            <a:r>
              <a:rPr lang="en-US" sz="3600" dirty="0" err="1">
                <a:latin typeface="Cambria" panose="02040503050406030204" pitchFamily="18" charset="0"/>
              </a:rPr>
              <a:t>sống</a:t>
            </a:r>
            <a:r>
              <a:rPr lang="en-US" sz="3600" dirty="0">
                <a:latin typeface="Cambria" panose="02040503050406030204" pitchFamily="18" charset="0"/>
              </a:rPr>
              <a:t> </a:t>
            </a:r>
            <a:r>
              <a:rPr lang="en-US" sz="3600" dirty="0" err="1">
                <a:latin typeface="Cambria" panose="02040503050406030204" pitchFamily="18" charset="0"/>
              </a:rPr>
              <a:t>và</a:t>
            </a:r>
            <a:r>
              <a:rPr lang="en-US" sz="3600" dirty="0">
                <a:latin typeface="Cambria" panose="02040503050406030204" pitchFamily="18" charset="0"/>
              </a:rPr>
              <a:t> </a:t>
            </a:r>
            <a:r>
              <a:rPr lang="en-US" sz="3600" dirty="0" err="1">
                <a:latin typeface="Cambria" panose="02040503050406030204" pitchFamily="18" charset="0"/>
              </a:rPr>
              <a:t>lớn</a:t>
            </a:r>
            <a:r>
              <a:rPr lang="en-US" sz="3600" dirty="0">
                <a:latin typeface="Cambria" panose="02040503050406030204" pitchFamily="18" charset="0"/>
              </a:rPr>
              <a:t> </a:t>
            </a:r>
            <a:r>
              <a:rPr lang="en-US" sz="3600" dirty="0" err="1">
                <a:latin typeface="Cambria" panose="02040503050406030204" pitchFamily="18" charset="0"/>
              </a:rPr>
              <a:t>lên</a:t>
            </a:r>
            <a:r>
              <a:rPr lang="en-US" sz="3600" dirty="0">
                <a:latin typeface="Cambria" panose="02040503050406030204" pitchFamily="18" charset="0"/>
              </a:rPr>
              <a:t> </a:t>
            </a:r>
            <a:r>
              <a:rPr lang="en-US" sz="3600" dirty="0" err="1">
                <a:latin typeface="Cambria" panose="02040503050406030204" pitchFamily="18" charset="0"/>
              </a:rPr>
              <a:t>một</a:t>
            </a:r>
            <a:r>
              <a:rPr lang="en-US" sz="3600" dirty="0">
                <a:latin typeface="Cambria" panose="02040503050406030204" pitchFamily="18" charset="0"/>
              </a:rPr>
              <a:t> </a:t>
            </a:r>
            <a:r>
              <a:rPr lang="en-US" sz="3600" dirty="0" err="1">
                <a:latin typeface="Cambria" panose="02040503050406030204" pitchFamily="18" charset="0"/>
              </a:rPr>
              <a:t>cách</a:t>
            </a:r>
            <a:r>
              <a:rPr lang="en-US" sz="3600" dirty="0">
                <a:latin typeface="Cambria" panose="02040503050406030204" pitchFamily="18" charset="0"/>
              </a:rPr>
              <a:t> </a:t>
            </a:r>
            <a:r>
              <a:rPr lang="en-US" sz="3600" dirty="0" err="1">
                <a:latin typeface="Cambria" panose="02040503050406030204" pitchFamily="18" charset="0"/>
              </a:rPr>
              <a:t>lành</a:t>
            </a:r>
            <a:r>
              <a:rPr lang="en-US" sz="3600" dirty="0">
                <a:latin typeface="Cambria" panose="02040503050406030204" pitchFamily="18" charset="0"/>
              </a:rPr>
              <a:t> </a:t>
            </a:r>
            <a:r>
              <a:rPr lang="en-US" sz="3600" dirty="0" err="1">
                <a:latin typeface="Cambria" panose="02040503050406030204" pitchFamily="18" charset="0"/>
              </a:rPr>
              <a:t>mạnh</a:t>
            </a:r>
            <a:r>
              <a:rPr lang="en-US" sz="3600" dirty="0">
                <a:latin typeface="Cambria" panose="02040503050406030204" pitchFamily="18" charset="0"/>
              </a:rPr>
              <a:t> </a:t>
            </a:r>
            <a:r>
              <a:rPr lang="en-US" sz="3600" dirty="0" err="1">
                <a:latin typeface="Cambria" panose="02040503050406030204" pitchFamily="18" charset="0"/>
              </a:rPr>
              <a:t>và</a:t>
            </a:r>
            <a:r>
              <a:rPr lang="en-US" sz="3600" dirty="0">
                <a:latin typeface="Cambria" panose="02040503050406030204" pitchFamily="18" charset="0"/>
              </a:rPr>
              <a:t> an </a:t>
            </a:r>
            <a:r>
              <a:rPr lang="en-US" sz="3600" dirty="0" err="1">
                <a:latin typeface="Cambria" panose="02040503050406030204" pitchFamily="18" charset="0"/>
              </a:rPr>
              <a:t>toàn</a:t>
            </a:r>
            <a:r>
              <a:rPr lang="en-US" sz="3600" dirty="0">
                <a:latin typeface="Cambria" panose="02040503050406030204" pitchFamily="18" charset="0"/>
              </a:rPr>
              <a:t>. </a:t>
            </a:r>
            <a:r>
              <a:rPr lang="en-US" sz="3600" dirty="0" err="1">
                <a:latin typeface="Cambria" panose="02040503050406030204" pitchFamily="18" charset="0"/>
              </a:rPr>
              <a:t>Quyền</a:t>
            </a:r>
            <a:r>
              <a:rPr lang="en-US" sz="3600" dirty="0">
                <a:latin typeface="Cambria" panose="02040503050406030204" pitchFamily="18" charset="0"/>
              </a:rPr>
              <a:t> </a:t>
            </a:r>
            <a:r>
              <a:rPr lang="en-US" sz="3600" dirty="0" err="1">
                <a:latin typeface="Cambria" panose="02040503050406030204" pitchFamily="18" charset="0"/>
              </a:rPr>
              <a:t>trẻ</a:t>
            </a:r>
            <a:r>
              <a:rPr lang="en-US" sz="3600" dirty="0">
                <a:latin typeface="Cambria" panose="02040503050406030204" pitchFamily="18" charset="0"/>
              </a:rPr>
              <a:t> </a:t>
            </a:r>
            <a:r>
              <a:rPr lang="en-US" sz="3600" dirty="0" err="1">
                <a:latin typeface="Cambria" panose="02040503050406030204" pitchFamily="18" charset="0"/>
              </a:rPr>
              <a:t>em</a:t>
            </a:r>
            <a:r>
              <a:rPr lang="en-US" sz="3600" dirty="0">
                <a:latin typeface="Cambria" panose="02040503050406030204" pitchFamily="18" charset="0"/>
              </a:rPr>
              <a:t> </a:t>
            </a:r>
            <a:r>
              <a:rPr lang="en-US" sz="3600" dirty="0" err="1">
                <a:latin typeface="Cambria" panose="02040503050406030204" pitchFamily="18" charset="0"/>
              </a:rPr>
              <a:t>nhằm</a:t>
            </a:r>
            <a:r>
              <a:rPr lang="en-US" sz="3600" dirty="0">
                <a:latin typeface="Cambria" panose="02040503050406030204" pitchFamily="18" charset="0"/>
              </a:rPr>
              <a:t> </a:t>
            </a:r>
            <a:r>
              <a:rPr lang="en-US" sz="3600" dirty="0" err="1">
                <a:latin typeface="Cambria" panose="02040503050406030204" pitchFamily="18" charset="0"/>
              </a:rPr>
              <a:t>đảm</a:t>
            </a:r>
            <a:r>
              <a:rPr lang="en-US" sz="3600" dirty="0">
                <a:latin typeface="Cambria" panose="02040503050406030204" pitchFamily="18" charset="0"/>
              </a:rPr>
              <a:t> </a:t>
            </a:r>
            <a:r>
              <a:rPr lang="en-US" sz="3600" dirty="0" err="1">
                <a:latin typeface="Cambria" panose="02040503050406030204" pitchFamily="18" charset="0"/>
              </a:rPr>
              <a:t>bảo</a:t>
            </a:r>
            <a:r>
              <a:rPr lang="en-US" sz="3600" dirty="0">
                <a:latin typeface="Cambria" panose="02040503050406030204" pitchFamily="18" charset="0"/>
              </a:rPr>
              <a:t> </a:t>
            </a:r>
            <a:r>
              <a:rPr lang="en-US" sz="3600" dirty="0" err="1">
                <a:latin typeface="Cambria" panose="02040503050406030204" pitchFamily="18" charset="0"/>
              </a:rPr>
              <a:t>cho</a:t>
            </a:r>
            <a:r>
              <a:rPr lang="en-US" sz="3600" dirty="0">
                <a:latin typeface="Cambria" panose="02040503050406030204" pitchFamily="18" charset="0"/>
              </a:rPr>
              <a:t> </a:t>
            </a:r>
            <a:r>
              <a:rPr lang="en-US" sz="3600" dirty="0" err="1">
                <a:latin typeface="Cambria" panose="02040503050406030204" pitchFamily="18" charset="0"/>
              </a:rPr>
              <a:t>trẻ</a:t>
            </a:r>
            <a:r>
              <a:rPr lang="en-US" sz="3600" dirty="0">
                <a:latin typeface="Cambria" panose="02040503050406030204" pitchFamily="18" charset="0"/>
              </a:rPr>
              <a:t> </a:t>
            </a:r>
            <a:r>
              <a:rPr lang="en-US" sz="3600" dirty="0" err="1">
                <a:latin typeface="Cambria" panose="02040503050406030204" pitchFamily="18" charset="0"/>
              </a:rPr>
              <a:t>em</a:t>
            </a:r>
            <a:r>
              <a:rPr lang="en-US" sz="3600" dirty="0">
                <a:latin typeface="Cambria" panose="02040503050406030204" pitchFamily="18" charset="0"/>
              </a:rPr>
              <a:t> </a:t>
            </a:r>
            <a:r>
              <a:rPr lang="en-US" sz="3600" dirty="0" err="1">
                <a:latin typeface="Cambria" panose="02040503050406030204" pitchFamily="18" charset="0"/>
              </a:rPr>
              <a:t>không</a:t>
            </a:r>
            <a:r>
              <a:rPr lang="en-US" sz="3600" dirty="0">
                <a:latin typeface="Cambria" panose="02040503050406030204" pitchFamily="18" charset="0"/>
              </a:rPr>
              <a:t> </a:t>
            </a:r>
            <a:r>
              <a:rPr lang="en-US" sz="3600" dirty="0" err="1">
                <a:latin typeface="Cambria" panose="02040503050406030204" pitchFamily="18" charset="0"/>
              </a:rPr>
              <a:t>chỉ</a:t>
            </a:r>
            <a:r>
              <a:rPr lang="en-US" sz="3600" dirty="0">
                <a:latin typeface="Cambria" panose="02040503050406030204" pitchFamily="18" charset="0"/>
              </a:rPr>
              <a:t> </a:t>
            </a:r>
            <a:r>
              <a:rPr lang="en-US" sz="3600" dirty="0" err="1">
                <a:latin typeface="Cambria" panose="02040503050406030204" pitchFamily="18" charset="0"/>
              </a:rPr>
              <a:t>là</a:t>
            </a:r>
            <a:r>
              <a:rPr lang="en-US" sz="3600" dirty="0">
                <a:latin typeface="Cambria" panose="02040503050406030204" pitchFamily="18" charset="0"/>
              </a:rPr>
              <a:t> </a:t>
            </a:r>
            <a:r>
              <a:rPr lang="en-US" sz="3600" dirty="0" err="1">
                <a:latin typeface="Cambria" panose="02040503050406030204" pitchFamily="18" charset="0"/>
              </a:rPr>
              <a:t>người</a:t>
            </a:r>
            <a:r>
              <a:rPr lang="en-US" sz="3600" dirty="0">
                <a:latin typeface="Cambria" panose="02040503050406030204" pitchFamily="18" charset="0"/>
              </a:rPr>
              <a:t> </a:t>
            </a:r>
            <a:r>
              <a:rPr lang="en-US" sz="3600" dirty="0" err="1">
                <a:latin typeface="Cambria" panose="02040503050406030204" pitchFamily="18" charset="0"/>
              </a:rPr>
              <a:t>tiếp</a:t>
            </a:r>
            <a:r>
              <a:rPr lang="en-US" sz="3600" dirty="0">
                <a:latin typeface="Cambria" panose="02040503050406030204" pitchFamily="18" charset="0"/>
              </a:rPr>
              <a:t> </a:t>
            </a:r>
            <a:r>
              <a:rPr lang="en-US" sz="3600" dirty="0" err="1">
                <a:latin typeface="Cambria" panose="02040503050406030204" pitchFamily="18" charset="0"/>
              </a:rPr>
              <a:t>nhận</a:t>
            </a:r>
            <a:r>
              <a:rPr lang="en-US" sz="3600" dirty="0">
                <a:latin typeface="Cambria" panose="02040503050406030204" pitchFamily="18" charset="0"/>
              </a:rPr>
              <a:t> </a:t>
            </a:r>
            <a:r>
              <a:rPr lang="en-US" sz="3600" dirty="0" err="1">
                <a:latin typeface="Cambria" panose="02040503050406030204" pitchFamily="18" charset="0"/>
              </a:rPr>
              <a:t>thụ</a:t>
            </a:r>
            <a:r>
              <a:rPr lang="en-US" sz="3600" dirty="0">
                <a:latin typeface="Cambria" panose="02040503050406030204" pitchFamily="18" charset="0"/>
              </a:rPr>
              <a:t> </a:t>
            </a:r>
            <a:r>
              <a:rPr lang="en-US" sz="3600" dirty="0" err="1">
                <a:latin typeface="Cambria" panose="02040503050406030204" pitchFamily="18" charset="0"/>
              </a:rPr>
              <a:t>động</a:t>
            </a:r>
            <a:r>
              <a:rPr lang="en-US" sz="3600" dirty="0">
                <a:latin typeface="Cambria" panose="02040503050406030204" pitchFamily="18" charset="0"/>
              </a:rPr>
              <a:t> </a:t>
            </a:r>
            <a:r>
              <a:rPr lang="en-US" sz="3600" dirty="0" err="1">
                <a:latin typeface="Cambria" panose="02040503050406030204" pitchFamily="18" charset="0"/>
              </a:rPr>
              <a:t>lòng</a:t>
            </a:r>
            <a:r>
              <a:rPr lang="en-US" sz="3600" dirty="0">
                <a:latin typeface="Cambria" panose="02040503050406030204" pitchFamily="18" charset="0"/>
              </a:rPr>
              <a:t> </a:t>
            </a:r>
            <a:r>
              <a:rPr lang="en-US" sz="3600" dirty="0" err="1">
                <a:latin typeface="Cambria" panose="02040503050406030204" pitchFamily="18" charset="0"/>
              </a:rPr>
              <a:t>nhân</a:t>
            </a:r>
            <a:r>
              <a:rPr lang="en-US" sz="3600" dirty="0">
                <a:latin typeface="Cambria" panose="02040503050406030204" pitchFamily="18" charset="0"/>
              </a:rPr>
              <a:t> </a:t>
            </a:r>
            <a:r>
              <a:rPr lang="en-US" sz="3600" dirty="0" err="1">
                <a:latin typeface="Cambria" panose="02040503050406030204" pitchFamily="18" charset="0"/>
              </a:rPr>
              <a:t>từ</a:t>
            </a:r>
            <a:r>
              <a:rPr lang="en-US" sz="3600" dirty="0">
                <a:latin typeface="Cambria" panose="02040503050406030204" pitchFamily="18" charset="0"/>
              </a:rPr>
              <a:t> </a:t>
            </a:r>
            <a:r>
              <a:rPr lang="en-US" sz="3600" dirty="0" err="1">
                <a:latin typeface="Cambria" panose="02040503050406030204" pitchFamily="18" charset="0"/>
              </a:rPr>
              <a:t>của</a:t>
            </a:r>
            <a:r>
              <a:rPr lang="en-US" sz="3600" dirty="0">
                <a:latin typeface="Cambria" panose="02040503050406030204" pitchFamily="18" charset="0"/>
              </a:rPr>
              <a:t> </a:t>
            </a:r>
            <a:r>
              <a:rPr lang="en-US" sz="3600" dirty="0" err="1">
                <a:latin typeface="Cambria" panose="02040503050406030204" pitchFamily="18" charset="0"/>
              </a:rPr>
              <a:t>người</a:t>
            </a:r>
            <a:r>
              <a:rPr lang="en-US" sz="3600" dirty="0">
                <a:latin typeface="Cambria" panose="02040503050406030204" pitchFamily="18" charset="0"/>
              </a:rPr>
              <a:t> </a:t>
            </a:r>
            <a:r>
              <a:rPr lang="en-US" sz="3600" dirty="0" err="1">
                <a:latin typeface="Cambria" panose="02040503050406030204" pitchFamily="18" charset="0"/>
              </a:rPr>
              <a:t>lớn</a:t>
            </a:r>
            <a:r>
              <a:rPr lang="en-US" sz="3600" dirty="0">
                <a:latin typeface="Cambria" panose="02040503050406030204" pitchFamily="18" charset="0"/>
              </a:rPr>
              <a:t>, </a:t>
            </a:r>
            <a:r>
              <a:rPr lang="en-US" sz="3600" dirty="0" err="1">
                <a:latin typeface="Cambria" panose="02040503050406030204" pitchFamily="18" charset="0"/>
              </a:rPr>
              <a:t>mà</a:t>
            </a:r>
            <a:r>
              <a:rPr lang="en-US" sz="3600" dirty="0">
                <a:latin typeface="Cambria" panose="02040503050406030204" pitchFamily="18" charset="0"/>
              </a:rPr>
              <a:t> </a:t>
            </a:r>
            <a:r>
              <a:rPr lang="en-US" sz="3600" dirty="0" err="1">
                <a:latin typeface="Cambria" panose="02040503050406030204" pitchFamily="18" charset="0"/>
              </a:rPr>
              <a:t>các</a:t>
            </a:r>
            <a:r>
              <a:rPr lang="en-US" sz="3600" dirty="0">
                <a:latin typeface="Cambria" panose="02040503050406030204" pitchFamily="18" charset="0"/>
              </a:rPr>
              <a:t> </a:t>
            </a:r>
            <a:r>
              <a:rPr lang="en-US" sz="3600" dirty="0" err="1">
                <a:latin typeface="Cambria" panose="02040503050406030204" pitchFamily="18" charset="0"/>
              </a:rPr>
              <a:t>em</a:t>
            </a:r>
            <a:r>
              <a:rPr lang="en-US" sz="3600" dirty="0">
                <a:latin typeface="Cambria" panose="02040503050406030204" pitchFamily="18" charset="0"/>
              </a:rPr>
              <a:t> </a:t>
            </a:r>
            <a:r>
              <a:rPr lang="en-US" sz="3600" dirty="0" err="1">
                <a:latin typeface="Cambria" panose="02040503050406030204" pitchFamily="18" charset="0"/>
              </a:rPr>
              <a:t>là</a:t>
            </a:r>
            <a:r>
              <a:rPr lang="en-US" sz="3600" dirty="0">
                <a:latin typeface="Cambria" panose="02040503050406030204" pitchFamily="18" charset="0"/>
              </a:rPr>
              <a:t> </a:t>
            </a:r>
            <a:r>
              <a:rPr lang="en-US" sz="3600" dirty="0" err="1">
                <a:latin typeface="Cambria" panose="02040503050406030204" pitchFamily="18" charset="0"/>
              </a:rPr>
              <a:t>những</a:t>
            </a:r>
            <a:r>
              <a:rPr lang="en-US" sz="3600" dirty="0">
                <a:latin typeface="Cambria" panose="02040503050406030204" pitchFamily="18" charset="0"/>
              </a:rPr>
              <a:t> </a:t>
            </a:r>
            <a:r>
              <a:rPr lang="en-US" sz="3600" dirty="0" err="1">
                <a:latin typeface="Cambria" panose="02040503050406030204" pitchFamily="18" charset="0"/>
              </a:rPr>
              <a:t>thành</a:t>
            </a:r>
            <a:r>
              <a:rPr lang="en-US" sz="3600" dirty="0">
                <a:latin typeface="Cambria" panose="02040503050406030204" pitchFamily="18" charset="0"/>
              </a:rPr>
              <a:t> </a:t>
            </a:r>
            <a:r>
              <a:rPr lang="en-US" sz="3600" dirty="0" err="1">
                <a:latin typeface="Cambria" panose="02040503050406030204" pitchFamily="18" charset="0"/>
              </a:rPr>
              <a:t>viên</a:t>
            </a:r>
            <a:r>
              <a:rPr lang="en-US" sz="3600" dirty="0">
                <a:latin typeface="Cambria" panose="02040503050406030204" pitchFamily="18" charset="0"/>
              </a:rPr>
              <a:t> </a:t>
            </a:r>
            <a:r>
              <a:rPr lang="en-US" sz="3600" dirty="0" err="1">
                <a:latin typeface="Cambria" panose="02040503050406030204" pitchFamily="18" charset="0"/>
              </a:rPr>
              <a:t>tham</a:t>
            </a:r>
            <a:r>
              <a:rPr lang="en-US" sz="3600" dirty="0">
                <a:latin typeface="Cambria" panose="02040503050406030204" pitchFamily="18" charset="0"/>
              </a:rPr>
              <a:t> </a:t>
            </a:r>
            <a:r>
              <a:rPr lang="en-US" sz="3600" dirty="0" err="1">
                <a:latin typeface="Cambria" panose="02040503050406030204" pitchFamily="18" charset="0"/>
              </a:rPr>
              <a:t>gia</a:t>
            </a:r>
            <a:r>
              <a:rPr lang="en-US" sz="3600" dirty="0">
                <a:latin typeface="Cambria" panose="02040503050406030204" pitchFamily="18" charset="0"/>
              </a:rPr>
              <a:t> </a:t>
            </a:r>
            <a:r>
              <a:rPr lang="en-US" sz="3600" dirty="0" err="1">
                <a:latin typeface="Cambria" panose="02040503050406030204" pitchFamily="18" charset="0"/>
              </a:rPr>
              <a:t>tích</a:t>
            </a:r>
            <a:r>
              <a:rPr lang="en-US" sz="3600" dirty="0">
                <a:latin typeface="Cambria" panose="02040503050406030204" pitchFamily="18" charset="0"/>
              </a:rPr>
              <a:t> </a:t>
            </a:r>
            <a:r>
              <a:rPr lang="en-US" sz="3600" dirty="0" err="1">
                <a:latin typeface="Cambria" panose="02040503050406030204" pitchFamily="18" charset="0"/>
              </a:rPr>
              <a:t>cực</a:t>
            </a:r>
            <a:r>
              <a:rPr lang="en-US" sz="3600" dirty="0">
                <a:latin typeface="Cambria" panose="02040503050406030204" pitchFamily="18" charset="0"/>
              </a:rPr>
              <a:t> </a:t>
            </a:r>
            <a:r>
              <a:rPr lang="en-US" sz="3600" dirty="0" err="1">
                <a:latin typeface="Cambria" panose="02040503050406030204" pitchFamily="18" charset="0"/>
              </a:rPr>
              <a:t>vào</a:t>
            </a:r>
            <a:r>
              <a:rPr lang="en-US" sz="3600" dirty="0">
                <a:latin typeface="Cambria" panose="02040503050406030204" pitchFamily="18" charset="0"/>
              </a:rPr>
              <a:t> </a:t>
            </a:r>
            <a:r>
              <a:rPr lang="en-US" sz="3600" dirty="0" err="1">
                <a:latin typeface="Cambria" panose="02040503050406030204" pitchFamily="18" charset="0"/>
              </a:rPr>
              <a:t>quá</a:t>
            </a:r>
            <a:r>
              <a:rPr lang="en-US" sz="3600" dirty="0">
                <a:latin typeface="Cambria" panose="02040503050406030204" pitchFamily="18" charset="0"/>
              </a:rPr>
              <a:t> </a:t>
            </a:r>
            <a:r>
              <a:rPr lang="en-US" sz="3600" dirty="0" err="1">
                <a:latin typeface="Cambria" panose="02040503050406030204" pitchFamily="18" charset="0"/>
              </a:rPr>
              <a:t>trình</a:t>
            </a:r>
            <a:r>
              <a:rPr lang="en-US" sz="3600" dirty="0">
                <a:latin typeface="Cambria" panose="02040503050406030204" pitchFamily="18" charset="0"/>
              </a:rPr>
              <a:t> </a:t>
            </a:r>
            <a:r>
              <a:rPr lang="en-US" sz="3600" dirty="0" err="1">
                <a:latin typeface="Cambria" panose="02040503050406030204" pitchFamily="18" charset="0"/>
              </a:rPr>
              <a:t>phát</a:t>
            </a:r>
            <a:r>
              <a:rPr lang="en-US" sz="3600" dirty="0">
                <a:latin typeface="Cambria" panose="02040503050406030204" pitchFamily="18" charset="0"/>
              </a:rPr>
              <a:t> </a:t>
            </a:r>
            <a:r>
              <a:rPr lang="en-US" sz="3600" dirty="0" err="1">
                <a:latin typeface="Cambria" panose="02040503050406030204" pitchFamily="18" charset="0"/>
              </a:rPr>
              <a:t>triển</a:t>
            </a:r>
            <a:r>
              <a:rPr lang="en-US" sz="3600" dirty="0">
                <a:latin typeface="Cambria" panose="02040503050406030204" pitchFamily="18" charset="0"/>
              </a:rPr>
              <a:t> </a:t>
            </a:r>
            <a:r>
              <a:rPr lang="en-US" sz="3600" dirty="0" err="1">
                <a:latin typeface="Cambria" panose="02040503050406030204" pitchFamily="18" charset="0"/>
              </a:rPr>
              <a:t>của</a:t>
            </a:r>
            <a:r>
              <a:rPr lang="en-US" sz="3600" dirty="0">
                <a:latin typeface="Cambria" panose="02040503050406030204" pitchFamily="18" charset="0"/>
              </a:rPr>
              <a:t> </a:t>
            </a:r>
            <a:r>
              <a:rPr lang="en-US" sz="3600" dirty="0" err="1">
                <a:latin typeface="Cambria" panose="02040503050406030204" pitchFamily="18" charset="0"/>
              </a:rPr>
              <a:t>chính</a:t>
            </a:r>
            <a:r>
              <a:rPr lang="en-US" sz="3600" dirty="0">
                <a:latin typeface="Cambria" panose="02040503050406030204" pitchFamily="18" charset="0"/>
              </a:rPr>
              <a:t> </a:t>
            </a:r>
            <a:r>
              <a:rPr lang="en-US" sz="3600" dirty="0" err="1">
                <a:latin typeface="Cambria" panose="02040503050406030204" pitchFamily="18" charset="0"/>
              </a:rPr>
              <a:t>mình</a:t>
            </a:r>
            <a:r>
              <a:rPr lang="en-US" sz="3600" dirty="0">
                <a:latin typeface="Cambria" panose="02040503050406030204" pitchFamily="18" charset="0"/>
              </a:rPr>
              <a:t>. </a:t>
            </a:r>
            <a:r>
              <a:rPr lang="en-US" sz="3600" dirty="0" err="1">
                <a:latin typeface="Cambria" panose="02040503050406030204" pitchFamily="18" charset="0"/>
              </a:rPr>
              <a:t>Các</a:t>
            </a:r>
            <a:r>
              <a:rPr lang="en-US" sz="3600" dirty="0">
                <a:latin typeface="Cambria" panose="02040503050406030204" pitchFamily="18" charset="0"/>
              </a:rPr>
              <a:t> </a:t>
            </a:r>
            <a:r>
              <a:rPr lang="en-US" sz="3600" dirty="0" err="1">
                <a:latin typeface="Cambria" panose="02040503050406030204" pitchFamily="18" charset="0"/>
              </a:rPr>
              <a:t>bạn</a:t>
            </a:r>
            <a:r>
              <a:rPr lang="en-US" sz="3600" dirty="0">
                <a:latin typeface="Cambria" panose="02040503050406030204" pitchFamily="18" charset="0"/>
              </a:rPr>
              <a:t> </a:t>
            </a:r>
            <a:r>
              <a:rPr lang="en-US" sz="3600" dirty="0" err="1">
                <a:latin typeface="Cambria" panose="02040503050406030204" pitchFamily="18" charset="0"/>
              </a:rPr>
              <a:t>trong</a:t>
            </a:r>
            <a:r>
              <a:rPr lang="en-US" sz="3600" dirty="0">
                <a:latin typeface="Cambria" panose="02040503050406030204" pitchFamily="18" charset="0"/>
              </a:rPr>
              <a:t> </a:t>
            </a:r>
            <a:r>
              <a:rPr lang="en-US" sz="3600" dirty="0" err="1">
                <a:latin typeface="Cambria" panose="02040503050406030204" pitchFamily="18" charset="0"/>
              </a:rPr>
              <a:t>tranh</a:t>
            </a:r>
            <a:r>
              <a:rPr lang="en-US" sz="3600" dirty="0">
                <a:latin typeface="Cambria" panose="02040503050406030204" pitchFamily="18" charset="0"/>
              </a:rPr>
              <a:t> </a:t>
            </a:r>
            <a:r>
              <a:rPr lang="en-US" sz="3600" dirty="0" err="1">
                <a:latin typeface="Cambria" panose="02040503050406030204" pitchFamily="18" charset="0"/>
              </a:rPr>
              <a:t>được</a:t>
            </a:r>
            <a:r>
              <a:rPr lang="en-US" sz="3600" dirty="0">
                <a:latin typeface="Cambria" panose="02040503050406030204" pitchFamily="18" charset="0"/>
              </a:rPr>
              <a:t> </a:t>
            </a:r>
            <a:r>
              <a:rPr lang="en-US" sz="3600" dirty="0" err="1">
                <a:latin typeface="Cambria" panose="02040503050406030204" pitchFamily="18" charset="0"/>
              </a:rPr>
              <a:t>hưởng</a:t>
            </a:r>
            <a:r>
              <a:rPr lang="en-US" sz="3600" dirty="0">
                <a:latin typeface="Cambria" panose="02040503050406030204" pitchFamily="18" charset="0"/>
              </a:rPr>
              <a:t> </a:t>
            </a:r>
            <a:r>
              <a:rPr lang="en-US" sz="3600" dirty="0" err="1">
                <a:latin typeface="Cambria" panose="02040503050406030204" pitchFamily="18" charset="0"/>
              </a:rPr>
              <a:t>những</a:t>
            </a:r>
            <a:r>
              <a:rPr lang="en-US" sz="3600" dirty="0">
                <a:latin typeface="Cambria" panose="02040503050406030204" pitchFamily="18" charset="0"/>
              </a:rPr>
              <a:t> </a:t>
            </a:r>
            <a:r>
              <a:rPr lang="en-US" sz="3600" dirty="0" err="1">
                <a:latin typeface="Cambria" panose="02040503050406030204" pitchFamily="18" charset="0"/>
              </a:rPr>
              <a:t>quyền</a:t>
            </a:r>
            <a:r>
              <a:rPr lang="en-US" sz="3600" dirty="0">
                <a:latin typeface="Cambria" panose="02040503050406030204" pitchFamily="18" charset="0"/>
              </a:rPr>
              <a:t> </a:t>
            </a:r>
            <a:r>
              <a:rPr lang="en-US" sz="3600" dirty="0" err="1">
                <a:latin typeface="Cambria" panose="02040503050406030204" pitchFamily="18" charset="0"/>
              </a:rPr>
              <a:t>như</a:t>
            </a:r>
            <a:r>
              <a:rPr lang="en-US" sz="3600" dirty="0">
                <a:latin typeface="Cambria" panose="02040503050406030204" pitchFamily="18" charset="0"/>
              </a:rPr>
              <a:t>: </a:t>
            </a:r>
            <a:r>
              <a:rPr lang="en-US" sz="3600" dirty="0" err="1">
                <a:latin typeface="Cambria" panose="02040503050406030204" pitchFamily="18" charset="0"/>
              </a:rPr>
              <a:t>Quyền</a:t>
            </a:r>
            <a:r>
              <a:rPr lang="en-US" sz="3600" dirty="0">
                <a:latin typeface="Cambria" panose="02040503050406030204" pitchFamily="18" charset="0"/>
              </a:rPr>
              <a:t> </a:t>
            </a:r>
            <a:r>
              <a:rPr lang="en-US" sz="3600" dirty="0" err="1">
                <a:latin typeface="Cambria" panose="02040503050406030204" pitchFamily="18" charset="0"/>
              </a:rPr>
              <a:t>được</a:t>
            </a:r>
            <a:r>
              <a:rPr lang="en-US" sz="3600" dirty="0">
                <a:latin typeface="Cambria" panose="02040503050406030204" pitchFamily="18" charset="0"/>
              </a:rPr>
              <a:t> </a:t>
            </a:r>
            <a:r>
              <a:rPr lang="en-US" sz="3600" dirty="0" err="1">
                <a:latin typeface="Cambria" panose="02040503050406030204" pitchFamily="18" charset="0"/>
              </a:rPr>
              <a:t>khai</a:t>
            </a:r>
            <a:r>
              <a:rPr lang="en-US" sz="3600" dirty="0">
                <a:latin typeface="Cambria" panose="02040503050406030204" pitchFamily="18" charset="0"/>
              </a:rPr>
              <a:t> </a:t>
            </a:r>
            <a:r>
              <a:rPr lang="en-US" sz="3600" dirty="0" err="1">
                <a:latin typeface="Cambria" panose="02040503050406030204" pitchFamily="18" charset="0"/>
              </a:rPr>
              <a:t>sinh</a:t>
            </a:r>
            <a:r>
              <a:rPr lang="en-US" sz="3600" dirty="0">
                <a:latin typeface="Cambria" panose="02040503050406030204" pitchFamily="18" charset="0"/>
              </a:rPr>
              <a:t> </a:t>
            </a:r>
            <a:r>
              <a:rPr lang="en-US" sz="3600" dirty="0" err="1">
                <a:latin typeface="Cambria" panose="02040503050406030204" pitchFamily="18" charset="0"/>
              </a:rPr>
              <a:t>và</a:t>
            </a:r>
            <a:r>
              <a:rPr lang="en-US" sz="3600" dirty="0">
                <a:latin typeface="Cambria" panose="02040503050406030204" pitchFamily="18" charset="0"/>
              </a:rPr>
              <a:t> </a:t>
            </a:r>
            <a:r>
              <a:rPr lang="en-US" sz="3600" dirty="0" err="1">
                <a:latin typeface="Cambria" panose="02040503050406030204" pitchFamily="18" charset="0"/>
              </a:rPr>
              <a:t>có</a:t>
            </a:r>
            <a:r>
              <a:rPr lang="en-US" sz="3600" dirty="0">
                <a:latin typeface="Cambria" panose="02040503050406030204" pitchFamily="18" charset="0"/>
              </a:rPr>
              <a:t> </a:t>
            </a:r>
            <a:r>
              <a:rPr lang="en-US" sz="3600" dirty="0" err="1">
                <a:latin typeface="Cambria" panose="02040503050406030204" pitchFamily="18" charset="0"/>
              </a:rPr>
              <a:t>quốc</a:t>
            </a:r>
            <a:r>
              <a:rPr lang="en-US" sz="3600" dirty="0">
                <a:latin typeface="Cambria" panose="02040503050406030204" pitchFamily="18" charset="0"/>
              </a:rPr>
              <a:t> </a:t>
            </a:r>
            <a:r>
              <a:rPr lang="en-US" sz="3600" dirty="0" err="1">
                <a:latin typeface="Cambria" panose="02040503050406030204" pitchFamily="18" charset="0"/>
              </a:rPr>
              <a:t>tịch</a:t>
            </a:r>
            <a:r>
              <a:rPr lang="en-US" sz="3600" dirty="0">
                <a:latin typeface="Cambria" panose="02040503050406030204" pitchFamily="18" charset="0"/>
              </a:rPr>
              <a:t>; </a:t>
            </a:r>
            <a:r>
              <a:rPr lang="en-US" sz="3600" dirty="0" err="1">
                <a:latin typeface="Cambria" panose="02040503050406030204" pitchFamily="18" charset="0"/>
              </a:rPr>
              <a:t>Quyền</a:t>
            </a:r>
            <a:r>
              <a:rPr lang="en-US" sz="3600" dirty="0">
                <a:latin typeface="Cambria" panose="02040503050406030204" pitchFamily="18" charset="0"/>
              </a:rPr>
              <a:t> </a:t>
            </a:r>
            <a:r>
              <a:rPr lang="en-US" sz="3600" dirty="0" err="1">
                <a:latin typeface="Cambria" panose="02040503050406030204" pitchFamily="18" charset="0"/>
              </a:rPr>
              <a:t>được</a:t>
            </a:r>
            <a:r>
              <a:rPr lang="en-US" sz="3600" dirty="0">
                <a:latin typeface="Cambria" panose="02040503050406030204" pitchFamily="18" charset="0"/>
              </a:rPr>
              <a:t> </a:t>
            </a:r>
            <a:r>
              <a:rPr lang="en-US" sz="3600" dirty="0" err="1">
                <a:latin typeface="Cambria" panose="02040503050406030204" pitchFamily="18" charset="0"/>
              </a:rPr>
              <a:t>chăm</a:t>
            </a:r>
            <a:r>
              <a:rPr lang="en-US" sz="3600" dirty="0">
                <a:latin typeface="Cambria" panose="02040503050406030204" pitchFamily="18" charset="0"/>
              </a:rPr>
              <a:t> </a:t>
            </a:r>
            <a:r>
              <a:rPr lang="en-US" sz="3600" dirty="0" err="1">
                <a:latin typeface="Cambria" panose="02040503050406030204" pitchFamily="18" charset="0"/>
              </a:rPr>
              <a:t>sóc</a:t>
            </a:r>
            <a:r>
              <a:rPr lang="en-US" sz="3600" dirty="0">
                <a:latin typeface="Cambria" panose="02040503050406030204" pitchFamily="18" charset="0"/>
              </a:rPr>
              <a:t> </a:t>
            </a:r>
            <a:r>
              <a:rPr lang="en-US" sz="3600" dirty="0" err="1">
                <a:latin typeface="Cambria" panose="02040503050406030204" pitchFamily="18" charset="0"/>
              </a:rPr>
              <a:t>sức</a:t>
            </a:r>
            <a:r>
              <a:rPr lang="en-US" sz="3600" dirty="0">
                <a:latin typeface="Cambria" panose="02040503050406030204" pitchFamily="18" charset="0"/>
              </a:rPr>
              <a:t> </a:t>
            </a:r>
            <a:r>
              <a:rPr lang="en-US" sz="3600" dirty="0" err="1">
                <a:latin typeface="Cambria" panose="02040503050406030204" pitchFamily="18" charset="0"/>
              </a:rPr>
              <a:t>khoẻ</a:t>
            </a:r>
            <a:r>
              <a:rPr lang="en-US" sz="3600" dirty="0">
                <a:latin typeface="Cambria" panose="02040503050406030204" pitchFamily="18" charset="0"/>
              </a:rPr>
              <a:t>; </a:t>
            </a:r>
            <a:r>
              <a:rPr lang="en-US" sz="3600" dirty="0" err="1">
                <a:latin typeface="Cambria" panose="02040503050406030204" pitchFamily="18" charset="0"/>
              </a:rPr>
              <a:t>Quyền</a:t>
            </a:r>
            <a:r>
              <a:rPr lang="en-US" sz="3600" dirty="0">
                <a:latin typeface="Cambria" panose="02040503050406030204" pitchFamily="18" charset="0"/>
              </a:rPr>
              <a:t> </a:t>
            </a:r>
            <a:r>
              <a:rPr lang="en-US" sz="3600" dirty="0" err="1">
                <a:latin typeface="Cambria" panose="02040503050406030204" pitchFamily="18" charset="0"/>
              </a:rPr>
              <a:t>được</a:t>
            </a:r>
            <a:r>
              <a:rPr lang="en-US" sz="3600" dirty="0">
                <a:latin typeface="Cambria" panose="02040503050406030204" pitchFamily="18" charset="0"/>
              </a:rPr>
              <a:t> </a:t>
            </a:r>
            <a:r>
              <a:rPr lang="en-US" sz="3600" dirty="0" err="1">
                <a:latin typeface="Cambria" panose="02040503050406030204" pitchFamily="18" charset="0"/>
              </a:rPr>
              <a:t>học</a:t>
            </a:r>
            <a:r>
              <a:rPr lang="en-US" sz="3600" dirty="0">
                <a:latin typeface="Cambria" panose="02040503050406030204" pitchFamily="18" charset="0"/>
              </a:rPr>
              <a:t> </a:t>
            </a:r>
            <a:r>
              <a:rPr lang="en-US" sz="3600" dirty="0" err="1">
                <a:latin typeface="Cambria" panose="02040503050406030204" pitchFamily="18" charset="0"/>
              </a:rPr>
              <a:t>tập</a:t>
            </a:r>
            <a:r>
              <a:rPr lang="en-US" sz="3600" dirty="0">
                <a:latin typeface="Cambria" panose="02040503050406030204" pitchFamily="18" charset="0"/>
              </a:rPr>
              <a:t>; </a:t>
            </a:r>
            <a:r>
              <a:rPr lang="en-US" sz="3600" dirty="0" err="1">
                <a:latin typeface="Cambria" panose="02040503050406030204" pitchFamily="18" charset="0"/>
              </a:rPr>
              <a:t>Quyền</a:t>
            </a:r>
            <a:r>
              <a:rPr lang="en-US" sz="3600" dirty="0">
                <a:latin typeface="Cambria" panose="02040503050406030204" pitchFamily="18" charset="0"/>
              </a:rPr>
              <a:t> </a:t>
            </a:r>
            <a:r>
              <a:rPr lang="en-US" sz="3600" dirty="0" err="1">
                <a:latin typeface="Cambria" panose="02040503050406030204" pitchFamily="18" charset="0"/>
              </a:rPr>
              <a:t>được</a:t>
            </a:r>
            <a:r>
              <a:rPr lang="en-US" sz="3600" dirty="0">
                <a:latin typeface="Cambria" panose="02040503050406030204" pitchFamily="18" charset="0"/>
              </a:rPr>
              <a:t> </a:t>
            </a:r>
            <a:r>
              <a:rPr lang="en-US" sz="3600" dirty="0" err="1">
                <a:latin typeface="Cambria" panose="02040503050406030204" pitchFamily="18" charset="0"/>
              </a:rPr>
              <a:t>tôn</a:t>
            </a:r>
            <a:r>
              <a:rPr lang="en-US" sz="3600" dirty="0">
                <a:latin typeface="Cambria" panose="02040503050406030204" pitchFamily="18" charset="0"/>
              </a:rPr>
              <a:t> </a:t>
            </a:r>
            <a:r>
              <a:rPr lang="en-US" sz="3600" dirty="0" err="1">
                <a:latin typeface="Cambria" panose="02040503050406030204" pitchFamily="18" charset="0"/>
              </a:rPr>
              <a:t>trọng</a:t>
            </a:r>
            <a:r>
              <a:rPr lang="en-US" sz="3600" dirty="0">
                <a:latin typeface="Cambria" panose="02040503050406030204" pitchFamily="18" charset="0"/>
              </a:rPr>
              <a:t>. </a:t>
            </a:r>
            <a:r>
              <a:rPr lang="en-US" sz="3600" dirty="0" err="1">
                <a:latin typeface="Cambria" panose="02040503050406030204" pitchFamily="18" charset="0"/>
              </a:rPr>
              <a:t>bảo</a:t>
            </a:r>
            <a:r>
              <a:rPr lang="en-US" sz="3600" dirty="0">
                <a:latin typeface="Cambria" panose="02040503050406030204" pitchFamily="18" charset="0"/>
              </a:rPr>
              <a:t> </a:t>
            </a:r>
            <a:r>
              <a:rPr lang="en-US" sz="3600" dirty="0" err="1">
                <a:latin typeface="Cambria" panose="02040503050406030204" pitchFamily="18" charset="0"/>
              </a:rPr>
              <a:t>vệ</a:t>
            </a:r>
            <a:r>
              <a:rPr lang="en-US" sz="3600" dirty="0">
                <a:latin typeface="Cambria" panose="02040503050406030204" pitchFamily="18" charset="0"/>
              </a:rPr>
              <a:t> </a:t>
            </a:r>
            <a:r>
              <a:rPr lang="en-US" sz="3600" dirty="0" err="1">
                <a:latin typeface="Cambria" panose="02040503050406030204" pitchFamily="18" charset="0"/>
              </a:rPr>
              <a:t>tính</a:t>
            </a:r>
            <a:r>
              <a:rPr lang="en-US" sz="3600" dirty="0">
                <a:latin typeface="Cambria" panose="02040503050406030204" pitchFamily="18" charset="0"/>
              </a:rPr>
              <a:t> </a:t>
            </a:r>
            <a:r>
              <a:rPr lang="en-US" sz="3600" dirty="0" err="1">
                <a:latin typeface="Cambria" panose="02040503050406030204" pitchFamily="18" charset="0"/>
              </a:rPr>
              <a:t>mạng</a:t>
            </a:r>
            <a:r>
              <a:rPr lang="en-US" sz="3600" dirty="0">
                <a:latin typeface="Cambria" panose="02040503050406030204" pitchFamily="18" charset="0"/>
              </a:rPr>
              <a:t>, </a:t>
            </a:r>
            <a:r>
              <a:rPr lang="en-US" sz="3600" dirty="0" err="1">
                <a:latin typeface="Cambria" panose="02040503050406030204" pitchFamily="18" charset="0"/>
              </a:rPr>
              <a:t>thân</a:t>
            </a:r>
            <a:r>
              <a:rPr lang="en-US" sz="3600" dirty="0">
                <a:latin typeface="Cambria" panose="02040503050406030204" pitchFamily="18" charset="0"/>
              </a:rPr>
              <a:t> </a:t>
            </a:r>
            <a:r>
              <a:rPr lang="en-US" sz="3600" dirty="0" err="1">
                <a:latin typeface="Cambria" panose="02040503050406030204" pitchFamily="18" charset="0"/>
              </a:rPr>
              <a:t>thể</a:t>
            </a:r>
            <a:r>
              <a:rPr lang="en-US" sz="3600" dirty="0">
                <a:latin typeface="Cambria" panose="02040503050406030204" pitchFamily="18" charset="0"/>
              </a:rPr>
              <a:t> </a:t>
            </a:r>
            <a:r>
              <a:rPr lang="en-US" sz="3600" dirty="0" err="1">
                <a:latin typeface="Cambria" panose="02040503050406030204" pitchFamily="18" charset="0"/>
              </a:rPr>
              <a:t>nhân</a:t>
            </a:r>
            <a:r>
              <a:rPr lang="en-US" sz="3600" dirty="0">
                <a:latin typeface="Cambria" panose="02040503050406030204" pitchFamily="18" charset="0"/>
              </a:rPr>
              <a:t> </a:t>
            </a:r>
            <a:r>
              <a:rPr lang="en-US" sz="3600" dirty="0" err="1">
                <a:latin typeface="Cambria" panose="02040503050406030204" pitchFamily="18" charset="0"/>
              </a:rPr>
              <a:t>phẩm</a:t>
            </a:r>
            <a:r>
              <a:rPr lang="en-US" sz="3600" dirty="0">
                <a:latin typeface="Cambria" panose="02040503050406030204" pitchFamily="18" charset="0"/>
              </a:rPr>
              <a:t> </a:t>
            </a:r>
            <a:r>
              <a:rPr lang="en-US" sz="3600" dirty="0" err="1">
                <a:latin typeface="Cambria" panose="02040503050406030204" pitchFamily="18" charset="0"/>
              </a:rPr>
              <a:t>và</a:t>
            </a:r>
            <a:r>
              <a:rPr lang="en-US" sz="3600" dirty="0">
                <a:latin typeface="Cambria" panose="02040503050406030204" pitchFamily="18" charset="0"/>
              </a:rPr>
              <a:t> </a:t>
            </a:r>
            <a:r>
              <a:rPr lang="en-US" sz="3600" dirty="0" err="1">
                <a:latin typeface="Cambria" panose="02040503050406030204" pitchFamily="18" charset="0"/>
              </a:rPr>
              <a:t>danh</a:t>
            </a:r>
            <a:r>
              <a:rPr lang="en-US" sz="3600" dirty="0">
                <a:latin typeface="Cambria" panose="02040503050406030204" pitchFamily="18" charset="0"/>
              </a:rPr>
              <a:t> </a:t>
            </a:r>
            <a:r>
              <a:rPr lang="en-US" sz="3600" dirty="0" err="1">
                <a:latin typeface="Cambria" panose="02040503050406030204" pitchFamily="18" charset="0"/>
              </a:rPr>
              <a:t>dự</a:t>
            </a:r>
            <a:r>
              <a:rPr lang="en-US" sz="3600" dirty="0">
                <a:latin typeface="Cambria" panose="02040503050406030204" pitchFamily="18" charset="0"/>
              </a:rPr>
              <a:t>; </a:t>
            </a:r>
            <a:r>
              <a:rPr lang="en-US" sz="3600" dirty="0" err="1">
                <a:latin typeface="Cambria" panose="02040503050406030204" pitchFamily="18" charset="0"/>
              </a:rPr>
              <a:t>Quyền</a:t>
            </a:r>
            <a:r>
              <a:rPr lang="en-US" sz="3600" dirty="0">
                <a:latin typeface="Cambria" panose="02040503050406030204" pitchFamily="18" charset="0"/>
              </a:rPr>
              <a:t> </a:t>
            </a:r>
            <a:r>
              <a:rPr lang="en-US" sz="3600" dirty="0" err="1">
                <a:latin typeface="Cambria" panose="02040503050406030204" pitchFamily="18" charset="0"/>
              </a:rPr>
              <a:t>được</a:t>
            </a:r>
            <a:r>
              <a:rPr lang="en-US" sz="3600" dirty="0">
                <a:latin typeface="Cambria" panose="02040503050406030204" pitchFamily="18" charset="0"/>
              </a:rPr>
              <a:t> </a:t>
            </a:r>
            <a:r>
              <a:rPr lang="en-US" sz="3600" dirty="0" err="1">
                <a:latin typeface="Cambria" panose="02040503050406030204" pitchFamily="18" charset="0"/>
              </a:rPr>
              <a:t>vui</a:t>
            </a:r>
            <a:r>
              <a:rPr lang="en-US" sz="3600" dirty="0">
                <a:latin typeface="Cambria" panose="02040503050406030204" pitchFamily="18" charset="0"/>
              </a:rPr>
              <a:t> </a:t>
            </a:r>
            <a:r>
              <a:rPr lang="en-US" sz="3600" dirty="0" err="1">
                <a:latin typeface="Cambria" panose="02040503050406030204" pitchFamily="18" charset="0"/>
              </a:rPr>
              <a:t>chơi</a:t>
            </a:r>
            <a:r>
              <a:rPr lang="en-US" sz="3600" dirty="0">
                <a:latin typeface="Cambria" panose="02040503050406030204" pitchFamily="18" charset="0"/>
              </a:rPr>
              <a:t> </a:t>
            </a:r>
            <a:r>
              <a:rPr lang="en-US" sz="3600" dirty="0" err="1">
                <a:latin typeface="Cambria" panose="02040503050406030204" pitchFamily="18" charset="0"/>
              </a:rPr>
              <a:t>giải</a:t>
            </a:r>
            <a:r>
              <a:rPr lang="en-US" sz="3600" dirty="0">
                <a:latin typeface="Cambria" panose="02040503050406030204" pitchFamily="18" charset="0"/>
              </a:rPr>
              <a:t> </a:t>
            </a:r>
            <a:r>
              <a:rPr lang="en-US" sz="3600" dirty="0" err="1">
                <a:latin typeface="Cambria" panose="02040503050406030204" pitchFamily="18" charset="0"/>
              </a:rPr>
              <a:t>trí</a:t>
            </a:r>
            <a:r>
              <a:rPr lang="en-US" sz="3600" dirty="0">
                <a:latin typeface="Cambria" panose="02040503050406030204" pitchFamily="18" charset="0"/>
              </a:rPr>
              <a:t> </a:t>
            </a:r>
            <a:r>
              <a:rPr lang="en-US" sz="3600" dirty="0" err="1">
                <a:latin typeface="Cambria" panose="02040503050406030204" pitchFamily="18" charset="0"/>
              </a:rPr>
              <a:t>hoạt</a:t>
            </a:r>
            <a:r>
              <a:rPr lang="en-US" sz="3600" dirty="0">
                <a:latin typeface="Cambria" panose="02040503050406030204" pitchFamily="18" charset="0"/>
              </a:rPr>
              <a:t> </a:t>
            </a:r>
            <a:r>
              <a:rPr lang="en-US" sz="3600" dirty="0" err="1">
                <a:latin typeface="Cambria" panose="02040503050406030204" pitchFamily="18" charset="0"/>
              </a:rPr>
              <a:t>động</a:t>
            </a:r>
            <a:r>
              <a:rPr lang="en-US" sz="3600" dirty="0">
                <a:latin typeface="Cambria" panose="02040503050406030204" pitchFamily="18" charset="0"/>
              </a:rPr>
              <a:t> </a:t>
            </a:r>
            <a:r>
              <a:rPr lang="en-US" sz="3600" dirty="0" err="1">
                <a:latin typeface="Cambria" panose="02040503050406030204" pitchFamily="18" charset="0"/>
              </a:rPr>
              <a:t>văn</a:t>
            </a:r>
            <a:r>
              <a:rPr lang="en-US" sz="3600" dirty="0">
                <a:latin typeface="Cambria" panose="02040503050406030204" pitchFamily="18" charset="0"/>
              </a:rPr>
              <a:t> </a:t>
            </a:r>
            <a:r>
              <a:rPr lang="en-US" sz="3600" dirty="0" err="1">
                <a:latin typeface="Cambria" panose="02040503050406030204" pitchFamily="18" charset="0"/>
              </a:rPr>
              <a:t>hoá</a:t>
            </a:r>
            <a:r>
              <a:rPr lang="en-US" sz="3600" dirty="0">
                <a:latin typeface="Cambria" panose="02040503050406030204" pitchFamily="18" charset="0"/>
              </a:rPr>
              <a:t>, </a:t>
            </a:r>
            <a:r>
              <a:rPr lang="en-US" sz="3600" dirty="0" err="1">
                <a:latin typeface="Cambria" panose="02040503050406030204" pitchFamily="18" charset="0"/>
              </a:rPr>
              <a:t>nghệ</a:t>
            </a:r>
            <a:r>
              <a:rPr lang="en-US" sz="3600" dirty="0">
                <a:latin typeface="Cambria" panose="02040503050406030204" pitchFamily="18" charset="0"/>
              </a:rPr>
              <a:t> </a:t>
            </a:r>
            <a:r>
              <a:rPr lang="en-US" sz="3600" dirty="0" err="1">
                <a:latin typeface="Cambria" panose="02040503050406030204" pitchFamily="18" charset="0"/>
              </a:rPr>
              <a:t>thuật</a:t>
            </a:r>
            <a:r>
              <a:rPr lang="en-US" sz="3600" dirty="0">
                <a:latin typeface="Cambria" panose="02040503050406030204" pitchFamily="18" charset="0"/>
              </a:rPr>
              <a:t>, </a:t>
            </a:r>
            <a:r>
              <a:rPr lang="en-US" sz="3600" dirty="0" err="1">
                <a:latin typeface="Cambria" panose="02040503050406030204" pitchFamily="18" charset="0"/>
              </a:rPr>
              <a:t>thể</a:t>
            </a:r>
            <a:r>
              <a:rPr lang="en-US" sz="3600" dirty="0">
                <a:latin typeface="Cambria" panose="02040503050406030204" pitchFamily="18" charset="0"/>
              </a:rPr>
              <a:t> </a:t>
            </a:r>
            <a:r>
              <a:rPr lang="en-US" sz="3600" dirty="0" err="1">
                <a:latin typeface="Cambria" panose="02040503050406030204" pitchFamily="18" charset="0"/>
              </a:rPr>
              <a:t>dục</a:t>
            </a:r>
            <a:r>
              <a:rPr lang="en-US" sz="3600" dirty="0">
                <a:latin typeface="Cambria" panose="02040503050406030204" pitchFamily="18" charset="0"/>
              </a:rPr>
              <a:t>, </a:t>
            </a:r>
            <a:r>
              <a:rPr lang="en-US" sz="3600" dirty="0" err="1">
                <a:latin typeface="Cambria" panose="02040503050406030204" pitchFamily="18" charset="0"/>
              </a:rPr>
              <a:t>thể</a:t>
            </a:r>
            <a:r>
              <a:rPr lang="en-US" sz="3600" dirty="0">
                <a:latin typeface="Cambria" panose="02040503050406030204" pitchFamily="18" charset="0"/>
              </a:rPr>
              <a:t> </a:t>
            </a:r>
            <a:r>
              <a:rPr lang="en-US" sz="3600" dirty="0" err="1">
                <a:latin typeface="Cambria" panose="02040503050406030204" pitchFamily="18" charset="0"/>
              </a:rPr>
              <a:t>thao</a:t>
            </a:r>
            <a:r>
              <a:rPr lang="en-US" sz="3600" dirty="0">
                <a:latin typeface="Cambria" panose="02040503050406030204" pitchFamily="18" charset="0"/>
              </a:rPr>
              <a:t>, du </a:t>
            </a:r>
            <a:r>
              <a:rPr lang="en-US" sz="3600" dirty="0" err="1">
                <a:latin typeface="Cambria" panose="02040503050406030204" pitchFamily="18" charset="0"/>
              </a:rPr>
              <a:t>lịch</a:t>
            </a:r>
            <a:r>
              <a:rPr lang="en-US" sz="3600" dirty="0">
                <a:latin typeface="Cambria" panose="02040503050406030204" pitchFamily="18" charset="0"/>
              </a:rPr>
              <a:t>; </a:t>
            </a:r>
            <a:r>
              <a:rPr lang="en-US" sz="3600" dirty="0" err="1">
                <a:latin typeface="Cambria" panose="02040503050406030204" pitchFamily="18" charset="0"/>
              </a:rPr>
              <a:t>Quyền</a:t>
            </a:r>
            <a:r>
              <a:rPr lang="en-US" sz="3600" dirty="0">
                <a:latin typeface="Cambria" panose="02040503050406030204" pitchFamily="18" charset="0"/>
              </a:rPr>
              <a:t> </a:t>
            </a:r>
            <a:r>
              <a:rPr lang="en-US" sz="3600" dirty="0" err="1">
                <a:latin typeface="Cambria" panose="02040503050406030204" pitchFamily="18" charset="0"/>
              </a:rPr>
              <a:t>được</a:t>
            </a:r>
            <a:r>
              <a:rPr lang="en-US" sz="3600" dirty="0">
                <a:latin typeface="Cambria" panose="02040503050406030204" pitchFamily="18" charset="0"/>
              </a:rPr>
              <a:t> </a:t>
            </a:r>
            <a:r>
              <a:rPr lang="en-US" sz="3600" dirty="0" err="1">
                <a:latin typeface="Cambria" panose="02040503050406030204" pitchFamily="18" charset="0"/>
              </a:rPr>
              <a:t>bày</a:t>
            </a:r>
            <a:r>
              <a:rPr lang="en-US" sz="3600" dirty="0">
                <a:latin typeface="Cambria" panose="02040503050406030204" pitchFamily="18" charset="0"/>
              </a:rPr>
              <a:t> </a:t>
            </a:r>
            <a:r>
              <a:rPr lang="en-US" sz="3600" dirty="0" err="1">
                <a:latin typeface="Cambria" panose="02040503050406030204" pitchFamily="18" charset="0"/>
              </a:rPr>
              <a:t>tỏ</a:t>
            </a:r>
            <a:r>
              <a:rPr lang="en-US" sz="3600" dirty="0">
                <a:latin typeface="Cambria" panose="02040503050406030204" pitchFamily="18" charset="0"/>
              </a:rPr>
              <a:t> </a:t>
            </a:r>
            <a:r>
              <a:rPr lang="en-US" sz="3600" dirty="0" err="1">
                <a:latin typeface="Cambria" panose="02040503050406030204" pitchFamily="18" charset="0"/>
              </a:rPr>
              <a:t>ý</a:t>
            </a:r>
            <a:r>
              <a:rPr lang="en-US" sz="3600" dirty="0">
                <a:latin typeface="Cambria" panose="02040503050406030204" pitchFamily="18" charset="0"/>
              </a:rPr>
              <a:t> </a:t>
            </a:r>
            <a:r>
              <a:rPr lang="en-US" sz="3600" dirty="0" err="1">
                <a:latin typeface="Cambria" panose="02040503050406030204" pitchFamily="18" charset="0"/>
              </a:rPr>
              <a:t>kiến</a:t>
            </a:r>
            <a:r>
              <a:rPr lang="en-US" sz="3600" dirty="0">
                <a:latin typeface="Cambria" panose="02040503050406030204" pitchFamily="18" charset="0"/>
              </a:rPr>
              <a:t> </a:t>
            </a:r>
            <a:r>
              <a:rPr lang="en-US" sz="3600" dirty="0" err="1">
                <a:latin typeface="Cambria" panose="02040503050406030204" pitchFamily="18" charset="0"/>
              </a:rPr>
              <a:t>và</a:t>
            </a:r>
            <a:r>
              <a:rPr lang="en-US" sz="3600" dirty="0">
                <a:latin typeface="Cambria" panose="02040503050406030204" pitchFamily="18" charset="0"/>
              </a:rPr>
              <a:t> </a:t>
            </a:r>
            <a:r>
              <a:rPr lang="en-US" sz="3600" dirty="0" err="1">
                <a:latin typeface="Cambria" panose="02040503050406030204" pitchFamily="18" charset="0"/>
              </a:rPr>
              <a:t>hội</a:t>
            </a:r>
            <a:r>
              <a:rPr lang="en-US" sz="3600" dirty="0">
                <a:latin typeface="Cambria" panose="02040503050406030204" pitchFamily="18" charset="0"/>
              </a:rPr>
              <a:t> </a:t>
            </a:r>
            <a:r>
              <a:rPr lang="en-US" sz="3600" dirty="0" err="1">
                <a:latin typeface="Cambria" panose="02040503050406030204" pitchFamily="18" charset="0"/>
              </a:rPr>
              <a:t>họp</a:t>
            </a:r>
            <a:r>
              <a:rPr lang="en-US" sz="3600" dirty="0">
                <a:latin typeface="Cambria" panose="02040503050406030204" pitchFamily="18" charset="0"/>
              </a:rPr>
              <a:t>.</a:t>
            </a:r>
            <a:r>
              <a:rPr lang="en-VN" sz="3600" dirty="0">
                <a:latin typeface="Cambria" panose="02040503050406030204" pitchFamily="18" charset="0"/>
              </a:rPr>
              <a:t> </a:t>
            </a:r>
            <a:endParaRPr lang="vi-VN" sz="3600" dirty="0">
              <a:latin typeface="Cambria" panose="02040503050406030204" pitchFamily="18" charset="0"/>
            </a:endParaRPr>
          </a:p>
        </p:txBody>
      </p:sp>
      <p:sp>
        <p:nvSpPr>
          <p:cNvPr id="14" name="Freeform 3">
            <a:extLst>
              <a:ext uri="{FF2B5EF4-FFF2-40B4-BE49-F238E27FC236}">
                <a16:creationId xmlns:a16="http://schemas.microsoft.com/office/drawing/2014/main" id="{C57BD5DB-34C7-A24B-B3DC-C918967D8ECD}"/>
              </a:ext>
            </a:extLst>
          </p:cNvPr>
          <p:cNvSpPr/>
          <p:nvPr/>
        </p:nvSpPr>
        <p:spPr>
          <a:xfrm>
            <a:off x="1" y="6667499"/>
            <a:ext cx="4724400" cy="3757901"/>
          </a:xfrm>
          <a:custGeom>
            <a:avLst/>
            <a:gdLst/>
            <a:ahLst/>
            <a:cxnLst/>
            <a:rect l="l" t="t" r="r" b="b"/>
            <a:pathLst>
              <a:path w="5603009" h="4510422">
                <a:moveTo>
                  <a:pt x="0" y="0"/>
                </a:moveTo>
                <a:lnTo>
                  <a:pt x="5603009" y="0"/>
                </a:lnTo>
                <a:lnTo>
                  <a:pt x="5603009" y="4510422"/>
                </a:lnTo>
                <a:lnTo>
                  <a:pt x="0" y="4510422"/>
                </a:lnTo>
                <a:lnTo>
                  <a:pt x="0" y="0"/>
                </a:lnTo>
                <a:close/>
              </a:path>
            </a:pathLst>
          </a:custGeom>
          <a:blipFill>
            <a:blip r:embed="rId5"/>
            <a:stretch>
              <a:fillRect/>
            </a:stretch>
          </a:blipFill>
        </p:spPr>
      </p:sp>
      <p:sp>
        <p:nvSpPr>
          <p:cNvPr id="17" name="Freeform 7">
            <a:extLst>
              <a:ext uri="{FF2B5EF4-FFF2-40B4-BE49-F238E27FC236}">
                <a16:creationId xmlns:a16="http://schemas.microsoft.com/office/drawing/2014/main" id="{37753370-E942-1846-A1CE-29947712A3EF}"/>
              </a:ext>
            </a:extLst>
          </p:cNvPr>
          <p:cNvSpPr/>
          <p:nvPr/>
        </p:nvSpPr>
        <p:spPr>
          <a:xfrm>
            <a:off x="13258801" y="6667499"/>
            <a:ext cx="4724400" cy="3619500"/>
          </a:xfrm>
          <a:custGeom>
            <a:avLst/>
            <a:gdLst/>
            <a:ahLst/>
            <a:cxnLst/>
            <a:rect l="l" t="t" r="r" b="b"/>
            <a:pathLst>
              <a:path w="7226678" h="5387160">
                <a:moveTo>
                  <a:pt x="0" y="0"/>
                </a:moveTo>
                <a:lnTo>
                  <a:pt x="7226678" y="0"/>
                </a:lnTo>
                <a:lnTo>
                  <a:pt x="7226678" y="5387160"/>
                </a:lnTo>
                <a:lnTo>
                  <a:pt x="0" y="538716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3" name="TextBox 2">
            <a:extLst>
              <a:ext uri="{FF2B5EF4-FFF2-40B4-BE49-F238E27FC236}">
                <a16:creationId xmlns:a16="http://schemas.microsoft.com/office/drawing/2014/main" id="{C809FA5F-1E24-F643-8A5F-DEF83D32339D}"/>
              </a:ext>
            </a:extLst>
          </p:cNvPr>
          <p:cNvSpPr txBox="1"/>
          <p:nvPr/>
        </p:nvSpPr>
        <p:spPr>
          <a:xfrm>
            <a:off x="6743701" y="7796748"/>
            <a:ext cx="4495800" cy="1107996"/>
          </a:xfrm>
          <a:prstGeom prst="rect">
            <a:avLst/>
          </a:prstGeom>
          <a:solidFill>
            <a:schemeClr val="bg1"/>
          </a:solidFill>
        </p:spPr>
        <p:txBody>
          <a:bodyPr wrap="square" rtlCol="0">
            <a:spAutoFit/>
          </a:bodyPr>
          <a:lstStyle/>
          <a:p>
            <a:pPr algn="ctr"/>
            <a:r>
              <a:rPr lang="en-VN" sz="6600" b="1" dirty="0">
                <a:solidFill>
                  <a:srgbClr val="C00000"/>
                </a:solidFill>
                <a:latin typeface="Cambria" panose="02040503050406030204" pitchFamily="18" charset="0"/>
              </a:rPr>
              <a:t>GHI NHỚ</a:t>
            </a:r>
          </a:p>
        </p:txBody>
      </p:sp>
    </p:spTree>
    <p:extLst>
      <p:ext uri="{BB962C8B-B14F-4D97-AF65-F5344CB8AC3E}">
        <p14:creationId xmlns:p14="http://schemas.microsoft.com/office/powerpoint/2010/main" val="23161352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3.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71</TotalTime>
  <Words>1688</Words>
  <Application>Microsoft Office PowerPoint</Application>
  <PresentationFormat>Custom</PresentationFormat>
  <Paragraphs>81</Paragraphs>
  <Slides>22</Slides>
  <Notes>0</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22</vt:i4>
      </vt:variant>
    </vt:vector>
  </HeadingPairs>
  <TitlesOfParts>
    <vt:vector size="31" baseType="lpstr">
      <vt:lpstr>SVN-Newton</vt:lpstr>
      <vt:lpstr>Arial</vt:lpstr>
      <vt:lpstr>#9Slide07 HoneyCream</vt:lpstr>
      <vt:lpstr>Times New Roman</vt:lpstr>
      <vt:lpstr>Cambria</vt:lpstr>
      <vt:lpstr>Calibri</vt:lpstr>
      <vt:lpstr>Office Theme</vt:lpstr>
      <vt:lpstr>Chủ đề Office</vt:lpstr>
      <vt:lpstr>10_Office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Quyền và bổn phận</dc:title>
  <cp:lastModifiedBy>THIS_PC</cp:lastModifiedBy>
  <cp:revision>20</cp:revision>
  <dcterms:created xsi:type="dcterms:W3CDTF">2006-08-16T00:00:00Z</dcterms:created>
  <dcterms:modified xsi:type="dcterms:W3CDTF">2024-04-16T07:54:56Z</dcterms:modified>
  <dc:identifier>DAGBEGFQLTo</dc:identifier>
</cp:coreProperties>
</file>