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91" r:id="rId4"/>
    <p:sldId id="263" r:id="rId5"/>
    <p:sldId id="293" r:id="rId6"/>
    <p:sldId id="283" r:id="rId7"/>
    <p:sldId id="259" r:id="rId8"/>
    <p:sldId id="284" r:id="rId9"/>
    <p:sldId id="289" r:id="rId10"/>
    <p:sldId id="290" r:id="rId11"/>
    <p:sldId id="288" r:id="rId12"/>
  </p:sldIdLst>
  <p:sldSz cx="18288000" cy="10287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#9Slide07 HoneyCream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#9Slide03 Arima Madurai Black" panose="020B060402020202020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04BB-DBD1-4896-A7DB-14611AEFCE8B}" v="473" dt="2024-03-31T03:48:3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53" d="100"/>
          <a:sy n="53" d="100"/>
        </p:scale>
        <p:origin x="59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04/14/2024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0F16F-FC09-4BBF-B13F-5A206FB81B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-278857"/>
            <a:ext cx="2264640" cy="23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7950365"/>
            <a:ext cx="2264640" cy="23366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9733003"/>
            <a:ext cx="15199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F0ADA2-C241-FF49-A213-96B3EE59B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3CBED9-C4B8-8D43-AA2A-057F2573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CCF5E4C-E734-C944-898F-A69DD16A81FD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434092-E6A6-FB4D-BBF5-2D322EBF15B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589B86-CC62-EA45-946B-38370F13F360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11.png"/><Relationship Id="rId5" Type="http://schemas.openxmlformats.org/officeDocument/2006/relationships/image" Target="../media/image28.png"/><Relationship Id="rId15" Type="http://schemas.openxmlformats.org/officeDocument/2006/relationships/image" Target="../media/image24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microsoft.com/office/2007/relationships/hdphoto" Target="../media/hdphoto7.wdp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5" Type="http://schemas.openxmlformats.org/officeDocument/2006/relationships/image" Target="../media/image26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4" Type="http://schemas.openxmlformats.org/officeDocument/2006/relationships/image" Target="../media/image35.png"/><Relationship Id="rId9" Type="http://schemas.openxmlformats.org/officeDocument/2006/relationships/image" Target="../media/image22.png"/><Relationship Id="rId14" Type="http://schemas.microsoft.com/office/2007/relationships/hdphoto" Target="../media/hdphoto9.wdp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5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17" y="750192"/>
            <a:ext cx="12218983" cy="580069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85"/>
            <a:ext cx="2026054" cy="2026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F1709-3E71-DB47-B5C2-8AF8B03A4D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768"/>
          <a:stretch/>
        </p:blipFill>
        <p:spPr>
          <a:xfrm>
            <a:off x="5867400" y="1462966"/>
            <a:ext cx="17443752" cy="365090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EB88-F0C1-B9CF-D5FB-C6E8B5A12D85}"/>
              </a:ext>
            </a:extLst>
          </p:cNvPr>
          <p:cNvSpPr txBox="1"/>
          <p:nvPr/>
        </p:nvSpPr>
        <p:spPr>
          <a:xfrm>
            <a:off x="11201400" y="52366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 92</a:t>
            </a:r>
            <a:endParaRPr lang="en-SG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5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  <a:blipFill>
                <a:blip r:embed="rId2"/>
                <a:stretch>
                  <a:fillRect l="-1819" r="-1819" b="-18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62383" y="5570821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030640"/>
            <a:ext cx="2850017" cy="426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E620-6A21-43C5-CFEF-BD56BE540171}"/>
              </a:ext>
            </a:extLst>
          </p:cNvPr>
          <p:cNvSpPr txBox="1"/>
          <p:nvPr/>
        </p:nvSpPr>
        <p:spPr>
          <a:xfrm>
            <a:off x="112816" y="3384202"/>
            <a:ext cx="1219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72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72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72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7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blipFill>
                <a:blip r:embed="rId5"/>
                <a:stretch>
                  <a:fillRect l="-872" t="-2062" r="-3303" b="-7216"/>
                </a:stretch>
              </a:blipFill>
              <a:ln w="28575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692142"/>
            <a:ext cx="12929390" cy="620395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73" y="906955"/>
            <a:ext cx="2026054" cy="2026054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555437"/>
            <a:ext cx="19224357" cy="57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510855" y="-15402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534" y="571500"/>
            <a:ext cx="12510104" cy="53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6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1" y="6360962"/>
            <a:ext cx="1596791" cy="159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4006026"/>
            <a:ext cx="1970078" cy="1838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4" y="4077615"/>
            <a:ext cx="1970078" cy="1838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6594571"/>
            <a:ext cx="1970078" cy="1838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1284136" y="3313680"/>
            <a:ext cx="2619566" cy="311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096411" y="6442114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8622" y="6345156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4"/>
              <p:cNvSpPr/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9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4"/>
          <p:cNvSpPr/>
          <p:nvPr/>
        </p:nvSpPr>
        <p:spPr>
          <a:xfrm>
            <a:off x="1676401" y="4328239"/>
            <a:ext cx="5979994" cy="165394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0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3</a:t>
            </a:r>
            <a:endParaRPr lang="en-GB" sz="9000" b="1" dirty="0">
              <a:solidFill>
                <a:srgbClr val="70AD47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/>
              <p:cNvSpPr/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4"/>
              <p:cNvSpPr/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blipFill>
                <a:blip r:embed="rId7"/>
                <a:stretch>
                  <a:fillRect b="-4092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4"/>
              <p:cNvSpPr/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blipFill>
                <a:blip r:embed="rId8"/>
                <a:stretch>
                  <a:fillRect b="-6400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65" y="4124810"/>
            <a:ext cx="2435117" cy="1857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40" y="3950656"/>
            <a:ext cx="2196443" cy="2050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35" y="6974973"/>
            <a:ext cx="2067459" cy="22562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11" y="6345156"/>
            <a:ext cx="2259324" cy="2108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70058" y="3586366"/>
            <a:ext cx="2619566" cy="3114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259738" y="6631376"/>
            <a:ext cx="1859637" cy="24440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3483" y="6695440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20" y="3558740"/>
            <a:ext cx="18573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4" y="4377651"/>
            <a:ext cx="2034035" cy="1898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40" y="6325567"/>
            <a:ext cx="2008547" cy="187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59" y="6185548"/>
            <a:ext cx="1990583" cy="185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26915" y="3470837"/>
            <a:ext cx="2619566" cy="311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9235049" y="3130307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062239" y="6185548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9097817" y="6102174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084675" y="1905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72" y="419896"/>
            <a:ext cx="13638467" cy="5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3"/>
          <p:cNvGrpSpPr/>
          <p:nvPr/>
        </p:nvGrpSpPr>
        <p:grpSpPr>
          <a:xfrm>
            <a:off x="97785" y="1079169"/>
            <a:ext cx="11076303" cy="2616531"/>
            <a:chOff x="-703127" y="434400"/>
            <a:chExt cx="1600293" cy="1531890"/>
          </a:xfrm>
        </p:grpSpPr>
        <p:sp>
          <p:nvSpPr>
            <p:cNvPr id="22" name="Freeform 14"/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8" name="Google Shape;1270;p44"/>
          <p:cNvSpPr txBox="1">
            <a:spLocks/>
          </p:cNvSpPr>
          <p:nvPr/>
        </p:nvSpPr>
        <p:spPr>
          <a:xfrm>
            <a:off x="838200" y="60254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p:sp>
        <p:nvSpPr>
          <p:cNvPr id="71" name="Google Shape;1332;p44"/>
          <p:cNvSpPr/>
          <p:nvPr/>
        </p:nvSpPr>
        <p:spPr>
          <a:xfrm>
            <a:off x="10411855" y="454208"/>
            <a:ext cx="179712" cy="624961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  <a:blipFill>
                <a:blip r:embed="rId2"/>
                <a:stretch>
                  <a:fillRect l="-1783" b="-145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/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blipFill>
                <a:blip r:embed="rId3"/>
                <a:stretch>
                  <a:fillRect l="-6677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/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733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/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blipFill>
                <a:blip r:embed="rId5"/>
                <a:stretch>
                  <a:fillRect l="-7319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/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678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/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13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58390AC3-4654-0B4C-E35E-6840F004A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990266" y="5603045"/>
            <a:ext cx="2779460" cy="45836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8461" y="6023344"/>
            <a:ext cx="2850017" cy="426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BB9240-C6B0-CC45-B36E-35F849746820}"/>
              </a:ext>
            </a:extLst>
          </p:cNvPr>
          <p:cNvSpPr/>
          <p:nvPr/>
        </p:nvSpPr>
        <p:spPr>
          <a:xfrm>
            <a:off x="348574" y="152400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3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533400" y="419100"/>
            <a:ext cx="17907000" cy="183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000"/>
              </a:spcBef>
              <a:defRPr/>
            </a:pP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3F34C-85FE-B6CF-9F34-B87F4169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84" y="2254386"/>
            <a:ext cx="6812372" cy="42755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61416-C93D-8474-8C64-B8E880FDE02D}"/>
              </a:ext>
            </a:extLst>
          </p:cNvPr>
          <p:cNvGrpSpPr/>
          <p:nvPr/>
        </p:nvGrpSpPr>
        <p:grpSpPr>
          <a:xfrm>
            <a:off x="9308536" y="2398170"/>
            <a:ext cx="9525000" cy="4332789"/>
            <a:chOff x="4139623" y="2225983"/>
            <a:chExt cx="5712542" cy="433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/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8000" b="1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8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blipFill>
                  <a:blip r:embed="rId4"/>
                  <a:stretch>
                    <a:fillRect t="-1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DBBAA2-F7E4-2D46-E44C-3C11861ADEB9}"/>
                </a:ext>
              </a:extLst>
            </p:cNvPr>
            <p:cNvSpPr/>
            <p:nvPr/>
          </p:nvSpPr>
          <p:spPr>
            <a:xfrm>
              <a:off x="6101115" y="2644989"/>
              <a:ext cx="570271" cy="894071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/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blipFill>
                <a:blip r:embed="rId5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/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SG" sz="7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blipFill>
                <a:blip r:embed="rId6"/>
                <a:stretch>
                  <a:fillRect l="-6535" b="-136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32DCE8-8C38-D9D4-E190-6FD3F17C119E}"/>
              </a:ext>
            </a:extLst>
          </p:cNvPr>
          <p:cNvSpPr/>
          <p:nvPr/>
        </p:nvSpPr>
        <p:spPr>
          <a:xfrm>
            <a:off x="11911526" y="6657938"/>
            <a:ext cx="1143000" cy="8547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/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blipFill>
                <a:blip r:embed="rId7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6" grpId="0"/>
      <p:bldP spid="30" grpId="0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94081" y="188148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CCA2CFFB-27BF-C3CB-9943-BDC9A47490FF}"/>
              </a:ext>
            </a:extLst>
          </p:cNvPr>
          <p:cNvSpPr txBox="1">
            <a:spLocks/>
          </p:cNvSpPr>
          <p:nvPr/>
        </p:nvSpPr>
        <p:spPr>
          <a:xfrm>
            <a:off x="1676400" y="188148"/>
            <a:ext cx="5311919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8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  <a:blipFill>
                <a:blip r:embed="rId2"/>
                <a:stretch>
                  <a:fillRect l="-2390" b="-332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/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blipFill>
                <a:blip r:embed="rId3"/>
                <a:stretch>
                  <a:fillRect l="-5174" t="-164" b="-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/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SG" sz="8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blipFill>
                <a:blip r:embed="rId4"/>
                <a:stretch>
                  <a:fillRect l="-9714" t="-326" b="-140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/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blipFill>
                <a:blip r:embed="rId5"/>
                <a:stretch>
                  <a:fillRect l="-5965" t="-2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85276" y="5414897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3471" y="5835196"/>
            <a:ext cx="2850017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81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UTM Avo</vt:lpstr>
      <vt:lpstr>Arial</vt:lpstr>
      <vt:lpstr>Cambria Math</vt:lpstr>
      <vt:lpstr>Lexend Medium</vt:lpstr>
      <vt:lpstr>#9Slide07 HoneyCream</vt:lpstr>
      <vt:lpstr>Cambria</vt:lpstr>
      <vt:lpstr>Times New Roman</vt:lpstr>
      <vt:lpstr>IBM Plex Sans Light</vt:lpstr>
      <vt:lpstr>#9Slide03 Arima Madurai Black</vt:lpstr>
      <vt:lpstr>SVN-Newton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MĂNG NON TEAM</dc:creator>
  <cp:keywords>MĂNG NON TEAM</cp:keywords>
  <cp:lastModifiedBy>IT</cp:lastModifiedBy>
  <cp:revision>8</cp:revision>
  <dcterms:created xsi:type="dcterms:W3CDTF">2006-08-16T00:00:00Z</dcterms:created>
  <dcterms:modified xsi:type="dcterms:W3CDTF">2024-04-14T14:50:34Z</dcterms:modified>
  <dc:identifier>DAF5AIPDJxI</dc:identifier>
</cp:coreProperties>
</file>