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3" r:id="rId2"/>
    <p:sldId id="258" r:id="rId3"/>
    <p:sldId id="281" r:id="rId4"/>
    <p:sldId id="259" r:id="rId5"/>
    <p:sldId id="294" r:id="rId6"/>
    <p:sldId id="296" r:id="rId7"/>
    <p:sldId id="312" r:id="rId8"/>
    <p:sldId id="284" r:id="rId9"/>
    <p:sldId id="271" r:id="rId10"/>
    <p:sldId id="297" r:id="rId11"/>
    <p:sldId id="298" r:id="rId12"/>
    <p:sldId id="313" r:id="rId13"/>
    <p:sldId id="290" r:id="rId14"/>
    <p:sldId id="309" r:id="rId15"/>
    <p:sldId id="316" r:id="rId16"/>
    <p:sldId id="287" r:id="rId17"/>
    <p:sldId id="268" r:id="rId18"/>
  </p:sldIdLst>
  <p:sldSz cx="18288000" cy="10287000"/>
  <p:notesSz cx="6858000" cy="9144000"/>
  <p:embeddedFontLst>
    <p:embeddedFont>
      <p:font typeface="VL Selphia" panose="02000506000000020003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2E6"/>
    <a:srgbClr val="0E5B3E"/>
    <a:srgbClr val="FD7671"/>
    <a:srgbClr val="FFD6D5"/>
    <a:srgbClr val="FFBBB9"/>
    <a:srgbClr val="FFCCFF"/>
    <a:srgbClr val="FE726E"/>
    <a:srgbClr val="EEEAE6"/>
    <a:srgbClr val="6B3F6E"/>
    <a:srgbClr val="E46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364" autoAdjust="0"/>
  </p:normalViewPr>
  <p:slideViewPr>
    <p:cSldViewPr>
      <p:cViewPr varScale="1">
        <p:scale>
          <a:sx n="52" d="100"/>
          <a:sy n="52" d="100"/>
        </p:scale>
        <p:origin x="720" y="3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F40B-1A38-402F-BB9D-6A374917EA3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37F00-0790-4C9C-8E69-54EA76AD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38918367-022F-40F2-B698-A4CBF80B6E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24245"/>
            <a:ext cx="1579977" cy="14418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1.sv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9.sv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155.svg"/><Relationship Id="rId25" Type="http://schemas.openxmlformats.org/officeDocument/2006/relationships/image" Target="../media/image139.svg"/><Relationship Id="rId2" Type="http://schemas.openxmlformats.org/officeDocument/2006/relationships/video" Target="../media/media1.mp4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microsoft.com/office/2007/relationships/media" Target="../media/media1.mp4"/><Relationship Id="rId6" Type="http://schemas.openxmlformats.org/officeDocument/2006/relationships/image" Target="../media/image74.jpeg"/><Relationship Id="rId11" Type="http://schemas.openxmlformats.org/officeDocument/2006/relationships/image" Target="../media/image149.svg"/><Relationship Id="rId24" Type="http://schemas.openxmlformats.org/officeDocument/2006/relationships/image" Target="../media/image84.png"/><Relationship Id="rId5" Type="http://schemas.openxmlformats.org/officeDocument/2006/relationships/audio" Target="../media/audio5.wav"/><Relationship Id="rId15" Type="http://schemas.openxmlformats.org/officeDocument/2006/relationships/image" Target="../media/image153.svg"/><Relationship Id="rId23" Type="http://schemas.openxmlformats.org/officeDocument/2006/relationships/image" Target="../media/image131.sv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5.jpeg"/><Relationship Id="rId14" Type="http://schemas.openxmlformats.org/officeDocument/2006/relationships/image" Target="../media/image78.png"/><Relationship Id="rId22" Type="http://schemas.openxmlformats.org/officeDocument/2006/relationships/image" Target="../media/image83.png"/><Relationship Id="rId27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1.svg"/><Relationship Id="rId18" Type="http://schemas.openxmlformats.org/officeDocument/2006/relationships/image" Target="../media/image81.png"/><Relationship Id="rId26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4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155.svg"/><Relationship Id="rId25" Type="http://schemas.openxmlformats.org/officeDocument/2006/relationships/image" Target="../media/image80.png"/><Relationship Id="rId2" Type="http://schemas.openxmlformats.org/officeDocument/2006/relationships/video" Target="../media/media1.mp4"/><Relationship Id="rId16" Type="http://schemas.openxmlformats.org/officeDocument/2006/relationships/image" Target="../media/image79.png"/><Relationship Id="rId20" Type="http://schemas.openxmlformats.org/officeDocument/2006/relationships/image" Target="../media/image159.svg"/><Relationship Id="rId1" Type="http://schemas.microsoft.com/office/2007/relationships/media" Target="../media/media1.mp4"/><Relationship Id="rId6" Type="http://schemas.openxmlformats.org/officeDocument/2006/relationships/image" Target="../media/image74.jpeg"/><Relationship Id="rId11" Type="http://schemas.openxmlformats.org/officeDocument/2006/relationships/image" Target="../media/image149.svg"/><Relationship Id="rId24" Type="http://schemas.openxmlformats.org/officeDocument/2006/relationships/image" Target="../media/image131.svg"/><Relationship Id="rId5" Type="http://schemas.openxmlformats.org/officeDocument/2006/relationships/audio" Target="../media/audio4.wav"/><Relationship Id="rId15" Type="http://schemas.openxmlformats.org/officeDocument/2006/relationships/image" Target="../media/image153.svg"/><Relationship Id="rId23" Type="http://schemas.openxmlformats.org/officeDocument/2006/relationships/image" Target="../media/image83.png"/><Relationship Id="rId28" Type="http://schemas.openxmlformats.org/officeDocument/2006/relationships/image" Target="../media/image87.png"/><Relationship Id="rId10" Type="http://schemas.openxmlformats.org/officeDocument/2006/relationships/image" Target="../media/image76.png"/><Relationship Id="rId19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5.jpeg"/><Relationship Id="rId14" Type="http://schemas.openxmlformats.org/officeDocument/2006/relationships/image" Target="../media/image78.png"/><Relationship Id="rId22" Type="http://schemas.openxmlformats.org/officeDocument/2006/relationships/image" Target="../media/image139.svg"/><Relationship Id="rId27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88.png"/><Relationship Id="rId3" Type="http://schemas.openxmlformats.org/officeDocument/2006/relationships/image" Target="../media/image58.png"/><Relationship Id="rId7" Type="http://schemas.openxmlformats.org/officeDocument/2006/relationships/image" Target="../media/image70.png"/><Relationship Id="rId12" Type="http://schemas.openxmlformats.org/officeDocument/2006/relationships/image" Target="../media/image14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72.png"/><Relationship Id="rId5" Type="http://schemas.openxmlformats.org/officeDocument/2006/relationships/image" Target="../media/image35.png"/><Relationship Id="rId10" Type="http://schemas.openxmlformats.org/officeDocument/2006/relationships/image" Target="../media/image141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297.svg"/><Relationship Id="rId3" Type="http://schemas.openxmlformats.org/officeDocument/2006/relationships/image" Target="../media/image291.svg"/><Relationship Id="rId7" Type="http://schemas.openxmlformats.org/officeDocument/2006/relationships/image" Target="../media/image68.svg"/><Relationship Id="rId12" Type="http://schemas.openxmlformats.org/officeDocument/2006/relationships/image" Target="../media/image93.png"/><Relationship Id="rId2" Type="http://schemas.openxmlformats.org/officeDocument/2006/relationships/image" Target="../media/image89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295.svg"/><Relationship Id="rId5" Type="http://schemas.openxmlformats.org/officeDocument/2006/relationships/image" Target="../media/image60.svg"/><Relationship Id="rId15" Type="http://schemas.openxmlformats.org/officeDocument/2006/relationships/image" Target="../media/image299.svg"/><Relationship Id="rId10" Type="http://schemas.openxmlformats.org/officeDocument/2006/relationships/image" Target="../media/image92.png"/><Relationship Id="rId4" Type="http://schemas.openxmlformats.org/officeDocument/2006/relationships/image" Target="../media/image35.png"/><Relationship Id="rId9" Type="http://schemas.openxmlformats.org/officeDocument/2006/relationships/image" Target="../media/image293.svg"/><Relationship Id="rId1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297.svg"/><Relationship Id="rId3" Type="http://schemas.openxmlformats.org/officeDocument/2006/relationships/image" Target="../media/image291.svg"/><Relationship Id="rId7" Type="http://schemas.openxmlformats.org/officeDocument/2006/relationships/image" Target="../media/image68.svg"/><Relationship Id="rId12" Type="http://schemas.openxmlformats.org/officeDocument/2006/relationships/image" Target="../media/image93.png"/><Relationship Id="rId2" Type="http://schemas.openxmlformats.org/officeDocument/2006/relationships/image" Target="../media/image89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295.svg"/><Relationship Id="rId5" Type="http://schemas.openxmlformats.org/officeDocument/2006/relationships/image" Target="../media/image60.svg"/><Relationship Id="rId15" Type="http://schemas.openxmlformats.org/officeDocument/2006/relationships/image" Target="../media/image299.svg"/><Relationship Id="rId10" Type="http://schemas.openxmlformats.org/officeDocument/2006/relationships/image" Target="../media/image92.png"/><Relationship Id="rId4" Type="http://schemas.openxmlformats.org/officeDocument/2006/relationships/image" Target="../media/image35.png"/><Relationship Id="rId9" Type="http://schemas.openxmlformats.org/officeDocument/2006/relationships/image" Target="../media/image293.sv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6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image" Target="../media/image291.svg"/><Relationship Id="rId11" Type="http://schemas.openxmlformats.org/officeDocument/2006/relationships/image" Target="../media/image141.svg"/><Relationship Id="rId5" Type="http://schemas.openxmlformats.org/officeDocument/2006/relationships/image" Target="../media/image89.png"/><Relationship Id="rId15" Type="http://schemas.openxmlformats.org/officeDocument/2006/relationships/image" Target="../media/image107.svg"/><Relationship Id="rId10" Type="http://schemas.openxmlformats.org/officeDocument/2006/relationships/image" Target="../media/image71.png"/><Relationship Id="rId4" Type="http://schemas.openxmlformats.org/officeDocument/2006/relationships/image" Target="../media/image74.jpeg"/><Relationship Id="rId9" Type="http://schemas.openxmlformats.org/officeDocument/2006/relationships/image" Target="../media/image308.sv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svg"/><Relationship Id="rId13" Type="http://schemas.openxmlformats.org/officeDocument/2006/relationships/image" Target="../media/image107.png"/><Relationship Id="rId18" Type="http://schemas.openxmlformats.org/officeDocument/2006/relationships/image" Target="../media/image324.svg"/><Relationship Id="rId3" Type="http://schemas.openxmlformats.org/officeDocument/2006/relationships/image" Target="../media/image102.png"/><Relationship Id="rId21" Type="http://schemas.openxmlformats.org/officeDocument/2006/relationships/image" Target="../media/image111.png"/><Relationship Id="rId7" Type="http://schemas.openxmlformats.org/officeDocument/2006/relationships/image" Target="../media/image104.png"/><Relationship Id="rId12" Type="http://schemas.openxmlformats.org/officeDocument/2006/relationships/image" Target="../media/image318.svg"/><Relationship Id="rId17" Type="http://schemas.openxmlformats.org/officeDocument/2006/relationships/image" Target="../media/image109.png"/><Relationship Id="rId2" Type="http://schemas.openxmlformats.org/officeDocument/2006/relationships/image" Target="../media/image101.jpeg"/><Relationship Id="rId16" Type="http://schemas.openxmlformats.org/officeDocument/2006/relationships/image" Target="../media/image322.svg"/><Relationship Id="rId20" Type="http://schemas.openxmlformats.org/officeDocument/2006/relationships/image" Target="../media/image3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08.png"/><Relationship Id="rId23" Type="http://schemas.openxmlformats.org/officeDocument/2006/relationships/image" Target="../media/image112.png"/><Relationship Id="rId10" Type="http://schemas.openxmlformats.org/officeDocument/2006/relationships/image" Target="../media/image316.svg"/><Relationship Id="rId19" Type="http://schemas.openxmlformats.org/officeDocument/2006/relationships/image" Target="../media/image110.png"/><Relationship Id="rId4" Type="http://schemas.openxmlformats.org/officeDocument/2006/relationships/image" Target="../media/image312.svg"/><Relationship Id="rId9" Type="http://schemas.openxmlformats.org/officeDocument/2006/relationships/image" Target="../media/image105.png"/><Relationship Id="rId14" Type="http://schemas.openxmlformats.org/officeDocument/2006/relationships/image" Target="../media/image320.svg"/><Relationship Id="rId22" Type="http://schemas.openxmlformats.org/officeDocument/2006/relationships/image" Target="../media/image3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13.png"/><Relationship Id="rId2" Type="http://schemas.openxmlformats.org/officeDocument/2006/relationships/image" Target="../media/image5.jpe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13.svg"/><Relationship Id="rId19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51.sv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openxmlformats.org/officeDocument/2006/relationships/image" Target="../media/image35.png"/><Relationship Id="rId7" Type="http://schemas.openxmlformats.org/officeDocument/2006/relationships/image" Target="../media/image20.png"/><Relationship Id="rId12" Type="http://schemas.openxmlformats.org/officeDocument/2006/relationships/image" Target="../media/image37.svg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33" Type="http://schemas.openxmlformats.org/officeDocument/2006/relationships/image" Target="../media/image58.svg"/><Relationship Id="rId38" Type="http://schemas.openxmlformats.org/officeDocument/2006/relationships/image" Target="../media/image37.png"/><Relationship Id="rId2" Type="http://schemas.openxmlformats.org/officeDocument/2006/relationships/image" Target="../media/image17.jpeg"/><Relationship Id="rId16" Type="http://schemas.openxmlformats.org/officeDocument/2006/relationships/image" Target="../media/image41.svg"/><Relationship Id="rId20" Type="http://schemas.openxmlformats.org/officeDocument/2006/relationships/image" Target="../media/image27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2.png"/><Relationship Id="rId24" Type="http://schemas.openxmlformats.org/officeDocument/2006/relationships/image" Target="../media/image49.svg"/><Relationship Id="rId32" Type="http://schemas.openxmlformats.org/officeDocument/2006/relationships/image" Target="../media/image34.png"/><Relationship Id="rId37" Type="http://schemas.openxmlformats.org/officeDocument/2006/relationships/image" Target="../media/image62.sv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36" Type="http://schemas.openxmlformats.org/officeDocument/2006/relationships/image" Target="../media/image36.png"/><Relationship Id="rId10" Type="http://schemas.openxmlformats.org/officeDocument/2006/relationships/image" Target="../media/image35.svg"/><Relationship Id="rId19" Type="http://schemas.openxmlformats.org/officeDocument/2006/relationships/image" Target="../media/image44.svg"/><Relationship Id="rId31" Type="http://schemas.openxmlformats.org/officeDocument/2006/relationships/image" Target="../media/image56.svg"/><Relationship Id="rId4" Type="http://schemas.openxmlformats.org/officeDocument/2006/relationships/image" Target="../media/image29.svg"/><Relationship Id="rId9" Type="http://schemas.openxmlformats.org/officeDocument/2006/relationships/image" Target="../media/image21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60.svg"/><Relationship Id="rId8" Type="http://schemas.openxmlformats.org/officeDocument/2006/relationships/image" Target="../media/image33.svg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4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" Type="http://schemas.openxmlformats.org/officeDocument/2006/relationships/image" Target="../media/image40.png"/><Relationship Id="rId21" Type="http://schemas.openxmlformats.org/officeDocument/2006/relationships/image" Target="../media/image48.png"/><Relationship Id="rId7" Type="http://schemas.openxmlformats.org/officeDocument/2006/relationships/image" Target="../media/image42.png"/><Relationship Id="rId12" Type="http://schemas.openxmlformats.org/officeDocument/2006/relationships/image" Target="../media/image15.sv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image" Target="../media/image39.jpeg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10.png"/><Relationship Id="rId24" Type="http://schemas.openxmlformats.org/officeDocument/2006/relationships/image" Target="../media/image105.sv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image" Target="../media/image52.png"/><Relationship Id="rId10" Type="http://schemas.openxmlformats.org/officeDocument/2006/relationships/image" Target="../media/image93.svg"/><Relationship Id="rId19" Type="http://schemas.openxmlformats.org/officeDocument/2006/relationships/image" Target="../media/image47.png"/><Relationship Id="rId4" Type="http://schemas.openxmlformats.org/officeDocument/2006/relationships/image" Target="../media/image87.svg"/><Relationship Id="rId9" Type="http://schemas.openxmlformats.org/officeDocument/2006/relationships/image" Target="../media/image43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Relationship Id="rId27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6.svg"/><Relationship Id="rId18" Type="http://schemas.openxmlformats.org/officeDocument/2006/relationships/image" Target="../media/image60.png"/><Relationship Id="rId3" Type="http://schemas.openxmlformats.org/officeDocument/2006/relationships/audio" Target="../media/audio2.wav"/><Relationship Id="rId21" Type="http://schemas.microsoft.com/office/2007/relationships/hdphoto" Target="../media/hdphoto4.wdp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118.svg"/><Relationship Id="rId2" Type="http://schemas.openxmlformats.org/officeDocument/2006/relationships/audio" Target="../media/audio1.wav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4.svg"/><Relationship Id="rId5" Type="http://schemas.openxmlformats.org/officeDocument/2006/relationships/image" Target="../media/image5.jpeg"/><Relationship Id="rId15" Type="http://schemas.openxmlformats.org/officeDocument/2006/relationships/image" Target="../media/image66.svg"/><Relationship Id="rId10" Type="http://schemas.openxmlformats.org/officeDocument/2006/relationships/image" Target="../media/image56.png"/><Relationship Id="rId19" Type="http://schemas.openxmlformats.org/officeDocument/2006/relationships/image" Target="../media/image120.svg"/><Relationship Id="rId4" Type="http://schemas.openxmlformats.org/officeDocument/2006/relationships/audio" Target="../media/audio3.wav"/><Relationship Id="rId9" Type="http://schemas.openxmlformats.org/officeDocument/2006/relationships/image" Target="../media/image112.sv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12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5.jpeg"/><Relationship Id="rId15" Type="http://schemas.openxmlformats.org/officeDocument/2006/relationships/image" Target="../media/image66.jpeg"/><Relationship Id="rId10" Type="http://schemas.openxmlformats.org/officeDocument/2006/relationships/image" Target="../media/image126.svg"/><Relationship Id="rId4" Type="http://schemas.openxmlformats.org/officeDocument/2006/relationships/audio" Target="../media/audio3.wav"/><Relationship Id="rId9" Type="http://schemas.openxmlformats.org/officeDocument/2006/relationships/image" Target="../media/image64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4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" Type="http://schemas.openxmlformats.org/officeDocument/2006/relationships/image" Target="../media/image40.png"/><Relationship Id="rId21" Type="http://schemas.openxmlformats.org/officeDocument/2006/relationships/image" Target="../media/image48.png"/><Relationship Id="rId7" Type="http://schemas.openxmlformats.org/officeDocument/2006/relationships/image" Target="../media/image42.png"/><Relationship Id="rId12" Type="http://schemas.openxmlformats.org/officeDocument/2006/relationships/image" Target="../media/image15.sv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image" Target="../media/image39.jpeg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10.png"/><Relationship Id="rId24" Type="http://schemas.openxmlformats.org/officeDocument/2006/relationships/image" Target="../media/image105.sv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image" Target="../media/image68.png"/><Relationship Id="rId10" Type="http://schemas.openxmlformats.org/officeDocument/2006/relationships/image" Target="../media/image93.svg"/><Relationship Id="rId19" Type="http://schemas.openxmlformats.org/officeDocument/2006/relationships/image" Target="../media/image47.png"/><Relationship Id="rId4" Type="http://schemas.openxmlformats.org/officeDocument/2006/relationships/image" Target="../media/image87.svg"/><Relationship Id="rId9" Type="http://schemas.openxmlformats.org/officeDocument/2006/relationships/image" Target="../media/image43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Relationship Id="rId27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70.png"/><Relationship Id="rId12" Type="http://schemas.openxmlformats.org/officeDocument/2006/relationships/image" Target="../media/image14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72.png"/><Relationship Id="rId5" Type="http://schemas.openxmlformats.org/officeDocument/2006/relationships/image" Target="../media/image35.png"/><Relationship Id="rId10" Type="http://schemas.openxmlformats.org/officeDocument/2006/relationships/image" Target="../media/image141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1.sv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9.sv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155.svg"/><Relationship Id="rId25" Type="http://schemas.openxmlformats.org/officeDocument/2006/relationships/image" Target="../media/image139.svg"/><Relationship Id="rId2" Type="http://schemas.openxmlformats.org/officeDocument/2006/relationships/video" Target="../media/media1.mp4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microsoft.com/office/2007/relationships/media" Target="../media/media1.mp4"/><Relationship Id="rId6" Type="http://schemas.openxmlformats.org/officeDocument/2006/relationships/image" Target="../media/image74.jpeg"/><Relationship Id="rId11" Type="http://schemas.openxmlformats.org/officeDocument/2006/relationships/image" Target="../media/image149.svg"/><Relationship Id="rId24" Type="http://schemas.openxmlformats.org/officeDocument/2006/relationships/image" Target="../media/image84.png"/><Relationship Id="rId5" Type="http://schemas.openxmlformats.org/officeDocument/2006/relationships/audio" Target="../media/audio5.wav"/><Relationship Id="rId15" Type="http://schemas.openxmlformats.org/officeDocument/2006/relationships/image" Target="../media/image153.svg"/><Relationship Id="rId23" Type="http://schemas.openxmlformats.org/officeDocument/2006/relationships/image" Target="../media/image131.sv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5.jpeg"/><Relationship Id="rId14" Type="http://schemas.openxmlformats.org/officeDocument/2006/relationships/image" Target="../media/image78.png"/><Relationship Id="rId22" Type="http://schemas.openxmlformats.org/officeDocument/2006/relationships/image" Target="../media/image83.png"/><Relationship Id="rId27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18287664" cy="10286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46" b="82433" l="29079" r="3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59235" r="62396" b="22161"/>
          <a:stretch/>
        </p:blipFill>
        <p:spPr>
          <a:xfrm flipH="1">
            <a:off x="1062681" y="1409700"/>
            <a:ext cx="156519" cy="16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89691" l="9653" r="89961">
                        <a14:foregroundMark x1="44402" y1="24742" x2="44402" y2="24742"/>
                        <a14:backgroundMark x1="52124" y1="46392" x2="52124" y2="4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16139" r="37997" b="58570"/>
          <a:stretch/>
        </p:blipFill>
        <p:spPr>
          <a:xfrm>
            <a:off x="3733799" y="308300"/>
            <a:ext cx="457201" cy="3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6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6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015225" y="1767404"/>
            <a:ext cx="122543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đầu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cách mạng tháng Tám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00766" y="4851808"/>
            <a:ext cx="9806777" cy="824178"/>
            <a:chOff x="4900766" y="4851808"/>
            <a:chExt cx="9806777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6" y="4878682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74398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6" y="8295155"/>
            <a:ext cx="9933414" cy="875183"/>
            <a:chOff x="4900766" y="8295155"/>
            <a:chExt cx="993341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6" y="8373034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5" y="8295155"/>
              <a:ext cx="95610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6" y="5994499"/>
            <a:ext cx="9806777" cy="846271"/>
            <a:chOff x="4900766" y="5994499"/>
            <a:chExt cx="9806777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6" y="6043466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89226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6" y="7152464"/>
            <a:ext cx="9806777" cy="853090"/>
            <a:chOff x="4900766" y="7152464"/>
            <a:chExt cx="9806777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6" y="7208250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89514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4031816" y="7097800"/>
            <a:ext cx="1149557" cy="1057593"/>
          </a:xfrm>
          <a:prstGeom prst="rect">
            <a:avLst/>
          </a:prstGeom>
        </p:spPr>
      </p:pic>
      <p:pic>
        <p:nvPicPr>
          <p:cNvPr id="33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2063E162-CFBE-421E-A7DE-B763C2F0F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01585" y="4296564"/>
            <a:ext cx="3222858" cy="1812858"/>
          </a:xfrm>
          <a:prstGeom prst="rect">
            <a:avLst/>
          </a:prstGeom>
        </p:spPr>
      </p:pic>
      <p:pic>
        <p:nvPicPr>
          <p:cNvPr id="34" name="Picture 33" descr="Tired Doggo">
            <a:extLst>
              <a:ext uri="{FF2B5EF4-FFF2-40B4-BE49-F238E27FC236}">
                <a16:creationId xmlns:a16="http://schemas.microsoft.com/office/drawing/2014/main" id="{E5D3913D-E1A4-4BFD-913D-FC88593CED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8" y="2905810"/>
            <a:ext cx="2132847" cy="21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9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31818">
                <p:cTn id="6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6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6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884693" y="1330543"/>
            <a:ext cx="122543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nhành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vàng!”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thời gian chín năm được nói đến trong câu thơ trên là: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00767" y="4851808"/>
            <a:ext cx="7443634" cy="824178"/>
            <a:chOff x="4900767" y="4851808"/>
            <a:chExt cx="7443634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7" y="4878682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44069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1956 – 1965.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7" y="8295155"/>
            <a:ext cx="7443634" cy="875183"/>
            <a:chOff x="4900767" y="8295155"/>
            <a:chExt cx="744363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7" y="8373034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6" y="8295155"/>
              <a:ext cx="667916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1965 – 1974.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7" y="5994499"/>
            <a:ext cx="7443634" cy="846271"/>
            <a:chOff x="4900767" y="5994499"/>
            <a:chExt cx="7443634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7" y="6043466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44069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1945 – 1954.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7" y="7152464"/>
            <a:ext cx="7443634" cy="853090"/>
            <a:chOff x="4900767" y="7152464"/>
            <a:chExt cx="7443634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7" y="7208250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456407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1954 – 1963. </a:t>
              </a: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4134145" y="5915236"/>
            <a:ext cx="1149557" cy="1057593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35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9EC9CF27-800D-4BB1-8EAB-749952FEA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482015" y="3765513"/>
            <a:ext cx="3222858" cy="1812858"/>
          </a:xfrm>
          <a:prstGeom prst="rect">
            <a:avLst/>
          </a:prstGeom>
        </p:spPr>
      </p:pic>
      <p:pic>
        <p:nvPicPr>
          <p:cNvPr id="36" name="Picture 35" descr="Tired Doggo">
            <a:extLst>
              <a:ext uri="{FF2B5EF4-FFF2-40B4-BE49-F238E27FC236}">
                <a16:creationId xmlns:a16="http://schemas.microsoft.com/office/drawing/2014/main" id="{D9481740-5FA1-412F-972F-4D42EFC3D7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448" y="2374759"/>
            <a:ext cx="2132847" cy="21328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3DA1B9-21DC-4EA2-8345-8BE95DC95E26}"/>
              </a:ext>
            </a:extLst>
          </p:cNvPr>
          <p:cNvGrpSpPr/>
          <p:nvPr/>
        </p:nvGrpSpPr>
        <p:grpSpPr>
          <a:xfrm>
            <a:off x="2048867" y="7137190"/>
            <a:ext cx="13794264" cy="2810668"/>
            <a:chOff x="2048867" y="7137190"/>
            <a:chExt cx="13794264" cy="2810668"/>
          </a:xfrm>
        </p:grpSpPr>
        <p:sp>
          <p:nvSpPr>
            <p:cNvPr id="10" name="Rounded Rectangle 9"/>
            <p:cNvSpPr/>
            <p:nvPr/>
          </p:nvSpPr>
          <p:spPr>
            <a:xfrm>
              <a:off x="2048867" y="7137190"/>
              <a:ext cx="13794264" cy="28106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051D1C-40CB-4FF4-A297-3A8113B6A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219839" y="7288918"/>
              <a:ext cx="13546486" cy="2615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05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31818">
                <p:cTn id="69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26B061C-5D35-40E2-BEAA-066374F6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90162" y="-2095500"/>
            <a:ext cx="20622818" cy="1575067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4B7DCC3-D190-4F67-B07E-C284F9E6C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6452" b="79546"/>
          <a:stretch>
            <a:fillRect/>
          </a:stretch>
        </p:blipFill>
        <p:spPr>
          <a:xfrm flipH="1">
            <a:off x="7700409" y="8835527"/>
            <a:ext cx="10587591" cy="14514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EEAAE3-6B0E-4D8E-B6B3-B6998FBC0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8338"/>
          <a:stretch>
            <a:fillRect/>
          </a:stretch>
        </p:blipFill>
        <p:spPr>
          <a:xfrm>
            <a:off x="685800" y="2099585"/>
            <a:ext cx="15544820" cy="64070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C0F9E51-E0C1-4159-B280-7C83FC38C8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65337" y="42185"/>
            <a:ext cx="2236304" cy="20574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0E81D89-0C4F-4F34-B4E4-9B069BA32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>
            <a:off x="68186" y="489496"/>
            <a:ext cx="2515303" cy="211226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FD6CF02-C162-4010-ABAD-C102487BF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958892" y="2354561"/>
            <a:ext cx="5066067" cy="807633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15D219F-43B8-4E56-AC2B-54379264B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3633" b="6292"/>
          <a:stretch>
            <a:fillRect/>
          </a:stretch>
        </p:blipFill>
        <p:spPr>
          <a:xfrm>
            <a:off x="-109770" y="7712720"/>
            <a:ext cx="4878117" cy="256699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AD93AD7-296B-49F0-BA13-E882C2CF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 flipH="1">
            <a:off x="15898746" y="-223736"/>
            <a:ext cx="2515303" cy="211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1811EC-A72C-448B-9CD7-9260BC4F11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261" y="4156985"/>
            <a:ext cx="12875868" cy="2316681"/>
          </a:xfrm>
          <a:prstGeom prst="rect">
            <a:avLst/>
          </a:prstGeom>
        </p:spPr>
      </p:pic>
      <p:sp>
        <p:nvSpPr>
          <p:cNvPr id="13" name="Arrow: Pentagon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0A69B6-03C4-48C2-BA45-E39D2BC7D979}"/>
              </a:ext>
            </a:extLst>
          </p:cNvPr>
          <p:cNvSpPr/>
          <p:nvPr/>
        </p:nvSpPr>
        <p:spPr>
          <a:xfrm>
            <a:off x="5088931" y="8717723"/>
            <a:ext cx="3537455" cy="1143000"/>
          </a:xfrm>
          <a:prstGeom prst="homePlate">
            <a:avLst/>
          </a:prstGeom>
          <a:solidFill>
            <a:srgbClr val="C0E2E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E5B3E"/>
                </a:solidFill>
                <a:latin typeface="VL Selphia" panose="02000506000000020003" pitchFamily="50" charset="0"/>
              </a:rPr>
              <a:t>Chặng 3</a:t>
            </a:r>
            <a:endParaRPr lang="en-US" sz="4400">
              <a:solidFill>
                <a:srgbClr val="0E5B3E"/>
              </a:solidFill>
              <a:latin typeface="VL Selphia" panose="02000506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08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844727"/>
            <a:ext cx="12329582" cy="24422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14140854" y="525230"/>
            <a:ext cx="3515786" cy="2103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456" b="28048"/>
          <a:stretch>
            <a:fillRect/>
          </a:stretch>
        </p:blipFill>
        <p:spPr>
          <a:xfrm>
            <a:off x="-4029" y="388108"/>
            <a:ext cx="2256138" cy="18946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3416891" y="935817"/>
            <a:ext cx="11454218" cy="73520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350205" y="7274274"/>
            <a:ext cx="2771372" cy="31448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782682" flipH="1">
            <a:off x="15155589" y="2477621"/>
            <a:ext cx="4207421" cy="6561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20154" y="8632358"/>
            <a:ext cx="2467666" cy="20358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5053" y="8632358"/>
            <a:ext cx="2467666" cy="20358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54260" y="8632358"/>
            <a:ext cx="2467666" cy="20358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24521" y="8632358"/>
            <a:ext cx="2467666" cy="20358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46643" flipH="1">
            <a:off x="3123795" y="2016634"/>
            <a:ext cx="1028145" cy="9998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85294" y="3315039"/>
            <a:ext cx="3024552" cy="66275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45300" y="4714898"/>
            <a:ext cx="973269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Hãy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nối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mốc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thời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gian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cột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A </a:t>
            </a:r>
            <a:r>
              <a:rPr lang="vi-VN" sz="3600" kern="0">
                <a:solidFill>
                  <a:srgbClr val="000000"/>
                </a:solidFill>
                <a:latin typeface="Arial"/>
              </a:rPr>
              <a:t>với 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nhân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vật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lịch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tương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ứng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ở </a:t>
            </a:r>
            <a:r>
              <a:rPr lang="en-US" sz="3600" kern="0" err="1">
                <a:solidFill>
                  <a:srgbClr val="000000"/>
                </a:solidFill>
                <a:latin typeface="Arial"/>
              </a:rPr>
              <a:t>cột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 </a:t>
            </a:r>
            <a:r>
              <a:rPr lang="vi-VN" sz="3600" kern="0">
                <a:solidFill>
                  <a:srgbClr val="000000"/>
                </a:solidFill>
                <a:latin typeface="Arial"/>
              </a:rPr>
              <a:t>B.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Mỗi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đáp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án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đúng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được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10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điểm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.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7038" y="3786305"/>
            <a:ext cx="3993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05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4800" b="1" dirty="0">
              <a:solidFill>
                <a:srgbClr val="E053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617EE1-6C82-4A79-8833-88D3FDB5B7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1443" y="1415107"/>
            <a:ext cx="6029467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192733" y="5702329"/>
            <a:ext cx="6048503" cy="21169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7136"/>
          <a:stretch>
            <a:fillRect/>
          </a:stretch>
        </p:blipFill>
        <p:spPr>
          <a:xfrm>
            <a:off x="-304800" y="-1638300"/>
            <a:ext cx="3754889" cy="22845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7136"/>
          <a:stretch>
            <a:fillRect/>
          </a:stretch>
        </p:blipFill>
        <p:spPr>
          <a:xfrm>
            <a:off x="-2455907" y="9144740"/>
            <a:ext cx="3754889" cy="22845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0173" y="311762"/>
            <a:ext cx="3962400" cy="992081"/>
          </a:xfrm>
          <a:prstGeom prst="rect">
            <a:avLst/>
          </a:prstGeom>
          <a:solidFill>
            <a:srgbClr val="C0E2E6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</a:t>
            </a:r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46234" y="294538"/>
            <a:ext cx="7765255" cy="992081"/>
          </a:xfrm>
          <a:prstGeom prst="rect">
            <a:avLst/>
          </a:prstGeom>
          <a:solidFill>
            <a:srgbClr val="C0E2E6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biểu</a:t>
            </a:r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2797" y="1677415"/>
            <a:ext cx="29241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1953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2797" y="2949603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1947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2797" y="4147776"/>
            <a:ext cx="29241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1945 -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1946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2797" y="5230604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20/12/1946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2797" y="6406722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1950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2797" y="7651817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7/5/1954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22797" y="8896912"/>
            <a:ext cx="380424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1946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794698" y="1591099"/>
            <a:ext cx="10344559" cy="882944"/>
            <a:chOff x="7826631" y="1591099"/>
            <a:chExt cx="9815982" cy="882944"/>
          </a:xfrm>
        </p:grpSpPr>
        <p:sp>
          <p:nvSpPr>
            <p:cNvPr id="33" name="Rectangle 32"/>
            <p:cNvSpPr/>
            <p:nvPr/>
          </p:nvSpPr>
          <p:spPr>
            <a:xfrm>
              <a:off x="7826631" y="1591099"/>
              <a:ext cx="9686985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0625" y="1674585"/>
              <a:ext cx="98019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Đẩy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lùi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794698" y="2770640"/>
            <a:ext cx="10208613" cy="882944"/>
            <a:chOff x="7866069" y="3238627"/>
            <a:chExt cx="9725226" cy="882944"/>
          </a:xfrm>
        </p:grpSpPr>
        <p:sp>
          <p:nvSpPr>
            <p:cNvPr id="37" name="Rectangle 36"/>
            <p:cNvSpPr/>
            <p:nvPr/>
          </p:nvSpPr>
          <p:spPr>
            <a:xfrm>
              <a:off x="7866069" y="3238627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71308" y="3322316"/>
              <a:ext cx="77861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Kêu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chiến</a:t>
              </a:r>
              <a:r>
                <a:rPr lang="vi-VN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77897" y="3950181"/>
            <a:ext cx="10255765" cy="882944"/>
            <a:chOff x="7408011" y="4045186"/>
            <a:chExt cx="9770145" cy="882944"/>
          </a:xfrm>
        </p:grpSpPr>
        <p:sp>
          <p:nvSpPr>
            <p:cNvPr id="38" name="Rectangle 37"/>
            <p:cNvSpPr/>
            <p:nvPr/>
          </p:nvSpPr>
          <p:spPr>
            <a:xfrm>
              <a:off x="7408011" y="4045186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28848" y="4122550"/>
              <a:ext cx="974930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loạt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nổ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vi-VN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chống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776159" y="5129722"/>
            <a:ext cx="10208613" cy="882944"/>
            <a:chOff x="7704980" y="5135414"/>
            <a:chExt cx="9725226" cy="882944"/>
          </a:xfrm>
        </p:grpSpPr>
        <p:sp>
          <p:nvSpPr>
            <p:cNvPr id="36" name="Rectangle 35"/>
            <p:cNvSpPr/>
            <p:nvPr/>
          </p:nvSpPr>
          <p:spPr>
            <a:xfrm>
              <a:off x="7704980" y="5135414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95548" y="5222943"/>
              <a:ext cx="74610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71491" y="6309263"/>
            <a:ext cx="10208613" cy="882944"/>
            <a:chOff x="7622257" y="6256109"/>
            <a:chExt cx="9725226" cy="882944"/>
          </a:xfrm>
        </p:grpSpPr>
        <p:sp>
          <p:nvSpPr>
            <p:cNvPr id="39" name="Rectangle 38"/>
            <p:cNvSpPr/>
            <p:nvPr/>
          </p:nvSpPr>
          <p:spPr>
            <a:xfrm>
              <a:off x="7622257" y="6256109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61998" y="6323308"/>
              <a:ext cx="757624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Biên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iới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771491" y="7529988"/>
            <a:ext cx="10231821" cy="1442167"/>
            <a:chOff x="7756908" y="7336181"/>
            <a:chExt cx="9725226" cy="1442167"/>
          </a:xfrm>
        </p:grpSpPr>
        <p:sp>
          <p:nvSpPr>
            <p:cNvPr id="40" name="Rectangle 39"/>
            <p:cNvSpPr/>
            <p:nvPr/>
          </p:nvSpPr>
          <p:spPr>
            <a:xfrm>
              <a:off x="7756908" y="7336181"/>
              <a:ext cx="9725226" cy="14421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96332" y="7412985"/>
              <a:ext cx="915827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II. </a:t>
              </a:r>
            </a:p>
            <a:p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đua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771490" y="9268751"/>
            <a:ext cx="10231821" cy="882944"/>
            <a:chOff x="7918064" y="9140500"/>
            <a:chExt cx="9725226" cy="882944"/>
          </a:xfrm>
        </p:grpSpPr>
        <p:sp>
          <p:nvSpPr>
            <p:cNvPr id="35" name="Rectangle 34"/>
            <p:cNvSpPr/>
            <p:nvPr/>
          </p:nvSpPr>
          <p:spPr>
            <a:xfrm>
              <a:off x="7918064" y="9140500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095518" y="9262728"/>
              <a:ext cx="8837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Biên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51" name="Straight Arrow Connector 50"/>
          <p:cNvCxnSpPr>
            <a:cxnSpLocks/>
            <a:stCxn id="8" idx="3"/>
            <a:endCxn id="26" idx="1"/>
          </p:cNvCxnSpPr>
          <p:nvPr/>
        </p:nvCxnSpPr>
        <p:spPr>
          <a:xfrm flipV="1">
            <a:off x="4046995" y="2028528"/>
            <a:ext cx="3762451" cy="247319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  <a:stCxn id="5" idx="3"/>
            <a:endCxn id="40" idx="1"/>
          </p:cNvCxnSpPr>
          <p:nvPr/>
        </p:nvCxnSpPr>
        <p:spPr>
          <a:xfrm>
            <a:off x="4046995" y="2031358"/>
            <a:ext cx="3724496" cy="6219714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stCxn id="6" idx="3"/>
            <a:endCxn id="36" idx="1"/>
          </p:cNvCxnSpPr>
          <p:nvPr/>
        </p:nvCxnSpPr>
        <p:spPr>
          <a:xfrm>
            <a:off x="4018141" y="3303546"/>
            <a:ext cx="3758018" cy="226764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cxnSpLocks/>
            <a:stCxn id="9" idx="3"/>
          </p:cNvCxnSpPr>
          <p:nvPr/>
        </p:nvCxnSpPr>
        <p:spPr>
          <a:xfrm flipV="1">
            <a:off x="4018141" y="3303547"/>
            <a:ext cx="3723045" cy="228100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  <a:stCxn id="10" idx="3"/>
          </p:cNvCxnSpPr>
          <p:nvPr/>
        </p:nvCxnSpPr>
        <p:spPr>
          <a:xfrm flipV="1">
            <a:off x="4018141" y="6727623"/>
            <a:ext cx="3723045" cy="330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  <a:stCxn id="15" idx="3"/>
            <a:endCxn id="35" idx="1"/>
          </p:cNvCxnSpPr>
          <p:nvPr/>
        </p:nvCxnSpPr>
        <p:spPr>
          <a:xfrm>
            <a:off x="4018141" y="8005760"/>
            <a:ext cx="3753349" cy="17044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/>
            <a:stCxn id="25" idx="3"/>
            <a:endCxn id="38" idx="1"/>
          </p:cNvCxnSpPr>
          <p:nvPr/>
        </p:nvCxnSpPr>
        <p:spPr>
          <a:xfrm flipV="1">
            <a:off x="4927044" y="4391653"/>
            <a:ext cx="2850853" cy="485920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9B6250-C103-4F0D-B4FA-1BAEA6F6F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844727"/>
            <a:ext cx="12329582" cy="24422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765A6B-E910-4763-B77A-FA71E4733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14140854" y="525230"/>
            <a:ext cx="3515786" cy="21037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151E8E9-C134-4F8C-B1C6-D70B3C0B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456" b="28048"/>
          <a:stretch>
            <a:fillRect/>
          </a:stretch>
        </p:blipFill>
        <p:spPr>
          <a:xfrm>
            <a:off x="-4029" y="388108"/>
            <a:ext cx="2256138" cy="189462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12F327-5247-4575-9E53-BB5A8F26D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3416891" y="935817"/>
            <a:ext cx="11454218" cy="735208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26BF53B-CA26-4713-A505-D41E67C6D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350205" y="7274274"/>
            <a:ext cx="2771372" cy="31448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843F66A-9116-429E-BEB6-2171F0D01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17318" flipH="1">
            <a:off x="15155589" y="2477621"/>
            <a:ext cx="4207421" cy="656128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E7DDA48-9DE3-4C5D-8541-F0F565F37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20154" y="8632358"/>
            <a:ext cx="2467666" cy="203582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4E13F22-E12D-4F37-8937-5D31501FE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5053" y="8632358"/>
            <a:ext cx="2467666" cy="203582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9C10B2C-B321-4436-ABB4-A8E9A29B5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54260" y="8632358"/>
            <a:ext cx="2467666" cy="203582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D72C174-085D-4604-B0E7-65A91DFB09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24521" y="8632358"/>
            <a:ext cx="2467666" cy="203582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EE649F8-DC17-486E-913A-5777874EFA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0553357" flipH="1">
            <a:off x="3123795" y="2016634"/>
            <a:ext cx="1028145" cy="99987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33AB35C-CF6E-47E0-B96E-FD153E74C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85294" y="3315039"/>
            <a:ext cx="3024552" cy="6627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EE02BA-F310-4243-8FF0-21BA97AFC4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2226" y="3394628"/>
            <a:ext cx="973005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007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/>
          <p:cNvPicPr>
            <a:picLocks noChangeAspect="1"/>
          </p:cNvPicPr>
          <p:nvPr/>
        </p:nvPicPr>
        <p:blipFill>
          <a:blip r:embed="rId4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0" name="Graphic 3"/>
          <p:cNvSpPr/>
          <p:nvPr/>
        </p:nvSpPr>
        <p:spPr>
          <a:xfrm>
            <a:off x="1442853" y="7208541"/>
            <a:ext cx="14558373" cy="3083902"/>
          </a:xfrm>
          <a:custGeom>
            <a:avLst/>
            <a:gdLst>
              <a:gd name="connsiteX0" fmla="*/ 7209875 w 7209874"/>
              <a:gd name="connsiteY0" fmla="*/ 1334357 h 1334356"/>
              <a:gd name="connsiteX1" fmla="*/ 6000157 w 7209874"/>
              <a:gd name="connsiteY1" fmla="*/ 688696 h 1334356"/>
              <a:gd name="connsiteX2" fmla="*/ 3742267 w 7209874"/>
              <a:gd name="connsiteY2" fmla="*/ 2190 h 1334356"/>
              <a:gd name="connsiteX3" fmla="*/ 1247648 w 7209874"/>
              <a:gd name="connsiteY3" fmla="*/ 969773 h 1334356"/>
              <a:gd name="connsiteX4" fmla="*/ 0 w 7209874"/>
              <a:gd name="connsiteY4" fmla="*/ 1334357 h 1334356"/>
              <a:gd name="connsiteX5" fmla="*/ 7209875 w 7209874"/>
              <a:gd name="connsiteY5" fmla="*/ 1334357 h 133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9874" h="1334356">
                <a:moveTo>
                  <a:pt x="7209875" y="1334357"/>
                </a:moveTo>
                <a:cubicBezTo>
                  <a:pt x="7209875" y="1334357"/>
                  <a:pt x="7013448" y="553755"/>
                  <a:pt x="6000157" y="688696"/>
                </a:cubicBezTo>
                <a:cubicBezTo>
                  <a:pt x="4986867" y="823637"/>
                  <a:pt x="5113867" y="-49245"/>
                  <a:pt x="3742267" y="2190"/>
                </a:cubicBezTo>
                <a:cubicBezTo>
                  <a:pt x="2370667" y="53625"/>
                  <a:pt x="2347299" y="1602424"/>
                  <a:pt x="1247648" y="969773"/>
                </a:cubicBezTo>
                <a:cubicBezTo>
                  <a:pt x="147997" y="337123"/>
                  <a:pt x="0" y="1334357"/>
                  <a:pt x="0" y="1334357"/>
                </a:cubicBezTo>
                <a:lnTo>
                  <a:pt x="7209875" y="1334357"/>
                </a:lnTo>
                <a:close/>
              </a:path>
            </a:pathLst>
          </a:custGeom>
          <a:solidFill>
            <a:srgbClr val="18BCBE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Graphic 3"/>
          <p:cNvSpPr/>
          <p:nvPr/>
        </p:nvSpPr>
        <p:spPr>
          <a:xfrm>
            <a:off x="11015776" y="2839730"/>
            <a:ext cx="851387" cy="432142"/>
          </a:xfrm>
          <a:custGeom>
            <a:avLst/>
            <a:gdLst>
              <a:gd name="connsiteX0" fmla="*/ 421640 w 421640"/>
              <a:gd name="connsiteY0" fmla="*/ 186981 h 186981"/>
              <a:gd name="connsiteX1" fmla="*/ 164931 w 421640"/>
              <a:gd name="connsiteY1" fmla="*/ 0 h 186981"/>
              <a:gd name="connsiteX2" fmla="*/ 0 w 421640"/>
              <a:gd name="connsiteY2" fmla="*/ 55973 h 186981"/>
              <a:gd name="connsiteX3" fmla="*/ 293285 w 421640"/>
              <a:gd name="connsiteY3" fmla="*/ 186981 h 18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640" h="186981">
                <a:moveTo>
                  <a:pt x="421640" y="186981"/>
                </a:moveTo>
                <a:lnTo>
                  <a:pt x="164931" y="0"/>
                </a:lnTo>
                <a:lnTo>
                  <a:pt x="0" y="55973"/>
                </a:lnTo>
                <a:lnTo>
                  <a:pt x="293285" y="186981"/>
                </a:lnTo>
                <a:close/>
              </a:path>
            </a:pathLst>
          </a:custGeom>
          <a:solidFill>
            <a:srgbClr val="1BEB73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Graphic 3"/>
          <p:cNvSpPr/>
          <p:nvPr/>
        </p:nvSpPr>
        <p:spPr>
          <a:xfrm>
            <a:off x="10328512" y="4331251"/>
            <a:ext cx="554597" cy="399975"/>
          </a:xfrm>
          <a:custGeom>
            <a:avLst/>
            <a:gdLst>
              <a:gd name="connsiteX0" fmla="*/ 162221 w 274658"/>
              <a:gd name="connsiteY0" fmla="*/ 173064 h 173063"/>
              <a:gd name="connsiteX1" fmla="*/ 274659 w 274658"/>
              <a:gd name="connsiteY1" fmla="*/ 0 h 173063"/>
              <a:gd name="connsiteX2" fmla="*/ 162221 w 274658"/>
              <a:gd name="connsiteY2" fmla="*/ 0 h 173063"/>
              <a:gd name="connsiteX3" fmla="*/ 0 w 274658"/>
              <a:gd name="connsiteY3" fmla="*/ 156725 h 17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658" h="173063">
                <a:moveTo>
                  <a:pt x="162221" y="173064"/>
                </a:moveTo>
                <a:lnTo>
                  <a:pt x="274659" y="0"/>
                </a:lnTo>
                <a:lnTo>
                  <a:pt x="162221" y="0"/>
                </a:lnTo>
                <a:lnTo>
                  <a:pt x="0" y="156725"/>
                </a:lnTo>
                <a:close/>
              </a:path>
            </a:pathLst>
          </a:custGeom>
          <a:solidFill>
            <a:srgbClr val="F25995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Graphic 3"/>
          <p:cNvSpPr/>
          <p:nvPr/>
        </p:nvSpPr>
        <p:spPr>
          <a:xfrm>
            <a:off x="4258241" y="4698364"/>
            <a:ext cx="389107" cy="374802"/>
          </a:xfrm>
          <a:custGeom>
            <a:avLst/>
            <a:gdLst>
              <a:gd name="connsiteX0" fmla="*/ 192701 w 192701"/>
              <a:gd name="connsiteY0" fmla="*/ 114972 h 162171"/>
              <a:gd name="connsiteX1" fmla="*/ 47413 w 192701"/>
              <a:gd name="connsiteY1" fmla="*/ 0 h 162171"/>
              <a:gd name="connsiteX2" fmla="*/ 0 w 192701"/>
              <a:gd name="connsiteY2" fmla="*/ 57486 h 162171"/>
              <a:gd name="connsiteX3" fmla="*/ 122936 w 192701"/>
              <a:gd name="connsiteY3" fmla="*/ 162171 h 16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701" h="162171">
                <a:moveTo>
                  <a:pt x="192701" y="114972"/>
                </a:moveTo>
                <a:lnTo>
                  <a:pt x="47413" y="0"/>
                </a:lnTo>
                <a:lnTo>
                  <a:pt x="0" y="57486"/>
                </a:lnTo>
                <a:lnTo>
                  <a:pt x="122936" y="162171"/>
                </a:ln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4" name="Graphic 3"/>
          <p:cNvSpPr/>
          <p:nvPr/>
        </p:nvSpPr>
        <p:spPr>
          <a:xfrm>
            <a:off x="5623196" y="3187263"/>
            <a:ext cx="321406" cy="299981"/>
          </a:xfrm>
          <a:custGeom>
            <a:avLst/>
            <a:gdLst>
              <a:gd name="connsiteX0" fmla="*/ 47413 w 159173"/>
              <a:gd name="connsiteY0" fmla="*/ 129798 h 129797"/>
              <a:gd name="connsiteX1" fmla="*/ 159173 w 159173"/>
              <a:gd name="connsiteY1" fmla="*/ 0 h 129797"/>
              <a:gd name="connsiteX2" fmla="*/ 47413 w 159173"/>
              <a:gd name="connsiteY2" fmla="*/ 2723 h 129797"/>
              <a:gd name="connsiteX3" fmla="*/ 0 w 159173"/>
              <a:gd name="connsiteY3" fmla="*/ 124957 h 12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73" h="129797">
                <a:moveTo>
                  <a:pt x="47413" y="129798"/>
                </a:moveTo>
                <a:lnTo>
                  <a:pt x="159173" y="0"/>
                </a:lnTo>
                <a:lnTo>
                  <a:pt x="47413" y="2723"/>
                </a:lnTo>
                <a:lnTo>
                  <a:pt x="0" y="124957"/>
                </a:lnTo>
                <a:close/>
              </a:path>
            </a:pathLst>
          </a:custGeom>
          <a:solidFill>
            <a:srgbClr val="1BEB73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Graphic 3"/>
          <p:cNvSpPr/>
          <p:nvPr/>
        </p:nvSpPr>
        <p:spPr>
          <a:xfrm>
            <a:off x="5623196" y="4888563"/>
            <a:ext cx="321406" cy="132859"/>
          </a:xfrm>
          <a:custGeom>
            <a:avLst/>
            <a:gdLst>
              <a:gd name="connsiteX0" fmla="*/ 159173 w 159173"/>
              <a:gd name="connsiteY0" fmla="*/ 57486 h 57486"/>
              <a:gd name="connsiteX1" fmla="*/ 0 w 159173"/>
              <a:gd name="connsiteY1" fmla="*/ 57486 h 57486"/>
              <a:gd name="connsiteX2" fmla="*/ 0 w 159173"/>
              <a:gd name="connsiteY2" fmla="*/ 0 h 5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173" h="57486">
                <a:moveTo>
                  <a:pt x="159173" y="57486"/>
                </a:moveTo>
                <a:lnTo>
                  <a:pt x="0" y="57486"/>
                </a:lnTo>
                <a:lnTo>
                  <a:pt x="0" y="0"/>
                </a:lnTo>
                <a:close/>
              </a:path>
            </a:pathLst>
          </a:custGeom>
          <a:solidFill>
            <a:srgbClr val="DB8F3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Graphic 3"/>
          <p:cNvSpPr/>
          <p:nvPr/>
        </p:nvSpPr>
        <p:spPr>
          <a:xfrm>
            <a:off x="4258241" y="6509447"/>
            <a:ext cx="1364953" cy="697860"/>
          </a:xfrm>
          <a:custGeom>
            <a:avLst/>
            <a:gdLst>
              <a:gd name="connsiteX0" fmla="*/ 279400 w 675978"/>
              <a:gd name="connsiteY0" fmla="*/ 301954 h 301953"/>
              <a:gd name="connsiteX1" fmla="*/ 675979 w 675978"/>
              <a:gd name="connsiteY1" fmla="*/ 0 h 301953"/>
              <a:gd name="connsiteX2" fmla="*/ 477520 w 675978"/>
              <a:gd name="connsiteY2" fmla="*/ 0 h 301953"/>
              <a:gd name="connsiteX3" fmla="*/ 0 w 675978"/>
              <a:gd name="connsiteY3" fmla="*/ 189704 h 3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978" h="301953">
                <a:moveTo>
                  <a:pt x="279400" y="301954"/>
                </a:moveTo>
                <a:lnTo>
                  <a:pt x="675979" y="0"/>
                </a:lnTo>
                <a:lnTo>
                  <a:pt x="477520" y="0"/>
                </a:lnTo>
                <a:lnTo>
                  <a:pt x="0" y="189704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Graphic 3"/>
          <p:cNvSpPr/>
          <p:nvPr/>
        </p:nvSpPr>
        <p:spPr>
          <a:xfrm>
            <a:off x="2074041" y="2046070"/>
            <a:ext cx="638027" cy="558007"/>
          </a:xfrm>
          <a:custGeom>
            <a:avLst/>
            <a:gdLst>
              <a:gd name="connsiteX0" fmla="*/ 24384 w 315976"/>
              <a:gd name="connsiteY0" fmla="*/ 158843 h 241441"/>
              <a:gd name="connsiteX1" fmla="*/ 315976 w 315976"/>
              <a:gd name="connsiteY1" fmla="*/ 241442 h 241441"/>
              <a:gd name="connsiteX2" fmla="*/ 254339 w 315976"/>
              <a:gd name="connsiteY2" fmla="*/ 153095 h 241441"/>
              <a:gd name="connsiteX3" fmla="*/ 0 w 315976"/>
              <a:gd name="connsiteY3" fmla="*/ 0 h 24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976" h="241441">
                <a:moveTo>
                  <a:pt x="24384" y="158843"/>
                </a:moveTo>
                <a:lnTo>
                  <a:pt x="315976" y="241442"/>
                </a:lnTo>
                <a:lnTo>
                  <a:pt x="254339" y="153095"/>
                </a:lnTo>
                <a:lnTo>
                  <a:pt x="0" y="0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Graphic 3"/>
          <p:cNvSpPr/>
          <p:nvPr/>
        </p:nvSpPr>
        <p:spPr>
          <a:xfrm>
            <a:off x="11020564" y="6259812"/>
            <a:ext cx="660594" cy="648912"/>
          </a:xfrm>
          <a:custGeom>
            <a:avLst/>
            <a:gdLst>
              <a:gd name="connsiteX0" fmla="*/ 75861 w 327152"/>
              <a:gd name="connsiteY0" fmla="*/ 280775 h 280774"/>
              <a:gd name="connsiteX1" fmla="*/ 327152 w 327152"/>
              <a:gd name="connsiteY1" fmla="*/ 63235 h 280774"/>
              <a:gd name="connsiteX2" fmla="*/ 227923 w 327152"/>
              <a:gd name="connsiteY2" fmla="*/ 0 h 280774"/>
              <a:gd name="connsiteX3" fmla="*/ 0 w 327152"/>
              <a:gd name="connsiteY3" fmla="*/ 229340 h 28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52" h="280774">
                <a:moveTo>
                  <a:pt x="75861" y="280775"/>
                </a:moveTo>
                <a:lnTo>
                  <a:pt x="327152" y="63235"/>
                </a:lnTo>
                <a:lnTo>
                  <a:pt x="227923" y="0"/>
                </a:lnTo>
                <a:lnTo>
                  <a:pt x="0" y="229340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9" name="Graphic 3"/>
          <p:cNvSpPr/>
          <p:nvPr/>
        </p:nvSpPr>
        <p:spPr>
          <a:xfrm>
            <a:off x="12946491" y="5145892"/>
            <a:ext cx="422616" cy="97896"/>
          </a:xfrm>
          <a:custGeom>
            <a:avLst/>
            <a:gdLst>
              <a:gd name="connsiteX0" fmla="*/ 209296 w 209296"/>
              <a:gd name="connsiteY0" fmla="*/ 42358 h 42358"/>
              <a:gd name="connsiteX1" fmla="*/ 57573 w 209296"/>
              <a:gd name="connsiteY1" fmla="*/ 42358 h 42358"/>
              <a:gd name="connsiteX2" fmla="*/ 0 w 209296"/>
              <a:gd name="connsiteY2" fmla="*/ 0 h 42358"/>
              <a:gd name="connsiteX3" fmla="*/ 172720 w 209296"/>
              <a:gd name="connsiteY3" fmla="*/ 0 h 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96" h="42358">
                <a:moveTo>
                  <a:pt x="209296" y="42358"/>
                </a:moveTo>
                <a:lnTo>
                  <a:pt x="57573" y="42358"/>
                </a:lnTo>
                <a:lnTo>
                  <a:pt x="0" y="0"/>
                </a:lnTo>
                <a:lnTo>
                  <a:pt x="172720" y="0"/>
                </a:ln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Graphic 3"/>
          <p:cNvSpPr/>
          <p:nvPr/>
        </p:nvSpPr>
        <p:spPr>
          <a:xfrm>
            <a:off x="3870501" y="3081675"/>
            <a:ext cx="183954" cy="296486"/>
          </a:xfrm>
          <a:custGeom>
            <a:avLst/>
            <a:gdLst>
              <a:gd name="connsiteX0" fmla="*/ 83651 w 91101"/>
              <a:gd name="connsiteY0" fmla="*/ 128285 h 128285"/>
              <a:gd name="connsiteX1" fmla="*/ 3725 w 91101"/>
              <a:gd name="connsiteY1" fmla="*/ 51435 h 128285"/>
              <a:gd name="connsiteX2" fmla="*/ 0 w 91101"/>
              <a:gd name="connsiteY2" fmla="*/ 0 h 128285"/>
              <a:gd name="connsiteX3" fmla="*/ 91101 w 91101"/>
              <a:gd name="connsiteY3" fmla="*/ 87440 h 12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01" h="128285">
                <a:moveTo>
                  <a:pt x="83651" y="128285"/>
                </a:moveTo>
                <a:lnTo>
                  <a:pt x="3725" y="51435"/>
                </a:lnTo>
                <a:lnTo>
                  <a:pt x="0" y="0"/>
                </a:lnTo>
                <a:lnTo>
                  <a:pt x="91101" y="87440"/>
                </a:lnTo>
                <a:close/>
              </a:path>
            </a:pathLst>
          </a:custGeom>
          <a:solidFill>
            <a:srgbClr val="CB457D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Graphic 3"/>
          <p:cNvSpPr/>
          <p:nvPr/>
        </p:nvSpPr>
        <p:spPr>
          <a:xfrm>
            <a:off x="5132195" y="1105567"/>
            <a:ext cx="812406" cy="761493"/>
          </a:xfrm>
          <a:custGeom>
            <a:avLst/>
            <a:gdLst>
              <a:gd name="connsiteX0" fmla="*/ 128693 w 402335"/>
              <a:gd name="connsiteY0" fmla="*/ 297113 h 329486"/>
              <a:gd name="connsiteX1" fmla="*/ 402336 w 402335"/>
              <a:gd name="connsiteY1" fmla="*/ 0 h 329486"/>
              <a:gd name="connsiteX2" fmla="*/ 97875 w 402335"/>
              <a:gd name="connsiteY2" fmla="*/ 42358 h 329486"/>
              <a:gd name="connsiteX3" fmla="*/ 0 w 402335"/>
              <a:gd name="connsiteY3" fmla="*/ 329487 h 32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335" h="329486">
                <a:moveTo>
                  <a:pt x="128693" y="297113"/>
                </a:moveTo>
                <a:lnTo>
                  <a:pt x="402336" y="0"/>
                </a:lnTo>
                <a:lnTo>
                  <a:pt x="97875" y="42358"/>
                </a:lnTo>
                <a:lnTo>
                  <a:pt x="0" y="329487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Graphic 3"/>
          <p:cNvSpPr/>
          <p:nvPr/>
        </p:nvSpPr>
        <p:spPr>
          <a:xfrm>
            <a:off x="10001171" y="869915"/>
            <a:ext cx="335083" cy="545421"/>
          </a:xfrm>
          <a:custGeom>
            <a:avLst/>
            <a:gdLst>
              <a:gd name="connsiteX0" fmla="*/ 165947 w 165946"/>
              <a:gd name="connsiteY0" fmla="*/ 136151 h 235995"/>
              <a:gd name="connsiteX1" fmla="*/ 84667 w 165946"/>
              <a:gd name="connsiteY1" fmla="*/ 0 h 235995"/>
              <a:gd name="connsiteX2" fmla="*/ 0 w 165946"/>
              <a:gd name="connsiteY2" fmla="*/ 51435 h 235995"/>
              <a:gd name="connsiteX3" fmla="*/ 165947 w 165946"/>
              <a:gd name="connsiteY3" fmla="*/ 235996 h 23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46" h="235995">
                <a:moveTo>
                  <a:pt x="165947" y="136151"/>
                </a:moveTo>
                <a:lnTo>
                  <a:pt x="84667" y="0"/>
                </a:lnTo>
                <a:lnTo>
                  <a:pt x="0" y="51435"/>
                </a:lnTo>
                <a:lnTo>
                  <a:pt x="165947" y="235996"/>
                </a:lnTo>
                <a:close/>
              </a:path>
            </a:pathLst>
          </a:custGeom>
          <a:solidFill>
            <a:srgbClr val="CB457D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Graphic 3"/>
          <p:cNvSpPr/>
          <p:nvPr/>
        </p:nvSpPr>
        <p:spPr>
          <a:xfrm>
            <a:off x="14605280" y="6856980"/>
            <a:ext cx="1020295" cy="810441"/>
          </a:xfrm>
          <a:custGeom>
            <a:avLst/>
            <a:gdLst>
              <a:gd name="connsiteX0" fmla="*/ 107357 w 505290"/>
              <a:gd name="connsiteY0" fmla="*/ 350666 h 350665"/>
              <a:gd name="connsiteX1" fmla="*/ 505291 w 505290"/>
              <a:gd name="connsiteY1" fmla="*/ 88650 h 350665"/>
              <a:gd name="connsiteX2" fmla="*/ 254000 w 505290"/>
              <a:gd name="connsiteY2" fmla="*/ 0 h 350665"/>
              <a:gd name="connsiteX3" fmla="*/ 0 w 505290"/>
              <a:gd name="connsiteY3" fmla="*/ 296810 h 35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290" h="350665">
                <a:moveTo>
                  <a:pt x="107357" y="350666"/>
                </a:moveTo>
                <a:lnTo>
                  <a:pt x="505291" y="88650"/>
                </a:lnTo>
                <a:lnTo>
                  <a:pt x="254000" y="0"/>
                </a:lnTo>
                <a:lnTo>
                  <a:pt x="0" y="296810"/>
                </a:lnTo>
                <a:close/>
              </a:path>
            </a:pathLst>
          </a:custGeom>
          <a:solidFill>
            <a:srgbClr val="DB8F3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Graphic 3"/>
          <p:cNvSpPr/>
          <p:nvPr/>
        </p:nvSpPr>
        <p:spPr>
          <a:xfrm>
            <a:off x="8917961" y="9697002"/>
            <a:ext cx="5035833" cy="591944"/>
          </a:xfrm>
          <a:custGeom>
            <a:avLst/>
            <a:gdLst>
              <a:gd name="connsiteX0" fmla="*/ 2493942 w 2493941"/>
              <a:gd name="connsiteY0" fmla="*/ 256126 h 256125"/>
              <a:gd name="connsiteX1" fmla="*/ 0 w 2493941"/>
              <a:gd name="connsiteY1" fmla="*/ 256126 h 256125"/>
              <a:gd name="connsiteX2" fmla="*/ 231648 w 2493941"/>
              <a:gd name="connsiteY2" fmla="*/ 123000 h 256125"/>
              <a:gd name="connsiteX3" fmla="*/ 580475 w 2493941"/>
              <a:gd name="connsiteY3" fmla="*/ 1976 h 256125"/>
              <a:gd name="connsiteX4" fmla="*/ 1247648 w 2493941"/>
              <a:gd name="connsiteY4" fmla="*/ 129051 h 256125"/>
              <a:gd name="connsiteX5" fmla="*/ 2239942 w 2493941"/>
              <a:gd name="connsiteY5" fmla="*/ 174435 h 256125"/>
              <a:gd name="connsiteX6" fmla="*/ 2493942 w 2493941"/>
              <a:gd name="connsiteY6" fmla="*/ 256126 h 25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941" h="256125">
                <a:moveTo>
                  <a:pt x="2493942" y="256126"/>
                </a:moveTo>
                <a:lnTo>
                  <a:pt x="0" y="256126"/>
                </a:lnTo>
                <a:cubicBezTo>
                  <a:pt x="0" y="256126"/>
                  <a:pt x="102955" y="80642"/>
                  <a:pt x="231648" y="123000"/>
                </a:cubicBezTo>
                <a:cubicBezTo>
                  <a:pt x="360341" y="165358"/>
                  <a:pt x="285835" y="32232"/>
                  <a:pt x="580475" y="1976"/>
                </a:cubicBezTo>
                <a:cubicBezTo>
                  <a:pt x="875115" y="-28280"/>
                  <a:pt x="932688" y="301509"/>
                  <a:pt x="1247648" y="129051"/>
                </a:cubicBezTo>
                <a:cubicBezTo>
                  <a:pt x="1562608" y="-43408"/>
                  <a:pt x="2016421" y="262177"/>
                  <a:pt x="2239942" y="174435"/>
                </a:cubicBezTo>
                <a:cubicBezTo>
                  <a:pt x="2463462" y="86693"/>
                  <a:pt x="2493942" y="256126"/>
                  <a:pt x="2493942" y="256126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" name="Graphic 3"/>
          <p:cNvSpPr/>
          <p:nvPr/>
        </p:nvSpPr>
        <p:spPr>
          <a:xfrm>
            <a:off x="7424444" y="2900511"/>
            <a:ext cx="383635" cy="247397"/>
          </a:xfrm>
          <a:custGeom>
            <a:avLst/>
            <a:gdLst>
              <a:gd name="connsiteX0" fmla="*/ 189992 w 189991"/>
              <a:gd name="connsiteY0" fmla="*/ 101986 h 107045"/>
              <a:gd name="connsiteX1" fmla="*/ 38608 w 189991"/>
              <a:gd name="connsiteY1" fmla="*/ 24 h 107045"/>
              <a:gd name="connsiteX2" fmla="*/ 0 w 189991"/>
              <a:gd name="connsiteY2" fmla="*/ 41474 h 107045"/>
              <a:gd name="connsiteX3" fmla="*/ 189992 w 189991"/>
              <a:gd name="connsiteY3" fmla="*/ 101986 h 1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991" h="107045">
                <a:moveTo>
                  <a:pt x="189992" y="101986"/>
                </a:moveTo>
                <a:cubicBezTo>
                  <a:pt x="189992" y="101986"/>
                  <a:pt x="78571" y="64771"/>
                  <a:pt x="38608" y="24"/>
                </a:cubicBezTo>
                <a:cubicBezTo>
                  <a:pt x="38608" y="24"/>
                  <a:pt x="13208" y="-2397"/>
                  <a:pt x="0" y="41474"/>
                </a:cubicBezTo>
                <a:cubicBezTo>
                  <a:pt x="0" y="41474"/>
                  <a:pt x="109389" y="128611"/>
                  <a:pt x="189992" y="101986"/>
                </a:cubicBezTo>
                <a:close/>
              </a:path>
            </a:pathLst>
          </a:custGeom>
          <a:solidFill>
            <a:srgbClr val="F3AC45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" name="Graphic 3"/>
          <p:cNvSpPr/>
          <p:nvPr/>
        </p:nvSpPr>
        <p:spPr>
          <a:xfrm>
            <a:off x="8533640" y="4642423"/>
            <a:ext cx="415093" cy="816734"/>
          </a:xfrm>
          <a:custGeom>
            <a:avLst/>
            <a:gdLst>
              <a:gd name="connsiteX0" fmla="*/ 181525 w 205570"/>
              <a:gd name="connsiteY0" fmla="*/ 0 h 353388"/>
              <a:gd name="connsiteX1" fmla="*/ 0 w 205570"/>
              <a:gd name="connsiteY1" fmla="*/ 353389 h 353388"/>
              <a:gd name="connsiteX2" fmla="*/ 90762 w 205570"/>
              <a:gd name="connsiteY2" fmla="*/ 353389 h 353388"/>
              <a:gd name="connsiteX3" fmla="*/ 205571 w 205570"/>
              <a:gd name="connsiteY3" fmla="*/ 6354 h 35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70" h="353388">
                <a:moveTo>
                  <a:pt x="181525" y="0"/>
                </a:moveTo>
                <a:lnTo>
                  <a:pt x="0" y="353389"/>
                </a:lnTo>
                <a:lnTo>
                  <a:pt x="90762" y="353389"/>
                </a:lnTo>
                <a:lnTo>
                  <a:pt x="205571" y="6354"/>
                </a:lnTo>
                <a:close/>
              </a:path>
            </a:pathLst>
          </a:custGeom>
          <a:solidFill>
            <a:srgbClr val="2A335D">
              <a:alpha val="29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" name="Graphic 3"/>
          <p:cNvSpPr/>
          <p:nvPr/>
        </p:nvSpPr>
        <p:spPr>
          <a:xfrm>
            <a:off x="7079101" y="5903888"/>
            <a:ext cx="746074" cy="138452"/>
          </a:xfrm>
          <a:custGeom>
            <a:avLst/>
            <a:gdLst>
              <a:gd name="connsiteX0" fmla="*/ 369485 w 369485"/>
              <a:gd name="connsiteY0" fmla="*/ 0 h 59906"/>
              <a:gd name="connsiteX1" fmla="*/ 0 w 369485"/>
              <a:gd name="connsiteY1" fmla="*/ 302 h 59906"/>
              <a:gd name="connsiteX2" fmla="*/ 6096 w 369485"/>
              <a:gd name="connsiteY2" fmla="*/ 59906 h 59906"/>
              <a:gd name="connsiteX3" fmla="*/ 351536 w 369485"/>
              <a:gd name="connsiteY3" fmla="*/ 59906 h 5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85" h="59906">
                <a:moveTo>
                  <a:pt x="369485" y="0"/>
                </a:moveTo>
                <a:lnTo>
                  <a:pt x="0" y="302"/>
                </a:lnTo>
                <a:lnTo>
                  <a:pt x="6096" y="59906"/>
                </a:lnTo>
                <a:lnTo>
                  <a:pt x="351536" y="59906"/>
                </a:lnTo>
                <a:close/>
              </a:path>
            </a:pathLst>
          </a:custGeom>
          <a:solidFill>
            <a:srgbClr val="2A335D">
              <a:alpha val="42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8" name="Graphic 3"/>
          <p:cNvSpPr/>
          <p:nvPr/>
        </p:nvSpPr>
        <p:spPr>
          <a:xfrm>
            <a:off x="8515957" y="3039021"/>
            <a:ext cx="225570" cy="590877"/>
          </a:xfrm>
          <a:custGeom>
            <a:avLst/>
            <a:gdLst>
              <a:gd name="connsiteX0" fmla="*/ 1983 w 111711"/>
              <a:gd name="connsiteY0" fmla="*/ 0 h 255663"/>
              <a:gd name="connsiteX1" fmla="*/ 111712 w 111711"/>
              <a:gd name="connsiteY1" fmla="*/ 248703 h 255663"/>
              <a:gd name="connsiteX2" fmla="*/ 48719 w 111711"/>
              <a:gd name="connsiteY2" fmla="*/ 255662 h 255663"/>
              <a:gd name="connsiteX3" fmla="*/ 1983 w 111711"/>
              <a:gd name="connsiteY3" fmla="*/ 0 h 2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11" h="255663">
                <a:moveTo>
                  <a:pt x="1983" y="0"/>
                </a:moveTo>
                <a:cubicBezTo>
                  <a:pt x="1983" y="0"/>
                  <a:pt x="37543" y="212396"/>
                  <a:pt x="111712" y="248703"/>
                </a:cubicBezTo>
                <a:lnTo>
                  <a:pt x="48719" y="255662"/>
                </a:lnTo>
                <a:cubicBezTo>
                  <a:pt x="48719" y="255965"/>
                  <a:pt x="-11563" y="175787"/>
                  <a:pt x="1983" y="0"/>
                </a:cubicBezTo>
                <a:close/>
              </a:path>
            </a:pathLst>
          </a:custGeom>
          <a:solidFill>
            <a:srgbClr val="2A335D">
              <a:alpha val="31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9" name="Graphic 3"/>
          <p:cNvSpPr/>
          <p:nvPr/>
        </p:nvSpPr>
        <p:spPr>
          <a:xfrm>
            <a:off x="7226129" y="-537696"/>
            <a:ext cx="484160" cy="498571"/>
          </a:xfrm>
          <a:custGeom>
            <a:avLst/>
            <a:gdLst>
              <a:gd name="connsiteX0" fmla="*/ 239776 w 239775"/>
              <a:gd name="connsiteY0" fmla="*/ 104080 h 215724"/>
              <a:gd name="connsiteX1" fmla="*/ 123275 w 239775"/>
              <a:gd name="connsiteY1" fmla="*/ 0 h 215724"/>
              <a:gd name="connsiteX2" fmla="*/ 0 w 239775"/>
              <a:gd name="connsiteY2" fmla="*/ 110131 h 215724"/>
              <a:gd name="connsiteX3" fmla="*/ 118195 w 239775"/>
              <a:gd name="connsiteY3" fmla="*/ 215724 h 215724"/>
              <a:gd name="connsiteX4" fmla="*/ 239776 w 239775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5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4"/>
                </a:cubicBezTo>
                <a:cubicBezTo>
                  <a:pt x="118533" y="215422"/>
                  <a:pt x="128693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0" name="Graphic 3"/>
          <p:cNvSpPr/>
          <p:nvPr/>
        </p:nvSpPr>
        <p:spPr>
          <a:xfrm>
            <a:off x="9220221" y="1118154"/>
            <a:ext cx="212675" cy="219567"/>
          </a:xfrm>
          <a:custGeom>
            <a:avLst/>
            <a:gdLst>
              <a:gd name="connsiteX0" fmla="*/ 105325 w 105325"/>
              <a:gd name="connsiteY0" fmla="*/ 45686 h 95003"/>
              <a:gd name="connsiteX1" fmla="*/ 54187 w 105325"/>
              <a:gd name="connsiteY1" fmla="*/ 0 h 95003"/>
              <a:gd name="connsiteX2" fmla="*/ 0 w 105325"/>
              <a:gd name="connsiteY2" fmla="*/ 48409 h 95003"/>
              <a:gd name="connsiteX3" fmla="*/ 52154 w 105325"/>
              <a:gd name="connsiteY3" fmla="*/ 95003 h 95003"/>
              <a:gd name="connsiteX4" fmla="*/ 105325 w 105325"/>
              <a:gd name="connsiteY4" fmla="*/ 45686 h 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5" h="95003">
                <a:moveTo>
                  <a:pt x="105325" y="45686"/>
                </a:moveTo>
                <a:cubicBezTo>
                  <a:pt x="105325" y="45686"/>
                  <a:pt x="54187" y="41148"/>
                  <a:pt x="54187" y="0"/>
                </a:cubicBezTo>
                <a:cubicBezTo>
                  <a:pt x="54187" y="0"/>
                  <a:pt x="50800" y="48409"/>
                  <a:pt x="0" y="48409"/>
                </a:cubicBezTo>
                <a:cubicBezTo>
                  <a:pt x="0" y="48409"/>
                  <a:pt x="52154" y="57184"/>
                  <a:pt x="52154" y="95003"/>
                </a:cubicBezTo>
                <a:cubicBezTo>
                  <a:pt x="51816" y="95003"/>
                  <a:pt x="56219" y="45686"/>
                  <a:pt x="105325" y="456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1" name="Graphic 3"/>
          <p:cNvSpPr/>
          <p:nvPr/>
        </p:nvSpPr>
        <p:spPr>
          <a:xfrm>
            <a:off x="9087554" y="2801272"/>
            <a:ext cx="432189" cy="445429"/>
          </a:xfrm>
          <a:custGeom>
            <a:avLst/>
            <a:gdLst>
              <a:gd name="connsiteX0" fmla="*/ 214037 w 214037"/>
              <a:gd name="connsiteY0" fmla="*/ 92886 h 192730"/>
              <a:gd name="connsiteX1" fmla="*/ 110067 w 214037"/>
              <a:gd name="connsiteY1" fmla="*/ 0 h 192730"/>
              <a:gd name="connsiteX2" fmla="*/ 0 w 214037"/>
              <a:gd name="connsiteY2" fmla="*/ 98332 h 192730"/>
              <a:gd name="connsiteX3" fmla="*/ 105664 w 214037"/>
              <a:gd name="connsiteY3" fmla="*/ 192730 h 192730"/>
              <a:gd name="connsiteX4" fmla="*/ 214037 w 214037"/>
              <a:gd name="connsiteY4" fmla="*/ 92886 h 1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37" h="192730">
                <a:moveTo>
                  <a:pt x="214037" y="92886"/>
                </a:moveTo>
                <a:cubicBezTo>
                  <a:pt x="214037" y="92886"/>
                  <a:pt x="110067" y="83809"/>
                  <a:pt x="110067" y="0"/>
                </a:cubicBezTo>
                <a:cubicBezTo>
                  <a:pt x="110067" y="0"/>
                  <a:pt x="103293" y="98332"/>
                  <a:pt x="0" y="98332"/>
                </a:cubicBezTo>
                <a:cubicBezTo>
                  <a:pt x="0" y="98332"/>
                  <a:pt x="105664" y="116182"/>
                  <a:pt x="105664" y="192730"/>
                </a:cubicBezTo>
                <a:cubicBezTo>
                  <a:pt x="105325" y="192730"/>
                  <a:pt x="114469" y="92886"/>
                  <a:pt x="214037" y="928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Graphic 3"/>
          <p:cNvSpPr/>
          <p:nvPr/>
        </p:nvSpPr>
        <p:spPr>
          <a:xfrm>
            <a:off x="7046961" y="2110404"/>
            <a:ext cx="212675" cy="219567"/>
          </a:xfrm>
          <a:custGeom>
            <a:avLst/>
            <a:gdLst>
              <a:gd name="connsiteX0" fmla="*/ 105325 w 105325"/>
              <a:gd name="connsiteY0" fmla="*/ 45686 h 95003"/>
              <a:gd name="connsiteX1" fmla="*/ 54187 w 105325"/>
              <a:gd name="connsiteY1" fmla="*/ 0 h 95003"/>
              <a:gd name="connsiteX2" fmla="*/ 0 w 105325"/>
              <a:gd name="connsiteY2" fmla="*/ 48409 h 95003"/>
              <a:gd name="connsiteX3" fmla="*/ 52155 w 105325"/>
              <a:gd name="connsiteY3" fmla="*/ 95003 h 95003"/>
              <a:gd name="connsiteX4" fmla="*/ 105325 w 105325"/>
              <a:gd name="connsiteY4" fmla="*/ 45686 h 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5" h="95003">
                <a:moveTo>
                  <a:pt x="105325" y="45686"/>
                </a:moveTo>
                <a:cubicBezTo>
                  <a:pt x="105325" y="45686"/>
                  <a:pt x="54187" y="41148"/>
                  <a:pt x="54187" y="0"/>
                </a:cubicBezTo>
                <a:cubicBezTo>
                  <a:pt x="54187" y="0"/>
                  <a:pt x="50800" y="48409"/>
                  <a:pt x="0" y="48409"/>
                </a:cubicBezTo>
                <a:cubicBezTo>
                  <a:pt x="0" y="48409"/>
                  <a:pt x="52155" y="57184"/>
                  <a:pt x="52155" y="95003"/>
                </a:cubicBezTo>
                <a:cubicBezTo>
                  <a:pt x="51816" y="94701"/>
                  <a:pt x="56557" y="45686"/>
                  <a:pt x="105325" y="456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Graphic 3"/>
          <p:cNvSpPr/>
          <p:nvPr/>
        </p:nvSpPr>
        <p:spPr>
          <a:xfrm>
            <a:off x="6772056" y="1360097"/>
            <a:ext cx="104626" cy="107686"/>
          </a:xfrm>
          <a:custGeom>
            <a:avLst/>
            <a:gdLst>
              <a:gd name="connsiteX0" fmla="*/ 51816 w 51815"/>
              <a:gd name="connsiteY0" fmla="*/ 22389 h 46594"/>
              <a:gd name="connsiteX1" fmla="*/ 26755 w 51815"/>
              <a:gd name="connsiteY1" fmla="*/ 0 h 46594"/>
              <a:gd name="connsiteX2" fmla="*/ 0 w 51815"/>
              <a:gd name="connsiteY2" fmla="*/ 23902 h 46594"/>
              <a:gd name="connsiteX3" fmla="*/ 25400 w 51815"/>
              <a:gd name="connsiteY3" fmla="*/ 46594 h 46594"/>
              <a:gd name="connsiteX4" fmla="*/ 51816 w 51815"/>
              <a:gd name="connsiteY4" fmla="*/ 22389 h 4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5" h="46594">
                <a:moveTo>
                  <a:pt x="51816" y="22389"/>
                </a:moveTo>
                <a:cubicBezTo>
                  <a:pt x="51816" y="22389"/>
                  <a:pt x="26755" y="20271"/>
                  <a:pt x="26755" y="0"/>
                </a:cubicBezTo>
                <a:cubicBezTo>
                  <a:pt x="26755" y="0"/>
                  <a:pt x="25061" y="23902"/>
                  <a:pt x="0" y="23902"/>
                </a:cubicBezTo>
                <a:cubicBezTo>
                  <a:pt x="0" y="23902"/>
                  <a:pt x="25400" y="28138"/>
                  <a:pt x="25400" y="46594"/>
                </a:cubicBezTo>
                <a:cubicBezTo>
                  <a:pt x="25400" y="46291"/>
                  <a:pt x="27771" y="22389"/>
                  <a:pt x="51816" y="22389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Graphic 3"/>
          <p:cNvSpPr/>
          <p:nvPr/>
        </p:nvSpPr>
        <p:spPr>
          <a:xfrm>
            <a:off x="8814310" y="-777813"/>
            <a:ext cx="657271" cy="480235"/>
          </a:xfrm>
          <a:custGeom>
            <a:avLst/>
            <a:gdLst>
              <a:gd name="connsiteX0" fmla="*/ 3580 w 325506"/>
              <a:gd name="connsiteY0" fmla="*/ 196781 h 207790"/>
              <a:gd name="connsiteX1" fmla="*/ 196620 w 325506"/>
              <a:gd name="connsiteY1" fmla="*/ 150187 h 207790"/>
              <a:gd name="connsiteX2" fmla="*/ 321927 w 325506"/>
              <a:gd name="connsiteY2" fmla="*/ 11010 h 207790"/>
              <a:gd name="connsiteX3" fmla="*/ 128887 w 325506"/>
              <a:gd name="connsiteY3" fmla="*/ 57604 h 207790"/>
              <a:gd name="connsiteX4" fmla="*/ 3580 w 325506"/>
              <a:gd name="connsiteY4" fmla="*/ 196781 h 2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06" h="207790">
                <a:moveTo>
                  <a:pt x="3580" y="196781"/>
                </a:moveTo>
                <a:cubicBezTo>
                  <a:pt x="22207" y="222498"/>
                  <a:pt x="108905" y="201622"/>
                  <a:pt x="196620" y="150187"/>
                </a:cubicBezTo>
                <a:cubicBezTo>
                  <a:pt x="284673" y="98752"/>
                  <a:pt x="340553" y="36425"/>
                  <a:pt x="321927" y="11010"/>
                </a:cubicBezTo>
                <a:cubicBezTo>
                  <a:pt x="303300" y="-14708"/>
                  <a:pt x="216601" y="6169"/>
                  <a:pt x="128887" y="57604"/>
                </a:cubicBezTo>
                <a:cubicBezTo>
                  <a:pt x="40833" y="108736"/>
                  <a:pt x="-15047" y="171063"/>
                  <a:pt x="3580" y="196781"/>
                </a:cubicBezTo>
                <a:close/>
              </a:path>
            </a:pathLst>
          </a:custGeom>
          <a:solidFill>
            <a:srgbClr val="D45689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" name="Graphic 3"/>
          <p:cNvSpPr/>
          <p:nvPr/>
        </p:nvSpPr>
        <p:spPr>
          <a:xfrm>
            <a:off x="10809819" y="8110238"/>
            <a:ext cx="606810" cy="620182"/>
          </a:xfrm>
          <a:custGeom>
            <a:avLst/>
            <a:gdLst>
              <a:gd name="connsiteX0" fmla="*/ 15977 w 300516"/>
              <a:gd name="connsiteY0" fmla="*/ 254070 h 268343"/>
              <a:gd name="connsiteX1" fmla="*/ 217484 w 300516"/>
              <a:gd name="connsiteY1" fmla="*/ 194163 h 268343"/>
              <a:gd name="connsiteX2" fmla="*/ 284540 w 300516"/>
              <a:gd name="connsiteY2" fmla="*/ 14141 h 268343"/>
              <a:gd name="connsiteX3" fmla="*/ 83033 w 300516"/>
              <a:gd name="connsiteY3" fmla="*/ 74047 h 268343"/>
              <a:gd name="connsiteX4" fmla="*/ 15977 w 300516"/>
              <a:gd name="connsiteY4" fmla="*/ 254070 h 26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16" h="268343">
                <a:moveTo>
                  <a:pt x="15977" y="254070"/>
                </a:moveTo>
                <a:cubicBezTo>
                  <a:pt x="53230" y="287351"/>
                  <a:pt x="143315" y="260423"/>
                  <a:pt x="217484" y="194163"/>
                </a:cubicBezTo>
                <a:cubicBezTo>
                  <a:pt x="291652" y="127903"/>
                  <a:pt x="321793" y="47119"/>
                  <a:pt x="284540" y="14141"/>
                </a:cubicBezTo>
                <a:cubicBezTo>
                  <a:pt x="247286" y="-18838"/>
                  <a:pt x="157201" y="7787"/>
                  <a:pt x="83033" y="74047"/>
                </a:cubicBezTo>
                <a:cubicBezTo>
                  <a:pt x="8865" y="140308"/>
                  <a:pt x="-21276" y="220788"/>
                  <a:pt x="15977" y="254070"/>
                </a:cubicBezTo>
                <a:close/>
              </a:path>
            </a:pathLst>
          </a:custGeom>
          <a:solidFill>
            <a:srgbClr val="D45689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6" name="Graphic 3"/>
          <p:cNvSpPr/>
          <p:nvPr/>
        </p:nvSpPr>
        <p:spPr>
          <a:xfrm>
            <a:off x="2644368" y="4994150"/>
            <a:ext cx="484162" cy="498571"/>
          </a:xfrm>
          <a:custGeom>
            <a:avLst/>
            <a:gdLst>
              <a:gd name="connsiteX0" fmla="*/ 239776 w 239776"/>
              <a:gd name="connsiteY0" fmla="*/ 104080 h 215724"/>
              <a:gd name="connsiteX1" fmla="*/ 123275 w 239776"/>
              <a:gd name="connsiteY1" fmla="*/ 0 h 215724"/>
              <a:gd name="connsiteX2" fmla="*/ 0 w 239776"/>
              <a:gd name="connsiteY2" fmla="*/ 110131 h 215724"/>
              <a:gd name="connsiteX3" fmla="*/ 118195 w 239776"/>
              <a:gd name="connsiteY3" fmla="*/ 215724 h 215724"/>
              <a:gd name="connsiteX4" fmla="*/ 239776 w 239776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6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4"/>
                </a:cubicBezTo>
                <a:cubicBezTo>
                  <a:pt x="118195" y="215724"/>
                  <a:pt x="128355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7" name="Graphic 3"/>
          <p:cNvSpPr/>
          <p:nvPr/>
        </p:nvSpPr>
        <p:spPr>
          <a:xfrm>
            <a:off x="13127026" y="7451351"/>
            <a:ext cx="484162" cy="498571"/>
          </a:xfrm>
          <a:custGeom>
            <a:avLst/>
            <a:gdLst>
              <a:gd name="connsiteX0" fmla="*/ 239776 w 239776"/>
              <a:gd name="connsiteY0" fmla="*/ 104080 h 215724"/>
              <a:gd name="connsiteX1" fmla="*/ 123275 w 239776"/>
              <a:gd name="connsiteY1" fmla="*/ 0 h 215724"/>
              <a:gd name="connsiteX2" fmla="*/ 0 w 239776"/>
              <a:gd name="connsiteY2" fmla="*/ 110131 h 215724"/>
              <a:gd name="connsiteX3" fmla="*/ 118195 w 239776"/>
              <a:gd name="connsiteY3" fmla="*/ 215725 h 215724"/>
              <a:gd name="connsiteX4" fmla="*/ 239776 w 239776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6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5"/>
                </a:cubicBezTo>
                <a:cubicBezTo>
                  <a:pt x="118195" y="215725"/>
                  <a:pt x="128355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8" name="Graphic 3"/>
          <p:cNvSpPr/>
          <p:nvPr/>
        </p:nvSpPr>
        <p:spPr>
          <a:xfrm>
            <a:off x="10464818" y="-643981"/>
            <a:ext cx="207203" cy="213273"/>
          </a:xfrm>
          <a:custGeom>
            <a:avLst/>
            <a:gdLst>
              <a:gd name="connsiteX0" fmla="*/ 102616 w 102615"/>
              <a:gd name="connsiteY0" fmla="*/ 44476 h 92280"/>
              <a:gd name="connsiteX1" fmla="*/ 52832 w 102615"/>
              <a:gd name="connsiteY1" fmla="*/ 0 h 92280"/>
              <a:gd name="connsiteX2" fmla="*/ 0 w 102615"/>
              <a:gd name="connsiteY2" fmla="*/ 47199 h 92280"/>
              <a:gd name="connsiteX3" fmla="*/ 50461 w 102615"/>
              <a:gd name="connsiteY3" fmla="*/ 92280 h 92280"/>
              <a:gd name="connsiteX4" fmla="*/ 102616 w 102615"/>
              <a:gd name="connsiteY4" fmla="*/ 44476 h 9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15" h="92280">
                <a:moveTo>
                  <a:pt x="102616" y="44476"/>
                </a:moveTo>
                <a:cubicBezTo>
                  <a:pt x="102616" y="44476"/>
                  <a:pt x="52832" y="39938"/>
                  <a:pt x="52832" y="0"/>
                </a:cubicBezTo>
                <a:cubicBezTo>
                  <a:pt x="52832" y="0"/>
                  <a:pt x="49445" y="47199"/>
                  <a:pt x="0" y="47199"/>
                </a:cubicBezTo>
                <a:cubicBezTo>
                  <a:pt x="0" y="47199"/>
                  <a:pt x="50461" y="55671"/>
                  <a:pt x="50461" y="92280"/>
                </a:cubicBezTo>
                <a:cubicBezTo>
                  <a:pt x="50800" y="91978"/>
                  <a:pt x="55202" y="44476"/>
                  <a:pt x="102616" y="44476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9" name="Graphic 3"/>
          <p:cNvSpPr/>
          <p:nvPr/>
        </p:nvSpPr>
        <p:spPr>
          <a:xfrm>
            <a:off x="10853705" y="1530017"/>
            <a:ext cx="271485" cy="279703"/>
          </a:xfrm>
          <a:custGeom>
            <a:avLst/>
            <a:gdLst>
              <a:gd name="connsiteX0" fmla="*/ 134451 w 134450"/>
              <a:gd name="connsiteY0" fmla="*/ 58394 h 121023"/>
              <a:gd name="connsiteX1" fmla="*/ 69088 w 134450"/>
              <a:gd name="connsiteY1" fmla="*/ 0 h 121023"/>
              <a:gd name="connsiteX2" fmla="*/ 0 w 134450"/>
              <a:gd name="connsiteY2" fmla="*/ 61722 h 121023"/>
              <a:gd name="connsiteX3" fmla="*/ 66379 w 134450"/>
              <a:gd name="connsiteY3" fmla="*/ 121024 h 121023"/>
              <a:gd name="connsiteX4" fmla="*/ 134451 w 134450"/>
              <a:gd name="connsiteY4" fmla="*/ 58394 h 12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50" h="121023">
                <a:moveTo>
                  <a:pt x="134451" y="58394"/>
                </a:moveTo>
                <a:cubicBezTo>
                  <a:pt x="134451" y="58394"/>
                  <a:pt x="69088" y="52645"/>
                  <a:pt x="69088" y="0"/>
                </a:cubicBezTo>
                <a:cubicBezTo>
                  <a:pt x="69088" y="0"/>
                  <a:pt x="64685" y="61722"/>
                  <a:pt x="0" y="61722"/>
                </a:cubicBezTo>
                <a:cubicBezTo>
                  <a:pt x="0" y="61722"/>
                  <a:pt x="66379" y="72917"/>
                  <a:pt x="66379" y="121024"/>
                </a:cubicBezTo>
                <a:cubicBezTo>
                  <a:pt x="66379" y="121024"/>
                  <a:pt x="72136" y="58394"/>
                  <a:pt x="134451" y="58394"/>
                </a:cubicBez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0" name="Graphic 3"/>
          <p:cNvSpPr/>
          <p:nvPr/>
        </p:nvSpPr>
        <p:spPr>
          <a:xfrm>
            <a:off x="3417796" y="1826504"/>
            <a:ext cx="281060" cy="288795"/>
          </a:xfrm>
          <a:custGeom>
            <a:avLst/>
            <a:gdLst>
              <a:gd name="connsiteX0" fmla="*/ 139192 w 139192"/>
              <a:gd name="connsiteY0" fmla="*/ 60512 h 124957"/>
              <a:gd name="connsiteX1" fmla="*/ 71459 w 139192"/>
              <a:gd name="connsiteY1" fmla="*/ 0 h 124957"/>
              <a:gd name="connsiteX2" fmla="*/ 0 w 139192"/>
              <a:gd name="connsiteY2" fmla="*/ 63840 h 124957"/>
              <a:gd name="connsiteX3" fmla="*/ 68411 w 139192"/>
              <a:gd name="connsiteY3" fmla="*/ 124957 h 124957"/>
              <a:gd name="connsiteX4" fmla="*/ 139192 w 139192"/>
              <a:gd name="connsiteY4" fmla="*/ 60512 h 12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92" h="124957">
                <a:moveTo>
                  <a:pt x="139192" y="60512"/>
                </a:moveTo>
                <a:cubicBezTo>
                  <a:pt x="139192" y="60512"/>
                  <a:pt x="71459" y="54461"/>
                  <a:pt x="71459" y="0"/>
                </a:cubicBezTo>
                <a:cubicBezTo>
                  <a:pt x="71459" y="0"/>
                  <a:pt x="67056" y="63840"/>
                  <a:pt x="0" y="63840"/>
                </a:cubicBezTo>
                <a:cubicBezTo>
                  <a:pt x="0" y="63840"/>
                  <a:pt x="68411" y="75337"/>
                  <a:pt x="68411" y="124957"/>
                </a:cubicBezTo>
                <a:cubicBezTo>
                  <a:pt x="68749" y="125259"/>
                  <a:pt x="74507" y="60512"/>
                  <a:pt x="139192" y="60512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934037"/>
            <a:ext cx="11878710" cy="2352963"/>
          </a:xfrm>
          <a:prstGeom prst="rect">
            <a:avLst/>
          </a:prstGeom>
        </p:spPr>
      </p:pic>
      <p:pic>
        <p:nvPicPr>
          <p:cNvPr id="127" name="Duong-Den-Ngay-Vinh-Quang-Buc-Tu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6489" y="9344874"/>
            <a:ext cx="1018741" cy="1018741"/>
          </a:xfrm>
          <a:prstGeom prst="rect">
            <a:avLst/>
          </a:prstGeom>
        </p:spPr>
      </p:pic>
      <p:sp>
        <p:nvSpPr>
          <p:cNvPr id="222" name="Freeform: Shape 8"/>
          <p:cNvSpPr/>
          <p:nvPr/>
        </p:nvSpPr>
        <p:spPr>
          <a:xfrm>
            <a:off x="5940776" y="8856663"/>
            <a:ext cx="2623554" cy="1526660"/>
          </a:xfrm>
          <a:custGeom>
            <a:avLst/>
            <a:gdLst>
              <a:gd name="connsiteX0" fmla="*/ 0 w 1253066"/>
              <a:gd name="connsiteY0" fmla="*/ 0 h 729166"/>
              <a:gd name="connsiteX1" fmla="*/ 1253067 w 1253066"/>
              <a:gd name="connsiteY1" fmla="*/ 0 h 729166"/>
              <a:gd name="connsiteX2" fmla="*/ 1253067 w 1253066"/>
              <a:gd name="connsiteY2" fmla="*/ 729167 h 729166"/>
              <a:gd name="connsiteX3" fmla="*/ 0 w 1253066"/>
              <a:gd name="connsiteY3" fmla="*/ 729167 h 72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066" h="729166">
                <a:moveTo>
                  <a:pt x="0" y="0"/>
                </a:moveTo>
                <a:lnTo>
                  <a:pt x="1253067" y="0"/>
                </a:lnTo>
                <a:lnTo>
                  <a:pt x="1253067" y="729167"/>
                </a:lnTo>
                <a:lnTo>
                  <a:pt x="0" y="72916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64"/>
          <p:cNvSpPr/>
          <p:nvPr/>
        </p:nvSpPr>
        <p:spPr>
          <a:xfrm>
            <a:off x="8521788" y="7596057"/>
            <a:ext cx="2623554" cy="2787266"/>
          </a:xfrm>
          <a:custGeom>
            <a:avLst/>
            <a:gdLst>
              <a:gd name="connsiteX0" fmla="*/ 0 w 1253066"/>
              <a:gd name="connsiteY0" fmla="*/ 0 h 1331258"/>
              <a:gd name="connsiteX1" fmla="*/ 1253067 w 1253066"/>
              <a:gd name="connsiteY1" fmla="*/ 0 h 1331258"/>
              <a:gd name="connsiteX2" fmla="*/ 1253067 w 1253066"/>
              <a:gd name="connsiteY2" fmla="*/ 1331259 h 1331258"/>
              <a:gd name="connsiteX3" fmla="*/ 0 w 1253066"/>
              <a:gd name="connsiteY3" fmla="*/ 1331259 h 133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066" h="1331258">
                <a:moveTo>
                  <a:pt x="0" y="0"/>
                </a:moveTo>
                <a:lnTo>
                  <a:pt x="1253067" y="0"/>
                </a:lnTo>
                <a:lnTo>
                  <a:pt x="1253067" y="1331259"/>
                </a:lnTo>
                <a:lnTo>
                  <a:pt x="0" y="1331259"/>
                </a:lnTo>
                <a:close/>
              </a:path>
            </a:pathLst>
          </a:custGeom>
          <a:solidFill>
            <a:srgbClr val="FF6B48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24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0755" y="5165166"/>
            <a:ext cx="2875745" cy="5435256"/>
          </a:xfrm>
          <a:prstGeom prst="rect">
            <a:avLst/>
          </a:prstGeom>
        </p:spPr>
      </p:pic>
      <p:pic>
        <p:nvPicPr>
          <p:cNvPr id="22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39940" y="4279567"/>
            <a:ext cx="2822829" cy="4500162"/>
          </a:xfrm>
          <a:prstGeom prst="rect">
            <a:avLst/>
          </a:prstGeom>
        </p:spPr>
      </p:pic>
      <p:pic>
        <p:nvPicPr>
          <p:cNvPr id="230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407518" y="3118681"/>
            <a:ext cx="5397171" cy="4798575"/>
          </a:xfrm>
          <a:prstGeom prst="rect">
            <a:avLst/>
          </a:prstGeom>
        </p:spPr>
      </p:pic>
      <p:pic>
        <p:nvPicPr>
          <p:cNvPr id="2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644365" y="5356852"/>
            <a:ext cx="2910486" cy="5114272"/>
          </a:xfrm>
          <a:prstGeom prst="rect">
            <a:avLst/>
          </a:prstGeom>
        </p:spPr>
      </p:pic>
      <p:grpSp>
        <p:nvGrpSpPr>
          <p:cNvPr id="165" name="Graphic 3"/>
          <p:cNvGrpSpPr/>
          <p:nvPr/>
        </p:nvGrpSpPr>
        <p:grpSpPr>
          <a:xfrm>
            <a:off x="8628742" y="3947449"/>
            <a:ext cx="2647134" cy="1876631"/>
            <a:chOff x="2880475" y="854676"/>
            <a:chExt cx="1264328" cy="896319"/>
          </a:xfrm>
        </p:grpSpPr>
        <p:grpSp>
          <p:nvGrpSpPr>
            <p:cNvPr id="172" name="Graphic 3"/>
            <p:cNvGrpSpPr/>
            <p:nvPr/>
          </p:nvGrpSpPr>
          <p:grpSpPr>
            <a:xfrm>
              <a:off x="2880475" y="854676"/>
              <a:ext cx="1264328" cy="896319"/>
              <a:chOff x="2880475" y="854676"/>
              <a:chExt cx="1264328" cy="896319"/>
            </a:xfrm>
          </p:grpSpPr>
          <p:sp>
            <p:nvSpPr>
              <p:cNvPr id="174" name="Freeform: Shape 24"/>
              <p:cNvSpPr/>
              <p:nvPr/>
            </p:nvSpPr>
            <p:spPr>
              <a:xfrm>
                <a:off x="3562434" y="1350622"/>
                <a:ext cx="476842" cy="299230"/>
              </a:xfrm>
              <a:custGeom>
                <a:avLst/>
                <a:gdLst>
                  <a:gd name="connsiteX0" fmla="*/ 420285 w 476842"/>
                  <a:gd name="connsiteY0" fmla="*/ 299231 h 299230"/>
                  <a:gd name="connsiteX1" fmla="*/ 476842 w 476842"/>
                  <a:gd name="connsiteY1" fmla="*/ 208161 h 299230"/>
                  <a:gd name="connsiteX2" fmla="*/ 56557 w 476842"/>
                  <a:gd name="connsiteY2" fmla="*/ 0 h 299230"/>
                  <a:gd name="connsiteX3" fmla="*/ 0 w 476842"/>
                  <a:gd name="connsiteY3" fmla="*/ 91070 h 29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842" h="299230">
                    <a:moveTo>
                      <a:pt x="420285" y="299231"/>
                    </a:moveTo>
                    <a:lnTo>
                      <a:pt x="476842" y="208161"/>
                    </a:lnTo>
                    <a:lnTo>
                      <a:pt x="56557" y="0"/>
                    </a:lnTo>
                    <a:lnTo>
                      <a:pt x="0" y="91070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25"/>
              <p:cNvSpPr/>
              <p:nvPr/>
            </p:nvSpPr>
            <p:spPr>
              <a:xfrm>
                <a:off x="3131311" y="885892"/>
                <a:ext cx="136824" cy="121931"/>
              </a:xfrm>
              <a:custGeom>
                <a:avLst/>
                <a:gdLst>
                  <a:gd name="connsiteX0" fmla="*/ 0 w 136824"/>
                  <a:gd name="connsiteY0" fmla="*/ 65353 h 121931"/>
                  <a:gd name="connsiteX1" fmla="*/ 114470 w 136824"/>
                  <a:gd name="connsiteY1" fmla="*/ 121931 h 121931"/>
                  <a:gd name="connsiteX2" fmla="*/ 133435 w 136824"/>
                  <a:gd name="connsiteY2" fmla="*/ 45989 h 121931"/>
                  <a:gd name="connsiteX3" fmla="*/ 40301 w 136824"/>
                  <a:gd name="connsiteY3" fmla="*/ 0 h 121931"/>
                  <a:gd name="connsiteX4" fmla="*/ 0 w 136824"/>
                  <a:gd name="connsiteY4" fmla="*/ 65353 h 12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824" h="121931">
                    <a:moveTo>
                      <a:pt x="0" y="65353"/>
                    </a:moveTo>
                    <a:lnTo>
                      <a:pt x="114470" y="121931"/>
                    </a:lnTo>
                    <a:cubicBezTo>
                      <a:pt x="134112" y="78665"/>
                      <a:pt x="141901" y="50225"/>
                      <a:pt x="133435" y="45989"/>
                    </a:cubicBezTo>
                    <a:lnTo>
                      <a:pt x="40301" y="0"/>
                    </a:lnTo>
                    <a:lnTo>
                      <a:pt x="0" y="65353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26"/>
              <p:cNvSpPr/>
              <p:nvPr/>
            </p:nvSpPr>
            <p:spPr>
              <a:xfrm>
                <a:off x="2884085" y="951547"/>
                <a:ext cx="362373" cy="444973"/>
              </a:xfrm>
              <a:custGeom>
                <a:avLst/>
                <a:gdLst>
                  <a:gd name="connsiteX0" fmla="*/ 0 w 362373"/>
                  <a:gd name="connsiteY0" fmla="*/ 398470 h 444973"/>
                  <a:gd name="connsiteX1" fmla="*/ 93133 w 362373"/>
                  <a:gd name="connsiteY1" fmla="*/ 444459 h 444973"/>
                  <a:gd name="connsiteX2" fmla="*/ 268224 w 362373"/>
                  <a:gd name="connsiteY2" fmla="*/ 227827 h 444973"/>
                  <a:gd name="connsiteX3" fmla="*/ 362373 w 362373"/>
                  <a:gd name="connsiteY3" fmla="*/ 56579 h 444973"/>
                  <a:gd name="connsiteX4" fmla="*/ 247904 w 362373"/>
                  <a:gd name="connsiteY4" fmla="*/ 0 h 444973"/>
                  <a:gd name="connsiteX5" fmla="*/ 0 w 362373"/>
                  <a:gd name="connsiteY5" fmla="*/ 398470 h 4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2373" h="444973">
                    <a:moveTo>
                      <a:pt x="0" y="398470"/>
                    </a:moveTo>
                    <a:lnTo>
                      <a:pt x="93133" y="444459"/>
                    </a:lnTo>
                    <a:cubicBezTo>
                      <a:pt x="110405" y="452931"/>
                      <a:pt x="188637" y="355809"/>
                      <a:pt x="268224" y="227827"/>
                    </a:cubicBezTo>
                    <a:cubicBezTo>
                      <a:pt x="308864" y="162474"/>
                      <a:pt x="342053" y="101660"/>
                      <a:pt x="362373" y="56579"/>
                    </a:cubicBezTo>
                    <a:lnTo>
                      <a:pt x="247904" y="0"/>
                    </a:lnTo>
                    <a:lnTo>
                      <a:pt x="0" y="398470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27"/>
              <p:cNvSpPr/>
              <p:nvPr/>
            </p:nvSpPr>
            <p:spPr>
              <a:xfrm>
                <a:off x="3245781" y="932183"/>
                <a:ext cx="421301" cy="369424"/>
              </a:xfrm>
              <a:custGeom>
                <a:avLst/>
                <a:gdLst>
                  <a:gd name="connsiteX0" fmla="*/ 421301 w 421301"/>
                  <a:gd name="connsiteY0" fmla="*/ 369424 h 369424"/>
                  <a:gd name="connsiteX1" fmla="*/ 206587 w 421301"/>
                  <a:gd name="connsiteY1" fmla="*/ 92583 h 369424"/>
                  <a:gd name="connsiteX2" fmla="*/ 18965 w 421301"/>
                  <a:gd name="connsiteY2" fmla="*/ 0 h 369424"/>
                  <a:gd name="connsiteX3" fmla="*/ 0 w 421301"/>
                  <a:gd name="connsiteY3" fmla="*/ 75942 h 369424"/>
                  <a:gd name="connsiteX4" fmla="*/ 160867 w 421301"/>
                  <a:gd name="connsiteY4" fmla="*/ 155515 h 369424"/>
                  <a:gd name="connsiteX5" fmla="*/ 421301 w 421301"/>
                  <a:gd name="connsiteY5" fmla="*/ 369424 h 36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1301" h="369424">
                    <a:moveTo>
                      <a:pt x="421301" y="369424"/>
                    </a:moveTo>
                    <a:cubicBezTo>
                      <a:pt x="415882" y="265949"/>
                      <a:pt x="336296" y="157028"/>
                      <a:pt x="206587" y="92583"/>
                    </a:cubicBezTo>
                    <a:lnTo>
                      <a:pt x="18965" y="0"/>
                    </a:lnTo>
                    <a:cubicBezTo>
                      <a:pt x="27432" y="4236"/>
                      <a:pt x="19643" y="32676"/>
                      <a:pt x="0" y="75942"/>
                    </a:cubicBezTo>
                    <a:lnTo>
                      <a:pt x="160867" y="155515"/>
                    </a:lnTo>
                    <a:cubicBezTo>
                      <a:pt x="272288" y="210581"/>
                      <a:pt x="361019" y="285918"/>
                      <a:pt x="421301" y="369424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28"/>
              <p:cNvSpPr/>
              <p:nvPr/>
            </p:nvSpPr>
            <p:spPr>
              <a:xfrm>
                <a:off x="2976880" y="1008428"/>
                <a:ext cx="690218" cy="531917"/>
              </a:xfrm>
              <a:custGeom>
                <a:avLst/>
                <a:gdLst>
                  <a:gd name="connsiteX0" fmla="*/ 0 w 690218"/>
                  <a:gd name="connsiteY0" fmla="*/ 387578 h 531917"/>
                  <a:gd name="connsiteX1" fmla="*/ 187283 w 690218"/>
                  <a:gd name="connsiteY1" fmla="*/ 480463 h 531917"/>
                  <a:gd name="connsiteX2" fmla="*/ 660061 w 690218"/>
                  <a:gd name="connsiteY2" fmla="*/ 411480 h 531917"/>
                  <a:gd name="connsiteX3" fmla="*/ 689864 w 690218"/>
                  <a:gd name="connsiteY3" fmla="*/ 293482 h 531917"/>
                  <a:gd name="connsiteX4" fmla="*/ 429429 w 690218"/>
                  <a:gd name="connsiteY4" fmla="*/ 79573 h 531917"/>
                  <a:gd name="connsiteX5" fmla="*/ 268563 w 690218"/>
                  <a:gd name="connsiteY5" fmla="*/ 0 h 531917"/>
                  <a:gd name="connsiteX6" fmla="*/ 174413 w 690218"/>
                  <a:gd name="connsiteY6" fmla="*/ 171248 h 531917"/>
                  <a:gd name="connsiteX7" fmla="*/ 0 w 690218"/>
                  <a:gd name="connsiteY7" fmla="*/ 387578 h 53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218" h="531917">
                    <a:moveTo>
                      <a:pt x="0" y="387578"/>
                    </a:moveTo>
                    <a:lnTo>
                      <a:pt x="187283" y="480463"/>
                    </a:lnTo>
                    <a:cubicBezTo>
                      <a:pt x="368808" y="570323"/>
                      <a:pt x="580475" y="539462"/>
                      <a:pt x="660061" y="411480"/>
                    </a:cubicBezTo>
                    <a:cubicBezTo>
                      <a:pt x="682752" y="374870"/>
                      <a:pt x="692235" y="334630"/>
                      <a:pt x="689864" y="293482"/>
                    </a:cubicBezTo>
                    <a:cubicBezTo>
                      <a:pt x="629581" y="209976"/>
                      <a:pt x="540851" y="134639"/>
                      <a:pt x="429429" y="79573"/>
                    </a:cubicBezTo>
                    <a:lnTo>
                      <a:pt x="268563" y="0"/>
                    </a:lnTo>
                    <a:cubicBezTo>
                      <a:pt x="248243" y="45081"/>
                      <a:pt x="215053" y="105896"/>
                      <a:pt x="174413" y="171248"/>
                    </a:cubicBezTo>
                    <a:cubicBezTo>
                      <a:pt x="95504" y="298928"/>
                      <a:pt x="17272" y="396050"/>
                      <a:pt x="0" y="387578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29"/>
              <p:cNvSpPr/>
              <p:nvPr/>
            </p:nvSpPr>
            <p:spPr>
              <a:xfrm>
                <a:off x="4140538" y="1519223"/>
                <a:ext cx="3048" cy="529"/>
              </a:xfrm>
              <a:custGeom>
                <a:avLst/>
                <a:gdLst>
                  <a:gd name="connsiteX0" fmla="*/ 2709 w 3048"/>
                  <a:gd name="connsiteY0" fmla="*/ 227 h 529"/>
                  <a:gd name="connsiteX1" fmla="*/ 0 w 3048"/>
                  <a:gd name="connsiteY1" fmla="*/ 227 h 529"/>
                  <a:gd name="connsiteX2" fmla="*/ 3048 w 3048"/>
                  <a:gd name="connsiteY2" fmla="*/ 529 h 529"/>
                  <a:gd name="connsiteX3" fmla="*/ 2709 w 3048"/>
                  <a:gd name="connsiteY3" fmla="*/ 227 h 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529">
                    <a:moveTo>
                      <a:pt x="2709" y="227"/>
                    </a:moveTo>
                    <a:cubicBezTo>
                      <a:pt x="2032" y="-76"/>
                      <a:pt x="1016" y="-76"/>
                      <a:pt x="0" y="227"/>
                    </a:cubicBezTo>
                    <a:lnTo>
                      <a:pt x="3048" y="529"/>
                    </a:lnTo>
                    <a:cubicBezTo>
                      <a:pt x="3048" y="227"/>
                      <a:pt x="2709" y="227"/>
                      <a:pt x="2709" y="227"/>
                    </a:cubicBez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30"/>
              <p:cNvSpPr/>
              <p:nvPr/>
            </p:nvSpPr>
            <p:spPr>
              <a:xfrm>
                <a:off x="3998298" y="1748790"/>
                <a:ext cx="1693" cy="2117"/>
              </a:xfrm>
              <a:custGeom>
                <a:avLst/>
                <a:gdLst>
                  <a:gd name="connsiteX0" fmla="*/ 1355 w 1693"/>
                  <a:gd name="connsiteY0" fmla="*/ 1815 h 2117"/>
                  <a:gd name="connsiteX1" fmla="*/ 1693 w 1693"/>
                  <a:gd name="connsiteY1" fmla="*/ 2118 h 2117"/>
                  <a:gd name="connsiteX2" fmla="*/ 0 w 1693"/>
                  <a:gd name="connsiteY2" fmla="*/ 0 h 2117"/>
                  <a:gd name="connsiteX3" fmla="*/ 1355 w 1693"/>
                  <a:gd name="connsiteY3" fmla="*/ 1815 h 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3" h="2117">
                    <a:moveTo>
                      <a:pt x="1355" y="1815"/>
                    </a:moveTo>
                    <a:cubicBezTo>
                      <a:pt x="1355" y="1815"/>
                      <a:pt x="1693" y="1815"/>
                      <a:pt x="1693" y="2118"/>
                    </a:cubicBezTo>
                    <a:lnTo>
                      <a:pt x="0" y="0"/>
                    </a:lnTo>
                    <a:cubicBezTo>
                      <a:pt x="0" y="908"/>
                      <a:pt x="678" y="1513"/>
                      <a:pt x="1355" y="1815"/>
                    </a:cubicBez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31"/>
              <p:cNvSpPr/>
              <p:nvPr/>
            </p:nvSpPr>
            <p:spPr>
              <a:xfrm>
                <a:off x="3980349" y="1516727"/>
                <a:ext cx="164454" cy="234268"/>
              </a:xfrm>
              <a:custGeom>
                <a:avLst/>
                <a:gdLst>
                  <a:gd name="connsiteX0" fmla="*/ 19642 w 164454"/>
                  <a:gd name="connsiteY0" fmla="*/ 234181 h 234268"/>
                  <a:gd name="connsiteX1" fmla="*/ 19642 w 164454"/>
                  <a:gd name="connsiteY1" fmla="*/ 234181 h 234268"/>
                  <a:gd name="connsiteX2" fmla="*/ 106680 w 164454"/>
                  <a:gd name="connsiteY2" fmla="*/ 126167 h 234268"/>
                  <a:gd name="connsiteX3" fmla="*/ 163237 w 164454"/>
                  <a:gd name="connsiteY3" fmla="*/ 3026 h 234268"/>
                  <a:gd name="connsiteX4" fmla="*/ 163237 w 164454"/>
                  <a:gd name="connsiteY4" fmla="*/ 3026 h 234268"/>
                  <a:gd name="connsiteX5" fmla="*/ 160189 w 164454"/>
                  <a:gd name="connsiteY5" fmla="*/ 2723 h 234268"/>
                  <a:gd name="connsiteX6" fmla="*/ 131064 w 164454"/>
                  <a:gd name="connsiteY6" fmla="*/ 0 h 234268"/>
                  <a:gd name="connsiteX7" fmla="*/ 74845 w 164454"/>
                  <a:gd name="connsiteY7" fmla="*/ 110434 h 234268"/>
                  <a:gd name="connsiteX8" fmla="*/ 0 w 164454"/>
                  <a:gd name="connsiteY8" fmla="*/ 211489 h 234268"/>
                  <a:gd name="connsiteX9" fmla="*/ 17949 w 164454"/>
                  <a:gd name="connsiteY9" fmla="*/ 232063 h 234268"/>
                  <a:gd name="connsiteX10" fmla="*/ 19642 w 164454"/>
                  <a:gd name="connsiteY10" fmla="*/ 234181 h 23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454" h="234268">
                    <a:moveTo>
                      <a:pt x="19642" y="234181"/>
                    </a:moveTo>
                    <a:cubicBezTo>
                      <a:pt x="19642" y="234181"/>
                      <a:pt x="19642" y="234181"/>
                      <a:pt x="19642" y="234181"/>
                    </a:cubicBezTo>
                    <a:cubicBezTo>
                      <a:pt x="29464" y="236601"/>
                      <a:pt x="67733" y="188797"/>
                      <a:pt x="106680" y="126167"/>
                    </a:cubicBezTo>
                    <a:cubicBezTo>
                      <a:pt x="145627" y="63537"/>
                      <a:pt x="170349" y="9077"/>
                      <a:pt x="163237" y="3026"/>
                    </a:cubicBezTo>
                    <a:cubicBezTo>
                      <a:pt x="163237" y="3026"/>
                      <a:pt x="163237" y="3026"/>
                      <a:pt x="163237" y="3026"/>
                    </a:cubicBezTo>
                    <a:lnTo>
                      <a:pt x="160189" y="2723"/>
                    </a:lnTo>
                    <a:lnTo>
                      <a:pt x="131064" y="0"/>
                    </a:lnTo>
                    <a:cubicBezTo>
                      <a:pt x="125307" y="20574"/>
                      <a:pt x="103971" y="63235"/>
                      <a:pt x="74845" y="110434"/>
                    </a:cubicBezTo>
                    <a:cubicBezTo>
                      <a:pt x="45720" y="157633"/>
                      <a:pt x="16594" y="196058"/>
                      <a:pt x="0" y="211489"/>
                    </a:cubicBezTo>
                    <a:lnTo>
                      <a:pt x="17949" y="232063"/>
                    </a:lnTo>
                    <a:lnTo>
                      <a:pt x="19642" y="234181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32"/>
              <p:cNvSpPr/>
              <p:nvPr/>
            </p:nvSpPr>
            <p:spPr>
              <a:xfrm>
                <a:off x="4143586" y="1519450"/>
                <a:ext cx="3386" cy="3025"/>
              </a:xfrm>
              <a:custGeom>
                <a:avLst/>
                <a:gdLst>
                  <a:gd name="connsiteX0" fmla="*/ 0 w 3386"/>
                  <a:gd name="connsiteY0" fmla="*/ 0 h 3025"/>
                  <a:gd name="connsiteX1" fmla="*/ 0 w 3386"/>
                  <a:gd name="connsiteY1" fmla="*/ 0 h 3025"/>
                  <a:gd name="connsiteX2" fmla="*/ 0 w 3386"/>
                  <a:gd name="connsiteY2" fmla="*/ 0 h 3025"/>
                  <a:gd name="connsiteX3" fmla="*/ 0 w 3386"/>
                  <a:gd name="connsiteY3" fmla="*/ 0 h 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6" h="30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33"/>
              <p:cNvSpPr/>
              <p:nvPr/>
            </p:nvSpPr>
            <p:spPr>
              <a:xfrm>
                <a:off x="3860122" y="1498271"/>
                <a:ext cx="251290" cy="229944"/>
              </a:xfrm>
              <a:custGeom>
                <a:avLst/>
                <a:gdLst>
                  <a:gd name="connsiteX0" fmla="*/ 109389 w 251290"/>
                  <a:gd name="connsiteY0" fmla="*/ 217237 h 229944"/>
                  <a:gd name="connsiteX1" fmla="*/ 120227 w 251290"/>
                  <a:gd name="connsiteY1" fmla="*/ 229945 h 229944"/>
                  <a:gd name="connsiteX2" fmla="*/ 195072 w 251290"/>
                  <a:gd name="connsiteY2" fmla="*/ 128890 h 229944"/>
                  <a:gd name="connsiteX3" fmla="*/ 251291 w 251290"/>
                  <a:gd name="connsiteY3" fmla="*/ 18456 h 229944"/>
                  <a:gd name="connsiteX4" fmla="*/ 233680 w 251290"/>
                  <a:gd name="connsiteY4" fmla="*/ 16943 h 229944"/>
                  <a:gd name="connsiteX5" fmla="*/ 56557 w 251290"/>
                  <a:gd name="connsiteY5" fmla="*/ 0 h 229944"/>
                  <a:gd name="connsiteX6" fmla="*/ 0 w 251290"/>
                  <a:gd name="connsiteY6" fmla="*/ 91070 h 229944"/>
                  <a:gd name="connsiteX7" fmla="*/ 109389 w 251290"/>
                  <a:gd name="connsiteY7" fmla="*/ 217237 h 22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1290" h="229944">
                    <a:moveTo>
                      <a:pt x="109389" y="217237"/>
                    </a:moveTo>
                    <a:lnTo>
                      <a:pt x="120227" y="229945"/>
                    </a:lnTo>
                    <a:cubicBezTo>
                      <a:pt x="136821" y="214514"/>
                      <a:pt x="165947" y="176089"/>
                      <a:pt x="195072" y="128890"/>
                    </a:cubicBezTo>
                    <a:cubicBezTo>
                      <a:pt x="224536" y="81691"/>
                      <a:pt x="245872" y="39030"/>
                      <a:pt x="251291" y="18456"/>
                    </a:cubicBezTo>
                    <a:lnTo>
                      <a:pt x="233680" y="16943"/>
                    </a:lnTo>
                    <a:lnTo>
                      <a:pt x="56557" y="0"/>
                    </a:lnTo>
                    <a:lnTo>
                      <a:pt x="0" y="91070"/>
                    </a:lnTo>
                    <a:lnTo>
                      <a:pt x="109389" y="217237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34"/>
              <p:cNvSpPr/>
              <p:nvPr/>
            </p:nvSpPr>
            <p:spPr>
              <a:xfrm>
                <a:off x="3999991" y="1750907"/>
                <a:ext cx="3386" cy="3025"/>
              </a:xfrm>
              <a:custGeom>
                <a:avLst/>
                <a:gdLst>
                  <a:gd name="connsiteX0" fmla="*/ 0 w 3386"/>
                  <a:gd name="connsiteY0" fmla="*/ 0 h 3025"/>
                  <a:gd name="connsiteX1" fmla="*/ 0 w 3386"/>
                  <a:gd name="connsiteY1" fmla="*/ 0 h 3025"/>
                  <a:gd name="connsiteX2" fmla="*/ 0 w 3386"/>
                  <a:gd name="connsiteY2" fmla="*/ 0 h 3025"/>
                  <a:gd name="connsiteX3" fmla="*/ 0 w 3386"/>
                  <a:gd name="connsiteY3" fmla="*/ 0 h 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6" h="30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35"/>
              <p:cNvSpPr/>
              <p:nvPr/>
            </p:nvSpPr>
            <p:spPr>
              <a:xfrm>
                <a:off x="3297597" y="854676"/>
                <a:ext cx="366098" cy="110788"/>
              </a:xfrm>
              <a:custGeom>
                <a:avLst/>
                <a:gdLst>
                  <a:gd name="connsiteX0" fmla="*/ 0 w 366098"/>
                  <a:gd name="connsiteY0" fmla="*/ 93542 h 110788"/>
                  <a:gd name="connsiteX1" fmla="*/ 16933 w 366098"/>
                  <a:gd name="connsiteY1" fmla="*/ 102014 h 110788"/>
                  <a:gd name="connsiteX2" fmla="*/ 30141 w 366098"/>
                  <a:gd name="connsiteY2" fmla="*/ 85676 h 110788"/>
                  <a:gd name="connsiteX3" fmla="*/ 317331 w 366098"/>
                  <a:gd name="connsiteY3" fmla="*/ 59353 h 110788"/>
                  <a:gd name="connsiteX4" fmla="*/ 366099 w 366098"/>
                  <a:gd name="connsiteY4" fmla="*/ 110788 h 110788"/>
                  <a:gd name="connsiteX5" fmla="*/ 307171 w 366098"/>
                  <a:gd name="connsiteY5" fmla="*/ 40897 h 110788"/>
                  <a:gd name="connsiteX6" fmla="*/ 19981 w 366098"/>
                  <a:gd name="connsiteY6" fmla="*/ 67220 h 110788"/>
                  <a:gd name="connsiteX7" fmla="*/ 0 w 366098"/>
                  <a:gd name="connsiteY7" fmla="*/ 93542 h 110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6098" h="110788">
                    <a:moveTo>
                      <a:pt x="0" y="93542"/>
                    </a:moveTo>
                    <a:lnTo>
                      <a:pt x="16933" y="102014"/>
                    </a:lnTo>
                    <a:cubicBezTo>
                      <a:pt x="20997" y="96568"/>
                      <a:pt x="25400" y="91122"/>
                      <a:pt x="30141" y="85676"/>
                    </a:cubicBezTo>
                    <a:cubicBezTo>
                      <a:pt x="101261" y="7616"/>
                      <a:pt x="229955" y="-4184"/>
                      <a:pt x="317331" y="59353"/>
                    </a:cubicBezTo>
                    <a:cubicBezTo>
                      <a:pt x="337651" y="74179"/>
                      <a:pt x="353906" y="91727"/>
                      <a:pt x="366099" y="110788"/>
                    </a:cubicBezTo>
                    <a:cubicBezTo>
                      <a:pt x="353568" y="84466"/>
                      <a:pt x="333586" y="60261"/>
                      <a:pt x="307171" y="40897"/>
                    </a:cubicBezTo>
                    <a:cubicBezTo>
                      <a:pt x="219795" y="-22640"/>
                      <a:pt x="91101" y="-10840"/>
                      <a:pt x="19981" y="67220"/>
                    </a:cubicBezTo>
                    <a:cubicBezTo>
                      <a:pt x="12531" y="75692"/>
                      <a:pt x="5757" y="84466"/>
                      <a:pt x="0" y="93542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36"/>
              <p:cNvSpPr/>
              <p:nvPr/>
            </p:nvSpPr>
            <p:spPr>
              <a:xfrm>
                <a:off x="3314869" y="873435"/>
                <a:ext cx="365526" cy="244821"/>
              </a:xfrm>
              <a:custGeom>
                <a:avLst/>
                <a:gdLst>
                  <a:gd name="connsiteX0" fmla="*/ 245872 w 365526"/>
                  <a:gd name="connsiteY0" fmla="*/ 70851 h 244821"/>
                  <a:gd name="connsiteX1" fmla="*/ 286174 w 365526"/>
                  <a:gd name="connsiteY1" fmla="*/ 120168 h 244821"/>
                  <a:gd name="connsiteX2" fmla="*/ 287867 w 365526"/>
                  <a:gd name="connsiteY2" fmla="*/ 203674 h 244821"/>
                  <a:gd name="connsiteX3" fmla="*/ 301075 w 365526"/>
                  <a:gd name="connsiteY3" fmla="*/ 213356 h 244821"/>
                  <a:gd name="connsiteX4" fmla="*/ 344424 w 365526"/>
                  <a:gd name="connsiteY4" fmla="*/ 244822 h 244821"/>
                  <a:gd name="connsiteX5" fmla="*/ 349165 w 365526"/>
                  <a:gd name="connsiteY5" fmla="*/ 92332 h 244821"/>
                  <a:gd name="connsiteX6" fmla="*/ 300397 w 365526"/>
                  <a:gd name="connsiteY6" fmla="*/ 40897 h 244821"/>
                  <a:gd name="connsiteX7" fmla="*/ 13208 w 365526"/>
                  <a:gd name="connsiteY7" fmla="*/ 67220 h 244821"/>
                  <a:gd name="connsiteX8" fmla="*/ 0 w 365526"/>
                  <a:gd name="connsiteY8" fmla="*/ 83558 h 244821"/>
                  <a:gd name="connsiteX9" fmla="*/ 44365 w 365526"/>
                  <a:gd name="connsiteY9" fmla="*/ 105342 h 244821"/>
                  <a:gd name="connsiteX10" fmla="*/ 57573 w 365526"/>
                  <a:gd name="connsiteY10" fmla="*/ 88096 h 244821"/>
                  <a:gd name="connsiteX11" fmla="*/ 245872 w 365526"/>
                  <a:gd name="connsiteY11" fmla="*/ 70851 h 24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5526" h="244821">
                    <a:moveTo>
                      <a:pt x="245872" y="70851"/>
                    </a:moveTo>
                    <a:cubicBezTo>
                      <a:pt x="264499" y="84466"/>
                      <a:pt x="278045" y="101409"/>
                      <a:pt x="286174" y="120168"/>
                    </a:cubicBezTo>
                    <a:cubicBezTo>
                      <a:pt x="297688" y="146793"/>
                      <a:pt x="298704" y="176444"/>
                      <a:pt x="287867" y="203674"/>
                    </a:cubicBezTo>
                    <a:lnTo>
                      <a:pt x="301075" y="213356"/>
                    </a:lnTo>
                    <a:lnTo>
                      <a:pt x="344424" y="244822"/>
                    </a:lnTo>
                    <a:cubicBezTo>
                      <a:pt x="371179" y="196412"/>
                      <a:pt x="372195" y="140742"/>
                      <a:pt x="349165" y="92332"/>
                    </a:cubicBezTo>
                    <a:cubicBezTo>
                      <a:pt x="336974" y="73271"/>
                      <a:pt x="320717" y="55723"/>
                      <a:pt x="300397" y="40897"/>
                    </a:cubicBezTo>
                    <a:cubicBezTo>
                      <a:pt x="213021" y="-22640"/>
                      <a:pt x="84328" y="-10840"/>
                      <a:pt x="13208" y="67220"/>
                    </a:cubicBezTo>
                    <a:cubicBezTo>
                      <a:pt x="8467" y="72363"/>
                      <a:pt x="4064" y="77809"/>
                      <a:pt x="0" y="83558"/>
                    </a:cubicBezTo>
                    <a:lnTo>
                      <a:pt x="44365" y="105342"/>
                    </a:lnTo>
                    <a:cubicBezTo>
                      <a:pt x="48091" y="99291"/>
                      <a:pt x="52493" y="93542"/>
                      <a:pt x="57573" y="88096"/>
                    </a:cubicBezTo>
                    <a:cubicBezTo>
                      <a:pt x="103971" y="36661"/>
                      <a:pt x="188299" y="29097"/>
                      <a:pt x="245872" y="70851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37"/>
              <p:cNvSpPr/>
              <p:nvPr/>
            </p:nvSpPr>
            <p:spPr>
              <a:xfrm>
                <a:off x="2984589" y="1412344"/>
                <a:ext cx="378031" cy="270690"/>
              </a:xfrm>
              <a:custGeom>
                <a:avLst/>
                <a:gdLst>
                  <a:gd name="connsiteX0" fmla="*/ 137917 w 378031"/>
                  <a:gd name="connsiteY0" fmla="*/ 260806 h 270690"/>
                  <a:gd name="connsiteX1" fmla="*/ 378032 w 378031"/>
                  <a:gd name="connsiteY1" fmla="*/ 183956 h 270690"/>
                  <a:gd name="connsiteX2" fmla="*/ 358728 w 378031"/>
                  <a:gd name="connsiteY2" fmla="*/ 177905 h 270690"/>
                  <a:gd name="connsiteX3" fmla="*/ 163317 w 378031"/>
                  <a:gd name="connsiteY3" fmla="*/ 229642 h 270690"/>
                  <a:gd name="connsiteX4" fmla="*/ 53928 w 378031"/>
                  <a:gd name="connsiteY4" fmla="*/ 30256 h 270690"/>
                  <a:gd name="connsiteX5" fmla="*/ 59685 w 378031"/>
                  <a:gd name="connsiteY5" fmla="*/ 16943 h 270690"/>
                  <a:gd name="connsiteX6" fmla="*/ 25479 w 378031"/>
                  <a:gd name="connsiteY6" fmla="*/ 0 h 270690"/>
                  <a:gd name="connsiteX7" fmla="*/ 11255 w 378031"/>
                  <a:gd name="connsiteY7" fmla="*/ 29046 h 270690"/>
                  <a:gd name="connsiteX8" fmla="*/ 137917 w 378031"/>
                  <a:gd name="connsiteY8" fmla="*/ 260806 h 27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031" h="270690">
                    <a:moveTo>
                      <a:pt x="137917" y="260806"/>
                    </a:moveTo>
                    <a:cubicBezTo>
                      <a:pt x="230034" y="288944"/>
                      <a:pt x="328925" y="255057"/>
                      <a:pt x="378032" y="183956"/>
                    </a:cubicBezTo>
                    <a:lnTo>
                      <a:pt x="358728" y="177905"/>
                    </a:lnTo>
                    <a:cubicBezTo>
                      <a:pt x="313685" y="229037"/>
                      <a:pt x="236130" y="252031"/>
                      <a:pt x="163317" y="229642"/>
                    </a:cubicBezTo>
                    <a:cubicBezTo>
                      <a:pt x="71538" y="201504"/>
                      <a:pt x="22432" y="112249"/>
                      <a:pt x="53928" y="30256"/>
                    </a:cubicBezTo>
                    <a:cubicBezTo>
                      <a:pt x="55621" y="25718"/>
                      <a:pt x="57653" y="21179"/>
                      <a:pt x="59685" y="16943"/>
                    </a:cubicBezTo>
                    <a:lnTo>
                      <a:pt x="25479" y="0"/>
                    </a:lnTo>
                    <a:cubicBezTo>
                      <a:pt x="19722" y="9077"/>
                      <a:pt x="14981" y="18759"/>
                      <a:pt x="11255" y="29046"/>
                    </a:cubicBezTo>
                    <a:cubicBezTo>
                      <a:pt x="-25659" y="124352"/>
                      <a:pt x="31237" y="228129"/>
                      <a:pt x="137917" y="260806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38"/>
              <p:cNvSpPr/>
              <p:nvPr/>
            </p:nvSpPr>
            <p:spPr>
              <a:xfrm>
                <a:off x="3028813" y="1429287"/>
                <a:ext cx="314165" cy="221261"/>
              </a:xfrm>
              <a:custGeom>
                <a:avLst/>
                <a:gdLst>
                  <a:gd name="connsiteX0" fmla="*/ 118755 w 314165"/>
                  <a:gd name="connsiteY0" fmla="*/ 212699 h 221261"/>
                  <a:gd name="connsiteX1" fmla="*/ 314165 w 314165"/>
                  <a:gd name="connsiteY1" fmla="*/ 160961 h 221261"/>
                  <a:gd name="connsiteX2" fmla="*/ 264720 w 314165"/>
                  <a:gd name="connsiteY2" fmla="*/ 145833 h 221261"/>
                  <a:gd name="connsiteX3" fmla="*/ 116384 w 314165"/>
                  <a:gd name="connsiteY3" fmla="*/ 184561 h 221261"/>
                  <a:gd name="connsiteX4" fmla="*/ 32733 w 314165"/>
                  <a:gd name="connsiteY4" fmla="*/ 32374 h 221261"/>
                  <a:gd name="connsiteX5" fmla="*/ 42216 w 314165"/>
                  <a:gd name="connsiteY5" fmla="*/ 13313 h 221261"/>
                  <a:gd name="connsiteX6" fmla="*/ 15461 w 314165"/>
                  <a:gd name="connsiteY6" fmla="*/ 0 h 221261"/>
                  <a:gd name="connsiteX7" fmla="*/ 9704 w 314165"/>
                  <a:gd name="connsiteY7" fmla="*/ 13313 h 221261"/>
                  <a:gd name="connsiteX8" fmla="*/ 118755 w 314165"/>
                  <a:gd name="connsiteY8" fmla="*/ 212699 h 22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165" h="221261">
                    <a:moveTo>
                      <a:pt x="118755" y="212699"/>
                    </a:moveTo>
                    <a:cubicBezTo>
                      <a:pt x="191568" y="235088"/>
                      <a:pt x="269461" y="212094"/>
                      <a:pt x="314165" y="160961"/>
                    </a:cubicBezTo>
                    <a:lnTo>
                      <a:pt x="264720" y="145833"/>
                    </a:lnTo>
                    <a:cubicBezTo>
                      <a:pt x="230515" y="184258"/>
                      <a:pt x="171587" y="201202"/>
                      <a:pt x="116384" y="184561"/>
                    </a:cubicBezTo>
                    <a:cubicBezTo>
                      <a:pt x="46280" y="163079"/>
                      <a:pt x="9027" y="95003"/>
                      <a:pt x="32733" y="32374"/>
                    </a:cubicBezTo>
                    <a:cubicBezTo>
                      <a:pt x="35443" y="25718"/>
                      <a:pt x="38491" y="19364"/>
                      <a:pt x="42216" y="13313"/>
                    </a:cubicBezTo>
                    <a:lnTo>
                      <a:pt x="15461" y="0"/>
                    </a:lnTo>
                    <a:cubicBezTo>
                      <a:pt x="13429" y="4236"/>
                      <a:pt x="11397" y="8774"/>
                      <a:pt x="9704" y="13313"/>
                    </a:cubicBezTo>
                    <a:cubicBezTo>
                      <a:pt x="-22131" y="95306"/>
                      <a:pt x="26976" y="184561"/>
                      <a:pt x="118755" y="212699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39"/>
              <p:cNvSpPr/>
              <p:nvPr/>
            </p:nvSpPr>
            <p:spPr>
              <a:xfrm>
                <a:off x="2880475" y="885377"/>
                <a:ext cx="294747" cy="464852"/>
              </a:xfrm>
              <a:custGeom>
                <a:avLst/>
                <a:gdLst>
                  <a:gd name="connsiteX0" fmla="*/ 3271 w 294747"/>
                  <a:gd name="connsiteY0" fmla="*/ 464337 h 464852"/>
                  <a:gd name="connsiteX1" fmla="*/ 178362 w 294747"/>
                  <a:gd name="connsiteY1" fmla="*/ 247705 h 464852"/>
                  <a:gd name="connsiteX2" fmla="*/ 291476 w 294747"/>
                  <a:gd name="connsiteY2" fmla="*/ 515 h 464852"/>
                  <a:gd name="connsiteX3" fmla="*/ 116386 w 294747"/>
                  <a:gd name="connsiteY3" fmla="*/ 217147 h 464852"/>
                  <a:gd name="connsiteX4" fmla="*/ 3271 w 294747"/>
                  <a:gd name="connsiteY4" fmla="*/ 464337 h 46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747" h="464852">
                    <a:moveTo>
                      <a:pt x="3271" y="464337"/>
                    </a:moveTo>
                    <a:cubicBezTo>
                      <a:pt x="20205" y="472809"/>
                      <a:pt x="98775" y="375688"/>
                      <a:pt x="178362" y="247705"/>
                    </a:cubicBezTo>
                    <a:cubicBezTo>
                      <a:pt x="257949" y="119723"/>
                      <a:pt x="308410" y="8986"/>
                      <a:pt x="291476" y="515"/>
                    </a:cubicBezTo>
                    <a:cubicBezTo>
                      <a:pt x="274543" y="-7957"/>
                      <a:pt x="195973" y="89164"/>
                      <a:pt x="116386" y="217147"/>
                    </a:cubicBezTo>
                    <a:cubicBezTo>
                      <a:pt x="36799" y="345432"/>
                      <a:pt x="-13662" y="455866"/>
                      <a:pt x="3271" y="464337"/>
                    </a:cubicBezTo>
                    <a:close/>
                  </a:path>
                </a:pathLst>
              </a:custGeom>
              <a:solidFill>
                <a:srgbClr val="EB984C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: Shape 40"/>
            <p:cNvSpPr/>
            <p:nvPr/>
          </p:nvSpPr>
          <p:spPr>
            <a:xfrm>
              <a:off x="3233249" y="1163122"/>
              <a:ext cx="233855" cy="211080"/>
            </a:xfrm>
            <a:custGeom>
              <a:avLst/>
              <a:gdLst>
                <a:gd name="connsiteX0" fmla="*/ 1694 w 233855"/>
                <a:gd name="connsiteY0" fmla="*/ 61938 h 211080"/>
                <a:gd name="connsiteX1" fmla="*/ 54526 w 233855"/>
                <a:gd name="connsiteY1" fmla="*/ 112465 h 211080"/>
                <a:gd name="connsiteX2" fmla="*/ 55542 w 233855"/>
                <a:gd name="connsiteY2" fmla="*/ 118819 h 211080"/>
                <a:gd name="connsiteX3" fmla="*/ 17950 w 233855"/>
                <a:gd name="connsiteY3" fmla="*/ 179331 h 211080"/>
                <a:gd name="connsiteX4" fmla="*/ 25740 w 233855"/>
                <a:gd name="connsiteY4" fmla="*/ 186895 h 211080"/>
                <a:gd name="connsiteX5" fmla="*/ 95844 w 233855"/>
                <a:gd name="connsiteY5" fmla="*/ 157547 h 211080"/>
                <a:gd name="connsiteX6" fmla="*/ 102956 w 233855"/>
                <a:gd name="connsiteY6" fmla="*/ 158757 h 211080"/>
                <a:gd name="connsiteX7" fmla="*/ 155788 w 233855"/>
                <a:gd name="connsiteY7" fmla="*/ 209284 h 211080"/>
                <a:gd name="connsiteX8" fmla="*/ 166286 w 233855"/>
                <a:gd name="connsiteY8" fmla="*/ 205048 h 211080"/>
                <a:gd name="connsiteX9" fmla="*/ 156804 w 233855"/>
                <a:gd name="connsiteY9" fmla="*/ 136367 h 211080"/>
                <a:gd name="connsiteX10" fmla="*/ 160190 w 233855"/>
                <a:gd name="connsiteY10" fmla="*/ 130921 h 211080"/>
                <a:gd name="connsiteX11" fmla="*/ 230294 w 233855"/>
                <a:gd name="connsiteY11" fmla="*/ 101573 h 211080"/>
                <a:gd name="connsiteX12" fmla="*/ 228940 w 233855"/>
                <a:gd name="connsiteY12" fmla="*/ 91286 h 211080"/>
                <a:gd name="connsiteX13" fmla="*/ 153079 w 233855"/>
                <a:gd name="connsiteY13" fmla="*/ 77974 h 211080"/>
                <a:gd name="connsiteX14" fmla="*/ 148337 w 233855"/>
                <a:gd name="connsiteY14" fmla="*/ 73435 h 211080"/>
                <a:gd name="connsiteX15" fmla="*/ 138854 w 233855"/>
                <a:gd name="connsiteY15" fmla="*/ 4754 h 211080"/>
                <a:gd name="connsiteX16" fmla="*/ 127678 w 233855"/>
                <a:gd name="connsiteY16" fmla="*/ 2939 h 211080"/>
                <a:gd name="connsiteX17" fmla="*/ 90086 w 233855"/>
                <a:gd name="connsiteY17" fmla="*/ 63451 h 211080"/>
                <a:gd name="connsiteX18" fmla="*/ 83652 w 233855"/>
                <a:gd name="connsiteY18" fmla="*/ 66174 h 211080"/>
                <a:gd name="connsiteX19" fmla="*/ 7790 w 233855"/>
                <a:gd name="connsiteY19" fmla="*/ 52861 h 211080"/>
                <a:gd name="connsiteX20" fmla="*/ 1694 w 233855"/>
                <a:gd name="connsiteY20" fmla="*/ 61938 h 21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855" h="211080">
                  <a:moveTo>
                    <a:pt x="1694" y="61938"/>
                  </a:moveTo>
                  <a:lnTo>
                    <a:pt x="54526" y="112465"/>
                  </a:lnTo>
                  <a:cubicBezTo>
                    <a:pt x="56220" y="114281"/>
                    <a:pt x="56558" y="116701"/>
                    <a:pt x="55542" y="118819"/>
                  </a:cubicBezTo>
                  <a:lnTo>
                    <a:pt x="17950" y="179331"/>
                  </a:lnTo>
                  <a:cubicBezTo>
                    <a:pt x="15241" y="183869"/>
                    <a:pt x="20321" y="189013"/>
                    <a:pt x="25740" y="186895"/>
                  </a:cubicBezTo>
                  <a:lnTo>
                    <a:pt x="95844" y="157547"/>
                  </a:lnTo>
                  <a:cubicBezTo>
                    <a:pt x="98214" y="156639"/>
                    <a:pt x="100924" y="156941"/>
                    <a:pt x="102956" y="158757"/>
                  </a:cubicBezTo>
                  <a:lnTo>
                    <a:pt x="155788" y="209284"/>
                  </a:lnTo>
                  <a:cubicBezTo>
                    <a:pt x="159852" y="213217"/>
                    <a:pt x="166964" y="210192"/>
                    <a:pt x="166286" y="205048"/>
                  </a:cubicBezTo>
                  <a:lnTo>
                    <a:pt x="156804" y="136367"/>
                  </a:lnTo>
                  <a:cubicBezTo>
                    <a:pt x="156465" y="133947"/>
                    <a:pt x="157820" y="131829"/>
                    <a:pt x="160190" y="130921"/>
                  </a:cubicBezTo>
                  <a:lnTo>
                    <a:pt x="230294" y="101573"/>
                  </a:lnTo>
                  <a:cubicBezTo>
                    <a:pt x="235713" y="99455"/>
                    <a:pt x="234697" y="92496"/>
                    <a:pt x="228940" y="91286"/>
                  </a:cubicBezTo>
                  <a:lnTo>
                    <a:pt x="153079" y="77974"/>
                  </a:lnTo>
                  <a:cubicBezTo>
                    <a:pt x="150369" y="77671"/>
                    <a:pt x="148676" y="75553"/>
                    <a:pt x="148337" y="73435"/>
                  </a:cubicBezTo>
                  <a:lnTo>
                    <a:pt x="138854" y="4754"/>
                  </a:lnTo>
                  <a:cubicBezTo>
                    <a:pt x="138177" y="-389"/>
                    <a:pt x="130388" y="-1902"/>
                    <a:pt x="127678" y="2939"/>
                  </a:cubicBezTo>
                  <a:lnTo>
                    <a:pt x="90086" y="63451"/>
                  </a:lnTo>
                  <a:cubicBezTo>
                    <a:pt x="88732" y="65569"/>
                    <a:pt x="86361" y="66476"/>
                    <a:pt x="83652" y="66174"/>
                  </a:cubicBezTo>
                  <a:lnTo>
                    <a:pt x="7790" y="52861"/>
                  </a:lnTo>
                  <a:cubicBezTo>
                    <a:pt x="1356" y="51954"/>
                    <a:pt x="-2370" y="58005"/>
                    <a:pt x="1694" y="61938"/>
                  </a:cubicBezTo>
                  <a:close/>
                </a:path>
              </a:pathLst>
            </a:custGeom>
            <a:solidFill>
              <a:srgbClr val="FFFFFF"/>
            </a:solidFill>
            <a:ln w="33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48A6FF-B2C9-4279-AD88-442DC5A23A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9930" y="-211994"/>
            <a:ext cx="16076545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037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audio>
              <p:cMediaNode vol="31818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91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1" grpId="0" animBg="1"/>
      <p:bldP spid="202" grpId="0" animBg="1"/>
      <p:bldP spid="203" grpId="0" animBg="1"/>
      <p:bldP spid="207" grpId="0" animBg="1"/>
      <p:bldP spid="2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34780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19647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40822">
            <a:off x="14530377" y="6212489"/>
            <a:ext cx="1498629" cy="2270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FA1FBC-CDE8-4935-B6D4-77B540DF8B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03018" y="3287107"/>
            <a:ext cx="12881964" cy="3712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1121820" y="1950060"/>
            <a:ext cx="5390949" cy="7993565"/>
            <a:chOff x="-27781" y="-316005"/>
            <a:chExt cx="6512060" cy="672720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27781" y="-316005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2078695" y="1897795"/>
            <a:ext cx="5461094" cy="8049208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1152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825664" y="7952799"/>
            <a:ext cx="850435" cy="877868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295275" y="3085716"/>
            <a:ext cx="778044" cy="8288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35363">
            <a:off x="828358" y="3511052"/>
            <a:ext cx="2157718" cy="62843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029014" y="3174359"/>
            <a:ext cx="2157718" cy="62843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444829">
            <a:off x="16508508" y="7681225"/>
            <a:ext cx="823794" cy="124817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56330" y="4890420"/>
            <a:ext cx="6989144" cy="230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2000"/>
              </a:lnSpc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hiểm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98385" y="4540555"/>
            <a:ext cx="7422816" cy="306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trong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xâm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18A68-E86E-4D6E-8876-2662A0C3BAF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58316" y="598678"/>
            <a:ext cx="12723455" cy="23959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74458" y="6197992"/>
            <a:ext cx="6985139" cy="2904195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2941" y="6416898"/>
            <a:ext cx="6321172" cy="262813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65095" y="7248520"/>
            <a:ext cx="4296706" cy="1786431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4954682" y="7117912"/>
            <a:ext cx="1427460" cy="485336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74172" y="5435185"/>
            <a:ext cx="5139655" cy="963685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2294" y="7123503"/>
            <a:ext cx="1435218" cy="3001407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7121841" y="9712447"/>
            <a:ext cx="886427" cy="371885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30" name="Picture 1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592101" y="5359208"/>
            <a:ext cx="1662814" cy="565357"/>
          </a:xfrm>
          <a:prstGeom prst="rect">
            <a:avLst/>
          </a:prstGeom>
        </p:spPr>
      </p:pic>
      <p:pic>
        <p:nvPicPr>
          <p:cNvPr id="31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32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33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34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282536" y="7123503"/>
            <a:ext cx="1435218" cy="3001407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747542"/>
            <a:ext cx="653162" cy="274023"/>
          </a:xfrm>
          <a:prstGeom prst="rect">
            <a:avLst/>
          </a:prstGeom>
        </p:spPr>
      </p:pic>
      <p:pic>
        <p:nvPicPr>
          <p:cNvPr id="37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415060" y="9731203"/>
            <a:ext cx="886427" cy="371885"/>
          </a:xfrm>
          <a:prstGeom prst="rect">
            <a:avLst/>
          </a:prstGeom>
        </p:spPr>
      </p:pic>
      <p:pic>
        <p:nvPicPr>
          <p:cNvPr id="38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39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40" name="Picture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41" name="Picture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42" name="Picture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3330953">
            <a:off x="14391900" y="872319"/>
            <a:ext cx="2322132" cy="29818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-5400000" flipV="1">
            <a:off x="14466102" y="3709627"/>
            <a:ext cx="2779309" cy="18412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-7469046">
            <a:off x="1201271" y="6024891"/>
            <a:ext cx="2322132" cy="29818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5400000" flipV="1">
            <a:off x="669892" y="4328162"/>
            <a:ext cx="2779309" cy="184129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501608" y="2538496"/>
            <a:ext cx="13284783" cy="4671929"/>
            <a:chOff x="0" y="0"/>
            <a:chExt cx="4493865" cy="15803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93865" cy="1580381"/>
            </a:xfrm>
            <a:custGeom>
              <a:avLst/>
              <a:gdLst/>
              <a:ahLst/>
              <a:cxnLst/>
              <a:rect l="l" t="t" r="r" b="b"/>
              <a:pathLst>
                <a:path w="4493865" h="1580381">
                  <a:moveTo>
                    <a:pt x="4369405" y="1580381"/>
                  </a:moveTo>
                  <a:lnTo>
                    <a:pt x="124460" y="1580381"/>
                  </a:lnTo>
                  <a:cubicBezTo>
                    <a:pt x="55880" y="1580381"/>
                    <a:pt x="0" y="1524501"/>
                    <a:pt x="0" y="14559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9405" y="0"/>
                  </a:lnTo>
                  <a:cubicBezTo>
                    <a:pt x="4437985" y="0"/>
                    <a:pt x="4493865" y="55880"/>
                    <a:pt x="4493865" y="124460"/>
                  </a:cubicBezTo>
                  <a:lnTo>
                    <a:pt x="4493865" y="1455921"/>
                  </a:lnTo>
                  <a:cubicBezTo>
                    <a:pt x="4493865" y="1524501"/>
                    <a:pt x="4437985" y="1580381"/>
                    <a:pt x="4369405" y="158038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 b="28338"/>
          <a:stretch>
            <a:fillRect/>
          </a:stretch>
        </p:blipFill>
        <p:spPr>
          <a:xfrm>
            <a:off x="7973421" y="-1559845"/>
            <a:ext cx="4556484" cy="27264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 b="28338"/>
          <a:stretch>
            <a:fillRect/>
          </a:stretch>
        </p:blipFill>
        <p:spPr>
          <a:xfrm>
            <a:off x="-408429" y="9404353"/>
            <a:ext cx="2467975" cy="14767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 b="28338"/>
          <a:stretch>
            <a:fillRect/>
          </a:stretch>
        </p:blipFill>
        <p:spPr>
          <a:xfrm>
            <a:off x="16776402" y="6697546"/>
            <a:ext cx="2467975" cy="14767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5113710" y="6638462"/>
            <a:ext cx="7275870" cy="64689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8"/>
          <a:srcRect l="37115" t="42707" r="31259" b="45835"/>
          <a:stretch/>
        </p:blipFill>
        <p:spPr>
          <a:xfrm>
            <a:off x="5621145" y="965470"/>
            <a:ext cx="6929880" cy="141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E574C-2DEA-4413-803A-C3F195D1628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471179" y="2201183"/>
            <a:ext cx="11345639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501356" y="4166251"/>
            <a:ext cx="5062110" cy="88950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60753" y="3869147"/>
            <a:ext cx="11447991" cy="2898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5400" b="1" dirty="0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400" b="1" dirty="0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Khi nhận được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 nghĩ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Trả </a:t>
            </a:r>
            <a:r>
              <a:rPr lang="en-GB" sz="360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 đúng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 mỗi câu</a:t>
            </a: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6F1AE4-07C1-4FD6-891D-40A10EAB046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10218" y="1601804"/>
            <a:ext cx="7663336" cy="3072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1E9DE6-3750-4FE6-BE7A-B6564C9E4FE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6563" b="61979" l="67350" r="85432">
                        <a14:foregroundMark x1="84261" y1="54167" x2="84261" y2="54167"/>
                        <a14:foregroundMark x1="82284" y1="52734" x2="82284" y2="52734"/>
                        <a14:foregroundMark x1="84261" y1="57422" x2="84261" y2="57422"/>
                        <a14:foregroundMark x1="84627" y1="56901" x2="84627" y2="56901"/>
                        <a14:foregroundMark x1="83602" y1="55339" x2="83602" y2="55339"/>
                        <a14:foregroundMark x1="82943" y1="53906" x2="84627" y2="57422"/>
                      </a14:backgroundRemoval>
                    </a14:imgEffect>
                  </a14:imgLayer>
                </a14:imgProps>
              </a:ext>
            </a:extLst>
          </a:blip>
          <a:srcRect l="67869" t="22591" r="12550" b="36775"/>
          <a:stretch/>
        </p:blipFill>
        <p:spPr>
          <a:xfrm rot="4902724">
            <a:off x="7652022" y="2543071"/>
            <a:ext cx="1327253" cy="1548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2545" r="12545"/>
          <a:stretch>
            <a:fillRect/>
          </a:stretch>
        </p:blipFill>
        <p:spPr>
          <a:xfrm rot="-558566">
            <a:off x="8549234" y="-5028645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15714">
            <a:off x="-1341892" y="-5265107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956174" y="8613792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4799" y="391063"/>
            <a:ext cx="17482039" cy="35449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16949" y="6234973"/>
            <a:ext cx="838087" cy="946991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0" y="8335127"/>
            <a:ext cx="18288000" cy="1998556"/>
            <a:chOff x="0" y="0"/>
            <a:chExt cx="24384000" cy="2664741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0"/>
              <a:ext cx="13138458" cy="2602497"/>
            </a:xfrm>
            <a:prstGeom prst="rect">
              <a:avLst/>
            </a:prstGeom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9547" r="16452" b="76637"/>
            <a:stretch>
              <a:fillRect/>
            </a:stretch>
          </p:blipFill>
          <p:spPr>
            <a:xfrm flipH="1">
              <a:off x="11096745" y="315590"/>
              <a:ext cx="13287255" cy="2349150"/>
            </a:xfrm>
            <a:prstGeom prst="rect">
              <a:avLst/>
            </a:prstGeom>
          </p:spPr>
        </p:pic>
      </p:grpSp>
      <p:pic>
        <p:nvPicPr>
          <p:cNvPr id="1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792539" y="8004605"/>
            <a:ext cx="2381840" cy="2474639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859030" y="6708469"/>
            <a:ext cx="1927809" cy="3770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6949" y="1814701"/>
            <a:ext cx="141566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 </a:t>
            </a: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alt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đợt</a:t>
            </a:r>
            <a:r>
              <a:rPr lang="vi-VN" alt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4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sz="4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đợt</a:t>
            </a:r>
            <a:r>
              <a:rPr lang="vi-VN" altLang="en-US" sz="4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4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3871" y="4033035"/>
            <a:ext cx="10363200" cy="399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13/3/1954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30/3/1954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1/5/1954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943136" y="2904397"/>
            <a:ext cx="1905000" cy="1642660"/>
            <a:chOff x="1828800" y="209550"/>
            <a:chExt cx="5048250" cy="43530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593" b="86667" l="3000" r="98800">
                          <a14:foregroundMark x1="23800" y1="19815" x2="23800" y2="19815"/>
                          <a14:foregroundMark x1="78000" y1="21111" x2="73800" y2="15370"/>
                          <a14:foregroundMark x1="71700" y1="77037" x2="70400" y2="77685"/>
                          <a14:foregroundMark x1="55100" y1="40463" x2="64800" y2="33333"/>
                          <a14:foregroundMark x1="39800" y1="39815" x2="51600" y2="46852"/>
                          <a14:foregroundMark x1="30100" y1="17963" x2="21800" y2="21759"/>
                          <a14:foregroundMark x1="28000" y1="77685" x2="30800" y2="75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>
              <a:fillRect/>
            </a:stretch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3091926" y="1123950"/>
              <a:ext cx="2662175" cy="26621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16419786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Oval 22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Oval 23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Oval 24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Oval 25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Oval 27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16419787" y="3249454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689873-4C38-4BF4-813D-16850F3AC57D}"/>
              </a:ext>
            </a:extLst>
          </p:cNvPr>
          <p:cNvSpPr/>
          <p:nvPr/>
        </p:nvSpPr>
        <p:spPr>
          <a:xfrm>
            <a:off x="6535372" y="822216"/>
            <a:ext cx="5480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4800" b="1" u="sng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endParaRPr lang="en-US" sz="4800" b="1" u="sng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5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F2B094-08B8-4619-ADDA-368C67AE2113}"/>
              </a:ext>
            </a:extLst>
          </p:cNvPr>
          <p:cNvSpPr/>
          <p:nvPr/>
        </p:nvSpPr>
        <p:spPr>
          <a:xfrm>
            <a:off x="1676400" y="860091"/>
            <a:ext cx="15442039" cy="3231783"/>
          </a:xfrm>
          <a:custGeom>
            <a:avLst/>
            <a:gdLst>
              <a:gd name="connsiteX0" fmla="*/ 0 w 15442039"/>
              <a:gd name="connsiteY0" fmla="*/ 538641 h 3231783"/>
              <a:gd name="connsiteX1" fmla="*/ 538641 w 15442039"/>
              <a:gd name="connsiteY1" fmla="*/ 0 h 3231783"/>
              <a:gd name="connsiteX2" fmla="*/ 14903398 w 15442039"/>
              <a:gd name="connsiteY2" fmla="*/ 0 h 3231783"/>
              <a:gd name="connsiteX3" fmla="*/ 15442039 w 15442039"/>
              <a:gd name="connsiteY3" fmla="*/ 538641 h 3231783"/>
              <a:gd name="connsiteX4" fmla="*/ 15442039 w 15442039"/>
              <a:gd name="connsiteY4" fmla="*/ 2693142 h 3231783"/>
              <a:gd name="connsiteX5" fmla="*/ 14903398 w 15442039"/>
              <a:gd name="connsiteY5" fmla="*/ 3231783 h 3231783"/>
              <a:gd name="connsiteX6" fmla="*/ 538641 w 15442039"/>
              <a:gd name="connsiteY6" fmla="*/ 3231783 h 3231783"/>
              <a:gd name="connsiteX7" fmla="*/ 0 w 15442039"/>
              <a:gd name="connsiteY7" fmla="*/ 2693142 h 3231783"/>
              <a:gd name="connsiteX8" fmla="*/ 0 w 15442039"/>
              <a:gd name="connsiteY8" fmla="*/ 538641 h 323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42039" h="3231783" extrusionOk="0">
                <a:moveTo>
                  <a:pt x="0" y="538641"/>
                </a:moveTo>
                <a:cubicBezTo>
                  <a:pt x="17680" y="288013"/>
                  <a:pt x="257143" y="-4121"/>
                  <a:pt x="538641" y="0"/>
                </a:cubicBezTo>
                <a:cubicBezTo>
                  <a:pt x="2433481" y="-49308"/>
                  <a:pt x="12553849" y="-46842"/>
                  <a:pt x="14903398" y="0"/>
                </a:cubicBezTo>
                <a:cubicBezTo>
                  <a:pt x="15184189" y="19437"/>
                  <a:pt x="15438445" y="234859"/>
                  <a:pt x="15442039" y="538641"/>
                </a:cubicBezTo>
                <a:cubicBezTo>
                  <a:pt x="15538175" y="1353028"/>
                  <a:pt x="15500156" y="1884187"/>
                  <a:pt x="15442039" y="2693142"/>
                </a:cubicBezTo>
                <a:cubicBezTo>
                  <a:pt x="15461720" y="2985459"/>
                  <a:pt x="15186144" y="3197340"/>
                  <a:pt x="14903398" y="3231783"/>
                </a:cubicBezTo>
                <a:cubicBezTo>
                  <a:pt x="9509789" y="3323169"/>
                  <a:pt x="2992587" y="3376463"/>
                  <a:pt x="538641" y="3231783"/>
                </a:cubicBezTo>
                <a:cubicBezTo>
                  <a:pt x="242157" y="3236248"/>
                  <a:pt x="19686" y="3023603"/>
                  <a:pt x="0" y="2693142"/>
                </a:cubicBezTo>
                <a:cubicBezTo>
                  <a:pt x="-55215" y="2329293"/>
                  <a:pt x="-94502" y="1223064"/>
                  <a:pt x="0" y="538641"/>
                </a:cubicBezTo>
                <a:close/>
              </a:path>
            </a:pathLst>
          </a:custGeom>
          <a:noFill/>
          <a:ln w="76200" cap="rnd">
            <a:solidFill>
              <a:srgbClr val="FAC09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705669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45462">
            <a:off x="16611027" y="5139849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75350" y="4927204"/>
            <a:ext cx="9914907" cy="4189278"/>
            <a:chOff x="0" y="0"/>
            <a:chExt cx="12956587" cy="432040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02997">
            <a:off x="-375290" y="5476872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70371" y="718408"/>
            <a:ext cx="140516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b="1" u="sng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  <a:p>
            <a:pPr algn="ctr"/>
            <a:r>
              <a:rPr lang="en-US" alt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 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nóc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25380" y="5309365"/>
            <a:ext cx="9252219" cy="366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800" b="1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7/5/1954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tung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nóc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927292" y="2449214"/>
            <a:ext cx="1905000" cy="1642660"/>
            <a:chOff x="1828800" y="209550"/>
            <a:chExt cx="5048250" cy="43530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93" b="86667" l="3000" r="98800">
                          <a14:foregroundMark x1="23800" y1="19815" x2="23800" y2="19815"/>
                          <a14:foregroundMark x1="78000" y1="21111" x2="73800" y2="15370"/>
                          <a14:foregroundMark x1="71700" y1="77037" x2="70400" y2="77685"/>
                          <a14:foregroundMark x1="55100" y1="40463" x2="64800" y2="33333"/>
                          <a14:foregroundMark x1="39800" y1="39815" x2="51600" y2="46852"/>
                          <a14:foregroundMark x1="30100" y1="17963" x2="21800" y2="21759"/>
                          <a14:foregroundMark x1="28000" y1="77685" x2="30800" y2="75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>
              <a:fillRect/>
            </a:stretch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3091926" y="1123950"/>
              <a:ext cx="2662175" cy="26621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16403942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6" name="Oval 25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" name="Oval 26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Oval 27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Oval 28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16403943" y="2794271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Kỷ niệm 65 năm Ngày chiến thắng Điện Biên Phủ (7/5/1954 - 7/5/2019): Chiến  thắng mang tầm vóc thời đại - Ảnh chuyên đề - Thông tấn xã Việt Nam (TTXVN)">
            <a:extLst>
              <a:ext uri="{FF2B5EF4-FFF2-40B4-BE49-F238E27FC236}">
                <a16:creationId xmlns:a16="http://schemas.microsoft.com/office/drawing/2014/main" id="{913A6693-40CC-4E81-9327-C04750B2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389" y="5074857"/>
            <a:ext cx="5810078" cy="3625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403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72D6E3-8D87-403C-9943-81A4E11B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1B469AA-FD85-4A55-94CB-F572E7A21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427ABF-68FB-4E8E-820E-C3D923AF54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16626976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9B63ADE-B163-4796-8A91-27062AC04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202E3EC-BE19-4FE9-8835-233FE370C5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549039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1BA9988-9D14-4324-8EAB-F3B20C58A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6CDD261-367A-4B2F-983E-3FDD6FEEF7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BB7BD20-F3D5-4756-84AB-5ED85D5A1B2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434269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C8DEDD8-0A97-4393-9E0C-D5D82A237B4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054930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CF2524E-DC72-4EDD-BF12-0BEBF366B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E6A4A1D-0305-473C-8C58-93D2DB3C4D43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81D800E-8DF2-4285-BFFF-16241A1F7C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F188E05F-067E-4B2B-B0BF-8AD2523334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078956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4218AD8A-F14C-42C3-A4B1-DA0AC3C8139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683FD615-1706-4D2F-8639-5D3EEB4F88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501356" y="4166251"/>
            <a:ext cx="5062110" cy="8895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F7A39A-D98D-41DE-945B-B4E298CC7A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25339" y="3792138"/>
            <a:ext cx="7397966" cy="2064936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B3A1C3-829F-4880-BE90-F61442ECA12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340291" y="8611680"/>
            <a:ext cx="470652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90162" y="-2095500"/>
            <a:ext cx="20622818" cy="15750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6452" b="79546"/>
          <a:stretch>
            <a:fillRect/>
          </a:stretch>
        </p:blipFill>
        <p:spPr>
          <a:xfrm flipH="1">
            <a:off x="7700409" y="8835527"/>
            <a:ext cx="10587591" cy="14514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8338"/>
          <a:stretch>
            <a:fillRect/>
          </a:stretch>
        </p:blipFill>
        <p:spPr>
          <a:xfrm>
            <a:off x="4231848" y="215136"/>
            <a:ext cx="10548746" cy="43478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65337" y="42185"/>
            <a:ext cx="2236304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>
            <a:off x="68186" y="489496"/>
            <a:ext cx="2515303" cy="21122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365713" y="3695700"/>
            <a:ext cx="5066067" cy="80763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3633" b="6292"/>
          <a:stretch>
            <a:fillRect/>
          </a:stretch>
        </p:blipFill>
        <p:spPr>
          <a:xfrm>
            <a:off x="-109770" y="7712720"/>
            <a:ext cx="4878117" cy="25669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98085" y="4729391"/>
            <a:ext cx="12877801" cy="334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>
                <a:solidFill>
                  <a:srgbClr val="E05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Chọn câu trả lời đúng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 nhất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trong 4 đáp án.</a:t>
            </a:r>
            <a:endParaRPr lang="vi-VN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Thời gian suy nghĩ mỗi câu hỏi là 1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giây.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 flipH="1">
            <a:off x="15898746" y="-223736"/>
            <a:ext cx="2515303" cy="2112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D282FA-9F64-468C-83CC-EDA8ADAA42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5828" y="1389422"/>
            <a:ext cx="984589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8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6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6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282852" y="1770362"/>
            <a:ext cx="122543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00767" y="4851808"/>
            <a:ext cx="7443634" cy="824178"/>
            <a:chOff x="4900767" y="4851808"/>
            <a:chExt cx="7443634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7" y="4878682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681468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Nghìn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7" y="8295155"/>
            <a:ext cx="7443634" cy="875183"/>
            <a:chOff x="4900767" y="8295155"/>
            <a:chExt cx="744363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7" y="8373034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6" y="8295155"/>
              <a:ext cx="667916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Vô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khổ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7" y="5994499"/>
            <a:ext cx="7443634" cy="846271"/>
            <a:chOff x="4900767" y="5994499"/>
            <a:chExt cx="7443634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7" y="6043466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569098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7" y="7152464"/>
            <a:ext cx="7443634" cy="853090"/>
            <a:chOff x="4900767" y="7152464"/>
            <a:chExt cx="7443634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7" y="7208250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490551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4195573" y="4732173"/>
            <a:ext cx="1149557" cy="1057593"/>
          </a:xfrm>
          <a:prstGeom prst="rect">
            <a:avLst/>
          </a:prstGeom>
        </p:spPr>
      </p:pic>
      <p:pic>
        <p:nvPicPr>
          <p:cNvPr id="10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FA6569F8-4992-4209-8493-5008DCB4C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016688" y="6154345"/>
            <a:ext cx="3222858" cy="1812858"/>
          </a:xfrm>
          <a:prstGeom prst="rect">
            <a:avLst/>
          </a:prstGeom>
        </p:spPr>
      </p:pic>
      <p:pic>
        <p:nvPicPr>
          <p:cNvPr id="12" name="Picture 11" descr="Tired Doggo">
            <a:extLst>
              <a:ext uri="{FF2B5EF4-FFF2-40B4-BE49-F238E27FC236}">
                <a16:creationId xmlns:a16="http://schemas.microsoft.com/office/drawing/2014/main" id="{45C0B23D-4AEA-4350-9A4E-E186175186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121" y="4763591"/>
            <a:ext cx="2132847" cy="2132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31818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478</Words>
  <Application>Microsoft Office PowerPoint</Application>
  <PresentationFormat>Custom</PresentationFormat>
  <Paragraphs>81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Wingdings</vt:lpstr>
      <vt:lpstr>VL Selphia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creator>Administrator</dc:creator>
  <cp:lastModifiedBy>THIS_PC</cp:lastModifiedBy>
  <cp:revision>44</cp:revision>
  <dcterms:created xsi:type="dcterms:W3CDTF">2006-08-16T00:00:00Z</dcterms:created>
  <dcterms:modified xsi:type="dcterms:W3CDTF">2024-04-16T07:31:40Z</dcterms:modified>
  <dc:identifier>DAEyY0db_S8</dc:identifier>
</cp:coreProperties>
</file>