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  <p:sldMasterId id="2147483712" r:id="rId4"/>
  </p:sldMasterIdLst>
  <p:notesMasterIdLst>
    <p:notesMasterId r:id="rId26"/>
  </p:notesMasterIdLst>
  <p:sldIdLst>
    <p:sldId id="277" r:id="rId5"/>
    <p:sldId id="279" r:id="rId6"/>
    <p:sldId id="278" r:id="rId7"/>
    <p:sldId id="297" r:id="rId8"/>
    <p:sldId id="280" r:id="rId9"/>
    <p:sldId id="290" r:id="rId10"/>
    <p:sldId id="282" r:id="rId11"/>
    <p:sldId id="284" r:id="rId12"/>
    <p:sldId id="291" r:id="rId13"/>
    <p:sldId id="286" r:id="rId14"/>
    <p:sldId id="288" r:id="rId15"/>
    <p:sldId id="287" r:id="rId16"/>
    <p:sldId id="292" r:id="rId17"/>
    <p:sldId id="294" r:id="rId18"/>
    <p:sldId id="295" r:id="rId19"/>
    <p:sldId id="293" r:id="rId20"/>
    <p:sldId id="296" r:id="rId21"/>
    <p:sldId id="265" r:id="rId22"/>
    <p:sldId id="298" r:id="rId23"/>
    <p:sldId id="268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7"/>
    <a:srgbClr val="FF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25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34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65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61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77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0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5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90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96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36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0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51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7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8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3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0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4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00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0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21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5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1326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0057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3695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3110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291590" y="3429000"/>
            <a:ext cx="6549390" cy="24231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 smtClean="0">
                <a:solidFill>
                  <a:schemeClr val="tx1"/>
                </a:solidFill>
              </a:rPr>
              <a:t>   Chỉ </a:t>
            </a:r>
            <a:r>
              <a:rPr lang="nl-NL" sz="4000" dirty="0">
                <a:solidFill>
                  <a:schemeClr val="tx1"/>
                </a:solidFill>
              </a:rPr>
              <a:t>và nói tên các đới </a:t>
            </a:r>
            <a:r>
              <a:rPr lang="nl-NL" sz="4000" dirty="0" smtClean="0">
                <a:solidFill>
                  <a:schemeClr val="tx1"/>
                </a:solidFill>
              </a:rPr>
              <a:t>khí hậu </a:t>
            </a:r>
            <a:r>
              <a:rPr lang="nl-NL" sz="4000" dirty="0">
                <a:solidFill>
                  <a:schemeClr val="tx1"/>
                </a:solidFill>
              </a:rPr>
              <a:t>ở hai nửa bán </a:t>
            </a:r>
            <a:r>
              <a:rPr lang="nl-NL" sz="4000" dirty="0" smtClean="0">
                <a:solidFill>
                  <a:schemeClr val="tx1"/>
                </a:solidFill>
              </a:rPr>
              <a:t>cầu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120140" y="0"/>
            <a:ext cx="11071860" cy="685800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b="3031"/>
          <a:stretch/>
        </p:blipFill>
        <p:spPr bwMode="auto">
          <a:xfrm>
            <a:off x="5017770" y="0"/>
            <a:ext cx="717423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20140" y="651510"/>
            <a:ext cx="3897630" cy="533781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 smtClean="0">
                <a:solidFill>
                  <a:schemeClr val="tx1"/>
                </a:solidFill>
              </a:rPr>
              <a:t>- Quan sát hình 4</a:t>
            </a:r>
            <a:r>
              <a:rPr lang="nl-NL" sz="2800" dirty="0">
                <a:solidFill>
                  <a:schemeClr val="tx1"/>
                </a:solidFill>
              </a:rPr>
              <a:t>; 5; 6 và nêu đặc điểm của </a:t>
            </a:r>
            <a:r>
              <a:rPr lang="nl-NL" sz="2800" dirty="0" smtClean="0">
                <a:solidFill>
                  <a:schemeClr val="tx1"/>
                </a:solidFill>
              </a:rPr>
              <a:t>từng </a:t>
            </a:r>
            <a:r>
              <a:rPr lang="nl-NL" sz="2800" dirty="0">
                <a:solidFill>
                  <a:schemeClr val="tx1"/>
                </a:solidFill>
              </a:rPr>
              <a:t>đới khí hậu. </a:t>
            </a:r>
            <a:endParaRPr lang="nl-NL" sz="2800" dirty="0" smtClean="0">
              <a:solidFill>
                <a:schemeClr val="tx1"/>
              </a:solidFill>
            </a:endParaRPr>
          </a:p>
          <a:p>
            <a:endParaRPr lang="nl-NL" sz="2800" dirty="0">
              <a:solidFill>
                <a:schemeClr val="tx1"/>
              </a:solidFill>
            </a:endParaRPr>
          </a:p>
          <a:p>
            <a:endParaRPr lang="nl-NL" sz="2800" dirty="0" smtClean="0">
              <a:solidFill>
                <a:schemeClr val="tx1"/>
              </a:solidFill>
            </a:endParaRPr>
          </a:p>
          <a:p>
            <a:r>
              <a:rPr lang="nl-NL" sz="2800" dirty="0" smtClean="0">
                <a:solidFill>
                  <a:schemeClr val="tx1"/>
                </a:solidFill>
              </a:rPr>
              <a:t>- Dựa </a:t>
            </a:r>
            <a:r>
              <a:rPr lang="nl-NL" sz="2800" dirty="0">
                <a:solidFill>
                  <a:schemeClr val="tx1"/>
                </a:solidFill>
              </a:rPr>
              <a:t>vào đặc điểm đó </a:t>
            </a:r>
            <a:r>
              <a:rPr lang="nl-NL" sz="2800" dirty="0" smtClean="0">
                <a:solidFill>
                  <a:schemeClr val="tx1"/>
                </a:solidFill>
              </a:rPr>
              <a:t>hãy </a:t>
            </a:r>
            <a:r>
              <a:rPr lang="nl-NL" sz="2800" dirty="0">
                <a:solidFill>
                  <a:schemeClr val="tx1"/>
                </a:solidFill>
              </a:rPr>
              <a:t>giải thích tên gọi của từng đới khí hậu.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8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120140" y="0"/>
            <a:ext cx="11071860" cy="685800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b="3031"/>
          <a:stretch/>
        </p:blipFill>
        <p:spPr bwMode="auto">
          <a:xfrm>
            <a:off x="5017770" y="0"/>
            <a:ext cx="717423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20140" y="651510"/>
            <a:ext cx="3897630" cy="533781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 smtClean="0">
                <a:solidFill>
                  <a:schemeClr val="tx1"/>
                </a:solidFill>
              </a:rPr>
              <a:t>Đới </a:t>
            </a:r>
            <a:r>
              <a:rPr lang="nl-NL" sz="2800" b="1" dirty="0">
                <a:solidFill>
                  <a:schemeClr val="tx1"/>
                </a:solidFill>
              </a:rPr>
              <a:t>lạnh: hàn </a:t>
            </a:r>
            <a:r>
              <a:rPr lang="nl-NL" sz="2800" b="1" dirty="0" smtClean="0">
                <a:solidFill>
                  <a:schemeClr val="tx1"/>
                </a:solidFill>
              </a:rPr>
              <a:t>đới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 smtClean="0">
                <a:solidFill>
                  <a:schemeClr val="tx1"/>
                </a:solidFill>
              </a:rPr>
              <a:t>Đới </a:t>
            </a:r>
            <a:r>
              <a:rPr lang="nl-NL" sz="2800" b="1" dirty="0">
                <a:solidFill>
                  <a:schemeClr val="tx1"/>
                </a:solidFill>
              </a:rPr>
              <a:t>ôn hòa: ôn </a:t>
            </a:r>
            <a:r>
              <a:rPr lang="nl-NL" sz="2800" b="1" dirty="0" smtClean="0">
                <a:solidFill>
                  <a:schemeClr val="tx1"/>
                </a:solidFill>
              </a:rPr>
              <a:t>đới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 smtClean="0">
                <a:solidFill>
                  <a:schemeClr val="tx1"/>
                </a:solidFill>
              </a:rPr>
              <a:t>Đới </a:t>
            </a:r>
            <a:r>
              <a:rPr lang="nl-NL" sz="2800" b="1" dirty="0">
                <a:solidFill>
                  <a:schemeClr val="tx1"/>
                </a:solidFill>
              </a:rPr>
              <a:t>nóng: nhiệt </a:t>
            </a:r>
            <a:r>
              <a:rPr lang="nl-NL" sz="2800" b="1" dirty="0" smtClean="0">
                <a:solidFill>
                  <a:schemeClr val="tx1"/>
                </a:solidFill>
              </a:rPr>
              <a:t>đới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7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031"/>
          <a:stretch/>
        </p:blipFill>
        <p:spPr bwMode="auto">
          <a:xfrm>
            <a:off x="3537585" y="2392997"/>
            <a:ext cx="2190750" cy="2323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4168" t="13870"/>
          <a:stretch/>
        </p:blipFill>
        <p:spPr>
          <a:xfrm>
            <a:off x="7059930" y="400050"/>
            <a:ext cx="4972050" cy="6080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470" y="400050"/>
            <a:ext cx="4034790" cy="9372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3. </a:t>
            </a:r>
            <a:r>
              <a:rPr lang="en-US" sz="2800" b="1" dirty="0" err="1">
                <a:solidFill>
                  <a:schemeClr val="tx1"/>
                </a:solidFill>
              </a:rPr>
              <a:t>Họat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hành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470" y="1485900"/>
            <a:ext cx="6263640" cy="380619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 smtClean="0">
                <a:solidFill>
                  <a:schemeClr val="tx1"/>
                </a:solidFill>
              </a:rPr>
              <a:t>Em hãy tìm </a:t>
            </a:r>
            <a:r>
              <a:rPr lang="nl-NL" sz="2800" b="1" dirty="0">
                <a:solidFill>
                  <a:schemeClr val="tx1"/>
                </a:solidFill>
              </a:rPr>
              <a:t>và chỉ vị trí cực Bắc, cực Nam, đường Xích đạo, bán cầu Bắc, bắc cầu Nam và vị trí của Việt Nam trên quả địa </a:t>
            </a:r>
            <a:r>
              <a:rPr lang="nl-NL" sz="2800" b="1" dirty="0" smtClean="0">
                <a:solidFill>
                  <a:schemeClr val="tx1"/>
                </a:solidFill>
              </a:rPr>
              <a:t>cầu.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 smtClean="0">
                <a:solidFill>
                  <a:schemeClr val="tx1"/>
                </a:solidFill>
              </a:rPr>
              <a:t>Nước </a:t>
            </a:r>
            <a:r>
              <a:rPr lang="nl-NL" sz="2800" b="1" dirty="0">
                <a:solidFill>
                  <a:schemeClr val="tx1"/>
                </a:solidFill>
              </a:rPr>
              <a:t>ta thuộc đới khí hậu nào?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031"/>
          <a:stretch/>
        </p:blipFill>
        <p:spPr bwMode="auto">
          <a:xfrm>
            <a:off x="3537585" y="2392997"/>
            <a:ext cx="2190750" cy="2323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4168" t="13870"/>
          <a:stretch/>
        </p:blipFill>
        <p:spPr>
          <a:xfrm>
            <a:off x="7059930" y="400050"/>
            <a:ext cx="4972050" cy="6080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470" y="400050"/>
            <a:ext cx="4034790" cy="9372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3. </a:t>
            </a:r>
            <a:r>
              <a:rPr lang="en-US" sz="2800" b="1" dirty="0" err="1">
                <a:solidFill>
                  <a:schemeClr val="tx1"/>
                </a:solidFill>
              </a:rPr>
              <a:t>Họat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hành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470" y="1485900"/>
            <a:ext cx="6263640" cy="380619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 smtClean="0">
                <a:solidFill>
                  <a:schemeClr val="tx1"/>
                </a:solidFill>
              </a:rPr>
              <a:t>Em hãy tìm </a:t>
            </a:r>
            <a:r>
              <a:rPr lang="nl-NL" sz="2800" b="1" dirty="0">
                <a:solidFill>
                  <a:schemeClr val="tx1"/>
                </a:solidFill>
              </a:rPr>
              <a:t>và chỉ vị trí cực Bắc, cực Nam, đường Xích đạo, bán cầu Bắc, bắc cầu Nam và vị trí của Việt Nam trên quả địa </a:t>
            </a:r>
            <a:r>
              <a:rPr lang="nl-NL" sz="2800" b="1" dirty="0" smtClean="0">
                <a:solidFill>
                  <a:schemeClr val="tx1"/>
                </a:solidFill>
              </a:rPr>
              <a:t>cầu.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 smtClean="0">
                <a:solidFill>
                  <a:schemeClr val="tx1"/>
                </a:solidFill>
              </a:rPr>
              <a:t>Nước </a:t>
            </a:r>
            <a:r>
              <a:rPr lang="nl-NL" sz="2800" b="1" dirty="0">
                <a:solidFill>
                  <a:schemeClr val="tx1"/>
                </a:solidFill>
              </a:rPr>
              <a:t>ta thuộc đới khí hậu nào?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i="1" dirty="0" err="1" smtClean="0">
                <a:solidFill>
                  <a:srgbClr val="FF0000"/>
                </a:solidFill>
              </a:rPr>
              <a:t>Nước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Việt</a:t>
            </a:r>
            <a:r>
              <a:rPr lang="en-US" sz="2800" b="1" i="1" dirty="0" smtClean="0">
                <a:solidFill>
                  <a:srgbClr val="FF0000"/>
                </a:solidFill>
              </a:rPr>
              <a:t> Nam ta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thuộc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đới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nóng</a:t>
            </a:r>
            <a:r>
              <a:rPr lang="en-US" sz="2800" b="1" i="1" dirty="0" smtClean="0">
                <a:solidFill>
                  <a:srgbClr val="FF0000"/>
                </a:solidFill>
              </a:rPr>
              <a:t>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6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1228933"/>
            <a:ext cx="7068753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91250" y="2749907"/>
            <a:ext cx="4419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trải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nghiệm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5" y="1229933"/>
            <a:ext cx="7068753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3193969" y="2262780"/>
            <a:ext cx="6360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spc="300" baseline="0" dirty="0" smtClean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Ai</a:t>
            </a:r>
            <a:r>
              <a:rPr lang="en-US" altLang="zh-CN" sz="5400" b="1" spc="300" dirty="0" smtClean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 smtClean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nhanh</a:t>
            </a:r>
            <a:r>
              <a:rPr lang="en-US" altLang="zh-CN" sz="5400" b="1" spc="300" dirty="0" smtClean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 – Ai </a:t>
            </a:r>
            <a:r>
              <a:rPr lang="en-US" altLang="zh-CN" sz="5400" b="1" spc="300" dirty="0" err="1" smtClean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đúng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43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213318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45391"/>
            <a:ext cx="52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1" y="4406085"/>
            <a:ext cx="12551684" cy="2462784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185128" y="965508"/>
            <a:ext cx="7796404" cy="334975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848956" y="4264204"/>
            <a:ext cx="623509" cy="12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841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5"/>
          <a:srcRect b="7652"/>
          <a:stretch/>
        </p:blipFill>
        <p:spPr>
          <a:xfrm>
            <a:off x="236138" y="508566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549513" y="3310798"/>
            <a:ext cx="7524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3">
                    <a:lumMod val="50000"/>
                  </a:schemeClr>
                </a:solidFill>
              </a:rPr>
              <a:t>- Chỉ được cực Bắc, cực Nam, đường Xích đạo, bán cầu Bắc, bắc cầu Nam, và các đới khí hậu trên quả địa cầu.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4">
                    <a:lumMod val="50000"/>
                  </a:schemeClr>
                </a:solidFill>
              </a:rPr>
              <a:t>- Chỉ được vị trí của Việt Nam trên quả địa cầu.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smtClean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F81BD"/>
              </a:solidFill>
            </a:endParaRPr>
          </a:p>
        </p:txBody>
      </p:sp>
      <p:sp>
        <p:nvSpPr>
          <p:cNvPr id="48" name="TextBox 5"/>
          <p:cNvSpPr txBox="1"/>
          <p:nvPr/>
        </p:nvSpPr>
        <p:spPr>
          <a:xfrm>
            <a:off x="4739550" y="2025177"/>
            <a:ext cx="755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FF0000"/>
                </a:solidFill>
              </a:rPr>
              <a:t>   - </a:t>
            </a:r>
            <a:r>
              <a:rPr lang="nl-NL" sz="3200" dirty="0">
                <a:solidFill>
                  <a:srgbClr val="FF0000"/>
                </a:solidFill>
              </a:rPr>
              <a:t>Có nhận biết ban đầu về hình dạng Trái Đất qua quả địa cầu.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605597" y="3667088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57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6250" y="1394460"/>
            <a:ext cx="61718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/>
              <a:t>1. </a:t>
            </a:r>
            <a:r>
              <a:rPr lang="en-US" sz="8800" b="1" dirty="0" err="1" smtClean="0"/>
              <a:t>Khởi</a:t>
            </a:r>
            <a:r>
              <a:rPr lang="en-US" sz="8800" b="1" dirty="0" smtClean="0"/>
              <a:t> </a:t>
            </a:r>
            <a:r>
              <a:rPr lang="en-US" sz="8800" b="1" dirty="0" err="1" smtClean="0"/>
              <a:t>động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79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42539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10831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19397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11197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316</Words>
  <Application>Microsoft Office PowerPoint</Application>
  <PresentationFormat>Widescreen</PresentationFormat>
  <Paragraphs>46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Microsoft YaHei</vt:lpstr>
      <vt:lpstr>宋体</vt:lpstr>
      <vt:lpstr>Arial</vt:lpstr>
      <vt:lpstr>Calibri</vt:lpstr>
      <vt:lpstr>Calibri Light</vt:lpstr>
      <vt:lpstr>等线</vt:lpstr>
      <vt:lpstr>黑体</vt:lpstr>
      <vt:lpstr>Times New Roman</vt:lpstr>
      <vt:lpstr>Times New Roman (Headings)</vt:lpstr>
      <vt:lpstr>方正静蕾简体</vt:lpstr>
      <vt:lpstr>1_Office Theme</vt:lpstr>
      <vt:lpstr>Office 主题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THIS_PC</cp:lastModifiedBy>
  <cp:revision>30</cp:revision>
  <dcterms:created xsi:type="dcterms:W3CDTF">2021-06-03T09:12:28Z</dcterms:created>
  <dcterms:modified xsi:type="dcterms:W3CDTF">2024-04-16T07:23:45Z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