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9"/>
  </p:notesMasterIdLst>
  <p:sldIdLst>
    <p:sldId id="293" r:id="rId4"/>
    <p:sldId id="291" r:id="rId5"/>
    <p:sldId id="299" r:id="rId6"/>
    <p:sldId id="295" r:id="rId7"/>
    <p:sldId id="315" r:id="rId8"/>
    <p:sldId id="300" r:id="rId9"/>
    <p:sldId id="320" r:id="rId10"/>
    <p:sldId id="317" r:id="rId11"/>
    <p:sldId id="286" r:id="rId12"/>
    <p:sldId id="321" r:id="rId13"/>
    <p:sldId id="322" r:id="rId14"/>
    <p:sldId id="313" r:id="rId15"/>
    <p:sldId id="318" r:id="rId16"/>
    <p:sldId id="319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2" y="3110407"/>
            <a:ext cx="8956005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569" y="2312641"/>
            <a:ext cx="74438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2064795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83826-02E6-B493-6C36-2D3C2B2EA989}"/>
              </a:ext>
            </a:extLst>
          </p:cNvPr>
          <p:cNvSpPr txBox="1"/>
          <p:nvPr/>
        </p:nvSpPr>
        <p:spPr>
          <a:xfrm>
            <a:off x="3090783" y="2296234"/>
            <a:ext cx="6010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FFCC"/>
                </a:solidFill>
                <a:effectLst/>
                <a:uLnTx/>
                <a:uFillTx/>
                <a:latin typeface="UTM Swiss 721 Black Condensed" panose="02000500000000000000" pitchFamily="2" charset="0"/>
              </a:rPr>
              <a:t>TẠM BIỆT VÀ HẸN GẶP LẠI</a:t>
            </a:r>
            <a:endParaRPr kumimoji="0" lang="vi-VN" sz="8000" b="0" i="0" u="none" strike="noStrike" kern="1200" cap="none" spc="0" normalizeH="0" baseline="0" noProof="0" dirty="0">
              <a:ln w="19050">
                <a:solidFill>
                  <a:srgbClr val="0070C0"/>
                </a:solidFill>
                <a:prstDash val="solid"/>
              </a:ln>
              <a:solidFill>
                <a:srgbClr val="FFB9FF"/>
              </a:solidFill>
              <a:effectLst/>
              <a:uLnTx/>
              <a:uFillTx/>
              <a:latin typeface="UTM Swiss 721 Black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2776537"/>
            <a:ext cx="8077200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23494-BFF9-FA49-775C-4B991145E9C5}"/>
              </a:ext>
            </a:extLst>
          </p:cNvPr>
          <p:cNvSpPr/>
          <p:nvPr/>
        </p:nvSpPr>
        <p:spPr>
          <a:xfrm>
            <a:off x="1819274" y="2514600"/>
            <a:ext cx="191206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3000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BE8BF5-8C5F-37F6-1D16-915E428B646C}"/>
              </a:ext>
            </a:extLst>
          </p:cNvPr>
          <p:cNvSpPr/>
          <p:nvPr/>
        </p:nvSpPr>
        <p:spPr>
          <a:xfrm>
            <a:off x="4129548" y="5486400"/>
            <a:ext cx="3842877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2" y="1076325"/>
            <a:ext cx="9270871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177172"/>
            <a:chOff x="62859" y="368901"/>
            <a:chExt cx="11113491" cy="28479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400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</a:t>
              </a:r>
              <a:r>
                <a:rPr lang="vi-VN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ý: </a:t>
              </a:r>
              <a:r>
                <a:rPr lang="vi-VN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0537A-0DC4-18B5-A096-83020AAF2A42}"/>
              </a:ext>
            </a:extLst>
          </p:cNvPr>
          <p:cNvGrpSpPr/>
          <p:nvPr/>
        </p:nvGrpSpPr>
        <p:grpSpPr>
          <a:xfrm>
            <a:off x="2680333" y="4890390"/>
            <a:ext cx="5453323" cy="1447060"/>
            <a:chOff x="2774619" y="4891596"/>
            <a:chExt cx="5453323" cy="144706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1B6616D-A594-894E-429D-0127F5B52769}"/>
                </a:ext>
              </a:extLst>
            </p:cNvPr>
            <p:cNvSpPr/>
            <p:nvPr/>
          </p:nvSpPr>
          <p:spPr>
            <a:xfrm>
              <a:off x="3089429" y="4891596"/>
              <a:ext cx="4823705" cy="1447060"/>
            </a:xfrm>
            <a:prstGeom prst="wedgeRoundRectCallout">
              <a:avLst>
                <a:gd name="adj1" fmla="val 58318"/>
                <a:gd name="adj2" fmla="val 22623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E09D4-5422-B73E-E65E-6047665AAFAF}"/>
                </a:ext>
              </a:extLst>
            </p:cNvPr>
            <p:cNvSpPr txBox="1"/>
            <p:nvPr/>
          </p:nvSpPr>
          <p:spPr>
            <a:xfrm>
              <a:off x="2774619" y="5053525"/>
              <a:ext cx="54533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–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401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Times New Roman</vt:lpstr>
      <vt:lpstr>UTM Duepuntozero</vt:lpstr>
      <vt:lpstr>UTM Swiss 721 Black Condensed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THIS_PC</cp:lastModifiedBy>
  <cp:revision>23</cp:revision>
  <dcterms:created xsi:type="dcterms:W3CDTF">2023-01-29T11:38:57Z</dcterms:created>
  <dcterms:modified xsi:type="dcterms:W3CDTF">2024-04-16T07:36:17Z</dcterms:modified>
</cp:coreProperties>
</file>