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  <p:sldMasterId id="2147483735" r:id="rId2"/>
  </p:sldMasterIdLst>
  <p:notesMasterIdLst>
    <p:notesMasterId r:id="rId11"/>
  </p:notesMasterIdLst>
  <p:sldIdLst>
    <p:sldId id="411" r:id="rId3"/>
    <p:sldId id="425" r:id="rId4"/>
    <p:sldId id="427" r:id="rId5"/>
    <p:sldId id="272" r:id="rId6"/>
    <p:sldId id="267" r:id="rId7"/>
    <p:sldId id="415" r:id="rId8"/>
    <p:sldId id="416" r:id="rId9"/>
    <p:sldId id="430" r:id="rId10"/>
  </p:sldIdLst>
  <p:sldSz cx="12192000" cy="6858000"/>
  <p:notesSz cx="6858000" cy="9144000"/>
  <p:embeddedFontLst>
    <p:embeddedFont>
      <p:font typeface="Tahoma" panose="020B0604030504040204" pitchFamily="34" charset="0"/>
      <p:regular r:id="rId12"/>
      <p:bold r:id="rId13"/>
    </p:embeddedFont>
    <p:embeddedFont>
      <p:font typeface="等线" panose="020B0604020202020204" charset="-122"/>
      <p:regular r:id="rId14"/>
    </p:embeddedFont>
    <p:embeddedFont>
      <p:font typeface="宋体" panose="02010600030101010101" pitchFamily="2" charset="-122"/>
      <p:regular r:id="rId15"/>
    </p:embeddedFont>
    <p:embeddedFont>
      <p:font typeface="Tw Cen MT" panose="020B0602020104020603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6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4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2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06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6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7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7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2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62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48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42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46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8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01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24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0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64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881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8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26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451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89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9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4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8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5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4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5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5B8C8452-E689-4E4F-88C0-1136152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380181"/>
            <a:ext cx="11431639" cy="62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lip mẫu hs đang học bài - Số học 6 - Bùi Thị Hạnh - Thư viện Tư liệu giáo  dục">
            <a:extLst>
              <a:ext uri="{FF2B5EF4-FFF2-40B4-BE49-F238E27FC236}">
                <a16:creationId xmlns:a16="http://schemas.microsoft.com/office/drawing/2014/main" id="{0F72D1CA-7DA0-41A8-929C-602C2D852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45" y="3600451"/>
            <a:ext cx="1437531" cy="190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  <a:p>
            <a:pPr algn="ctr" defTabSz="914354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TIẾT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HÔM NAY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1634725" y="148275"/>
            <a:ext cx="8632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….ngày …tháng…..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Toán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3831693" y="1930895"/>
            <a:ext cx="496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( </a:t>
            </a:r>
            <a:r>
              <a:rPr lang="en-US" sz="3600" b="1" dirty="0" err="1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rgbClr val="B81C2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444828" y="1189524"/>
            <a:ext cx="1862908" cy="1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10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62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0" y="3165956"/>
            <a:ext cx="2149678" cy="3062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9" y="745100"/>
            <a:ext cx="9359290" cy="42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0" y="1031789"/>
            <a:ext cx="11100674" cy="3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67" y="971114"/>
            <a:ext cx="9496050" cy="44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6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5" y="440772"/>
            <a:ext cx="9885916" cy="51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0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3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33</Words>
  <Application>Microsoft Office PowerPoint</Application>
  <PresentationFormat>Widescreen</PresentationFormat>
  <Paragraphs>10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Tahoma</vt:lpstr>
      <vt:lpstr>等线</vt:lpstr>
      <vt:lpstr>Times New Roman</vt:lpstr>
      <vt:lpstr>Arial</vt:lpstr>
      <vt:lpstr>宋体</vt:lpstr>
      <vt:lpstr>Tw Cen MT</vt:lpstr>
      <vt:lpstr>Calibri</vt:lpstr>
      <vt:lpstr>Droplet</vt:lpstr>
      <vt:lpstr>2_Droplet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THIS_PC</cp:lastModifiedBy>
  <cp:revision>28</cp:revision>
  <dcterms:created xsi:type="dcterms:W3CDTF">2022-03-28T23:45:00Z</dcterms:created>
  <dcterms:modified xsi:type="dcterms:W3CDTF">2024-04-16T07:22:53Z</dcterms:modified>
</cp:coreProperties>
</file>