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61" r:id="rId3"/>
    <p:sldMasterId id="2147483773" r:id="rId4"/>
    <p:sldMasterId id="2147483800" r:id="rId5"/>
  </p:sldMasterIdLst>
  <p:notesMasterIdLst>
    <p:notesMasterId r:id="rId15"/>
  </p:notesMasterIdLst>
  <p:sldIdLst>
    <p:sldId id="256" r:id="rId6"/>
    <p:sldId id="515" r:id="rId7"/>
    <p:sldId id="404" r:id="rId8"/>
    <p:sldId id="271" r:id="rId9"/>
    <p:sldId id="406" r:id="rId10"/>
    <p:sldId id="407" r:id="rId11"/>
    <p:sldId id="284" r:id="rId12"/>
    <p:sldId id="2007577066" r:id="rId13"/>
    <p:sldId id="20075770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42163B-FD22-419C-BBA6-CB9777F35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477CF9-864C-4360-B99A-637B2D799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DC3595-65EF-4694-A8D4-9B34A1C3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87FE9A-A440-41FF-BA7E-816A82B18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803C39-207C-4609-9ECB-2A51588E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9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ABA4B8-CEA6-4724-9068-9A6DBF440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FB3083-AB69-4F21-934C-14A88787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9F189-3146-4164-87CE-0144BF6B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A3F472-21CA-491B-B181-B6ADC326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66058F-DC23-43FF-86B0-7C464650B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88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6CD300-B375-449D-82E1-EA0BA19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E3CEEB-D602-4947-A0A0-E4D4CBDD5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7063B1-A6BC-45C4-99BD-8127A5AF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2A91E5-AB00-4475-B860-79DEA23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88DE88-38DE-4A72-8060-1B5C5FAB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5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A4D8F8-DA83-45AD-A98D-40750A04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28205F-10DC-43AB-84CC-CC99B07A4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3FED303-BA22-4F56-8B26-0FFE1C47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D0A593-00D2-4ED1-82B7-8BD2211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9E633B-7823-4965-AC3A-75A494A9A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2AD9BB-8E72-444C-BBDE-B4237357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E769E9-912E-43AC-BECA-BA18382A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629964-83FF-4829-857D-E28D69C18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4B2E5-6D29-433A-8906-4010AC27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B1034F-04E1-409A-B469-F2A4F7AD0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01FAC3B-FDD0-44BF-8B23-2E2C418726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86C5A5E-9314-4CD7-864B-5F4FA462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171DCCC-63FD-4B56-BFCA-F6E9757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4C5626-C0F5-47CF-AE7C-DE1473EA8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9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D48E6D-E096-472E-BD07-3D5B1B8D0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D4E129-EDEB-4C59-9744-8F2D8C31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0FCFE56-FC14-4043-827B-6C0767C7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A473F6-3623-40C7-9E9A-4BC898A3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2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C3675DB-BE68-4E99-9EBA-D7787A7E9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165565-CE15-47DB-B59E-00C53DD3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CFC10C-27CF-49D3-ABCC-894DFE72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38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EAE70-7F1D-479D-8822-268C1FFF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E34DB8-82DD-45F1-BF65-715D2FD07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9EDF2A-DE44-4336-AA05-51646B18B3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38054ED-485F-40FD-B058-A389D7991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20485E-92B4-4395-8726-C7BDBDF8D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DED9AD4-CCBA-42C9-8708-6E66BEE8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30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60D5FE-ADEE-40B8-ACE0-91C766A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9820831-13CF-45D4-B7D2-A503158FE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EBE428-21E6-4EB3-8340-040FD629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789585-FFEB-4D20-8A90-45C1D2C9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018688-58A0-4816-B813-7612CFED6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2F646-191C-4DDD-9AD2-3EA65A8CB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6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7C65E3-8765-4D8E-9475-8D66587C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14012E-2441-4F52-AA3E-EF00A0046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4ADB6-73D2-41AE-982B-9195607D7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4EE861-9EFD-455A-88F2-3AB5CBE6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79D257-0D13-4700-877C-6D23F29D5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62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CDCD38-6FE3-4B50-9B09-A098E175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8D92F1-2B6D-4F03-9C7F-33C533D49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25F83-7BFD-41A9-AB96-77E8DC202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307F57-B31D-49B8-ABDA-690B139C6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5696C-70BA-4E39-81C6-53BC097F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87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4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53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5311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9113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63124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601280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556669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4451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9433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2064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3259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7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5219197-7749-429E-8046-5C97A5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588164-C801-483E-83F9-1CD0436F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F9CB95-A4D0-4BC3-B9D6-F2F26624E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B0B072-7510-4736-8B2C-D29E9DB23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DBE722-FB35-425B-BBDC-9A9DBF252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85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2024/4/2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2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5422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5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9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3A7584-38C5-482D-9DF5-159FBD9DCC21}"/>
              </a:ext>
            </a:extLst>
          </p:cNvPr>
          <p:cNvSpPr txBox="1"/>
          <p:nvPr/>
        </p:nvSpPr>
        <p:spPr>
          <a:xfrm>
            <a:off x="3501758" y="310128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7711C-E41B-46FB-A095-7B94ED9472F2}"/>
              </a:ext>
            </a:extLst>
          </p:cNvPr>
          <p:cNvSpPr txBox="1"/>
          <p:nvPr/>
        </p:nvSpPr>
        <p:spPr>
          <a:xfrm>
            <a:off x="2861114" y="2325640"/>
            <a:ext cx="6046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bồ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in-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en-VN" sz="40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E5D57-B085-45EF-9AE6-8A6E4EC6EB07}"/>
              </a:ext>
            </a:extLst>
          </p:cNvPr>
          <p:cNvSpPr txBox="1"/>
          <p:nvPr/>
        </p:nvSpPr>
        <p:spPr>
          <a:xfrm>
            <a:off x="2606855" y="3479929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C8A04D-2649-4F10-A5A0-3B2B1A5E1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53" y="3686017"/>
            <a:ext cx="406360" cy="38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3BF97-7C4D-438B-8C1B-07E57A6589F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13" y="4580488"/>
            <a:ext cx="384000" cy="38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5B7BC-2B69-4979-B336-F2D181D6651C}"/>
              </a:ext>
            </a:extLst>
          </p:cNvPr>
          <p:cNvSpPr txBox="1"/>
          <p:nvPr/>
        </p:nvSpPr>
        <p:spPr>
          <a:xfrm>
            <a:off x="2606855" y="4353160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tập: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B00C18-58B7-442C-9D08-42F5D618E510}"/>
              </a:ext>
            </a:extLst>
          </p:cNvPr>
          <p:cNvSpPr txBox="1"/>
          <p:nvPr/>
        </p:nvSpPr>
        <p:spPr>
          <a:xfrm>
            <a:off x="2606855" y="5171135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 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tự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chọn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BA58A-807C-45EB-BEB8-DA42DBA953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83" y="5377239"/>
            <a:ext cx="384000" cy="38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058A4-912F-4116-A722-9E4E8500C6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825"/>
          <a:stretch/>
        </p:blipFill>
        <p:spPr>
          <a:xfrm>
            <a:off x="477200" y="310128"/>
            <a:ext cx="2383913" cy="1814852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04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5FFDD1C-78E6-4FEA-8805-E326FEA06517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29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673" y="3140241"/>
            <a:ext cx="2782650" cy="40378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67918D-6B81-47A2-B07F-470A313BEE23}"/>
              </a:ext>
            </a:extLst>
          </p:cNvPr>
          <p:cNvSpPr txBox="1"/>
          <p:nvPr/>
        </p:nvSpPr>
        <p:spPr>
          <a:xfrm>
            <a:off x="2431136" y="757238"/>
            <a:ext cx="74741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</a:pP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Từ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chú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bồ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câu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đến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 in-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tơ</a:t>
            </a:r>
            <a:r>
              <a:rPr lang="en-US" sz="4400" b="1" kern="1200" dirty="0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-</a:t>
            </a:r>
            <a:r>
              <a:rPr lang="en-US" sz="4400" b="1" kern="1200" dirty="0" err="1">
                <a:solidFill>
                  <a:srgbClr val="7030A0"/>
                </a:solidFill>
                <a:latin typeface="HP001 4 hang 1 ô ly" panose="020B0603050302020204" pitchFamily="34" charset="0"/>
                <a:ea typeface="+mj-ea"/>
                <a:cs typeface="+mj-cs"/>
                <a:sym typeface="Arial"/>
              </a:rPr>
              <a:t>nét</a:t>
            </a:r>
            <a:endParaRPr lang="en-US" sz="4400" b="1" kern="1200" dirty="0">
              <a:solidFill>
                <a:srgbClr val="7030A0"/>
              </a:solidFill>
              <a:latin typeface="HP001 4 hang 1 ô ly" panose="020B0603050302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34DF3F-16A4-4956-A0E2-70BA21C98A00}"/>
              </a:ext>
            </a:extLst>
          </p:cNvPr>
          <p:cNvSpPr txBox="1"/>
          <p:nvPr/>
        </p:nvSpPr>
        <p:spPr>
          <a:xfrm>
            <a:off x="1420785" y="1819461"/>
            <a:ext cx="8324148" cy="49045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355591" indent="-228600" algn="just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4000" dirty="0">
                <a:latin typeface="HP001 4 hang 1 ô ly" panose="020B0603050302020204" pitchFamily="34" charset="0"/>
                <a:sym typeface="Arial"/>
              </a:rPr>
              <a:t>     Con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nhiều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cách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trao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đổi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với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nhau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Từ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xưa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,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người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ta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đã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biết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huấn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luyện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đưa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Những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bức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được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buộc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vào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chân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Bồ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câu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nhớ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rất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tốt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có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bay qua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một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chặng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đường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dài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hàng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nghìn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cây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số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để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mang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thư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đến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đúng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nơi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 </a:t>
            </a:r>
            <a:r>
              <a:rPr lang="en-US" sz="4000" dirty="0" err="1">
                <a:latin typeface="HP001 4 hang 1 ô ly" panose="020B0603050302020204" pitchFamily="34" charset="0"/>
                <a:sym typeface="Arial"/>
              </a:rPr>
              <a:t>nhận</a:t>
            </a:r>
            <a:r>
              <a:rPr lang="en-US" sz="4000" dirty="0">
                <a:latin typeface="HP001 4 hang 1 ô ly" panose="020B0603050302020204" pitchFamily="34" charset="0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8C52FA-895C-468D-86D5-064B11827879}"/>
              </a:ext>
            </a:extLst>
          </p:cNvPr>
          <p:cNvSpPr txBox="1"/>
          <p:nvPr/>
        </p:nvSpPr>
        <p:spPr>
          <a:xfrm>
            <a:off x="700088" y="39776"/>
            <a:ext cx="84373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Nghe - viết.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14CF7F-DDB1-48D6-BCEB-88072C773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6" y="334886"/>
            <a:ext cx="406360" cy="38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FD816BA-72ED-45AE-83AD-26E78791BF92}"/>
              </a:ext>
            </a:extLst>
          </p:cNvPr>
          <p:cNvSpPr txBox="1"/>
          <p:nvPr/>
        </p:nvSpPr>
        <p:spPr>
          <a:xfrm>
            <a:off x="3568246" y="44068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 từ dễ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sai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B4960D5-5630-4359-9B56-9A2DD5BAFE59}"/>
              </a:ext>
            </a:extLst>
          </p:cNvPr>
          <p:cNvSpPr/>
          <p:nvPr/>
        </p:nvSpPr>
        <p:spPr>
          <a:xfrm>
            <a:off x="2640412" y="1480340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in-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tơ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-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nét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88E14C-BA0E-448F-AF74-D681230D3EE5}"/>
              </a:ext>
            </a:extLst>
          </p:cNvPr>
          <p:cNvSpPr/>
          <p:nvPr/>
        </p:nvSpPr>
        <p:spPr>
          <a:xfrm>
            <a:off x="2640412" y="2264932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đổi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7EB5917-C3B5-4B7A-B360-C5EAF785B1DF}"/>
              </a:ext>
            </a:extLst>
          </p:cNvPr>
          <p:cNvSpPr/>
          <p:nvPr/>
        </p:nvSpPr>
        <p:spPr>
          <a:xfrm>
            <a:off x="2759165" y="187713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4BB7FA7-16C8-4F7D-800E-6FFD631A218A}"/>
              </a:ext>
            </a:extLst>
          </p:cNvPr>
          <p:cNvSpPr/>
          <p:nvPr/>
        </p:nvSpPr>
        <p:spPr>
          <a:xfrm>
            <a:off x="2759165" y="2648349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91AD96-807A-4CE3-B2D2-E4B10B756027}"/>
              </a:ext>
            </a:extLst>
          </p:cNvPr>
          <p:cNvSpPr/>
          <p:nvPr/>
        </p:nvSpPr>
        <p:spPr>
          <a:xfrm>
            <a:off x="2640412" y="3050993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huấn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luyện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C74A7A-9B4B-440B-9739-C98AC9542DF7}"/>
              </a:ext>
            </a:extLst>
          </p:cNvPr>
          <p:cNvSpPr/>
          <p:nvPr/>
        </p:nvSpPr>
        <p:spPr>
          <a:xfrm>
            <a:off x="2759165" y="3468466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9C79DA-4076-47B4-BC6B-6A3B73F99E77}"/>
              </a:ext>
            </a:extLst>
          </p:cNvPr>
          <p:cNvSpPr/>
          <p:nvPr/>
        </p:nvSpPr>
        <p:spPr>
          <a:xfrm>
            <a:off x="2640412" y="3837054"/>
            <a:ext cx="7995683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chặng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đường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504D02-6D73-4880-AFB2-9323434F5EED}"/>
              </a:ext>
            </a:extLst>
          </p:cNvPr>
          <p:cNvSpPr/>
          <p:nvPr/>
        </p:nvSpPr>
        <p:spPr>
          <a:xfrm>
            <a:off x="2759165" y="4254527"/>
            <a:ext cx="311888" cy="311888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67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 animBg="1"/>
      <p:bldP spid="28" grpId="0" animBg="1"/>
      <p:bldP spid="9" grpId="0"/>
      <p:bldP spid="10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D12F4554-E2F0-4AC5-BCD5-2236CF48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A7D3FA-63F6-4CE2-BA9B-2DEDAEA06784}"/>
              </a:ext>
            </a:extLst>
          </p:cNvPr>
          <p:cNvSpPr txBox="1"/>
          <p:nvPr/>
        </p:nvSpPr>
        <p:spPr>
          <a:xfrm>
            <a:off x="2518778" y="1846961"/>
            <a:ext cx="7154436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Học sinh viết bài vào vở ô li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ACF2B-7E4C-47C9-9E0C-BBC97E7E1001}"/>
              </a:ext>
            </a:extLst>
          </p:cNvPr>
          <p:cNvSpPr txBox="1"/>
          <p:nvPr/>
        </p:nvSpPr>
        <p:spPr>
          <a:xfrm>
            <a:off x="2518775" y="730882"/>
            <a:ext cx="7154436" cy="140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6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VIẾT BÀI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568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/>
          <a:srcRect l="5593" t="76590"/>
          <a:stretch/>
        </p:blipFill>
        <p:spPr>
          <a:xfrm>
            <a:off x="-397089" y="0"/>
            <a:ext cx="4224594" cy="170126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428033" y="517358"/>
            <a:ext cx="11335934" cy="6247352"/>
            <a:chOff x="2316000" y="1431475"/>
            <a:chExt cx="7560000" cy="4680000"/>
          </a:xfrm>
        </p:grpSpPr>
        <p:sp>
          <p:nvSpPr>
            <p:cNvPr id="17" name="云形 16"/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云形 12"/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solidFill>
              <a:srgbClr val="D2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云形 15"/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79" y="1871157"/>
            <a:ext cx="1740333" cy="88166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8" y="5614521"/>
            <a:ext cx="449678" cy="2278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097" y="1942960"/>
            <a:ext cx="859903" cy="43563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3" r="32651"/>
          <a:stretch/>
        </p:blipFill>
        <p:spPr>
          <a:xfrm flipH="1">
            <a:off x="772916" y="3658498"/>
            <a:ext cx="1366362" cy="1977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E1027E-DAFA-419F-AC30-EA448A6FB2B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278" y="2584443"/>
            <a:ext cx="590062" cy="631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C99005-5DCB-4AA4-BBF0-97ACE3AA1B4A}"/>
              </a:ext>
            </a:extLst>
          </p:cNvPr>
          <p:cNvSpPr txBox="1"/>
          <p:nvPr/>
        </p:nvSpPr>
        <p:spPr>
          <a:xfrm>
            <a:off x="3017533" y="2473435"/>
            <a:ext cx="976776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ngữ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chứa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vần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17479D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17479D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B9BB0C-DAAC-4394-9137-D67240A35B82}"/>
              </a:ext>
            </a:extLst>
          </p:cNvPr>
          <p:cNvSpPr txBox="1"/>
          <p:nvPr/>
        </p:nvSpPr>
        <p:spPr>
          <a:xfrm>
            <a:off x="4153870" y="3312906"/>
            <a:ext cx="7495091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M: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eo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chèo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thuyền</a:t>
            </a:r>
            <a:endParaRPr lang="en-US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   </a:t>
            </a:r>
            <a:r>
              <a:rPr lang="en-US" sz="3200" i="1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oe</a:t>
            </a:r>
            <a:r>
              <a:rPr lang="en-US" sz="3200" i="1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: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chích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chòe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5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22" name="图片 28">
            <a:extLst>
              <a:ext uri="{FF2B5EF4-FFF2-40B4-BE49-F238E27FC236}">
                <a16:creationId xmlns:a16="http://schemas.microsoft.com/office/drawing/2014/main" id="{100A9F0C-4DE5-42EA-8243-F03DD8F11B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660" y="4026250"/>
            <a:ext cx="1948119" cy="273670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184A3EC-35C7-4D03-891B-CDEEE79C4214}"/>
              </a:ext>
            </a:extLst>
          </p:cNvPr>
          <p:cNvSpPr txBox="1"/>
          <p:nvPr/>
        </p:nvSpPr>
        <p:spPr>
          <a:xfrm>
            <a:off x="1574920" y="653092"/>
            <a:ext cx="890150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2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2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ACF12D-3288-493E-8BFF-B7F3BB797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2" y="795855"/>
            <a:ext cx="590062" cy="65760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05BC2382-4439-40AC-970D-F7A1FFBA87A1}"/>
              </a:ext>
            </a:extLst>
          </p:cNvPr>
          <p:cNvSpPr/>
          <p:nvPr/>
        </p:nvSpPr>
        <p:spPr>
          <a:xfrm>
            <a:off x="1700642" y="1201878"/>
            <a:ext cx="7865545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b="1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thay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ô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vuông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FCAC5D5-987E-48E7-8281-3F3F22F34E7E}"/>
              </a:ext>
            </a:extLst>
          </p:cNvPr>
          <p:cNvSpPr/>
          <p:nvPr/>
        </p:nvSpPr>
        <p:spPr>
          <a:xfrm>
            <a:off x="1232963" y="1899630"/>
            <a:ext cx="8668987" cy="368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điệu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àm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sao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ắng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lên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ụa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đào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thướt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tha</a:t>
            </a:r>
            <a:endParaRPr lang="en-US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Trưa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rộng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bao      a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xanh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mặc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 à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may.</a:t>
            </a:r>
          </a:p>
          <a:p>
            <a:pPr algn="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(</a:t>
            </a:r>
            <a:r>
              <a:rPr lang="en-US" sz="32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Nguyễn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Trọng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Tạo</a:t>
            </a:r>
            <a:r>
              <a:rPr lang="en-US" sz="32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)</a:t>
            </a:r>
            <a:endParaRPr lang="vi-VN" sz="32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77354D5-54A2-4A08-8400-EFBF4BC15439}"/>
              </a:ext>
            </a:extLst>
          </p:cNvPr>
          <p:cNvGrpSpPr/>
          <p:nvPr/>
        </p:nvGrpSpPr>
        <p:grpSpPr>
          <a:xfrm>
            <a:off x="6342274" y="2083956"/>
            <a:ext cx="579262" cy="460864"/>
            <a:chOff x="7507111" y="2996098"/>
            <a:chExt cx="417689" cy="41768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4989BE-2C37-40EC-99FA-398FABCBDA4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F8D0048-0C5D-4543-B29C-E1C2BC486238}"/>
                </a:ext>
              </a:extLst>
            </p:cNvPr>
            <p:cNvCxnSpPr>
              <a:stCxn id="51" idx="0"/>
              <a:endCxn id="5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A26EFD8-7FCC-44AC-87C6-FF4AF10282C8}"/>
                </a:ext>
              </a:extLst>
            </p:cNvPr>
            <p:cNvCxnSpPr>
              <a:stCxn id="51" idx="3"/>
              <a:endCxn id="5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CDE48AD-EACD-4124-B897-6910CF841A1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8C19FAC-8F0A-4570-8B17-BEBF6B26CC6C}"/>
              </a:ext>
            </a:extLst>
          </p:cNvPr>
          <p:cNvSpPr txBox="1"/>
          <p:nvPr/>
        </p:nvSpPr>
        <p:spPr>
          <a:xfrm>
            <a:off x="6711897" y="2013582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8B6850-4AB8-4442-83FE-6332D5EBEC75}"/>
              </a:ext>
            </a:extLst>
          </p:cNvPr>
          <p:cNvGrpSpPr/>
          <p:nvPr/>
        </p:nvGrpSpPr>
        <p:grpSpPr>
          <a:xfrm>
            <a:off x="2153030" y="2805735"/>
            <a:ext cx="579262" cy="460864"/>
            <a:chOff x="7507111" y="2996098"/>
            <a:chExt cx="417689" cy="417689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F36709D-C0B3-4B74-8B3F-46699064C5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56765A-D3FF-491E-A117-5610C37625A8}"/>
                </a:ext>
              </a:extLst>
            </p:cNvPr>
            <p:cNvCxnSpPr>
              <a:stCxn id="57" idx="0"/>
              <a:endCxn id="5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15D5A5D-FCC6-4A1B-A7A3-CA99077F3F62}"/>
                </a:ext>
              </a:extLst>
            </p:cNvPr>
            <p:cNvCxnSpPr>
              <a:stCxn id="57" idx="3"/>
              <a:endCxn id="5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71D5CE7-6149-4DE2-B5B0-14AD2A17037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8D8468E-0454-444A-B104-DFA8DC6CF266}"/>
              </a:ext>
            </a:extLst>
          </p:cNvPr>
          <p:cNvGrpSpPr/>
          <p:nvPr/>
        </p:nvGrpSpPr>
        <p:grpSpPr>
          <a:xfrm>
            <a:off x="5519290" y="2810924"/>
            <a:ext cx="579262" cy="460864"/>
            <a:chOff x="7507111" y="2996098"/>
            <a:chExt cx="417689" cy="41768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72A10AF-2F82-4721-B9FF-3D1C964BFE88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23382D4-C792-4064-B2E4-F11414AE30B6}"/>
                </a:ext>
              </a:extLst>
            </p:cNvPr>
            <p:cNvCxnSpPr>
              <a:stCxn id="62" idx="0"/>
              <a:endCxn id="6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BA9AEDE-33C2-4ADA-8F56-4C6D3EB1B672}"/>
                </a:ext>
              </a:extLst>
            </p:cNvPr>
            <p:cNvCxnSpPr>
              <a:stCxn id="62" idx="3"/>
              <a:endCxn id="6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CE29DB7-A7F2-46C3-B7B1-DF2A0C8DDA2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E60DC0-F154-481B-BB28-B8CD12AC8EDA}"/>
              </a:ext>
            </a:extLst>
          </p:cNvPr>
          <p:cNvGrpSpPr/>
          <p:nvPr/>
        </p:nvGrpSpPr>
        <p:grpSpPr>
          <a:xfrm>
            <a:off x="6896383" y="3534753"/>
            <a:ext cx="579262" cy="460864"/>
            <a:chOff x="7507111" y="2996098"/>
            <a:chExt cx="417689" cy="417689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D0C574A-93BB-4CED-82E6-E43D4247F5D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2614742-7CE3-4169-A62A-55D35693D633}"/>
                </a:ext>
              </a:extLst>
            </p:cNvPr>
            <p:cNvCxnSpPr>
              <a:stCxn id="67" idx="0"/>
              <a:endCxn id="6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D7B235B-F946-4A76-B56C-E703EF363856}"/>
                </a:ext>
              </a:extLst>
            </p:cNvPr>
            <p:cNvCxnSpPr>
              <a:stCxn id="67" idx="3"/>
              <a:endCxn id="6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1DA4889-1BEB-4207-9B01-6975908B31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A219425-0CB0-45D6-A872-483A294682A9}"/>
              </a:ext>
            </a:extLst>
          </p:cNvPr>
          <p:cNvGrpSpPr/>
          <p:nvPr/>
        </p:nvGrpSpPr>
        <p:grpSpPr>
          <a:xfrm>
            <a:off x="6317121" y="4250677"/>
            <a:ext cx="579262" cy="460864"/>
            <a:chOff x="7507111" y="2996098"/>
            <a:chExt cx="417689" cy="417689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B80901D-2C06-42C2-8319-B085B8776C1B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373CEC0-EBA2-484D-9564-C332323547DE}"/>
                </a:ext>
              </a:extLst>
            </p:cNvPr>
            <p:cNvCxnSpPr>
              <a:stCxn id="72" idx="0"/>
              <a:endCxn id="72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967E77C-4EBD-4100-A4F7-10343CD857A4}"/>
                </a:ext>
              </a:extLst>
            </p:cNvPr>
            <p:cNvCxnSpPr>
              <a:stCxn id="72" idx="3"/>
              <a:endCxn id="72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86A35-70F9-4734-8D8D-B0D9EE982C5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F4109EBF-24D7-4D52-BFEC-FD0B6CF72983}"/>
              </a:ext>
            </a:extLst>
          </p:cNvPr>
          <p:cNvSpPr txBox="1"/>
          <p:nvPr/>
        </p:nvSpPr>
        <p:spPr>
          <a:xfrm>
            <a:off x="2398067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BBBF474-101A-438F-A2F1-E8A30B4C2A07}"/>
              </a:ext>
            </a:extLst>
          </p:cNvPr>
          <p:cNvSpPr txBox="1"/>
          <p:nvPr/>
        </p:nvSpPr>
        <p:spPr>
          <a:xfrm>
            <a:off x="5808921" y="2791531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11FC1BB-6578-46A9-8BAC-025FE653E595}"/>
              </a:ext>
            </a:extLst>
          </p:cNvPr>
          <p:cNvSpPr txBox="1"/>
          <p:nvPr/>
        </p:nvSpPr>
        <p:spPr>
          <a:xfrm>
            <a:off x="7257077" y="3486110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99F1B1B-9F50-4463-8681-11548E2A8277}"/>
              </a:ext>
            </a:extLst>
          </p:cNvPr>
          <p:cNvSpPr txBox="1"/>
          <p:nvPr/>
        </p:nvSpPr>
        <p:spPr>
          <a:xfrm>
            <a:off x="6631905" y="4234698"/>
            <a:ext cx="1016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2378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/>
      <p:bldP spid="49" grpId="0"/>
      <p:bldP spid="55" grpId="0"/>
      <p:bldP spid="76" grpId="0"/>
      <p:bldP spid="77" grpId="0"/>
      <p:bldP spid="78" grpId="0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66D54A-58A6-4CBA-A93E-CD8B48F30B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37B9B690-1B6F-4426-A7D1-65B0DA73CCEF}"/>
              </a:ext>
            </a:extLst>
          </p:cNvPr>
          <p:cNvGrpSpPr/>
          <p:nvPr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DD43A5-51A2-4C50-999E-7685315E6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BF27AFE-B832-4F35-B8C1-A52F65A75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55EA1E-6970-4DB5-8E58-1D31D4CE0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551D84A-0E54-478F-8638-2435A237C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pic>
        <p:nvPicPr>
          <p:cNvPr id="11" name="图片 18">
            <a:extLst>
              <a:ext uri="{FF2B5EF4-FFF2-40B4-BE49-F238E27FC236}">
                <a16:creationId xmlns:a16="http://schemas.microsoft.com/office/drawing/2014/main" id="{00FE4897-3014-451A-8578-791D26B89CF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79" y="3705725"/>
            <a:ext cx="2884868" cy="3404491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A94A400-888B-40C2-88D3-55A3DA81B9AC}"/>
              </a:ext>
            </a:extLst>
          </p:cNvPr>
          <p:cNvSpPr txBox="1"/>
          <p:nvPr/>
        </p:nvSpPr>
        <p:spPr>
          <a:xfrm>
            <a:off x="2316806" y="2316984"/>
            <a:ext cx="7620862" cy="1640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M: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bến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tàu</a:t>
            </a:r>
            <a:endParaRPr lang="en-US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    </a:t>
            </a:r>
            <a:r>
              <a:rPr lang="en-US" sz="3600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: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mênh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mông</a:t>
            </a:r>
            <a:endParaRPr lang="vi-VN" sz="3600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9687C9-5773-4040-90DA-B97248F23EBE}"/>
              </a:ext>
            </a:extLst>
          </p:cNvPr>
          <p:cNvSpPr/>
          <p:nvPr/>
        </p:nvSpPr>
        <p:spPr>
          <a:xfrm>
            <a:off x="1609106" y="1507019"/>
            <a:ext cx="8790109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Tìm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có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chứa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</a:t>
            </a:r>
            <a:r>
              <a:rPr lang="en-US" sz="3600" i="1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kern="0" dirty="0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Arial-Rounded"/>
                <a:ea typeface="Arial-Rounded"/>
                <a:cs typeface="Arial"/>
                <a:sym typeface="Arial"/>
              </a:rPr>
              <a:t>ênh</a:t>
            </a:r>
            <a:endParaRPr lang="vi-VN" sz="3600" b="1" i="1" kern="0" dirty="0">
              <a:solidFill>
                <a:srgbClr val="00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D69CAF-E799-4718-8847-B8D69A0BFA02}"/>
              </a:ext>
            </a:extLst>
          </p:cNvPr>
          <p:cNvSpPr txBox="1"/>
          <p:nvPr/>
        </p:nvSpPr>
        <p:spPr>
          <a:xfrm>
            <a:off x="3407289" y="524510"/>
            <a:ext cx="9050880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Chọn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a </a:t>
            </a:r>
            <a:r>
              <a:rPr lang="en-US" sz="3600" b="1" kern="0" dirty="0" err="1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lang="en-US" sz="3600" b="1" kern="0" dirty="0">
                <a:solidFill>
                  <a:srgbClr val="17479D"/>
                </a:solidFill>
                <a:latin typeface="Arial-Rounded"/>
                <a:ea typeface="Arial-Rounded"/>
                <a:cs typeface="Arial"/>
                <a:sym typeface="Arial"/>
              </a:rPr>
              <a:t> b</a:t>
            </a:r>
            <a:endParaRPr lang="vi-VN" sz="3600" kern="0" dirty="0">
              <a:solidFill>
                <a:srgbClr val="17479D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D6FB260-2521-40AA-802F-A6DCBF303A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68" y="648372"/>
            <a:ext cx="599964" cy="5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247</Words>
  <Application>Microsoft Office PowerPoint</Application>
  <PresentationFormat>Widescreen</PresentationFormat>
  <Paragraphs>40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微软雅黑</vt:lpstr>
      <vt:lpstr>Arial</vt:lpstr>
      <vt:lpstr>Arial-Rounded</vt:lpstr>
      <vt:lpstr>Calibri</vt:lpstr>
      <vt:lpstr>等线</vt:lpstr>
      <vt:lpstr>等线 Light</vt:lpstr>
      <vt:lpstr>HP001 4 hang 1 ô ly</vt:lpstr>
      <vt:lpstr>Kalam</vt:lpstr>
      <vt:lpstr>Montserrat</vt:lpstr>
      <vt:lpstr>黑体</vt:lpstr>
      <vt:lpstr>仓耳羽辰体-谷力 W05</vt:lpstr>
      <vt:lpstr>Office Theme</vt:lpstr>
      <vt:lpstr>2_Office 主题​​</vt:lpstr>
      <vt:lpstr>2_Office 主题</vt:lpstr>
      <vt:lpstr>3_Office 主题​​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THUY LINH</cp:lastModifiedBy>
  <cp:revision>39</cp:revision>
  <dcterms:created xsi:type="dcterms:W3CDTF">2021-07-20T01:55:21Z</dcterms:created>
  <dcterms:modified xsi:type="dcterms:W3CDTF">2024-04-02T01:29:49Z</dcterms:modified>
</cp:coreProperties>
</file>