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11"/>
  </p:notesMasterIdLst>
  <p:sldIdLst>
    <p:sldId id="519" r:id="rId4"/>
    <p:sldId id="522" r:id="rId5"/>
    <p:sldId id="540" r:id="rId6"/>
    <p:sldId id="525" r:id="rId7"/>
    <p:sldId id="539" r:id="rId8"/>
    <p:sldId id="476" r:id="rId9"/>
    <p:sldId id="54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D583BA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5" autoAdjust="0"/>
    <p:restoredTop sz="94660"/>
  </p:normalViewPr>
  <p:slideViewPr>
    <p:cSldViewPr snapToGrid="0">
      <p:cViewPr varScale="1">
        <p:scale>
          <a:sx n="75" d="100"/>
          <a:sy n="75" d="100"/>
        </p:scale>
        <p:origin x="28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297552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8" r:id="rId5"/>
    <p:sldLayoutId id="2147483669" r:id="rId6"/>
    <p:sldLayoutId id="2147483670" r:id="rId7"/>
    <p:sldLayoutId id="2147483671" r:id="rId8"/>
    <p:sldLayoutId id="2147483673" r:id="rId9"/>
    <p:sldLayoutId id="2147483674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3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725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805414" y="1853483"/>
            <a:ext cx="4675537" cy="1954845"/>
            <a:chOff x="2141416" y="-876459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41416" y="-876459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-636433"/>
              <a:ext cx="1378326" cy="547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NÓI VÀ NGHE</a:t>
              </a:r>
              <a:endParaRPr kumimoji="0" lang="zh-CN" altLang="en-US" sz="4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168987" y="760571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CẢM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ANH HÀ MÃ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" b="96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414" y="3713871"/>
            <a:ext cx="5017227" cy="31441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49601" y="2995077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CẢM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ƠN ANH HÀ MÃ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348111" y="1800664"/>
            <a:ext cx="6189785" cy="29260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KHỞI ĐỘNG</a:t>
            </a:r>
          </a:p>
        </p:txBody>
      </p:sp>
      <p:pic>
        <p:nvPicPr>
          <p:cNvPr id="3" name="Am-thanh-chuc-mung-chien-thang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2462" y="-609600"/>
            <a:ext cx="82999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99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98"/>
                            </p:stCondLst>
                            <p:childTnLst>
                              <p:par>
                                <p:cTn id="12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698"/>
                            </p:stCondLst>
                            <p:childTnLst>
                              <p:par>
                                <p:cTn id="18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198"/>
                            </p:stCondLst>
                            <p:childTnLst>
                              <p:par>
                                <p:cTn id="2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698"/>
                            </p:stCondLst>
                            <p:childTnLst>
                              <p:par>
                                <p:cTn id="3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allAtOnce" animBg="1"/>
      <p:bldP spid="2" grpId="1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makeronline.com.7d4f0559-12ca-4cd2-b654-e4b20909242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86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635" y="1524000"/>
            <a:ext cx="10022541" cy="4016189"/>
          </a:xfrm>
          <a:prstGeom prst="rect">
            <a:avLst/>
          </a:prstGeom>
        </p:spPr>
      </p:pic>
      <p:pic>
        <p:nvPicPr>
          <p:cNvPr id="6" name="Nhac-nen-PowerPoint-vui-nh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0287000" y="-1290917"/>
            <a:ext cx="1098176" cy="109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06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9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764" y="1267473"/>
            <a:ext cx="3893128" cy="2246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574" y="1290061"/>
            <a:ext cx="3701454" cy="2201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979" y="4078338"/>
            <a:ext cx="4063913" cy="2161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375" y="4101011"/>
            <a:ext cx="3853853" cy="216128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0109" y="240466"/>
            <a:ext cx="12011891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8" name="Shape 744"/>
          <p:cNvSpPr txBox="1"/>
          <p:nvPr/>
        </p:nvSpPr>
        <p:spPr>
          <a:xfrm>
            <a:off x="1114756" y="3491593"/>
            <a:ext cx="5846619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Dê và cún gặp chuyện gì khi vào rừng?</a:t>
            </a:r>
            <a:endParaRPr lang="en-US" sz="2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hape 740"/>
          <p:cNvSpPr txBox="1"/>
          <p:nvPr/>
        </p:nvSpPr>
        <p:spPr>
          <a:xfrm>
            <a:off x="6911127" y="3570000"/>
            <a:ext cx="4196706" cy="39577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Dê đã nói gì khi gặp cô hươu?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0" name="Shape 748"/>
          <p:cNvSpPr txBox="1"/>
          <p:nvPr/>
        </p:nvSpPr>
        <p:spPr>
          <a:xfrm>
            <a:off x="1445562" y="6284365"/>
            <a:ext cx="4054745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Vì sao dê làm anh hà mã phật ý?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1" name="Shape 750"/>
          <p:cNvSpPr txBox="1"/>
          <p:nvPr/>
        </p:nvSpPr>
        <p:spPr>
          <a:xfrm>
            <a:off x="6186054" y="6282778"/>
            <a:ext cx="5888182" cy="47879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Cún đã làm gì khiến anh hà mã vui vẻ giúp đỡ?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61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oviemakeronline.com.7d4f0559-12ca-4cd2-b654-e4b20909242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7114032"/>
          </a:xfr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503007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1641</TotalTime>
  <Words>94</Words>
  <Application>Microsoft Office PowerPoint</Application>
  <PresentationFormat>Widescreen</PresentationFormat>
  <Paragraphs>12</Paragraphs>
  <Slides>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Microsoft YaHei</vt:lpstr>
      <vt:lpstr>Arial</vt:lpstr>
      <vt:lpstr>Calibri</vt:lpstr>
      <vt:lpstr>Calibri Light</vt:lpstr>
      <vt:lpstr>Just Another Hand</vt:lpstr>
      <vt:lpstr>Livvic</vt:lpstr>
      <vt:lpstr>Montserrat</vt:lpstr>
      <vt:lpstr>Nunito</vt:lpstr>
      <vt:lpstr>Roboto</vt:lpstr>
      <vt:lpstr>Roboto Condensed Light</vt:lpstr>
      <vt:lpstr>Times New Roman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MY PC</cp:lastModifiedBy>
  <cp:revision>119</cp:revision>
  <dcterms:created xsi:type="dcterms:W3CDTF">2021-06-19T10:18:58Z</dcterms:created>
  <dcterms:modified xsi:type="dcterms:W3CDTF">2024-03-27T02:18:20Z</dcterms:modified>
</cp:coreProperties>
</file>