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8" r:id="rId2"/>
    <p:sldId id="304" r:id="rId3"/>
    <p:sldId id="326" r:id="rId4"/>
    <p:sldId id="327" r:id="rId5"/>
    <p:sldId id="305" r:id="rId6"/>
    <p:sldId id="306" r:id="rId7"/>
    <p:sldId id="307" r:id="rId8"/>
    <p:sldId id="331" r:id="rId9"/>
    <p:sldId id="308" r:id="rId10"/>
    <p:sldId id="309" r:id="rId11"/>
    <p:sldId id="310" r:id="rId12"/>
    <p:sldId id="332" r:id="rId13"/>
    <p:sldId id="333" r:id="rId14"/>
    <p:sldId id="33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44E75-3E6D-4D4D-BCCF-07D4A36CA202}" type="datetimeFigureOut">
              <a:rPr lang="en-US" smtClean="0"/>
              <a:t>02/04/2024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D6386-316E-483A-A64F-2799EDF1E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C34B0-AA4C-425C-B92C-1790711164F4}" type="slidenum">
              <a:rPr lang="vi-VN" smtClean="0">
                <a:solidFill>
                  <a:prstClr val="black"/>
                </a:solidFill>
              </a:rPr>
              <a:pPr/>
              <a:t>3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8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8" grpId="0" animBg="1"/>
      <p:bldP spid="48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32274D81-BE9C-4C9D-8371-8BC208C7A872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877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984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16621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  <p:sldLayoutId id="2147483703" r:id="rId23"/>
    <p:sldLayoutId id="2147483704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4" y="0"/>
            <a:ext cx="1230811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em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zh-CN" sz="7200" b="1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7200" b="1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endParaRPr lang="en-US" altLang="zh-CN" sz="7200" b="1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4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359336" cy="1091234"/>
            <a:chOff x="774356" y="888444"/>
            <a:chExt cx="10359336" cy="1091234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228612" y="1025571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Tx/>
                <a:defRPr/>
              </a:pPr>
              <a:r>
                <a:rPr lang="nl-NL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</a:t>
              </a:r>
              <a:r>
                <a:rPr lang="nl-NL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nl-NL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phép </a:t>
              </a:r>
              <a:r>
                <a:rPr lang="nl-NL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 (có </a:t>
              </a:r>
              <a:r>
                <a:rPr lang="nl-NL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nhớ) số có ba chữ số với số có ba, hai hoặc một chữ số (trong phạm vi 1000)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6"/>
            <a:ext cx="10187300" cy="1203792"/>
            <a:chOff x="752655" y="2065203"/>
            <a:chExt cx="10209001" cy="1119803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8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</a:rPr>
                <a:t>- </a:t>
              </a:r>
              <a:r>
                <a:rPr lang="en-US" sz="2800" dirty="0" err="1">
                  <a:solidFill>
                    <a:schemeClr val="tx2"/>
                  </a:solidFill>
                </a:rPr>
                <a:t>Giải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được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các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bài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toán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thực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tế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liên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quan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đến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phép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cộng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trong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phạm</a:t>
              </a:r>
              <a:r>
                <a:rPr lang="en-US" sz="2800" dirty="0">
                  <a:solidFill>
                    <a:schemeClr val="tx2"/>
                  </a:solidFill>
                </a:rPr>
                <a:t> vi </a:t>
              </a:r>
              <a:r>
                <a:rPr lang="en-US" sz="2800" dirty="0" err="1">
                  <a:solidFill>
                    <a:schemeClr val="tx2"/>
                  </a:solidFill>
                </a:rPr>
                <a:t>đã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học</a:t>
              </a:r>
              <a:r>
                <a:rPr lang="en-US" sz="2800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771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789" y="3102896"/>
            <a:ext cx="1095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b="1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789" y="2408938"/>
            <a:ext cx="1038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Hôm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nay con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239789" y="1005882"/>
            <a:ext cx="952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Vận</a:t>
            </a: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dụng, trải nghiệm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60609" y="6537277"/>
            <a:ext cx="3057098" cy="2251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1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8175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55485" y="509735"/>
            <a:ext cx="2442362" cy="980661"/>
            <a:chOff x="1398192" y="0"/>
            <a:chExt cx="2442362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98192" y="213332"/>
              <a:ext cx="24423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0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0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0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 </a:t>
            </a:r>
            <a:r>
              <a:rPr lang="en-US" sz="4400" dirty="0" err="1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(tr.83)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293768"/>
            <a:ext cx="10972800" cy="66228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3113064" y="2365573"/>
            <a:ext cx="2400872" cy="542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4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34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292" y="518135"/>
            <a:ext cx="8426255" cy="639850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848783" y="1518805"/>
            <a:ext cx="1079236" cy="127219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US" sz="1620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5969" y="1761223"/>
            <a:ext cx="105788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  <a:p>
            <a:pPr defTabSz="822960">
              <a:defRPr/>
            </a:pPr>
            <a:r>
              <a:rPr lang="en-US" sz="2520" b="1" dirty="0" err="1">
                <a:solidFill>
                  <a:srgbClr val="FF0000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2520" b="1" dirty="0">
              <a:solidFill>
                <a:srgbClr val="FF0000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6" y="295655"/>
            <a:ext cx="1194436" cy="116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460680" y="793629"/>
            <a:ext cx="828241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  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hai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ngày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tháng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4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năm 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2024</a:t>
            </a:r>
            <a:endParaRPr lang="en-US" sz="280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2983" y="1311018"/>
            <a:ext cx="24008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82296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20" b="1" dirty="0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>
                    <a:lumMod val="10000"/>
                  </a:prstClr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Toán</a:t>
            </a:r>
            <a:endParaRPr lang="en-US" sz="3200" b="1" dirty="0">
              <a:solidFill>
                <a:prstClr val="white">
                  <a:lumMod val="10000"/>
                </a:prstClr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2990400" y="1887775"/>
            <a:ext cx="733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Bài 60- Tiết </a:t>
            </a:r>
            <a:r>
              <a:rPr lang="en-US" sz="32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1- Phép cộng có nhớ trong</a:t>
            </a:r>
            <a:endParaRPr lang="en-US" sz="3200" dirty="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DFE1B-7214-498C-A15F-1CFB44798CA5}"/>
              </a:ext>
            </a:extLst>
          </p:cNvPr>
          <p:cNvSpPr txBox="1"/>
          <p:nvPr/>
        </p:nvSpPr>
        <p:spPr>
          <a:xfrm>
            <a:off x="4080800" y="2430350"/>
            <a:ext cx="733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3200" b="1" dirty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solidFill>
                  <a:srgbClr val="FF000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hạm vi 1000</a:t>
            </a:r>
            <a:endParaRPr lang="en-US" sz="3200" dirty="0">
              <a:solidFill>
                <a:srgbClr val="FF0000"/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359336" cy="1091234"/>
            <a:chOff x="774356" y="888444"/>
            <a:chExt cx="10359336" cy="1091234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228612" y="1025571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Tx/>
                <a:defRPr/>
              </a:pPr>
              <a:r>
                <a:rPr lang="nl-NL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</a:t>
              </a:r>
              <a:r>
                <a:rPr lang="nl-NL" sz="28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nl-NL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phép </a:t>
              </a:r>
              <a:r>
                <a:rPr lang="nl-NL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 (có </a:t>
              </a:r>
              <a:r>
                <a:rPr lang="nl-NL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nhớ) số có ba chữ số với số có ba, hai hoặc một chữ số (trong phạm vi 1000)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6"/>
            <a:ext cx="10187300" cy="1203792"/>
            <a:chOff x="752655" y="2065203"/>
            <a:chExt cx="10209001" cy="1119803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8"/>
              <a:ext cx="8905080" cy="887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/>
                  </a:solidFill>
                </a:rPr>
                <a:t>- </a:t>
              </a:r>
              <a:r>
                <a:rPr lang="en-US" sz="2800" dirty="0" err="1">
                  <a:solidFill>
                    <a:schemeClr val="tx2"/>
                  </a:solidFill>
                </a:rPr>
                <a:t>Giải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được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các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bài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toán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thực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tế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liên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quan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đến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phép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cộng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trong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phạm</a:t>
              </a:r>
              <a:r>
                <a:rPr lang="en-US" sz="2800" dirty="0">
                  <a:solidFill>
                    <a:schemeClr val="tx2"/>
                  </a:solidFill>
                </a:rPr>
                <a:t> vi </a:t>
              </a:r>
              <a:r>
                <a:rPr lang="en-US" sz="2800" dirty="0" err="1">
                  <a:solidFill>
                    <a:schemeClr val="tx2"/>
                  </a:solidFill>
                </a:rPr>
                <a:t>đã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học</a:t>
              </a:r>
              <a:r>
                <a:rPr lang="en-US" sz="2800" dirty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81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462" y="2947917"/>
            <a:ext cx="57184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b="1" dirty="0" smtClean="0"/>
              <a:t>HOẠT ĐỘNG</a:t>
            </a:r>
            <a:endParaRPr lang="en-US" sz="6800" b="1" dirty="0"/>
          </a:p>
        </p:txBody>
      </p:sp>
    </p:spTree>
    <p:extLst>
      <p:ext uri="{BB962C8B-B14F-4D97-AF65-F5344CB8AC3E}">
        <p14:creationId xmlns:p14="http://schemas.microsoft.com/office/powerpoint/2010/main" val="22797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51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421</Words>
  <Application>Microsoft Office PowerPoint</Application>
  <PresentationFormat>Widescreen</PresentationFormat>
  <Paragraphs>98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HP001 4H</vt:lpstr>
      <vt:lpstr>Arial</vt:lpstr>
      <vt:lpstr>Calibri</vt:lpstr>
      <vt:lpstr>等线</vt:lpstr>
      <vt:lpstr>HP001 4 hàng</vt:lpstr>
      <vt:lpstr>iCiel Mijas</vt:lpstr>
      <vt:lpstr>Times New Roman</vt:lpstr>
      <vt:lpstr>UTM Cookies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10D200922</cp:lastModifiedBy>
  <cp:revision>158</cp:revision>
  <dcterms:created xsi:type="dcterms:W3CDTF">2021-06-02T01:34:28Z</dcterms:created>
  <dcterms:modified xsi:type="dcterms:W3CDTF">2024-04-02T01:44:14Z</dcterms:modified>
</cp:coreProperties>
</file>