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</p:sldMasterIdLst>
  <p:notesMasterIdLst>
    <p:notesMasterId r:id="rId17"/>
  </p:notesMasterIdLst>
  <p:sldIdLst>
    <p:sldId id="256" r:id="rId6"/>
    <p:sldId id="265" r:id="rId7"/>
    <p:sldId id="3397" r:id="rId8"/>
    <p:sldId id="516" r:id="rId9"/>
    <p:sldId id="259" r:id="rId10"/>
    <p:sldId id="3398" r:id="rId11"/>
    <p:sldId id="258" r:id="rId12"/>
    <p:sldId id="262" r:id="rId13"/>
    <p:sldId id="263" r:id="rId14"/>
    <p:sldId id="264" r:id="rId15"/>
    <p:sldId id="33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9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7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6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7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5C06-581B-4472-8D06-B6E28EBCE947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6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6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3.png"/><Relationship Id="rId18" Type="http://schemas.microsoft.com/office/2007/relationships/hdphoto" Target="../media/hdphoto7.wdp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61.xml"/><Relationship Id="rId21" Type="http://schemas.openxmlformats.org/officeDocument/2006/relationships/slide" Target="slide7.xml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17" Type="http://schemas.openxmlformats.org/officeDocument/2006/relationships/image" Target="../media/image56.png"/><Relationship Id="rId25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24" Type="http://schemas.openxmlformats.org/officeDocument/2006/relationships/slide" Target="slide10.xml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slide" Target="slide9.xml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image" Target="../media/image48.jpeg"/><Relationship Id="rId9" Type="http://schemas.openxmlformats.org/officeDocument/2006/relationships/image" Target="../media/image50.png"/><Relationship Id="rId14" Type="http://schemas.microsoft.com/office/2007/relationships/hdphoto" Target="../media/hdphoto6.wdp"/><Relationship Id="rId22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6.xml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6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6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289" y="-2565046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66" y="901836"/>
            <a:ext cx="781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Điền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dấu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cuối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sau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muộn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“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000" y="4899594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“ 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520" y="1173343"/>
            <a:ext cx="7723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Điền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dấu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gì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vào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cuối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sau</a:t>
            </a:r>
            <a:r>
              <a:rPr lang="en-US" sz="4400" dirty="0">
                <a:solidFill>
                  <a:srgbClr val="0033CC"/>
                </a:solidFill>
              </a:rPr>
              <a:t>:</a:t>
            </a: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Cậu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đến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chưa</a:t>
            </a:r>
            <a:r>
              <a:rPr lang="en-US" sz="4400" dirty="0">
                <a:solidFill>
                  <a:srgbClr val="0033CC"/>
                </a:solidFill>
              </a:rPr>
              <a:t> 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5274" y="5058459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 ? 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“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1450343" y="908124"/>
            <a:ext cx="1074165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2265612" y="739147"/>
            <a:ext cx="7995683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3.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dấu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thích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hợp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ô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vuông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văn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2069937" y="1898353"/>
            <a:ext cx="7946764" cy="292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7427844" y="2230558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4908164" y="2973772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6669222" y="2973770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2998084" y="3693598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2626905" y="4498913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7394425" y="213019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4881761" y="2851401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6623702" y="2851401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2950484" y="357122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2521301" y="4315097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3" y="1584751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4960" y="-30755"/>
            <a:ext cx="4527431" cy="9248895"/>
          </a:xfrm>
          <a:prstGeom prst="rect">
            <a:avLst/>
          </a:prstGeom>
        </p:spPr>
      </p:pic>
      <p:pic>
        <p:nvPicPr>
          <p:cNvPr id="7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1526" y="428889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A151-01D2-4AA9-BC33-067FBA851C20}"/>
              </a:ext>
            </a:extLst>
          </p:cNvPr>
          <p:cNvSpPr txBox="1"/>
          <p:nvPr/>
        </p:nvSpPr>
        <p:spPr>
          <a:xfrm>
            <a:off x="4107301" y="3323953"/>
            <a:ext cx="4933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Trò</a:t>
            </a:r>
            <a:r>
              <a:rPr lang="en-US" sz="4800" dirty="0"/>
              <a:t> </a:t>
            </a:r>
            <a:r>
              <a:rPr lang="en-US" sz="4800" dirty="0" err="1"/>
              <a:t>chơi</a:t>
            </a:r>
            <a:r>
              <a:rPr lang="en-US" sz="4800" dirty="0"/>
              <a:t> </a:t>
            </a: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811580" y="4288892"/>
            <a:ext cx="6890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HÀNH TRANG</a:t>
            </a:r>
          </a:p>
        </p:txBody>
      </p:sp>
    </p:spTree>
    <p:extLst>
      <p:ext uri="{BB962C8B-B14F-4D97-AF65-F5344CB8AC3E}">
        <p14:creationId xmlns:p14="http://schemas.microsoft.com/office/powerpoint/2010/main" val="2482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67" y="6149848"/>
            <a:ext cx="1802040" cy="7667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3802375" y="2844300"/>
            <a:ext cx="1547251" cy="17774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4217522" y="4761674"/>
            <a:ext cx="713356" cy="824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5" y="616677"/>
            <a:ext cx="1039302" cy="5979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6" y="1865269"/>
            <a:ext cx="1008710" cy="890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7" y="3365863"/>
            <a:ext cx="1997784" cy="1763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585380"/>
            <a:ext cx="1758383" cy="390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974905" y="4714404"/>
            <a:ext cx="548852" cy="634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6834753" y="3402154"/>
            <a:ext cx="2171731" cy="24948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301032"/>
            <a:ext cx="1757997" cy="1011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5698460"/>
            <a:ext cx="2022368" cy="947078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967365" y="147504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hlinkClick r:id="rId22" action="ppaction://hlinksldjump"/>
          </p:cNvPr>
          <p:cNvSpPr/>
          <p:nvPr/>
        </p:nvSpPr>
        <p:spPr>
          <a:xfrm>
            <a:off x="3981103" y="129762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hlinkClick r:id="rId23" action="ppaction://hlinksldjump"/>
          </p:cNvPr>
          <p:cNvSpPr/>
          <p:nvPr/>
        </p:nvSpPr>
        <p:spPr>
          <a:xfrm>
            <a:off x="3992765" y="284331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hlinkClick r:id="rId24" action="ppaction://hlinksldjump"/>
          </p:cNvPr>
          <p:cNvSpPr/>
          <p:nvPr/>
        </p:nvSpPr>
        <p:spPr>
          <a:xfrm>
            <a:off x="3663602" y="4272399"/>
            <a:ext cx="1937888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ounded Rectangle 17">
            <a:hlinkClick r:id="rId25" action="ppaction://hlinksldjump"/>
          </p:cNvPr>
          <p:cNvSpPr/>
          <p:nvPr/>
        </p:nvSpPr>
        <p:spPr>
          <a:xfrm>
            <a:off x="3967365" y="5669351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ight Arrow Callout 2">
            <a:hlinkClick r:id="" action="ppaction://noaction"/>
          </p:cNvPr>
          <p:cNvSpPr/>
          <p:nvPr/>
        </p:nvSpPr>
        <p:spPr>
          <a:xfrm>
            <a:off x="10214256" y="210440"/>
            <a:ext cx="1763486" cy="718458"/>
          </a:xfrm>
          <a:prstGeom prst="rightArrow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 ĐƯỜNG</a:t>
            </a:r>
          </a:p>
        </p:txBody>
      </p:sp>
      <p:pic>
        <p:nvPicPr>
          <p:cNvPr id="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634848" y="77290"/>
            <a:ext cx="609600" cy="609600"/>
          </a:xfrm>
          <a:prstGeom prst="rect">
            <a:avLst/>
          </a:prstGeom>
        </p:spPr>
      </p:pic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87248" y="229690"/>
            <a:ext cx="609600" cy="609600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39648" y="382090"/>
            <a:ext cx="609600" cy="609600"/>
          </a:xfrm>
          <a:prstGeom prst="rect">
            <a:avLst/>
          </a:prstGeom>
        </p:spPr>
      </p:pic>
      <p:pic>
        <p:nvPicPr>
          <p:cNvPr id="23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092048" y="53449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244448" y="68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55" y="835427"/>
            <a:ext cx="76131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tiếp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hoàn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thành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công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dụng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đồ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endParaRPr lang="en-US" sz="4400" dirty="0">
              <a:solidFill>
                <a:srgbClr val="0033CC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đèn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bàn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…”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029" y="4986486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buổi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404" y="874455"/>
            <a:ext cx="7761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Nói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tiếp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để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hoàn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thành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công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dụng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của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đồ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vật</a:t>
            </a:r>
            <a:endParaRPr lang="en-US" sz="4400" dirty="0">
              <a:solidFill>
                <a:srgbClr val="0033CC"/>
              </a:solidFill>
            </a:endParaRP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Nhờ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quạt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điện</a:t>
            </a:r>
            <a:r>
              <a:rPr lang="en-US" sz="4400" dirty="0">
                <a:solidFill>
                  <a:srgbClr val="0033CC"/>
                </a:solidFill>
              </a:rPr>
              <a:t>, </a:t>
            </a:r>
            <a:r>
              <a:rPr lang="en-US" sz="4400" dirty="0" err="1">
                <a:solidFill>
                  <a:srgbClr val="0033CC"/>
                </a:solidFill>
              </a:rPr>
              <a:t>em</a:t>
            </a:r>
            <a:r>
              <a:rPr lang="en-US" sz="4400" dirty="0">
                <a:solidFill>
                  <a:srgbClr val="0033CC"/>
                </a:solidFill>
              </a:rPr>
              <a:t> 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8516" y="4986486"/>
            <a:ext cx="515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0222" y="835427"/>
            <a:ext cx="6971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33CC"/>
                </a:solidFill>
              </a:rPr>
              <a:t>Điền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dấu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câu</a:t>
            </a:r>
            <a:endParaRPr lang="en-US" sz="3600" dirty="0">
              <a:solidFill>
                <a:srgbClr val="0033CC"/>
              </a:solidFill>
            </a:endParaRPr>
          </a:p>
          <a:p>
            <a:pPr lvl="0"/>
            <a:r>
              <a:rPr lang="en-US" sz="3600" dirty="0">
                <a:solidFill>
                  <a:srgbClr val="0033CC"/>
                </a:solidFill>
              </a:rPr>
              <a:t>“ </a:t>
            </a:r>
            <a:r>
              <a:rPr lang="en-US" sz="3600" dirty="0" err="1">
                <a:solidFill>
                  <a:srgbClr val="0033CC"/>
                </a:solidFill>
              </a:rPr>
              <a:t>Mỗi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ngày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đều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dậy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ăn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30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7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kém</a:t>
            </a:r>
            <a:r>
              <a:rPr lang="en-US" sz="3600" dirty="0">
                <a:solidFill>
                  <a:srgbClr val="0033CC"/>
                </a:solidFill>
              </a:rPr>
              <a:t> 15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bắt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đầu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học</a:t>
            </a:r>
            <a:r>
              <a:rPr lang="en-US" sz="3600" dirty="0">
                <a:solidFill>
                  <a:srgbClr val="0033CC"/>
                </a:solidFill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531" y="4231320"/>
            <a:ext cx="5712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33CC"/>
                </a:solidFill>
              </a:rPr>
              <a:t>“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đều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dậy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Ăn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30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7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kém</a:t>
            </a:r>
            <a:r>
              <a:rPr lang="en-US" sz="3200" dirty="0">
                <a:solidFill>
                  <a:srgbClr val="0033CC"/>
                </a:solidFill>
              </a:rPr>
              <a:t> 15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bắt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đầu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”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337</Words>
  <Application>Microsoft Office PowerPoint</Application>
  <PresentationFormat>Widescreen</PresentationFormat>
  <Paragraphs>49</Paragraphs>
  <Slides>11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Arial</vt:lpstr>
      <vt:lpstr>Arial-Rounded</vt:lpstr>
      <vt:lpstr>Calibri</vt:lpstr>
      <vt:lpstr>Calibri Light</vt:lpstr>
      <vt:lpstr>等线</vt:lpstr>
      <vt:lpstr>黑体</vt:lpstr>
      <vt:lpstr>字魂59号-创粗黑</vt:lpstr>
      <vt:lpstr>Office Theme</vt:lpstr>
      <vt:lpstr>1_Office 主题</vt:lpstr>
      <vt:lpstr>千图网海量PPT模板www.58pic.com​​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THUY LINH</cp:lastModifiedBy>
  <cp:revision>40</cp:revision>
  <dcterms:created xsi:type="dcterms:W3CDTF">2021-07-20T01:55:21Z</dcterms:created>
  <dcterms:modified xsi:type="dcterms:W3CDTF">2024-04-02T01:18:27Z</dcterms:modified>
</cp:coreProperties>
</file>