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9.xml" ContentType="application/vnd.openxmlformats-officedocument.theme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923" r:id="rId6"/>
    <p:sldMasterId id="2147483937" r:id="rId7"/>
    <p:sldMasterId id="2147483949" r:id="rId8"/>
  </p:sldMasterIdLst>
  <p:notesMasterIdLst>
    <p:notesMasterId r:id="rId22"/>
  </p:notesMasterIdLst>
  <p:sldIdLst>
    <p:sldId id="256" r:id="rId9"/>
    <p:sldId id="515" r:id="rId10"/>
    <p:sldId id="3413" r:id="rId11"/>
    <p:sldId id="265" r:id="rId12"/>
    <p:sldId id="3406" r:id="rId13"/>
    <p:sldId id="3407" r:id="rId14"/>
    <p:sldId id="3408" r:id="rId15"/>
    <p:sldId id="3409" r:id="rId16"/>
    <p:sldId id="3405" r:id="rId17"/>
    <p:sldId id="304" r:id="rId18"/>
    <p:sldId id="3412" r:id="rId19"/>
    <p:sldId id="3397" r:id="rId20"/>
    <p:sldId id="51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>
        <p:scale>
          <a:sx n="70" d="100"/>
          <a:sy n="70" d="100"/>
        </p:scale>
        <p:origin x="-316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48.png"/><Relationship Id="rId4" Type="http://schemas.openxmlformats.org/officeDocument/2006/relationships/image" Target="../media/image20.png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7.xml"/><Relationship Id="rId7" Type="http://schemas.openxmlformats.org/officeDocument/2006/relationships/image" Target="../media/image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8.xml"/><Relationship Id="rId9" Type="http://schemas.openxmlformats.org/officeDocument/2006/relationships/image" Target="../media/image6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43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6026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04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1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5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72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82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184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9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23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=""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63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2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478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65201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46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2022/4/19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379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=""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=""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=""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=""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=""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=""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=""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=""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=""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=""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=""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=""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=""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=""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=""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=""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=""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=""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=""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=""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=""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=""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=""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=""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=""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=""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=""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=""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=""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=""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=""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=""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2022/4/19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=""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=""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=""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=""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=""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=""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=""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=""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34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=""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=""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=""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2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=""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=""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=""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6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20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3323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  <p:sldLayoutId id="2147483967" r:id="rId18"/>
    <p:sldLayoutId id="2147483968" r:id="rId19"/>
    <p:sldLayoutId id="2147483969" r:id="rId20"/>
    <p:sldLayoutId id="2147483970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7" Type="http://schemas.openxmlformats.org/officeDocument/2006/relationships/image" Target="../media/image58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8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1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9.xml"/><Relationship Id="rId6" Type="http://schemas.openxmlformats.org/officeDocument/2006/relationships/image" Target="../media/image53.png"/><Relationship Id="rId5" Type="http://schemas.microsoft.com/office/2007/relationships/hdphoto" Target="../media/hdphoto1.wdp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=""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334468-1D62-4D62-9BEF-8558D344C468}"/>
              </a:ext>
            </a:extLst>
          </p:cNvPr>
          <p:cNvSpPr txBox="1"/>
          <p:nvPr/>
        </p:nvSpPr>
        <p:spPr>
          <a:xfrm>
            <a:off x="3885350" y="469062"/>
            <a:ext cx="4689509" cy="70788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chí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giá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E6964CF0-F867-40B3-B2B1-3674F9622D67}"/>
              </a:ext>
            </a:extLst>
          </p:cNvPr>
          <p:cNvGrpSpPr/>
          <p:nvPr/>
        </p:nvGrpSpPr>
        <p:grpSpPr>
          <a:xfrm>
            <a:off x="6946250" y="889270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xmlns="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A71A0E1A-8145-4C37-B0A7-441AC2617E49}"/>
                </a:ext>
              </a:extLst>
            </p:cNvPr>
            <p:cNvSpPr txBox="1"/>
            <p:nvPr/>
          </p:nvSpPr>
          <p:spPr>
            <a:xfrm>
              <a:off x="-2877245" y="3123392"/>
              <a:ext cx="3343293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tự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tin,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biết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kết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cử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chỉ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điệu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bộ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80E7C400-AE01-4578-99D8-288566EB6C8D}"/>
              </a:ext>
            </a:extLst>
          </p:cNvPr>
          <p:cNvGrpSpPr/>
          <p:nvPr/>
        </p:nvGrpSpPr>
        <p:grpSpPr>
          <a:xfrm>
            <a:off x="2390549" y="3332653"/>
            <a:ext cx="7679108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xmlns="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F663E4-22E1-46B4-A189-4EF1289C479A}"/>
                </a:ext>
              </a:extLst>
            </p:cNvPr>
            <p:cNvSpPr txBox="1"/>
            <p:nvPr/>
          </p:nvSpPr>
          <p:spPr>
            <a:xfrm>
              <a:off x="4187084" y="4109891"/>
              <a:ext cx="4630366" cy="2100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phù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hợp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phân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biệt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được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giọng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đọc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nhân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vật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CF5BAD-6952-4BF5-BFA7-1E123E9098A5}"/>
              </a:ext>
            </a:extLst>
          </p:cNvPr>
          <p:cNvGrpSpPr/>
          <p:nvPr/>
        </p:nvGrpSpPr>
        <p:grpSpPr>
          <a:xfrm>
            <a:off x="46771" y="867070"/>
            <a:ext cx="5694731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xmlns="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AE96EF29-9D46-4CDD-A702-017DDEDBB417}"/>
                </a:ext>
              </a:extLst>
            </p:cNvPr>
            <p:cNvSpPr txBox="1"/>
            <p:nvPr/>
          </p:nvSpPr>
          <p:spPr>
            <a:xfrm>
              <a:off x="7074758" y="2029658"/>
              <a:ext cx="4415434" cy="143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Kể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đúng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nội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câu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900" b="1" dirty="0" err="1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chuyện</a:t>
              </a:r>
              <a:r>
                <a:rPr lang="en-US" sz="2900" b="1" dirty="0">
                  <a:solidFill>
                    <a:srgbClr val="00206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074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14718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=""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6884B63-5816-405C-AEA6-285F158109C4}"/>
              </a:ext>
            </a:extLst>
          </p:cNvPr>
          <p:cNvSpPr txBox="1"/>
          <p:nvPr/>
        </p:nvSpPr>
        <p:spPr>
          <a:xfrm>
            <a:off x="1375144" y="2658140"/>
            <a:ext cx="472085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2 -3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Mai An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Tiêm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trên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" y="-54588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30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3" y="70060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0" y="1306565"/>
            <a:ext cx="2529879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735" y="1447668"/>
            <a:ext cx="24481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Tiếng</a:t>
            </a:r>
            <a:r>
              <a:rPr lang="en-US" sz="2800" b="1" dirty="0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  <a:sym typeface="Arial"/>
              </a:rPr>
              <a:t>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  <a:p>
            <a:pPr>
              <a:defRPr/>
            </a:pP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4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557603" y="383883"/>
            <a:ext cx="8307448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  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Thứ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ba</a:t>
            </a:r>
            <a:r>
              <a:rPr lang="en-US" sz="31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ngày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1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19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tháng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4 </a:t>
            </a:r>
            <a:r>
              <a:rPr lang="en-US" sz="31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năm</a:t>
            </a:r>
            <a:r>
              <a:rPr lang="en-US" sz="31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2022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26427" y="988533"/>
            <a:ext cx="2667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Tiếng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  <a:sym typeface="Arial"/>
              </a:rPr>
              <a:t>Việt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81824" y="43590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Calibri"/>
              <a:cs typeface="Arial"/>
              <a:sym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897428" y="1616044"/>
            <a:ext cx="6030857" cy="688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100" b="1" dirty="0" err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Nói</a:t>
            </a:r>
            <a:r>
              <a:rPr lang="en-US" sz="3100" b="1" dirty="0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và</a:t>
            </a:r>
            <a:r>
              <a:rPr lang="en-US" sz="3100" b="1" dirty="0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 </a:t>
            </a:r>
            <a:r>
              <a:rPr lang="en-US" sz="3100" b="1" dirty="0" err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nghe</a:t>
            </a:r>
            <a:r>
              <a:rPr lang="en-US" sz="3100" b="1" dirty="0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: Mai An </a:t>
            </a:r>
            <a:r>
              <a:rPr lang="en-US" sz="3100" b="1" dirty="0" err="1" smtClean="0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  <a:sym typeface="Arial"/>
              </a:rPr>
              <a:t>Tiêm</a:t>
            </a:r>
            <a:endParaRPr lang="en-US" sz="31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590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9F55C21-E794-4A47-A2F9-9D7BD898790D}"/>
              </a:ext>
            </a:extLst>
          </p:cNvPr>
          <p:cNvSpPr txBox="1"/>
          <p:nvPr/>
        </p:nvSpPr>
        <p:spPr>
          <a:xfrm>
            <a:off x="1201480" y="50533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746913" y="1099338"/>
            <a:ext cx="222161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55652" y="1081834"/>
            <a:ext cx="2431751" cy="1750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410559" y="1081834"/>
            <a:ext cx="3507650" cy="103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F04D2F-1D77-48F4-9709-02F241702F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091"/>
          <a:stretch/>
        </p:blipFill>
        <p:spPr>
          <a:xfrm>
            <a:off x="2277178" y="341193"/>
            <a:ext cx="7440028" cy="5170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047362" y="5584866"/>
            <a:ext cx="81065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3200" kern="0">
                <a:latin typeface="Times New Roman" pitchFamily="18" charset="0"/>
                <a:cs typeface="Times New Roman" pitchFamily="18" charset="0"/>
                <a:sym typeface="Arial"/>
              </a:rPr>
              <a:t>Vợ chồng Mai An Tiêm dựng nhà bằng tre nứa, lấy cỏ phơi khô tết thành quần áo.</a:t>
            </a:r>
            <a:endParaRPr lang="vi-VN" sz="3200" kern="0" dirty="0"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0629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19FCDAD-DA6D-41EA-AF5C-D279DB4D8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50"/>
          <a:stretch/>
        </p:blipFill>
        <p:spPr>
          <a:xfrm>
            <a:off x="1490597" y="282855"/>
            <a:ext cx="8895349" cy="4944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629875" y="5385203"/>
            <a:ext cx="89880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Mai An Tiêm thấy một đàn chim bay qua thả xuống loại hạt đen nhánh.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6519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8A2833D-2947-427E-BB8D-7836377566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879"/>
          <a:stretch/>
        </p:blipFill>
        <p:spPr>
          <a:xfrm>
            <a:off x="1158859" y="287688"/>
            <a:ext cx="9622878" cy="5075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255596" y="5494201"/>
            <a:ext cx="93077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Mai An Tiêm gieo hạt xuống cát. Rồi hạt nảy mầm, mọc ra một loại cây dây bò lan rộng.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0379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8378B4A-1CA6-45FB-B30A-024E911B09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93"/>
          <a:stretch/>
        </p:blipFill>
        <p:spPr>
          <a:xfrm>
            <a:off x="1190999" y="290378"/>
            <a:ext cx="10082548" cy="4964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1842444" y="5453250"/>
            <a:ext cx="9444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600" kern="0">
                <a:latin typeface="Times New Roman" pitchFamily="18" charset="0"/>
                <a:cs typeface="Times New Roman" pitchFamily="18" charset="0"/>
                <a:sym typeface="Arial"/>
              </a:rPr>
              <a:t>Vợ chồng Mai An Tiêm khắc tên lên quả dưa và thả xuống biển.</a:t>
            </a:r>
            <a:endParaRPr lang="en-US" sz="3600" kern="0" dirty="0"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2470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762191" y="681600"/>
            <a:ext cx="806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125393" y="132929"/>
            <a:ext cx="826551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2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Kể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từng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đoạn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chuyện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tranh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Arial-Rounded"/>
              <a:cs typeface="Times New Roman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627843"/>
            <a:ext cx="389363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Arial-Rounded"/>
                <a:cs typeface="Times New Roman" pitchFamily="18" charset="0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393" y="1343596"/>
            <a:ext cx="7384662" cy="26975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5393" y="4065803"/>
            <a:ext cx="7636183" cy="269397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2620370" y="681600"/>
            <a:ext cx="238835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73218" y="681600"/>
            <a:ext cx="14159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254</Words>
  <Application>Microsoft Office PowerPoint</Application>
  <PresentationFormat>Custom</PresentationFormat>
  <Paragraphs>36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Doodle Sketchbook by Slidesgo</vt:lpstr>
      <vt:lpstr>5_Office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SKY</cp:lastModifiedBy>
  <cp:revision>49</cp:revision>
  <dcterms:created xsi:type="dcterms:W3CDTF">2021-07-20T01:55:21Z</dcterms:created>
  <dcterms:modified xsi:type="dcterms:W3CDTF">2022-04-19T04:31:23Z</dcterms:modified>
</cp:coreProperties>
</file>