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  <p:sldMasterId id="2147483769" r:id="rId11"/>
    <p:sldMasterId id="2147483781" r:id="rId12"/>
  </p:sldMasterIdLst>
  <p:notesMasterIdLst>
    <p:notesMasterId r:id="rId39"/>
  </p:notesMasterIdLst>
  <p:sldIdLst>
    <p:sldId id="256" r:id="rId13"/>
    <p:sldId id="257" r:id="rId14"/>
    <p:sldId id="258" r:id="rId15"/>
    <p:sldId id="259" r:id="rId16"/>
    <p:sldId id="260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</p:sldIdLst>
  <p:sldSz cx="9144000" cy="5143500" type="screen16x9"/>
  <p:notesSz cx="6858000" cy="9144000"/>
  <p:embeddedFontLst>
    <p:embeddedFont>
      <p:font typeface="Public Sans" panose="020B0604020202020204" charset="0"/>
      <p:regular r:id="rId40"/>
      <p:bold r:id="rId41"/>
      <p:italic r:id="rId42"/>
      <p:boldItalic r:id="rId43"/>
    </p:embeddedFont>
    <p:embeddedFont>
      <p:font typeface="Satisfy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iclpwhYRHdjEhGdNcgZHtZNWiq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customschemas.google.com/relationships/presentationmetadata" Target="meta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font" Target="fonts/font4.fntdata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5" name="Google Shape;13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5" name="Google Shape;15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5" name="Google Shape;13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1"/>
          <p:cNvSpPr/>
          <p:nvPr/>
        </p:nvSpPr>
        <p:spPr>
          <a:xfrm rot="10800000">
            <a:off x="7148400" y="3849500"/>
            <a:ext cx="1652700" cy="14763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1"/>
          <p:cNvSpPr/>
          <p:nvPr/>
        </p:nvSpPr>
        <p:spPr>
          <a:xfrm flipH="1">
            <a:off x="-114081" y="4200539"/>
            <a:ext cx="9315231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1"/>
          <p:cNvSpPr/>
          <p:nvPr/>
        </p:nvSpPr>
        <p:spPr>
          <a:xfrm>
            <a:off x="-55497" y="1562879"/>
            <a:ext cx="1338869" cy="342169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" name="Google Shape;420;p61"/>
          <p:cNvGrpSpPr/>
          <p:nvPr/>
        </p:nvGrpSpPr>
        <p:grpSpPr>
          <a:xfrm>
            <a:off x="7730858" y="3019444"/>
            <a:ext cx="680855" cy="991066"/>
            <a:chOff x="7730849" y="1571630"/>
            <a:chExt cx="680855" cy="991066"/>
          </a:xfrm>
        </p:grpSpPr>
        <p:sp>
          <p:nvSpPr>
            <p:cNvPr id="421" name="Google Shape;421;p61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1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1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1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1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1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1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1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1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61"/>
          <p:cNvSpPr/>
          <p:nvPr/>
        </p:nvSpPr>
        <p:spPr>
          <a:xfrm>
            <a:off x="7853733" y="3948670"/>
            <a:ext cx="201250" cy="996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61"/>
          <p:cNvGrpSpPr/>
          <p:nvPr/>
        </p:nvGrpSpPr>
        <p:grpSpPr>
          <a:xfrm>
            <a:off x="6700712" y="428643"/>
            <a:ext cx="3067769" cy="1233899"/>
            <a:chOff x="6691187" y="447693"/>
            <a:chExt cx="3067769" cy="1233899"/>
          </a:xfrm>
        </p:grpSpPr>
        <p:sp>
          <p:nvSpPr>
            <p:cNvPr id="432" name="Google Shape;432;p61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3" name="Google Shape;433;p61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434" name="Google Shape;434;p61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61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61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5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5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5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4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0" name="Google Shape;1100;p14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1" name="Google Shape;1101;p14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4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14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4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14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7" name="Google Shape;1107;p14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4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4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p14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3" name="Google Shape;1113;p14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4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14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4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8" name="Google Shape;1118;p14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119" name="Google Shape;1119;p14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120" name="Google Shape;1120;p14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1" name="Google Shape;1121;p14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2" name="Google Shape;1122;p14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4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14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126" name="Google Shape;1126;p14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127" name="Google Shape;1127;p14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128" name="Google Shape;1128;p14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129" name="Google Shape;1129;p14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" name="Google Shape;1130;p14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14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4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4" name="Google Shape;1134;p14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5" name="Google Shape;1135;p14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14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4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149"/>
          <p:cNvSpPr txBox="1">
            <a:spLocks noGrp="1"/>
          </p:cNvSpPr>
          <p:nvPr>
            <p:ph type="body" idx="1"/>
          </p:nvPr>
        </p:nvSpPr>
        <p:spPr>
          <a:xfrm>
            <a:off x="1787548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140" name="Google Shape;1140;p14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41" name="Google Shape;1141;p14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14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14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50"/>
          <p:cNvSpPr txBox="1"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6" name="Google Shape;1146;p15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147" name="Google Shape;1147;p15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48" name="Google Shape;1148;p15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15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15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5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15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4" name="Google Shape;1154;p15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5" name="Google Shape;1155;p15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15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62"/>
          <p:cNvGrpSpPr/>
          <p:nvPr/>
        </p:nvGrpSpPr>
        <p:grpSpPr>
          <a:xfrm rot="-502947" flipH="1">
            <a:off x="7046275" y="265130"/>
            <a:ext cx="2758841" cy="4921892"/>
            <a:chOff x="3734250" y="74249"/>
            <a:chExt cx="3046850" cy="5435712"/>
          </a:xfrm>
        </p:grpSpPr>
        <p:grpSp>
          <p:nvGrpSpPr>
            <p:cNvPr id="439" name="Google Shape;439;p62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440" name="Google Shape;440;p62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62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62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62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62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62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62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62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8" name="Google Shape;448;p62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62"/>
          <p:cNvGrpSpPr/>
          <p:nvPr/>
        </p:nvGrpSpPr>
        <p:grpSpPr>
          <a:xfrm rot="-240851" flipH="1">
            <a:off x="-1097400" y="3610367"/>
            <a:ext cx="4506349" cy="2582470"/>
            <a:chOff x="1736990" y="7982527"/>
            <a:chExt cx="4506560" cy="2582591"/>
          </a:xfrm>
        </p:grpSpPr>
        <p:sp>
          <p:nvSpPr>
            <p:cNvPr id="450" name="Google Shape;450;p62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2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62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62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62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2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2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2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2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2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62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62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62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2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2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2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2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62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62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62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62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2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2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2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2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62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62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62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62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62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2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2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2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2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2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2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2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2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5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9" name="Google Shape;1159;p15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0" name="Google Shape;1160;p15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1" name="Google Shape;1161;p15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15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5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5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2" name="Google Shape;1172;p5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5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5" name="Google Shape;1175;p15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6" name="Google Shape;1176;p15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7" name="Google Shape;1177;p15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8" name="Google Shape;1178;p15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5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1" name="Google Shape;1181;p15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2" name="Google Shape;1182;p15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15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15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5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7" name="Google Shape;1187;p15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8" name="Google Shape;1188;p15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9" name="Google Shape;1189;p15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15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5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3" name="Google Shape;1193;p15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194" name="Google Shape;1194;p15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195" name="Google Shape;1195;p15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15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7" name="Google Shape;1197;p15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5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201" name="Google Shape;1201;p15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202" name="Google Shape;1202;p15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203" name="Google Shape;1203;p15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204" name="Google Shape;1204;p15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15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6" name="Google Shape;1206;p15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5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9" name="Google Shape;1209;p15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0" name="Google Shape;1210;p15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1" name="Google Shape;1211;p15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4" name="Google Shape;1214;p15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215" name="Google Shape;1215;p15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216" name="Google Shape;1216;p15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15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15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6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16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222" name="Google Shape;1222;p16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223" name="Google Shape;1223;p16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16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16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3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3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6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8" name="Google Shape;1228;p16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9" name="Google Shape;1229;p16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0" name="Google Shape;1230;p16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16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62"/>
          <p:cNvSpPr txBox="1">
            <a:spLocks noGrp="1"/>
          </p:cNvSpPr>
          <p:nvPr>
            <p:ph type="title"/>
          </p:nvPr>
        </p:nvSpPr>
        <p:spPr>
          <a:xfrm rot="5400000">
            <a:off x="2366168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p16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5" name="Google Shape;1235;p16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16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16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5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5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5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16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16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51" name="Google Shape;1251;p16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16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16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6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16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7" name="Google Shape;1257;p16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6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16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6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2" name="Google Shape;1262;p16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63" name="Google Shape;1263;p16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16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16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6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6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269" name="Google Shape;1269;p16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270" name="Google Shape;1270;p16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6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2" name="Google Shape;1272;p16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6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16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276" name="Google Shape;1276;p16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277" name="Google Shape;1277;p16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278" name="Google Shape;1278;p16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279" name="Google Shape;1279;p16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0" name="Google Shape;1280;p16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1" name="Google Shape;1281;p16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6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4" name="Google Shape;1284;p16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16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6" name="Google Shape;1286;p16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6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169"/>
          <p:cNvSpPr txBox="1">
            <a:spLocks noGrp="1"/>
          </p:cNvSpPr>
          <p:nvPr>
            <p:ph type="body" idx="1"/>
          </p:nvPr>
        </p:nvSpPr>
        <p:spPr>
          <a:xfrm>
            <a:off x="1787548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290" name="Google Shape;1290;p16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291" name="Google Shape;1291;p16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2" name="Google Shape;1292;p16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3" name="Google Shape;1293;p16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6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6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6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6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70"/>
          <p:cNvSpPr txBox="1"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17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297" name="Google Shape;1297;p17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298" name="Google Shape;1298;p17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9" name="Google Shape;1299;p17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0" name="Google Shape;1300;p17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7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17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4" name="Google Shape;1304;p17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5" name="Google Shape;1305;p17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6" name="Google Shape;1306;p17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7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9" name="Google Shape;1309;p17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0" name="Google Shape;1310;p17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1" name="Google Shape;1311;p17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17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6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7" name="Google Shape;507;p6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6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6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6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3" name="Google Shape;513;p6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6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6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6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519" name="Google Shape;519;p6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520" name="Google Shape;520;p6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6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6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6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526" name="Google Shape;526;p6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527" name="Google Shape;527;p6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528" name="Google Shape;528;p6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529" name="Google Shape;529;p6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6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6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6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6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6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69"/>
          <p:cNvSpPr txBox="1">
            <a:spLocks noGrp="1"/>
          </p:cNvSpPr>
          <p:nvPr>
            <p:ph type="body" idx="1"/>
          </p:nvPr>
        </p:nvSpPr>
        <p:spPr>
          <a:xfrm>
            <a:off x="1787548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40" name="Google Shape;540;p6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41" name="Google Shape;541;p6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6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6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941825" y="749825"/>
            <a:ext cx="439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subTitle" idx="1"/>
          </p:nvPr>
        </p:nvSpPr>
        <p:spPr>
          <a:xfrm>
            <a:off x="941825" y="1717100"/>
            <a:ext cx="3287400" cy="29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16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0"/>
          <p:cNvSpPr txBox="1"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7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Google Shape;547;p7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48" name="Google Shape;548;p7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7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7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7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4" name="Google Shape;554;p7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7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7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7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7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7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7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3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3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7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6" name="Google Shape;576;p7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7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7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7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2" name="Google Shape;582;p7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7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7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7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7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7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7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7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594" name="Google Shape;594;p7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595" name="Google Shape;595;p7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7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7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7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601" name="Google Shape;601;p7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602" name="Google Shape;602;p7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603" name="Google Shape;603;p7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604" name="Google Shape;604;p7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7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7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7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7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7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8"/>
          <p:cNvGrpSpPr/>
          <p:nvPr/>
        </p:nvGrpSpPr>
        <p:grpSpPr>
          <a:xfrm flipH="1">
            <a:off x="6616870" y="1321243"/>
            <a:ext cx="2574448" cy="1658326"/>
            <a:chOff x="6311450" y="1575061"/>
            <a:chExt cx="2170332" cy="1398016"/>
          </a:xfrm>
        </p:grpSpPr>
        <p:grpSp>
          <p:nvGrpSpPr>
            <p:cNvPr id="22" name="Google Shape;22;p38"/>
            <p:cNvGrpSpPr/>
            <p:nvPr/>
          </p:nvGrpSpPr>
          <p:grpSpPr>
            <a:xfrm flipH="1">
              <a:off x="7725899" y="1800005"/>
              <a:ext cx="680855" cy="1028840"/>
              <a:chOff x="7986824" y="1570968"/>
              <a:chExt cx="680855" cy="1028840"/>
            </a:xfrm>
          </p:grpSpPr>
          <p:grpSp>
            <p:nvGrpSpPr>
              <p:cNvPr id="23" name="Google Shape;23;p38"/>
              <p:cNvGrpSpPr/>
              <p:nvPr/>
            </p:nvGrpSpPr>
            <p:grpSpPr>
              <a:xfrm>
                <a:off x="7986824" y="1570968"/>
                <a:ext cx="680855" cy="991066"/>
                <a:chOff x="7730849" y="1571630"/>
                <a:chExt cx="680855" cy="991066"/>
              </a:xfrm>
            </p:grpSpPr>
            <p:sp>
              <p:nvSpPr>
                <p:cNvPr id="24" name="Google Shape;24;p38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38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38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;p38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38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9;p38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38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38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38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" name="Google Shape;33;p38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38"/>
            <p:cNvSpPr/>
            <p:nvPr/>
          </p:nvSpPr>
          <p:spPr>
            <a:xfrm>
              <a:off x="6311450" y="2400375"/>
              <a:ext cx="2170332" cy="572702"/>
            </a:xfrm>
            <a:custGeom>
              <a:avLst/>
              <a:gdLst/>
              <a:ahLst/>
              <a:cxnLst/>
              <a:rect l="l" t="t" r="r" b="b"/>
              <a:pathLst>
                <a:path w="49000" h="12930" extrusionOk="0">
                  <a:moveTo>
                    <a:pt x="31172" y="0"/>
                  </a:moveTo>
                  <a:cubicBezTo>
                    <a:pt x="26676" y="0"/>
                    <a:pt x="23110" y="2068"/>
                    <a:pt x="20810" y="3533"/>
                  </a:cubicBezTo>
                  <a:cubicBezTo>
                    <a:pt x="17140" y="5913"/>
                    <a:pt x="13309" y="6679"/>
                    <a:pt x="7905" y="7002"/>
                  </a:cubicBezTo>
                  <a:cubicBezTo>
                    <a:pt x="2500" y="7364"/>
                    <a:pt x="0" y="12930"/>
                    <a:pt x="0" y="12930"/>
                  </a:cubicBezTo>
                  <a:lnTo>
                    <a:pt x="49000" y="12930"/>
                  </a:lnTo>
                  <a:cubicBezTo>
                    <a:pt x="49000" y="12930"/>
                    <a:pt x="48879" y="8171"/>
                    <a:pt x="40127" y="2767"/>
                  </a:cubicBezTo>
                  <a:cubicBezTo>
                    <a:pt x="36860" y="734"/>
                    <a:pt x="33851" y="0"/>
                    <a:pt x="3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35;p38"/>
            <p:cNvGrpSpPr/>
            <p:nvPr/>
          </p:nvGrpSpPr>
          <p:grpSpPr>
            <a:xfrm>
              <a:off x="6835317" y="1575061"/>
              <a:ext cx="880141" cy="1329982"/>
              <a:chOff x="7986824" y="1570968"/>
              <a:chExt cx="680855" cy="1028840"/>
            </a:xfrm>
          </p:grpSpPr>
          <p:grpSp>
            <p:nvGrpSpPr>
              <p:cNvPr id="36" name="Google Shape;36;p38"/>
              <p:cNvGrpSpPr/>
              <p:nvPr/>
            </p:nvGrpSpPr>
            <p:grpSpPr>
              <a:xfrm>
                <a:off x="7986824" y="1570968"/>
                <a:ext cx="680855" cy="991066"/>
                <a:chOff x="7730849" y="1571630"/>
                <a:chExt cx="680855" cy="991066"/>
              </a:xfrm>
            </p:grpSpPr>
            <p:sp>
              <p:nvSpPr>
                <p:cNvPr id="37" name="Google Shape;37;p38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38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;p38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38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38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2;p38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3;p38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4;p38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38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" name="Google Shape;46;p38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47;p38"/>
          <p:cNvSpPr/>
          <p:nvPr/>
        </p:nvSpPr>
        <p:spPr>
          <a:xfrm flipH="1">
            <a:off x="-5" y="2911758"/>
            <a:ext cx="9144180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8"/>
          <p:cNvSpPr/>
          <p:nvPr/>
        </p:nvSpPr>
        <p:spPr>
          <a:xfrm flipH="1">
            <a:off x="2323032" y="4678362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8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8"/>
          <p:cNvSpPr/>
          <p:nvPr/>
        </p:nvSpPr>
        <p:spPr>
          <a:xfrm>
            <a:off x="49238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8"/>
          <p:cNvSpPr/>
          <p:nvPr/>
        </p:nvSpPr>
        <p:spPr>
          <a:xfrm flipH="1">
            <a:off x="8152708" y="434902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38"/>
          <p:cNvGrpSpPr/>
          <p:nvPr/>
        </p:nvGrpSpPr>
        <p:grpSpPr>
          <a:xfrm rot="-1325081" flipH="1">
            <a:off x="7445498" y="411132"/>
            <a:ext cx="729403" cy="386556"/>
            <a:chOff x="2468025" y="734125"/>
            <a:chExt cx="980825" cy="519800"/>
          </a:xfrm>
        </p:grpSpPr>
        <p:sp>
          <p:nvSpPr>
            <p:cNvPr id="53" name="Google Shape;53;p3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79"/>
          <p:cNvSpPr txBox="1">
            <a:spLocks noGrp="1"/>
          </p:cNvSpPr>
          <p:nvPr>
            <p:ph type="body" idx="1"/>
          </p:nvPr>
        </p:nvSpPr>
        <p:spPr>
          <a:xfrm>
            <a:off x="1787547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615" name="Google Shape;615;p7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616" name="Google Shape;616;p7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7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7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0"/>
          <p:cNvSpPr txBox="1">
            <a:spLocks noGrp="1"/>
          </p:cNvSpPr>
          <p:nvPr>
            <p:ph type="title"/>
          </p:nvPr>
        </p:nvSpPr>
        <p:spPr>
          <a:xfrm>
            <a:off x="896144" y="2400322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8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8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623" name="Google Shape;623;p8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8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8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8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9" name="Google Shape;629;p8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8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8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8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5" name="Google Shape;635;p8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8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8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3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3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8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1" name="Google Shape;651;p8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8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8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8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8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7" name="Google Shape;657;p8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8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8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8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8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8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8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8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669" name="Google Shape;669;p8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670" name="Google Shape;670;p8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8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8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8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8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676" name="Google Shape;676;p8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677" name="Google Shape;677;p8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678" name="Google Shape;678;p8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679" name="Google Shape;679;p8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8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8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5"/>
          <p:cNvGrpSpPr/>
          <p:nvPr/>
        </p:nvGrpSpPr>
        <p:grpSpPr>
          <a:xfrm>
            <a:off x="392162" y="82464"/>
            <a:ext cx="8684882" cy="2098270"/>
            <a:chOff x="335036" y="320140"/>
            <a:chExt cx="9419612" cy="2275781"/>
          </a:xfrm>
        </p:grpSpPr>
        <p:sp>
          <p:nvSpPr>
            <p:cNvPr id="58" name="Google Shape;58;p55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5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55"/>
          <p:cNvSpPr txBox="1">
            <a:spLocks noGrp="1"/>
          </p:cNvSpPr>
          <p:nvPr>
            <p:ph type="title"/>
          </p:nvPr>
        </p:nvSpPr>
        <p:spPr>
          <a:xfrm rot="-470071">
            <a:off x="2088380" y="1666929"/>
            <a:ext cx="4967265" cy="256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1" name="Google Shape;61;p55"/>
          <p:cNvGrpSpPr/>
          <p:nvPr/>
        </p:nvGrpSpPr>
        <p:grpSpPr>
          <a:xfrm flipH="1">
            <a:off x="6277463" y="74273"/>
            <a:ext cx="3046850" cy="5435712"/>
            <a:chOff x="3734250" y="74249"/>
            <a:chExt cx="3046850" cy="5435712"/>
          </a:xfrm>
        </p:grpSpPr>
        <p:grpSp>
          <p:nvGrpSpPr>
            <p:cNvPr id="62" name="Google Shape;62;p55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63" name="Google Shape;63;p55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55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5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5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55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55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5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5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" name="Google Shape;71;p55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2;p55"/>
          <p:cNvGrpSpPr/>
          <p:nvPr/>
        </p:nvGrpSpPr>
        <p:grpSpPr>
          <a:xfrm>
            <a:off x="-171000" y="82489"/>
            <a:ext cx="3046850" cy="5435712"/>
            <a:chOff x="3734250" y="74249"/>
            <a:chExt cx="3046850" cy="5435712"/>
          </a:xfrm>
        </p:grpSpPr>
        <p:grpSp>
          <p:nvGrpSpPr>
            <p:cNvPr id="73" name="Google Shape;73;p55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" name="Google Shape;74;p55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55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55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55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55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55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55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55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" name="Google Shape;82;p55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55"/>
          <p:cNvSpPr/>
          <p:nvPr/>
        </p:nvSpPr>
        <p:spPr>
          <a:xfrm flipH="1">
            <a:off x="-92" y="4838903"/>
            <a:ext cx="9144180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5"/>
          <p:cNvSpPr/>
          <p:nvPr/>
        </p:nvSpPr>
        <p:spPr>
          <a:xfrm>
            <a:off x="3981450" y="187850"/>
            <a:ext cx="1181100" cy="118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5"/>
          <p:cNvSpPr/>
          <p:nvPr/>
        </p:nvSpPr>
        <p:spPr>
          <a:xfrm flipH="1">
            <a:off x="-1967534" y="4219498"/>
            <a:ext cx="5020934" cy="1181217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5"/>
          <p:cNvSpPr/>
          <p:nvPr/>
        </p:nvSpPr>
        <p:spPr>
          <a:xfrm>
            <a:off x="5338138" y="4110872"/>
            <a:ext cx="5020934" cy="128985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8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8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8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89"/>
          <p:cNvSpPr txBox="1">
            <a:spLocks noGrp="1"/>
          </p:cNvSpPr>
          <p:nvPr>
            <p:ph type="body" idx="1"/>
          </p:nvPr>
        </p:nvSpPr>
        <p:spPr>
          <a:xfrm>
            <a:off x="1787548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690" name="Google Shape;690;p8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691" name="Google Shape;691;p8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8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8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90"/>
          <p:cNvSpPr txBox="1"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9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97" name="Google Shape;697;p9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698" name="Google Shape;698;p9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9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9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9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9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4" name="Google Shape;704;p9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9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9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9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0" name="Google Shape;710;p9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9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9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4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4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9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9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9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9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9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2" name="Google Shape;732;p9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9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9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9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8" name="Google Shape;738;p9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9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9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9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9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744" name="Google Shape;744;p9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745" name="Google Shape;745;p9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9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9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6"/>
          <p:cNvSpPr txBox="1">
            <a:spLocks noGrp="1"/>
          </p:cNvSpPr>
          <p:nvPr>
            <p:ph type="title" hasCustomPrompt="1"/>
          </p:nvPr>
        </p:nvSpPr>
        <p:spPr>
          <a:xfrm>
            <a:off x="713225" y="1487125"/>
            <a:ext cx="76986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56"/>
          <p:cNvSpPr txBox="1">
            <a:spLocks noGrp="1"/>
          </p:cNvSpPr>
          <p:nvPr>
            <p:ph type="subTitle" idx="1"/>
          </p:nvPr>
        </p:nvSpPr>
        <p:spPr>
          <a:xfrm>
            <a:off x="5124425" y="2669600"/>
            <a:ext cx="32874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90" name="Google Shape;90;p56"/>
          <p:cNvGrpSpPr/>
          <p:nvPr/>
        </p:nvGrpSpPr>
        <p:grpSpPr>
          <a:xfrm rot="-1325315" flipH="1">
            <a:off x="3388533" y="3372384"/>
            <a:ext cx="483319" cy="256140"/>
            <a:chOff x="2468025" y="734125"/>
            <a:chExt cx="980825" cy="519800"/>
          </a:xfrm>
        </p:grpSpPr>
        <p:sp>
          <p:nvSpPr>
            <p:cNvPr id="91" name="Google Shape;91;p56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6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6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56"/>
          <p:cNvGrpSpPr/>
          <p:nvPr/>
        </p:nvGrpSpPr>
        <p:grpSpPr>
          <a:xfrm flipH="1">
            <a:off x="1237666" y="2864536"/>
            <a:ext cx="544168" cy="970818"/>
            <a:chOff x="3734250" y="74249"/>
            <a:chExt cx="3046850" cy="5435712"/>
          </a:xfrm>
        </p:grpSpPr>
        <p:grpSp>
          <p:nvGrpSpPr>
            <p:cNvPr id="95" name="Google Shape;95;p56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6" name="Google Shape;96;p56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56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56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56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56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56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6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6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" name="Google Shape;104;p56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56"/>
          <p:cNvSpPr/>
          <p:nvPr/>
        </p:nvSpPr>
        <p:spPr>
          <a:xfrm flipH="1">
            <a:off x="2137901" y="3144288"/>
            <a:ext cx="1070343" cy="1069873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6"/>
          <p:cNvSpPr/>
          <p:nvPr/>
        </p:nvSpPr>
        <p:spPr>
          <a:xfrm flipH="1">
            <a:off x="-16433" y="3580140"/>
            <a:ext cx="4512233" cy="629111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6"/>
          <p:cNvSpPr/>
          <p:nvPr/>
        </p:nvSpPr>
        <p:spPr>
          <a:xfrm flipH="1">
            <a:off x="-85506" y="4046423"/>
            <a:ext cx="9315231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6"/>
          <p:cNvSpPr/>
          <p:nvPr/>
        </p:nvSpPr>
        <p:spPr>
          <a:xfrm flipH="1">
            <a:off x="1307364" y="4030054"/>
            <a:ext cx="3188459" cy="2020765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56"/>
          <p:cNvGrpSpPr/>
          <p:nvPr/>
        </p:nvGrpSpPr>
        <p:grpSpPr>
          <a:xfrm>
            <a:off x="587079" y="3017971"/>
            <a:ext cx="593177" cy="989969"/>
            <a:chOff x="658400" y="2876550"/>
            <a:chExt cx="663287" cy="1106977"/>
          </a:xfrm>
        </p:grpSpPr>
        <p:grpSp>
          <p:nvGrpSpPr>
            <p:cNvPr id="110" name="Google Shape;110;p56"/>
            <p:cNvGrpSpPr/>
            <p:nvPr/>
          </p:nvGrpSpPr>
          <p:grpSpPr>
            <a:xfrm>
              <a:off x="713231" y="2876550"/>
              <a:ext cx="608456" cy="1085512"/>
              <a:chOff x="3734250" y="74249"/>
              <a:chExt cx="3046850" cy="5435712"/>
            </a:xfrm>
          </p:grpSpPr>
          <p:grpSp>
            <p:nvGrpSpPr>
              <p:cNvPr id="111" name="Google Shape;111;p5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12" name="Google Shape;112;p5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5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14;p5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5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5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5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5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19;p5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0" name="Google Shape;120;p5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" name="Google Shape;121;p56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9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751" name="Google Shape;751;p9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752" name="Google Shape;752;p9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753" name="Google Shape;753;p9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754" name="Google Shape;754;p9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9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9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9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9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9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99"/>
          <p:cNvSpPr txBox="1">
            <a:spLocks noGrp="1"/>
          </p:cNvSpPr>
          <p:nvPr>
            <p:ph type="body" idx="1"/>
          </p:nvPr>
        </p:nvSpPr>
        <p:spPr>
          <a:xfrm>
            <a:off x="1787544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765" name="Google Shape;765;p9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766" name="Google Shape;766;p9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9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9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00"/>
          <p:cNvSpPr txBox="1">
            <a:spLocks noGrp="1"/>
          </p:cNvSpPr>
          <p:nvPr>
            <p:ph type="title"/>
          </p:nvPr>
        </p:nvSpPr>
        <p:spPr>
          <a:xfrm>
            <a:off x="896144" y="2400319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10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772" name="Google Shape;772;p10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773" name="Google Shape;773;p10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0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0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0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0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9" name="Google Shape;779;p10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0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0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10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5" name="Google Shape;785;p10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0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10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4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4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0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10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1" name="Google Shape;801;p10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0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10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0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10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7" name="Google Shape;807;p10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0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10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0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10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3" name="Google Shape;813;p10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10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10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7"/>
          <p:cNvSpPr/>
          <p:nvPr/>
        </p:nvSpPr>
        <p:spPr>
          <a:xfrm flipH="1">
            <a:off x="279912" y="6476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57"/>
          <p:cNvGrpSpPr/>
          <p:nvPr/>
        </p:nvGrpSpPr>
        <p:grpSpPr>
          <a:xfrm flipH="1">
            <a:off x="-463842" y="415390"/>
            <a:ext cx="12667417" cy="4832985"/>
            <a:chOff x="-3511675" y="320140"/>
            <a:chExt cx="12667417" cy="4832985"/>
          </a:xfrm>
        </p:grpSpPr>
        <p:sp>
          <p:nvSpPr>
            <p:cNvPr id="125" name="Google Shape;125;p57"/>
            <p:cNvSpPr/>
            <p:nvPr/>
          </p:nvSpPr>
          <p:spPr>
            <a:xfrm>
              <a:off x="-528301" y="2587375"/>
              <a:ext cx="9684043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7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7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57"/>
          <p:cNvGrpSpPr/>
          <p:nvPr/>
        </p:nvGrpSpPr>
        <p:grpSpPr>
          <a:xfrm flipH="1">
            <a:off x="-1994799" y="647713"/>
            <a:ext cx="8414538" cy="5322140"/>
            <a:chOff x="1948749" y="467618"/>
            <a:chExt cx="8796297" cy="5563600"/>
          </a:xfrm>
        </p:grpSpPr>
        <p:sp>
          <p:nvSpPr>
            <p:cNvPr id="129" name="Google Shape;129;p57"/>
            <p:cNvSpPr/>
            <p:nvPr/>
          </p:nvSpPr>
          <p:spPr>
            <a:xfrm>
              <a:off x="1948749" y="1699758"/>
              <a:ext cx="7918642" cy="3494508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7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7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7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7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7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7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7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7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7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7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7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7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7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7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7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7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7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7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7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7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7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7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7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7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7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7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7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7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7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7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7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7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7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7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7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7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7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7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7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7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7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7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7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7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7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7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7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7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7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7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7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7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7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7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7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7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7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7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7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7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7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7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7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7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7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7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7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7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7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7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7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7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7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7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7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7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7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7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7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7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7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7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7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7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7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7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7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7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7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7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7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7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7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7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7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7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7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7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7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7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7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7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7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7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7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7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7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7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7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7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7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7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7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7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7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7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7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7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7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7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7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7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7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7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7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7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7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7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7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7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7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7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7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7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7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7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7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7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7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7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7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7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7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7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7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7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7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7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7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7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7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7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7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7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7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7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7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7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7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7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7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7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7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7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7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7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7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7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7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7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7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7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7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7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7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7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7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7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7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7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7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7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7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" name="Google Shape;322;p57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323" name="Google Shape;323;p57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57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57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6" name="Google Shape;326;p57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7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7"/>
            <p:cNvSpPr/>
            <p:nvPr/>
          </p:nvSpPr>
          <p:spPr>
            <a:xfrm rot="-732962">
              <a:off x="4142208" y="4278272"/>
              <a:ext cx="719926" cy="1371880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7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7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xfrm>
            <a:off x="4939711" y="1208350"/>
            <a:ext cx="3130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57"/>
          <p:cNvSpPr txBox="1">
            <a:spLocks noGrp="1"/>
          </p:cNvSpPr>
          <p:nvPr>
            <p:ph type="subTitle" idx="1"/>
          </p:nvPr>
        </p:nvSpPr>
        <p:spPr>
          <a:xfrm>
            <a:off x="5176925" y="1834575"/>
            <a:ext cx="26559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3" name="Google Shape;333;p57"/>
          <p:cNvSpPr txBox="1">
            <a:spLocks noGrp="1"/>
          </p:cNvSpPr>
          <p:nvPr>
            <p:ph type="title" idx="2"/>
          </p:nvPr>
        </p:nvSpPr>
        <p:spPr>
          <a:xfrm>
            <a:off x="4939711" y="2826525"/>
            <a:ext cx="3130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57"/>
          <p:cNvSpPr txBox="1">
            <a:spLocks noGrp="1"/>
          </p:cNvSpPr>
          <p:nvPr>
            <p:ph type="subTitle" idx="3"/>
          </p:nvPr>
        </p:nvSpPr>
        <p:spPr>
          <a:xfrm>
            <a:off x="5176925" y="3452750"/>
            <a:ext cx="26559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0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10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9" name="Google Shape;819;p10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0" name="Google Shape;820;p10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0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0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10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26" name="Google Shape;826;p10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27" name="Google Shape;827;p10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28" name="Google Shape;828;p10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29" name="Google Shape;829;p10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10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10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0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0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0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0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109"/>
          <p:cNvSpPr txBox="1">
            <a:spLocks noGrp="1"/>
          </p:cNvSpPr>
          <p:nvPr>
            <p:ph type="body" idx="1"/>
          </p:nvPr>
        </p:nvSpPr>
        <p:spPr>
          <a:xfrm>
            <a:off x="1787540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840" name="Google Shape;840;p10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841" name="Google Shape;841;p10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0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0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10"/>
          <p:cNvSpPr txBox="1">
            <a:spLocks noGrp="1"/>
          </p:cNvSpPr>
          <p:nvPr>
            <p:ph type="title"/>
          </p:nvPr>
        </p:nvSpPr>
        <p:spPr>
          <a:xfrm>
            <a:off x="896144" y="2400315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847" name="Google Shape;847;p11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848" name="Google Shape;848;p11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1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11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11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4" name="Google Shape;854;p11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1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11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1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11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0" name="Google Shape;860;p11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11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1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4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4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1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11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6" name="Google Shape;876;p11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11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1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1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11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2" name="Google Shape;882;p11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1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11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58"/>
          <p:cNvGrpSpPr/>
          <p:nvPr/>
        </p:nvGrpSpPr>
        <p:grpSpPr>
          <a:xfrm>
            <a:off x="7057216" y="3112192"/>
            <a:ext cx="1033425" cy="1312121"/>
            <a:chOff x="7057193" y="3112192"/>
            <a:chExt cx="1033425" cy="1312121"/>
          </a:xfrm>
        </p:grpSpPr>
        <p:sp>
          <p:nvSpPr>
            <p:cNvPr id="337" name="Google Shape;337;p58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8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8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8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8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2" name="Google Shape;342;p58"/>
            <p:cNvGrpSpPr/>
            <p:nvPr/>
          </p:nvGrpSpPr>
          <p:grpSpPr>
            <a:xfrm>
              <a:off x="7057193" y="3112192"/>
              <a:ext cx="1033425" cy="1312121"/>
              <a:chOff x="7065180" y="2634629"/>
              <a:chExt cx="1033425" cy="1312121"/>
            </a:xfrm>
          </p:grpSpPr>
          <p:sp>
            <p:nvSpPr>
              <p:cNvPr id="343" name="Google Shape;343;p58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8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58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58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8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58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58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58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58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58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58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58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58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58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58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58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58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58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58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2" name="Google Shape;362;p58"/>
          <p:cNvSpPr/>
          <p:nvPr/>
        </p:nvSpPr>
        <p:spPr>
          <a:xfrm>
            <a:off x="1943125" y="638175"/>
            <a:ext cx="1552500" cy="155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8"/>
          <p:cNvSpPr/>
          <p:nvPr/>
        </p:nvSpPr>
        <p:spPr>
          <a:xfrm flipH="1">
            <a:off x="7276386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" name="Google Shape;364;p58"/>
          <p:cNvGrpSpPr/>
          <p:nvPr/>
        </p:nvGrpSpPr>
        <p:grpSpPr>
          <a:xfrm>
            <a:off x="-588939" y="219093"/>
            <a:ext cx="7062070" cy="1002516"/>
            <a:chOff x="1068461" y="156718"/>
            <a:chExt cx="7062070" cy="1002516"/>
          </a:xfrm>
        </p:grpSpPr>
        <p:sp>
          <p:nvSpPr>
            <p:cNvPr id="365" name="Google Shape;365;p58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8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58"/>
          <p:cNvSpPr/>
          <p:nvPr/>
        </p:nvSpPr>
        <p:spPr>
          <a:xfrm flipH="1">
            <a:off x="-133" y="4381700"/>
            <a:ext cx="9239383" cy="990464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8"/>
          <p:cNvSpPr/>
          <p:nvPr/>
        </p:nvSpPr>
        <p:spPr>
          <a:xfrm flipH="1">
            <a:off x="-2605136" y="3924200"/>
            <a:ext cx="5486461" cy="1852742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58"/>
          <p:cNvGrpSpPr/>
          <p:nvPr/>
        </p:nvGrpSpPr>
        <p:grpSpPr>
          <a:xfrm rot="-378412">
            <a:off x="-218515" y="1259672"/>
            <a:ext cx="2694112" cy="4154809"/>
            <a:chOff x="-138890" y="1089036"/>
            <a:chExt cx="2326707" cy="3588512"/>
          </a:xfrm>
        </p:grpSpPr>
        <p:grpSp>
          <p:nvGrpSpPr>
            <p:cNvPr id="370" name="Google Shape;370;p58"/>
            <p:cNvGrpSpPr/>
            <p:nvPr/>
          </p:nvGrpSpPr>
          <p:grpSpPr>
            <a:xfrm rot="-536374">
              <a:off x="104874" y="1212005"/>
              <a:ext cx="1839178" cy="3281172"/>
              <a:chOff x="3734250" y="74249"/>
              <a:chExt cx="3046850" cy="5435712"/>
            </a:xfrm>
          </p:grpSpPr>
          <p:grpSp>
            <p:nvGrpSpPr>
              <p:cNvPr id="371" name="Google Shape;371;p58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372" name="Google Shape;372;p58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58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58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58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58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58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58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58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0" name="Google Shape;380;p58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1" name="Google Shape;381;p58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58"/>
          <p:cNvSpPr txBox="1">
            <a:spLocks noGrp="1"/>
          </p:cNvSpPr>
          <p:nvPr>
            <p:ph type="subTitle" idx="1"/>
          </p:nvPr>
        </p:nvSpPr>
        <p:spPr>
          <a:xfrm>
            <a:off x="1971425" y="3421300"/>
            <a:ext cx="27816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4C2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3" name="Google Shape;383;p58"/>
          <p:cNvSpPr txBox="1">
            <a:spLocks noGrp="1"/>
          </p:cNvSpPr>
          <p:nvPr>
            <p:ph type="title"/>
          </p:nvPr>
        </p:nvSpPr>
        <p:spPr>
          <a:xfrm>
            <a:off x="1971425" y="2713525"/>
            <a:ext cx="42579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4" name="Google Shape;384;p58"/>
          <p:cNvSpPr txBox="1">
            <a:spLocks noGrp="1"/>
          </p:cNvSpPr>
          <p:nvPr>
            <p:ph type="title" idx="2"/>
          </p:nvPr>
        </p:nvSpPr>
        <p:spPr>
          <a:xfrm>
            <a:off x="1933450" y="955125"/>
            <a:ext cx="1476600" cy="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1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11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8" name="Google Shape;888;p11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1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1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94" name="Google Shape;894;p11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95" name="Google Shape;895;p11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1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1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1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11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1" name="Google Shape;901;p11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02" name="Google Shape;902;p11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3" name="Google Shape;903;p11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04" name="Google Shape;904;p11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11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11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11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11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11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1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119"/>
          <p:cNvSpPr txBox="1">
            <a:spLocks noGrp="1"/>
          </p:cNvSpPr>
          <p:nvPr>
            <p:ph type="body" idx="1"/>
          </p:nvPr>
        </p:nvSpPr>
        <p:spPr>
          <a:xfrm>
            <a:off x="1787540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915" name="Google Shape;915;p11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916" name="Google Shape;916;p11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11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11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20"/>
          <p:cNvSpPr txBox="1">
            <a:spLocks noGrp="1"/>
          </p:cNvSpPr>
          <p:nvPr>
            <p:ph type="title"/>
          </p:nvPr>
        </p:nvSpPr>
        <p:spPr>
          <a:xfrm>
            <a:off x="896144" y="2400315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12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922" name="Google Shape;922;p12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923" name="Google Shape;923;p12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12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12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2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12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9" name="Google Shape;929;p12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12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12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2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12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5" name="Google Shape;935;p12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6" name="Google Shape;936;p12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12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6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46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46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2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2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1" name="Google Shape;951;p123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123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123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9"/>
          <p:cNvSpPr txBox="1">
            <a:spLocks noGrp="1"/>
          </p:cNvSpPr>
          <p:nvPr>
            <p:ph type="title"/>
          </p:nvPr>
        </p:nvSpPr>
        <p:spPr>
          <a:xfrm>
            <a:off x="1018650" y="1753411"/>
            <a:ext cx="3018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87" name="Google Shape;387;p59"/>
          <p:cNvSpPr txBox="1">
            <a:spLocks noGrp="1"/>
          </p:cNvSpPr>
          <p:nvPr>
            <p:ph type="subTitle" idx="1"/>
          </p:nvPr>
        </p:nvSpPr>
        <p:spPr>
          <a:xfrm>
            <a:off x="1018650" y="2117186"/>
            <a:ext cx="301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8" name="Google Shape;388;p59"/>
          <p:cNvSpPr txBox="1">
            <a:spLocks noGrp="1"/>
          </p:cNvSpPr>
          <p:nvPr>
            <p:ph type="title" idx="2"/>
          </p:nvPr>
        </p:nvSpPr>
        <p:spPr>
          <a:xfrm>
            <a:off x="5411700" y="3422225"/>
            <a:ext cx="3018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9" name="Google Shape;389;p59"/>
          <p:cNvSpPr txBox="1">
            <a:spLocks noGrp="1"/>
          </p:cNvSpPr>
          <p:nvPr>
            <p:ph type="subTitle" idx="3"/>
          </p:nvPr>
        </p:nvSpPr>
        <p:spPr>
          <a:xfrm>
            <a:off x="5411700" y="3786000"/>
            <a:ext cx="301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0" name="Google Shape;390;p59"/>
          <p:cNvSpPr txBox="1">
            <a:spLocks noGrp="1"/>
          </p:cNvSpPr>
          <p:nvPr>
            <p:ph type="title" idx="4"/>
          </p:nvPr>
        </p:nvSpPr>
        <p:spPr>
          <a:xfrm>
            <a:off x="5411700" y="1754811"/>
            <a:ext cx="3018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1" name="Google Shape;391;p59"/>
          <p:cNvSpPr txBox="1">
            <a:spLocks noGrp="1"/>
          </p:cNvSpPr>
          <p:nvPr>
            <p:ph type="subTitle" idx="5"/>
          </p:nvPr>
        </p:nvSpPr>
        <p:spPr>
          <a:xfrm>
            <a:off x="5411700" y="2118586"/>
            <a:ext cx="301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2" name="Google Shape;392;p59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9"/>
          <p:cNvSpPr/>
          <p:nvPr/>
        </p:nvSpPr>
        <p:spPr>
          <a:xfrm>
            <a:off x="-712980" y="4102300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9"/>
          <p:cNvSpPr/>
          <p:nvPr/>
        </p:nvSpPr>
        <p:spPr>
          <a:xfrm flipH="1">
            <a:off x="7485958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-303189" y="781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2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2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7" name="Google Shape;957;p124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124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24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2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3" name="Google Shape;963;p125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125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25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2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2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969" name="Google Shape;969;p12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970" name="Google Shape;970;p126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26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126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2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12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76" name="Google Shape;976;p12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77" name="Google Shape;977;p12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78" name="Google Shape;978;p12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79" name="Google Shape;979;p127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127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27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2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128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28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6" name="Google Shape;986;p128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2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129"/>
          <p:cNvSpPr txBox="1">
            <a:spLocks noGrp="1"/>
          </p:cNvSpPr>
          <p:nvPr>
            <p:ph type="body" idx="1"/>
          </p:nvPr>
        </p:nvSpPr>
        <p:spPr>
          <a:xfrm>
            <a:off x="1787534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990" name="Google Shape;990;p12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991" name="Google Shape;991;p129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129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129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30"/>
          <p:cNvSpPr txBox="1"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13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997" name="Google Shape;997;p13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998" name="Google Shape;998;p130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30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130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3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13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4" name="Google Shape;1004;p131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131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31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3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13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0" name="Google Shape;1010;p132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132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132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8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48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48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0"/>
          <p:cNvSpPr/>
          <p:nvPr/>
        </p:nvSpPr>
        <p:spPr>
          <a:xfrm>
            <a:off x="162703" y="686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8" name="Google Shape;398;p60"/>
          <p:cNvGrpSpPr/>
          <p:nvPr/>
        </p:nvGrpSpPr>
        <p:grpSpPr>
          <a:xfrm flipH="1">
            <a:off x="-180" y="2332032"/>
            <a:ext cx="9144180" cy="2880571"/>
            <a:chOff x="-2381112" y="2531375"/>
            <a:chExt cx="9144180" cy="2880571"/>
          </a:xfrm>
        </p:grpSpPr>
        <p:sp>
          <p:nvSpPr>
            <p:cNvPr id="399" name="Google Shape;399;p60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0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0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0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60"/>
          <p:cNvGrpSpPr/>
          <p:nvPr/>
        </p:nvGrpSpPr>
        <p:grpSpPr>
          <a:xfrm flipH="1">
            <a:off x="25" y="781084"/>
            <a:ext cx="3228287" cy="4699160"/>
            <a:chOff x="5925256" y="467618"/>
            <a:chExt cx="1701157" cy="2476240"/>
          </a:xfrm>
        </p:grpSpPr>
        <p:sp>
          <p:nvSpPr>
            <p:cNvPr id="404" name="Google Shape;404;p60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0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0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0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0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0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0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0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0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60"/>
          <p:cNvSpPr txBox="1">
            <a:spLocks noGrp="1"/>
          </p:cNvSpPr>
          <p:nvPr>
            <p:ph type="ctrTitle"/>
          </p:nvPr>
        </p:nvSpPr>
        <p:spPr>
          <a:xfrm rot="-248774">
            <a:off x="4018322" y="589411"/>
            <a:ext cx="4344270" cy="117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6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14" name="Google Shape;414;p60"/>
          <p:cNvSpPr txBox="1">
            <a:spLocks noGrp="1"/>
          </p:cNvSpPr>
          <p:nvPr>
            <p:ph type="subTitle" idx="1"/>
          </p:nvPr>
        </p:nvSpPr>
        <p:spPr>
          <a:xfrm>
            <a:off x="4732775" y="1900675"/>
            <a:ext cx="33255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5" name="Google Shape;415;p60"/>
          <p:cNvSpPr txBox="1"/>
          <p:nvPr/>
        </p:nvSpPr>
        <p:spPr>
          <a:xfrm>
            <a:off x="4732775" y="3431400"/>
            <a:ext cx="32283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-US" sz="11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-US" sz="1100" b="1" i="0" u="sng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100" b="1" i="0" u="sng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US" sz="1100" b="1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11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-US" sz="1100" b="1" i="0" u="sng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100" b="1" i="0" u="sng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US" sz="1100" b="1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11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-US" sz="1100" b="1" i="0" u="sng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100" b="1" i="0" u="sng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100" b="1" i="0" u="sng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3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13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6" name="Google Shape;1026;p133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33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33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3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3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2" name="Google Shape;1032;p134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34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4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3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3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8" name="Google Shape;1038;p135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35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135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3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13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044" name="Google Shape;1044;p13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045" name="Google Shape;1045;p136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136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136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3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13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051" name="Google Shape;1051;p13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052" name="Google Shape;1052;p13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053" name="Google Shape;1053;p13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054" name="Google Shape;1054;p137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137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137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3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138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0" name="Google Shape;1060;p138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138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" name="Google Shape;1064;p139"/>
          <p:cNvSpPr txBox="1">
            <a:spLocks noGrp="1"/>
          </p:cNvSpPr>
          <p:nvPr>
            <p:ph type="body" idx="1"/>
          </p:nvPr>
        </p:nvSpPr>
        <p:spPr>
          <a:xfrm>
            <a:off x="1787534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65" name="Google Shape;1065;p13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66" name="Google Shape;1066;p139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139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139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40"/>
          <p:cNvSpPr txBox="1"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14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2" name="Google Shape;1072;p14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73" name="Google Shape;1073;p140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140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140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8" name="Google Shape;1078;p14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9" name="Google Shape;1079;p141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141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141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14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5" name="Google Shape;1085;p142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142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42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0" name="Google Shape;1090;p49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1" name="Google Shape;1091;p4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2" name="Google Shape;1092;p4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3" name="Google Shape;1093;p4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5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5" name="Google Shape;1165;p5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6" name="Google Shape;1166;p5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7" name="Google Shape;1167;p5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8" name="Google Shape;1168;p5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5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0" name="Google Shape;1240;p5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1" name="Google Shape;1241;p5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2" name="Google Shape;1242;p5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3" name="Google Shape;1243;p5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0" name="Google Shape;490;p3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Google Shape;491;p3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2" name="Google Shape;492;p3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3" name="Google Shape;493;p3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5" name="Google Shape;565;p3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3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7" name="Google Shape;567;p3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8" name="Google Shape;568;p3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0" name="Google Shape;640;p3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1" name="Google Shape;641;p3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2" name="Google Shape;642;p3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3" name="Google Shape;643;p3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5" name="Google Shape;715;p39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6" name="Google Shape;716;p3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7" name="Google Shape;717;p3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8" name="Google Shape;718;p3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0" name="Google Shape;790;p4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Google Shape;791;p4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2" name="Google Shape;792;p4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3" name="Google Shape;793;p4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5" name="Google Shape;865;p4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6" name="Google Shape;866;p4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7" name="Google Shape;867;p4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8" name="Google Shape;868;p4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5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0" name="Google Shape;940;p45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1" name="Google Shape;941;p45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2" name="Google Shape;942;p45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3" name="Google Shape;943;p45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5" name="Google Shape;1015;p47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6" name="Google Shape;1016;p47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7" name="Google Shape;1017;p47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8" name="Google Shape;1018;p47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7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8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5.png"/><Relationship Id="rId5" Type="http://schemas.openxmlformats.org/officeDocument/2006/relationships/image" Target="../media/image22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"/>
          <p:cNvSpPr/>
          <p:nvPr/>
        </p:nvSpPr>
        <p:spPr>
          <a:xfrm>
            <a:off x="1540345" y="2157423"/>
            <a:ext cx="6311905" cy="11703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CHÀO MỪNG CÁC EM </a:t>
            </a:r>
            <a:b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</a:br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ĐẾN VỚI TIẾT TIẾNG VIỆT!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1"/>
          <p:cNvSpPr/>
          <p:nvPr/>
        </p:nvSpPr>
        <p:spPr>
          <a:xfrm>
            <a:off x="1307807" y="648550"/>
            <a:ext cx="3491931" cy="34603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11"/>
          <p:cNvSpPr/>
          <p:nvPr/>
        </p:nvSpPr>
        <p:spPr>
          <a:xfrm>
            <a:off x="5153900" y="695489"/>
            <a:ext cx="3883231" cy="3113634"/>
          </a:xfrm>
          <a:prstGeom prst="wedgeRoundRectCallout">
            <a:avLst>
              <a:gd name="adj1" fmla="val -96980"/>
              <a:gd name="adj2" fmla="val 43049"/>
              <a:gd name="adj3" fmla="val 16667"/>
            </a:avLst>
          </a:prstGeom>
          <a:solidFill>
            <a:srgbClr val="FDE9D8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7" name="Google Shape;14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0944" y="3681272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904" y="3581720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465576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476" y="3893387"/>
            <a:ext cx="1633999" cy="125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68" y="3202244"/>
            <a:ext cx="117458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2" name="Google Shape;1462;p11"/>
          <p:cNvSpPr txBox="1"/>
          <p:nvPr/>
        </p:nvSpPr>
        <p:spPr>
          <a:xfrm>
            <a:off x="1280544" y="552534"/>
            <a:ext cx="35196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 giờ sắp Tết rồi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bố (…)</a:t>
            </a:r>
            <a:endParaRPr/>
          </a:p>
        </p:txBody>
      </p:sp>
      <p:sp>
        <p:nvSpPr>
          <p:cNvPr id="1463" name="Google Shape;1463;p11"/>
          <p:cNvSpPr txBox="1"/>
          <p:nvPr/>
        </p:nvSpPr>
        <p:spPr>
          <a:xfrm>
            <a:off x="1280079" y="1805237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4" name="Google Shape;1464;p11"/>
          <p:cNvSpPr/>
          <p:nvPr/>
        </p:nvSpPr>
        <p:spPr>
          <a:xfrm>
            <a:off x="508702" y="648557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1</a:t>
            </a:r>
            <a:endParaRPr sz="32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65" name="Google Shape;1465;p11"/>
          <p:cNvCxnSpPr/>
          <p:nvPr/>
        </p:nvCxnSpPr>
        <p:spPr>
          <a:xfrm flipH="1">
            <a:off x="3728857" y="695489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6" name="Google Shape;1466;p11"/>
          <p:cNvCxnSpPr/>
          <p:nvPr/>
        </p:nvCxnSpPr>
        <p:spPr>
          <a:xfrm flipH="1">
            <a:off x="4320644" y="1222050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7" name="Google Shape;1467;p11"/>
          <p:cNvCxnSpPr/>
          <p:nvPr/>
        </p:nvCxnSpPr>
        <p:spPr>
          <a:xfrm flipH="1">
            <a:off x="4387753" y="1222050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8" name="Google Shape;1468;p11"/>
          <p:cNvCxnSpPr/>
          <p:nvPr/>
        </p:nvCxnSpPr>
        <p:spPr>
          <a:xfrm flipH="1">
            <a:off x="4235537" y="2479231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9" name="Google Shape;1469;p11"/>
          <p:cNvCxnSpPr/>
          <p:nvPr/>
        </p:nvCxnSpPr>
        <p:spPr>
          <a:xfrm flipH="1">
            <a:off x="1765470" y="192150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0" name="Google Shape;1470;p11"/>
          <p:cNvCxnSpPr/>
          <p:nvPr/>
        </p:nvCxnSpPr>
        <p:spPr>
          <a:xfrm flipH="1">
            <a:off x="3929656" y="192150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1" name="Google Shape;1471;p11"/>
          <p:cNvCxnSpPr/>
          <p:nvPr/>
        </p:nvCxnSpPr>
        <p:spPr>
          <a:xfrm flipH="1">
            <a:off x="4070364" y="3021034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2" name="Google Shape;1472;p11"/>
          <p:cNvCxnSpPr/>
          <p:nvPr/>
        </p:nvCxnSpPr>
        <p:spPr>
          <a:xfrm flipH="1">
            <a:off x="2189921" y="300837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3" name="Google Shape;1473;p11"/>
          <p:cNvCxnSpPr/>
          <p:nvPr/>
        </p:nvCxnSpPr>
        <p:spPr>
          <a:xfrm flipH="1">
            <a:off x="4060099" y="3581720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4" name="Google Shape;1474;p11"/>
          <p:cNvCxnSpPr/>
          <p:nvPr/>
        </p:nvCxnSpPr>
        <p:spPr>
          <a:xfrm flipH="1">
            <a:off x="4005764" y="3580523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5" name="Google Shape;1475;p11"/>
          <p:cNvSpPr/>
          <p:nvPr/>
        </p:nvSpPr>
        <p:spPr>
          <a:xfrm>
            <a:off x="5321303" y="829532"/>
            <a:ext cx="36357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hòm thư: thùng để bỏ thư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6" name="Google Shape;1476;p11" descr="Khu đô thị, dân cư phải lắp thùng thư công cộng | Đô thị | PL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1216" y="1567622"/>
            <a:ext cx="3795909" cy="1897954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11"/>
          <p:cNvSpPr/>
          <p:nvPr/>
        </p:nvSpPr>
        <p:spPr>
          <a:xfrm>
            <a:off x="1800544" y="3546749"/>
            <a:ext cx="1083203" cy="52714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822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822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822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2"/>
          <p:cNvSpPr/>
          <p:nvPr/>
        </p:nvSpPr>
        <p:spPr>
          <a:xfrm>
            <a:off x="1108307" y="846546"/>
            <a:ext cx="3249959" cy="235569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3" name="Google Shape;14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0944" y="3681272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904" y="3581720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465576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476" y="3893387"/>
            <a:ext cx="1633999" cy="125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" name="Google Shape;148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68" y="3202244"/>
            <a:ext cx="117458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p12"/>
          <p:cNvSpPr txBox="1"/>
          <p:nvPr/>
        </p:nvSpPr>
        <p:spPr>
          <a:xfrm>
            <a:off x="1043474" y="846546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 hoa lại sợ héo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ra đảo xa xôi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vậy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 bố bằng lòng thôi.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9" name="Google Shape;1489;p12"/>
          <p:cNvSpPr/>
          <p:nvPr/>
        </p:nvSpPr>
        <p:spPr>
          <a:xfrm>
            <a:off x="288234" y="858436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32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90" name="Google Shape;1490;p12"/>
          <p:cNvCxnSpPr/>
          <p:nvPr/>
        </p:nvCxnSpPr>
        <p:spPr>
          <a:xfrm flipH="1">
            <a:off x="1603176" y="2636107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1" name="Google Shape;1491;p12"/>
          <p:cNvCxnSpPr/>
          <p:nvPr/>
        </p:nvCxnSpPr>
        <p:spPr>
          <a:xfrm flipH="1">
            <a:off x="3633855" y="1481945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2" name="Google Shape;1492;p12"/>
          <p:cNvCxnSpPr/>
          <p:nvPr/>
        </p:nvCxnSpPr>
        <p:spPr>
          <a:xfrm flipH="1">
            <a:off x="3560623" y="2041412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3" name="Google Shape;1493;p12"/>
          <p:cNvCxnSpPr/>
          <p:nvPr/>
        </p:nvCxnSpPr>
        <p:spPr>
          <a:xfrm flipH="1">
            <a:off x="3356765" y="924089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4" name="Google Shape;1494;p12"/>
          <p:cNvCxnSpPr/>
          <p:nvPr/>
        </p:nvCxnSpPr>
        <p:spPr>
          <a:xfrm flipH="1">
            <a:off x="3971221" y="2636107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5" name="Google Shape;1495;p12"/>
          <p:cNvCxnSpPr/>
          <p:nvPr/>
        </p:nvCxnSpPr>
        <p:spPr>
          <a:xfrm flipH="1">
            <a:off x="3909865" y="2636107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6" name="Google Shape;1496;p12"/>
          <p:cNvSpPr/>
          <p:nvPr/>
        </p:nvSpPr>
        <p:spPr>
          <a:xfrm>
            <a:off x="2335680" y="1497253"/>
            <a:ext cx="541602" cy="52714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12"/>
          <p:cNvSpPr/>
          <p:nvPr/>
        </p:nvSpPr>
        <p:spPr>
          <a:xfrm>
            <a:off x="4821390" y="475013"/>
            <a:ext cx="4215741" cy="3334110"/>
          </a:xfrm>
          <a:prstGeom prst="wedgeRoundRectCallout">
            <a:avLst>
              <a:gd name="adj1" fmla="val -87572"/>
              <a:gd name="adj2" fmla="val -16040"/>
              <a:gd name="adj3" fmla="val 16667"/>
            </a:avLst>
          </a:prstGeom>
          <a:solidFill>
            <a:srgbClr val="FDE9D8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12"/>
          <p:cNvSpPr/>
          <p:nvPr/>
        </p:nvSpPr>
        <p:spPr>
          <a:xfrm>
            <a:off x="5118098" y="600932"/>
            <a:ext cx="3635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đảo: phần đất rộng, chồi lên ở giữa biển.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9" name="Google Shape;1499;p12" descr="20 Hòn đảo đẹp Việt Nam đẹp &quot;làn nước trong xanh&quot; nhất định đ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3460" y="1431929"/>
            <a:ext cx="3865023" cy="2149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822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822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3"/>
          <p:cNvSpPr/>
          <p:nvPr/>
        </p:nvSpPr>
        <p:spPr>
          <a:xfrm>
            <a:off x="2446106" y="812980"/>
            <a:ext cx="3581632" cy="237673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5" name="Google Shape;15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0944" y="3681272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6" name="Google Shape;15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904" y="3581720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Google Shape;15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465576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15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476" y="3893387"/>
            <a:ext cx="1633999" cy="125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68" y="3202244"/>
            <a:ext cx="117458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13"/>
          <p:cNvSpPr txBox="1"/>
          <p:nvPr/>
        </p:nvSpPr>
        <p:spPr>
          <a:xfrm>
            <a:off x="2508649" y="825506"/>
            <a:ext cx="372832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gió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không có gì che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sóng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lúc nào cũng nghe.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1" name="Google Shape;1511;p13"/>
          <p:cNvSpPr/>
          <p:nvPr/>
        </p:nvSpPr>
        <p:spPr>
          <a:xfrm>
            <a:off x="1671016" y="726546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3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12" name="Google Shape;1512;p13"/>
          <p:cNvCxnSpPr/>
          <p:nvPr/>
        </p:nvCxnSpPr>
        <p:spPr>
          <a:xfrm flipH="1">
            <a:off x="3672465" y="93609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3" name="Google Shape;1513;p13"/>
          <p:cNvCxnSpPr/>
          <p:nvPr/>
        </p:nvCxnSpPr>
        <p:spPr>
          <a:xfrm flipH="1">
            <a:off x="5489390" y="93609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4" name="Google Shape;1514;p13"/>
          <p:cNvCxnSpPr/>
          <p:nvPr/>
        </p:nvCxnSpPr>
        <p:spPr>
          <a:xfrm flipH="1">
            <a:off x="5097504" y="1544149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5" name="Google Shape;1515;p13"/>
          <p:cNvCxnSpPr/>
          <p:nvPr/>
        </p:nvCxnSpPr>
        <p:spPr>
          <a:xfrm flipH="1">
            <a:off x="5289674" y="2606944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6" name="Google Shape;1516;p13"/>
          <p:cNvCxnSpPr/>
          <p:nvPr/>
        </p:nvCxnSpPr>
        <p:spPr>
          <a:xfrm flipH="1">
            <a:off x="5711960" y="2005883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7" name="Google Shape;1517;p13"/>
          <p:cNvCxnSpPr/>
          <p:nvPr/>
        </p:nvCxnSpPr>
        <p:spPr>
          <a:xfrm flipH="1">
            <a:off x="3672465" y="2005883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8" name="Google Shape;1518;p13"/>
          <p:cNvCxnSpPr/>
          <p:nvPr/>
        </p:nvCxnSpPr>
        <p:spPr>
          <a:xfrm flipH="1">
            <a:off x="5365782" y="2607727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4"/>
          <p:cNvSpPr/>
          <p:nvPr/>
        </p:nvSpPr>
        <p:spPr>
          <a:xfrm>
            <a:off x="851818" y="920186"/>
            <a:ext cx="3159407" cy="23125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4" name="Google Shape;15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0944" y="3681272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904" y="3581720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465576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7" name="Google Shape;15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476" y="3893387"/>
            <a:ext cx="1633999" cy="125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8" name="Google Shape;152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68" y="3202244"/>
            <a:ext cx="117458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9" name="Google Shape;1529;p14"/>
          <p:cNvSpPr txBox="1"/>
          <p:nvPr/>
        </p:nvSpPr>
        <p:spPr>
          <a:xfrm>
            <a:off x="824754" y="924391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 bảo: hàng rào biển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bố đấy, bố ơi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các chú bạn bố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đảo và giữ trời.</a:t>
            </a:r>
            <a:endParaRPr/>
          </a:p>
        </p:txBody>
      </p:sp>
      <p:sp>
        <p:nvSpPr>
          <p:cNvPr id="1530" name="Google Shape;1530;p14"/>
          <p:cNvSpPr/>
          <p:nvPr/>
        </p:nvSpPr>
        <p:spPr>
          <a:xfrm>
            <a:off x="39794" y="96064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31" name="Google Shape;1531;p14"/>
          <p:cNvCxnSpPr/>
          <p:nvPr/>
        </p:nvCxnSpPr>
        <p:spPr>
          <a:xfrm flipH="1">
            <a:off x="1776854" y="1028371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2" name="Google Shape;1532;p14"/>
          <p:cNvCxnSpPr/>
          <p:nvPr/>
        </p:nvCxnSpPr>
        <p:spPr>
          <a:xfrm flipH="1">
            <a:off x="2182411" y="1621353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3" name="Google Shape;1533;p14"/>
          <p:cNvCxnSpPr/>
          <p:nvPr/>
        </p:nvCxnSpPr>
        <p:spPr>
          <a:xfrm flipH="1">
            <a:off x="3269187" y="2715070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4" name="Google Shape;1534;p14"/>
          <p:cNvCxnSpPr/>
          <p:nvPr/>
        </p:nvCxnSpPr>
        <p:spPr>
          <a:xfrm flipH="1">
            <a:off x="3579922" y="1046515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5" name="Google Shape;1535;p14"/>
          <p:cNvCxnSpPr/>
          <p:nvPr/>
        </p:nvCxnSpPr>
        <p:spPr>
          <a:xfrm flipH="1">
            <a:off x="2849977" y="158737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6" name="Google Shape;1536;p14"/>
          <p:cNvCxnSpPr/>
          <p:nvPr/>
        </p:nvCxnSpPr>
        <p:spPr>
          <a:xfrm flipH="1">
            <a:off x="3472863" y="2109024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7" name="Google Shape;1537;p14"/>
          <p:cNvCxnSpPr/>
          <p:nvPr/>
        </p:nvCxnSpPr>
        <p:spPr>
          <a:xfrm flipH="1">
            <a:off x="3320647" y="2727728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8" name="Google Shape;1538;p14"/>
          <p:cNvSpPr/>
          <p:nvPr/>
        </p:nvSpPr>
        <p:spPr>
          <a:xfrm>
            <a:off x="1878547" y="993400"/>
            <a:ext cx="1123646" cy="52714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14"/>
          <p:cNvSpPr/>
          <p:nvPr/>
        </p:nvSpPr>
        <p:spPr>
          <a:xfrm>
            <a:off x="4821390" y="475012"/>
            <a:ext cx="4215741" cy="3829525"/>
          </a:xfrm>
          <a:prstGeom prst="wedgeRoundRectCallout">
            <a:avLst>
              <a:gd name="adj1" fmla="val -89262"/>
              <a:gd name="adj2" fmla="val -20314"/>
              <a:gd name="adj3" fmla="val 16667"/>
            </a:avLst>
          </a:prstGeom>
          <a:solidFill>
            <a:srgbClr val="FDE9D8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0" name="Google Shape;1540;p14" descr="Hàng rào kiểu mới | Vật liệu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4260" y="1933186"/>
            <a:ext cx="38100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p14"/>
          <p:cNvSpPr/>
          <p:nvPr/>
        </p:nvSpPr>
        <p:spPr>
          <a:xfrm rot="7777701">
            <a:off x="6522003" y="2670666"/>
            <a:ext cx="893979" cy="3499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14"/>
          <p:cNvSpPr/>
          <p:nvPr/>
        </p:nvSpPr>
        <p:spPr>
          <a:xfrm>
            <a:off x="5046847" y="660307"/>
            <a:ext cx="39190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hàng rào: một dạng cấu trúc được xây dựng bao quanh, che chắn, bảo vệ một khu vực.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822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822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822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5"/>
          <p:cNvSpPr txBox="1">
            <a:spLocks noGrp="1"/>
          </p:cNvSpPr>
          <p:nvPr>
            <p:ph type="title" idx="4294967295"/>
          </p:nvPr>
        </p:nvSpPr>
        <p:spPr>
          <a:xfrm>
            <a:off x="1003962" y="202046"/>
            <a:ext cx="7699375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002060"/>
                </a:solidFill>
              </a:rPr>
              <a:t>LUYỆN ĐỌC NHÓM</a:t>
            </a:r>
            <a:endParaRPr sz="3600" b="1">
              <a:solidFill>
                <a:srgbClr val="002060"/>
              </a:solidFill>
            </a:endParaRPr>
          </a:p>
        </p:txBody>
      </p:sp>
      <p:pic>
        <p:nvPicPr>
          <p:cNvPr id="1548" name="Google Shape;15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631" y="787646"/>
            <a:ext cx="3986418" cy="3159239"/>
          </a:xfrm>
          <a:prstGeom prst="rect">
            <a:avLst/>
          </a:prstGeom>
          <a:noFill/>
          <a:ln>
            <a:noFill/>
          </a:ln>
        </p:spPr>
      </p:pic>
      <p:sp>
        <p:nvSpPr>
          <p:cNvPr id="1549" name="Google Shape;1549;p15"/>
          <p:cNvSpPr txBox="1"/>
          <p:nvPr/>
        </p:nvSpPr>
        <p:spPr>
          <a:xfrm>
            <a:off x="421090" y="1441282"/>
            <a:ext cx="3595529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</a:t>
            </a:r>
            <a:endParaRPr sz="32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Phân công đọc theo đoạn</a:t>
            </a:r>
            <a:endParaRPr sz="2400" b="0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Tất cả thành viên đều đọc</a:t>
            </a:r>
            <a:endParaRPr sz="2400" b="0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Sửa lỗi cho bạn nếu bạn đọc chưa đúng.</a:t>
            </a:r>
            <a:endParaRPr sz="2400" b="0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50" name="Google Shape;1550;p15"/>
          <p:cNvGrpSpPr/>
          <p:nvPr/>
        </p:nvGrpSpPr>
        <p:grpSpPr>
          <a:xfrm>
            <a:off x="2866877" y="3946870"/>
            <a:ext cx="2165556" cy="1070264"/>
            <a:chOff x="9030183" y="5886213"/>
            <a:chExt cx="2650029" cy="1353895"/>
          </a:xfrm>
        </p:grpSpPr>
        <p:sp>
          <p:nvSpPr>
            <p:cNvPr id="1551" name="Google Shape;1551;p15"/>
            <p:cNvSpPr/>
            <p:nvPr/>
          </p:nvSpPr>
          <p:spPr>
            <a:xfrm>
              <a:off x="9069733" y="5886213"/>
              <a:ext cx="2610479" cy="1353895"/>
            </a:xfrm>
            <a:prstGeom prst="wedgeEllipseCallout">
              <a:avLst>
                <a:gd name="adj1" fmla="val 57186"/>
                <a:gd name="adj2" fmla="val -38793"/>
              </a:avLst>
            </a:prstGeom>
            <a:solidFill>
              <a:srgbClr val="B2A0C7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5"/>
            <p:cNvSpPr txBox="1"/>
            <p:nvPr/>
          </p:nvSpPr>
          <p:spPr>
            <a:xfrm>
              <a:off x="9030183" y="6214347"/>
              <a:ext cx="2610478" cy="739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Chúng ta </a:t>
              </a:r>
              <a:r>
                <a:rPr lang="en-US" sz="16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đọc nối tiếp</a:t>
              </a: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đoạn. Tớ đọc khổ 1.</a:t>
              </a:r>
              <a:endParaRPr/>
            </a:p>
          </p:txBody>
        </p:sp>
      </p:grpSp>
      <p:grpSp>
        <p:nvGrpSpPr>
          <p:cNvPr id="1553" name="Google Shape;1553;p15"/>
          <p:cNvGrpSpPr/>
          <p:nvPr/>
        </p:nvGrpSpPr>
        <p:grpSpPr>
          <a:xfrm>
            <a:off x="5619940" y="1743316"/>
            <a:ext cx="2066087" cy="580348"/>
            <a:chOff x="9004929" y="5090876"/>
            <a:chExt cx="2754783" cy="773797"/>
          </a:xfrm>
        </p:grpSpPr>
        <p:sp>
          <p:nvSpPr>
            <p:cNvPr id="1554" name="Google Shape;1554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20204"/>
                <a:gd name="adj2" fmla="val 134076"/>
              </a:avLst>
            </a:prstGeom>
            <a:solidFill>
              <a:srgbClr val="C2D59B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5"/>
            <p:cNvSpPr txBox="1"/>
            <p:nvPr/>
          </p:nvSpPr>
          <p:spPr>
            <a:xfrm>
              <a:off x="9149233" y="5214533"/>
              <a:ext cx="2610479" cy="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</a:t>
              </a:r>
              <a:r>
                <a:rPr lang="en-US" sz="16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khổ 3</a:t>
              </a: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56" name="Google Shape;1556;p15"/>
          <p:cNvGrpSpPr/>
          <p:nvPr/>
        </p:nvGrpSpPr>
        <p:grpSpPr>
          <a:xfrm>
            <a:off x="4082870" y="2182144"/>
            <a:ext cx="2066087" cy="580348"/>
            <a:chOff x="9004929" y="5090876"/>
            <a:chExt cx="2754783" cy="773797"/>
          </a:xfrm>
        </p:grpSpPr>
        <p:sp>
          <p:nvSpPr>
            <p:cNvPr id="1557" name="Google Shape;1557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48559"/>
                <a:gd name="adj2" fmla="val 112476"/>
              </a:avLst>
            </a:prstGeom>
            <a:solidFill>
              <a:srgbClr val="92CCDC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15"/>
            <p:cNvSpPr txBox="1"/>
            <p:nvPr/>
          </p:nvSpPr>
          <p:spPr>
            <a:xfrm>
              <a:off x="9004929" y="5246001"/>
              <a:ext cx="2610479" cy="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</a:t>
              </a:r>
              <a:r>
                <a:rPr lang="en-US" sz="16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khổ 2</a:t>
              </a: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/>
            </a:p>
          </p:txBody>
        </p:sp>
      </p:grpSp>
      <p:grpSp>
        <p:nvGrpSpPr>
          <p:cNvPr id="1559" name="Google Shape;1559;p15"/>
          <p:cNvGrpSpPr/>
          <p:nvPr/>
        </p:nvGrpSpPr>
        <p:grpSpPr>
          <a:xfrm>
            <a:off x="7127879" y="2193043"/>
            <a:ext cx="2066087" cy="580348"/>
            <a:chOff x="9004929" y="5090876"/>
            <a:chExt cx="2754783" cy="773797"/>
          </a:xfrm>
        </p:grpSpPr>
        <p:sp>
          <p:nvSpPr>
            <p:cNvPr id="1560" name="Google Shape;1560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solidFill>
              <a:schemeClr val="accent6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15"/>
            <p:cNvSpPr txBox="1"/>
            <p:nvPr/>
          </p:nvSpPr>
          <p:spPr>
            <a:xfrm>
              <a:off x="9149233" y="5214533"/>
              <a:ext cx="2610479" cy="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</a:t>
              </a:r>
              <a:r>
                <a:rPr lang="en-US" sz="16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khổ 4</a:t>
              </a: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562" name="Google Shape;1562;p15" descr="Giải GDCD 9: Dân chủ và kỷ luậ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8072" y="2914294"/>
            <a:ext cx="4167061" cy="21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0">
              <a:srgbClr val="FACB79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6"/>
          <p:cNvSpPr/>
          <p:nvPr/>
        </p:nvSpPr>
        <p:spPr>
          <a:xfrm>
            <a:off x="301359" y="1"/>
            <a:ext cx="8603673" cy="51434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16"/>
          <p:cNvSpPr/>
          <p:nvPr/>
        </p:nvSpPr>
        <p:spPr>
          <a:xfrm>
            <a:off x="6731628" y="10710"/>
            <a:ext cx="2363409" cy="554318"/>
          </a:xfrm>
          <a:prstGeom prst="roundRect">
            <a:avLst>
              <a:gd name="adj" fmla="val 16667"/>
            </a:avLst>
          </a:prstGeom>
          <a:solidFill>
            <a:srgbClr val="C9FF2D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toàn bài</a:t>
            </a: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9" name="Google Shape;1569;p16"/>
          <p:cNvSpPr txBox="1"/>
          <p:nvPr/>
        </p:nvSpPr>
        <p:spPr>
          <a:xfrm>
            <a:off x="5178495" y="749539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gió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không có gì che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sóng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lúc nào cũng nghe.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0" name="Google Shape;1570;p16"/>
          <p:cNvSpPr txBox="1"/>
          <p:nvPr/>
        </p:nvSpPr>
        <p:spPr>
          <a:xfrm>
            <a:off x="1178384" y="47230"/>
            <a:ext cx="618071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 GỬI BỐ NGOÀI ĐẢO</a:t>
            </a:r>
            <a:endParaRPr/>
          </a:p>
        </p:txBody>
      </p:sp>
      <p:sp>
        <p:nvSpPr>
          <p:cNvPr id="1571" name="Google Shape;1571;p16"/>
          <p:cNvSpPr txBox="1"/>
          <p:nvPr/>
        </p:nvSpPr>
        <p:spPr>
          <a:xfrm>
            <a:off x="1841366" y="700950"/>
            <a:ext cx="35196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 giờ sắp Tết rồi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bố (…)</a:t>
            </a:r>
            <a:endParaRPr/>
          </a:p>
        </p:txBody>
      </p:sp>
      <p:sp>
        <p:nvSpPr>
          <p:cNvPr id="1572" name="Google Shape;1572;p16"/>
          <p:cNvSpPr txBox="1"/>
          <p:nvPr/>
        </p:nvSpPr>
        <p:spPr>
          <a:xfrm>
            <a:off x="1840907" y="1691384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3" name="Google Shape;1573;p16"/>
          <p:cNvSpPr txBox="1"/>
          <p:nvPr/>
        </p:nvSpPr>
        <p:spPr>
          <a:xfrm>
            <a:off x="1812904" y="3447257"/>
            <a:ext cx="3519653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 hoa lại sợ héo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ra đảo xa xôi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vậy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 bố bằng lòng thôi.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4" name="Google Shape;1574;p16"/>
          <p:cNvSpPr txBox="1"/>
          <p:nvPr/>
        </p:nvSpPr>
        <p:spPr>
          <a:xfrm>
            <a:off x="5161309" y="2673829"/>
            <a:ext cx="3519653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 bảo: hàng rào biển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bố đấy, bố ơi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các chú bạn bố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đảo và giữ trời.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(Xuân Quỳnh)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5" name="Google Shape;1575;p16"/>
          <p:cNvSpPr/>
          <p:nvPr/>
        </p:nvSpPr>
        <p:spPr>
          <a:xfrm>
            <a:off x="1868624" y="810560"/>
            <a:ext cx="2369327" cy="2543655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16"/>
          <p:cNvSpPr/>
          <p:nvPr/>
        </p:nvSpPr>
        <p:spPr>
          <a:xfrm>
            <a:off x="1877724" y="3555880"/>
            <a:ext cx="2349907" cy="1551994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16"/>
          <p:cNvSpPr/>
          <p:nvPr/>
        </p:nvSpPr>
        <p:spPr>
          <a:xfrm>
            <a:off x="5213987" y="811537"/>
            <a:ext cx="2635592" cy="1653110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16"/>
          <p:cNvSpPr/>
          <p:nvPr/>
        </p:nvSpPr>
        <p:spPr>
          <a:xfrm>
            <a:off x="5188365" y="2752750"/>
            <a:ext cx="2661214" cy="1664873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16"/>
          <p:cNvSpPr/>
          <p:nvPr/>
        </p:nvSpPr>
        <p:spPr>
          <a:xfrm>
            <a:off x="106953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006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0" name="Google Shape;1580;p16"/>
          <p:cNvSpPr/>
          <p:nvPr/>
        </p:nvSpPr>
        <p:spPr>
          <a:xfrm>
            <a:off x="105764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1" name="Google Shape;1581;p16"/>
          <p:cNvSpPr/>
          <p:nvPr/>
        </p:nvSpPr>
        <p:spPr>
          <a:xfrm>
            <a:off x="443888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3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2" name="Google Shape;1582;p16"/>
          <p:cNvSpPr/>
          <p:nvPr/>
        </p:nvSpPr>
        <p:spPr>
          <a:xfrm>
            <a:off x="437635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" name="Google Shape;1587;p17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588" name="Google Shape;1588;p1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90" name="Google Shape;15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019" y="1007465"/>
            <a:ext cx="5950436" cy="2607591"/>
          </a:xfrm>
          <a:prstGeom prst="rect">
            <a:avLst/>
          </a:prstGeom>
          <a:noFill/>
          <a:ln>
            <a:noFill/>
          </a:ln>
        </p:spPr>
      </p:pic>
      <p:sp>
        <p:nvSpPr>
          <p:cNvPr id="1591" name="Google Shape;1591;p17"/>
          <p:cNvSpPr txBox="1"/>
          <p:nvPr/>
        </p:nvSpPr>
        <p:spPr>
          <a:xfrm>
            <a:off x="1445368" y="18724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 LỜI CÂU HỎI</a:t>
            </a:r>
            <a:endParaRPr/>
          </a:p>
        </p:txBody>
      </p:sp>
      <p:pic>
        <p:nvPicPr>
          <p:cNvPr id="1592" name="Google Shape;159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8"/>
          <p:cNvSpPr/>
          <p:nvPr/>
        </p:nvSpPr>
        <p:spPr>
          <a:xfrm>
            <a:off x="914025" y="1061241"/>
            <a:ext cx="3384843" cy="357013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9" name="Google Shape;15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" y="3666856"/>
            <a:ext cx="2208065" cy="147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0" name="Google Shape;16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7245" y="2044848"/>
            <a:ext cx="2866756" cy="3198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1" name="Google Shape;1601;p18"/>
          <p:cNvSpPr txBox="1"/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nhỏ viết thư cho bố vào dịp nào?</a:t>
            </a:r>
            <a:endParaRPr sz="2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02" name="Google Shape;1602;p18"/>
          <p:cNvCxnSpPr/>
          <p:nvPr/>
        </p:nvCxnSpPr>
        <p:spPr>
          <a:xfrm>
            <a:off x="4922341" y="605645"/>
            <a:ext cx="120532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3" name="Google Shape;1603;p18"/>
          <p:cNvSpPr txBox="1"/>
          <p:nvPr/>
        </p:nvSpPr>
        <p:spPr>
          <a:xfrm>
            <a:off x="886776" y="941514"/>
            <a:ext cx="35196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 giờ sắp Tết rồi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bố (…)</a:t>
            </a:r>
            <a:endParaRPr/>
          </a:p>
        </p:txBody>
      </p:sp>
      <p:sp>
        <p:nvSpPr>
          <p:cNvPr id="1604" name="Google Shape;1604;p18"/>
          <p:cNvSpPr txBox="1"/>
          <p:nvPr/>
        </p:nvSpPr>
        <p:spPr>
          <a:xfrm>
            <a:off x="886317" y="2286440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5" name="Google Shape;1605;p18"/>
          <p:cNvSpPr/>
          <p:nvPr/>
        </p:nvSpPr>
        <p:spPr>
          <a:xfrm>
            <a:off x="114935" y="95164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6" name="Google Shape;1606;p18"/>
          <p:cNvSpPr/>
          <p:nvPr/>
        </p:nvSpPr>
        <p:spPr>
          <a:xfrm>
            <a:off x="4922341" y="1120616"/>
            <a:ext cx="3164756" cy="649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thầm khổ thơ 1</a:t>
            </a:r>
            <a:endParaRPr/>
          </a:p>
        </p:txBody>
      </p:sp>
      <p:sp>
        <p:nvSpPr>
          <p:cNvPr id="1607" name="Google Shape;1607;p18"/>
          <p:cNvSpPr/>
          <p:nvPr/>
        </p:nvSpPr>
        <p:spPr>
          <a:xfrm>
            <a:off x="6277245" y="1824442"/>
            <a:ext cx="227474" cy="4408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18"/>
          <p:cNvSpPr/>
          <p:nvPr/>
        </p:nvSpPr>
        <p:spPr>
          <a:xfrm>
            <a:off x="4579265" y="2303884"/>
            <a:ext cx="4042229" cy="11162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nhỏ viết thư cho bố vào dịp gần Tết.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/>
          <p:nvPr/>
        </p:nvSpPr>
        <p:spPr>
          <a:xfrm>
            <a:off x="709496" y="1046170"/>
            <a:ext cx="3043107" cy="22705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4" name="Google Shape;16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" y="3666856"/>
            <a:ext cx="2208065" cy="147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7245" y="2044848"/>
            <a:ext cx="2866756" cy="3198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16" name="Google Shape;1616;p19"/>
          <p:cNvSpPr txBox="1"/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bạn nhỏ đang làm công việc gì ở đảo?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7" name="Google Shape;1617;p19"/>
          <p:cNvCxnSpPr/>
          <p:nvPr/>
        </p:nvCxnSpPr>
        <p:spPr>
          <a:xfrm>
            <a:off x="2476024" y="593773"/>
            <a:ext cx="412434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8" name="Google Shape;1618;p19"/>
          <p:cNvSpPr/>
          <p:nvPr/>
        </p:nvSpPr>
        <p:spPr>
          <a:xfrm>
            <a:off x="4922341" y="954366"/>
            <a:ext cx="3164756" cy="649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thầm khổ thơ 4</a:t>
            </a:r>
            <a:endParaRPr/>
          </a:p>
        </p:txBody>
      </p:sp>
      <p:sp>
        <p:nvSpPr>
          <p:cNvPr id="1619" name="Google Shape;1619;p19"/>
          <p:cNvSpPr/>
          <p:nvPr/>
        </p:nvSpPr>
        <p:spPr>
          <a:xfrm>
            <a:off x="6277245" y="1604274"/>
            <a:ext cx="227474" cy="4408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19"/>
          <p:cNvSpPr/>
          <p:nvPr/>
        </p:nvSpPr>
        <p:spPr>
          <a:xfrm>
            <a:off x="4369873" y="2045085"/>
            <a:ext cx="4358491" cy="11162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bạn nhỏ đang làm công việc giữ đảo và giữ trời.</a:t>
            </a:r>
            <a:endParaRPr/>
          </a:p>
        </p:txBody>
      </p:sp>
      <p:sp>
        <p:nvSpPr>
          <p:cNvPr id="1621" name="Google Shape;1621;p19"/>
          <p:cNvSpPr txBox="1"/>
          <p:nvPr/>
        </p:nvSpPr>
        <p:spPr>
          <a:xfrm>
            <a:off x="851995" y="984118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 bảo: hàng rào biển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bố đấy, bố ơi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các chú bạn bố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đảo và giữ trời.</a:t>
            </a:r>
            <a:endParaRPr/>
          </a:p>
        </p:txBody>
      </p:sp>
      <p:sp>
        <p:nvSpPr>
          <p:cNvPr id="1622" name="Google Shape;1622;p19"/>
          <p:cNvSpPr/>
          <p:nvPr/>
        </p:nvSpPr>
        <p:spPr>
          <a:xfrm>
            <a:off x="9" y="993502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3" name="Google Shape;1623;p19" descr="Chọn Lọc 99+ hình ảnh chú bộ đội đứng gác nghiêm trang nhấ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0981" y="3259711"/>
            <a:ext cx="2545524" cy="179861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24" name="Google Shape;1624;p19"/>
          <p:cNvPicPr preferRelativeResize="0"/>
          <p:nvPr/>
        </p:nvPicPr>
        <p:blipFill rotWithShape="1">
          <a:blip r:embed="rId6">
            <a:alphaModFix/>
          </a:blip>
          <a:srcRect l="47741"/>
          <a:stretch/>
        </p:blipFill>
        <p:spPr>
          <a:xfrm>
            <a:off x="3752596" y="3259711"/>
            <a:ext cx="2406649" cy="178299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20"/>
          <p:cNvSpPr/>
          <p:nvPr/>
        </p:nvSpPr>
        <p:spPr>
          <a:xfrm>
            <a:off x="5686511" y="137660"/>
            <a:ext cx="3089354" cy="22869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0" name="Google Shape;163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" y="3666856"/>
            <a:ext cx="2208065" cy="1476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31" name="Google Shape;1631;p20"/>
          <p:cNvSpPr txBox="1"/>
          <p:nvPr/>
        </p:nvSpPr>
        <p:spPr>
          <a:xfrm>
            <a:off x="174171" y="29037"/>
            <a:ext cx="4748170" cy="695367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Bạn nhỏ đã gửi gì cho bố?</a:t>
            </a:r>
            <a:endParaRPr/>
          </a:p>
        </p:txBody>
      </p:sp>
      <p:sp>
        <p:nvSpPr>
          <p:cNvPr id="1632" name="Google Shape;1632;p20"/>
          <p:cNvSpPr/>
          <p:nvPr/>
        </p:nvSpPr>
        <p:spPr>
          <a:xfrm>
            <a:off x="1372117" y="1281125"/>
            <a:ext cx="3164756" cy="649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thầm khổ thơ 2</a:t>
            </a:r>
            <a:endParaRPr/>
          </a:p>
        </p:txBody>
      </p:sp>
      <p:sp>
        <p:nvSpPr>
          <p:cNvPr id="1633" name="Google Shape;1633;p20"/>
          <p:cNvSpPr/>
          <p:nvPr/>
        </p:nvSpPr>
        <p:spPr>
          <a:xfrm>
            <a:off x="2840758" y="2030721"/>
            <a:ext cx="227474" cy="4408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167252" y="2576946"/>
            <a:ext cx="8739242" cy="243444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5" name="Google Shape;1635;p20"/>
          <p:cNvSpPr txBox="1"/>
          <p:nvPr/>
        </p:nvSpPr>
        <p:spPr>
          <a:xfrm>
            <a:off x="5621689" y="29028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 hoa lại sợ héo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ra đảo xa xôi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vậy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 bố bằng lòng thôi.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4866436" y="40912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7" name="Google Shape;1637;p20" descr="Bánh chưng: Hình ảnh, vector và ảnh có sẵn | Shutterstock"/>
          <p:cNvPicPr preferRelativeResize="0"/>
          <p:nvPr/>
        </p:nvPicPr>
        <p:blipFill rotWithShape="1">
          <a:blip r:embed="rId4">
            <a:alphaModFix/>
          </a:blip>
          <a:srcRect b="9337"/>
          <a:stretch/>
        </p:blipFill>
        <p:spPr>
          <a:xfrm>
            <a:off x="476014" y="2471532"/>
            <a:ext cx="2592227" cy="211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20" descr="Vẽ bó hoa đẹp thế nào nhanh chóng đơn giản và đẹp nhất?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4039" y="2471533"/>
            <a:ext cx="2122472" cy="211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20" descr="Nhân dịp năm mới bạn Linh đã viết thư cho ông bà của mình để thăm"/>
          <p:cNvPicPr preferRelativeResize="0"/>
          <p:nvPr/>
        </p:nvPicPr>
        <p:blipFill rotWithShape="1">
          <a:blip r:embed="rId6">
            <a:alphaModFix/>
          </a:blip>
          <a:srcRect l="15553" t="13871" r="25101" b="9547"/>
          <a:stretch/>
        </p:blipFill>
        <p:spPr>
          <a:xfrm rot="787817">
            <a:off x="6954508" y="2572360"/>
            <a:ext cx="1436415" cy="18562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0" name="Google Shape;1640;p20"/>
          <p:cNvCxnSpPr/>
          <p:nvPr/>
        </p:nvCxnSpPr>
        <p:spPr>
          <a:xfrm>
            <a:off x="1919707" y="593773"/>
            <a:ext cx="224853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1" name="Google Shape;1641;p20"/>
          <p:cNvSpPr/>
          <p:nvPr/>
        </p:nvSpPr>
        <p:spPr>
          <a:xfrm>
            <a:off x="738774" y="4511170"/>
            <a:ext cx="19143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bánh chưng</a:t>
            </a:r>
            <a:endParaRPr/>
          </a:p>
        </p:txBody>
      </p:sp>
      <p:sp>
        <p:nvSpPr>
          <p:cNvPr id="1642" name="Google Shape;1642;p20"/>
          <p:cNvSpPr/>
          <p:nvPr/>
        </p:nvSpPr>
        <p:spPr>
          <a:xfrm>
            <a:off x="4199207" y="4503211"/>
            <a:ext cx="9364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hoa</a:t>
            </a:r>
            <a:endParaRPr/>
          </a:p>
        </p:txBody>
      </p:sp>
      <p:sp>
        <p:nvSpPr>
          <p:cNvPr id="1643" name="Google Shape;1643;p20"/>
          <p:cNvSpPr/>
          <p:nvPr/>
        </p:nvSpPr>
        <p:spPr>
          <a:xfrm>
            <a:off x="7232530" y="4503778"/>
            <a:ext cx="8803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thư</a:t>
            </a:r>
            <a:endParaRPr/>
          </a:p>
        </p:txBody>
      </p:sp>
      <p:sp>
        <p:nvSpPr>
          <p:cNvPr id="1644" name="Google Shape;1644;p20"/>
          <p:cNvSpPr/>
          <p:nvPr/>
        </p:nvSpPr>
        <p:spPr>
          <a:xfrm>
            <a:off x="7232524" y="4587619"/>
            <a:ext cx="365259" cy="37724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5" name="Google Shape;164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6040" y="826670"/>
            <a:ext cx="5116907" cy="17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2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323" name="Google Shape;1323;p2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25" name="Google Shape;132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032" y="707903"/>
            <a:ext cx="4990605" cy="2607591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2"/>
          <p:cNvSpPr/>
          <p:nvPr/>
        </p:nvSpPr>
        <p:spPr>
          <a:xfrm>
            <a:off x="870382" y="2093171"/>
            <a:ext cx="6311905" cy="11703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KHỞI ĐỘNG</a:t>
            </a:r>
          </a:p>
        </p:txBody>
      </p:sp>
      <p:pic>
        <p:nvPicPr>
          <p:cNvPr id="1327" name="Google Shape;132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21"/>
          <p:cNvSpPr/>
          <p:nvPr/>
        </p:nvSpPr>
        <p:spPr>
          <a:xfrm>
            <a:off x="5792152" y="827281"/>
            <a:ext cx="3043107" cy="188872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1" name="Google Shape;16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5944" y="3666856"/>
            <a:ext cx="2208065" cy="1476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52" name="Google Shape;1652;p21"/>
          <p:cNvSpPr txBox="1"/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em khổ thơ cuối muốn nói điều gì?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3" name="Google Shape;1653;p21"/>
          <p:cNvCxnSpPr/>
          <p:nvPr/>
        </p:nvCxnSpPr>
        <p:spPr>
          <a:xfrm>
            <a:off x="1983188" y="593773"/>
            <a:ext cx="461719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4" name="Google Shape;1654;p21"/>
          <p:cNvSpPr/>
          <p:nvPr/>
        </p:nvSpPr>
        <p:spPr>
          <a:xfrm>
            <a:off x="1789754" y="1545761"/>
            <a:ext cx="3164756" cy="649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thầm khổ thơ 4</a:t>
            </a:r>
            <a:endParaRPr/>
          </a:p>
        </p:txBody>
      </p:sp>
      <p:sp>
        <p:nvSpPr>
          <p:cNvPr id="1655" name="Google Shape;1655;p21"/>
          <p:cNvSpPr/>
          <p:nvPr/>
        </p:nvSpPr>
        <p:spPr>
          <a:xfrm>
            <a:off x="3245630" y="2275193"/>
            <a:ext cx="227474" cy="4408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21"/>
          <p:cNvSpPr/>
          <p:nvPr/>
        </p:nvSpPr>
        <p:spPr>
          <a:xfrm>
            <a:off x="81615" y="2780698"/>
            <a:ext cx="8212832" cy="200505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7" name="Google Shape;1657;p21"/>
          <p:cNvSpPr txBox="1"/>
          <p:nvPr/>
        </p:nvSpPr>
        <p:spPr>
          <a:xfrm>
            <a:off x="5921254" y="832348"/>
            <a:ext cx="3519653" cy="193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 bảo: hàng rào biển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bố đấy, bố ơi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các chú bạn bố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đảo và giữ trời.</a:t>
            </a:r>
            <a:endParaRPr/>
          </a:p>
        </p:txBody>
      </p:sp>
      <p:sp>
        <p:nvSpPr>
          <p:cNvPr id="1658" name="Google Shape;1658;p21"/>
          <p:cNvSpPr/>
          <p:nvPr/>
        </p:nvSpPr>
        <p:spPr>
          <a:xfrm>
            <a:off x="4954519" y="764265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0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9" name="Google Shape;1659;p21"/>
          <p:cNvSpPr txBox="1"/>
          <p:nvPr/>
        </p:nvSpPr>
        <p:spPr>
          <a:xfrm>
            <a:off x="333619" y="2906064"/>
            <a:ext cx="734746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và các chú bảo vệ vùng biển, vùng trời quê hương.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 Bố và các chú xây hàng rào ở đảo.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 Bố và các chú là hàng rào chắn sóng, chắn gió.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0" name="Google Shape;1660;p21"/>
          <p:cNvSpPr/>
          <p:nvPr/>
        </p:nvSpPr>
        <p:spPr>
          <a:xfrm>
            <a:off x="333613" y="3091328"/>
            <a:ext cx="365259" cy="37724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1" name="Google Shape;1661;p21" descr="Thi 'Biển, đảo Tổ quốc và chiến sỹ Hải quân' được ra thăm Trường 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2592" y="593773"/>
            <a:ext cx="3646704" cy="273136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6" name="Google Shape;1666;p22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667" name="Google Shape;1667;p22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2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69" name="Google Shape;16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019" y="1007465"/>
            <a:ext cx="5950436" cy="2607591"/>
          </a:xfrm>
          <a:prstGeom prst="rect">
            <a:avLst/>
          </a:prstGeom>
          <a:noFill/>
          <a:ln>
            <a:noFill/>
          </a:ln>
        </p:spPr>
      </p:pic>
      <p:sp>
        <p:nvSpPr>
          <p:cNvPr id="1670" name="Google Shape;1670;p22"/>
          <p:cNvSpPr txBox="1"/>
          <p:nvPr/>
        </p:nvSpPr>
        <p:spPr>
          <a:xfrm>
            <a:off x="1326625" y="15399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ĐỌC LẠI</a:t>
            </a:r>
            <a:endParaRPr/>
          </a:p>
        </p:txBody>
      </p:sp>
      <p:pic>
        <p:nvPicPr>
          <p:cNvPr id="1671" name="Google Shape;167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2" name="Google Shape;167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0">
              <a:srgbClr val="FACB79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23"/>
          <p:cNvSpPr/>
          <p:nvPr/>
        </p:nvSpPr>
        <p:spPr>
          <a:xfrm>
            <a:off x="83127" y="1"/>
            <a:ext cx="8988155" cy="51434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23"/>
          <p:cNvSpPr txBox="1"/>
          <p:nvPr/>
        </p:nvSpPr>
        <p:spPr>
          <a:xfrm>
            <a:off x="5344745" y="749539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gió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không có gì che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sóng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lúc nào cũng nghe.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9" name="Google Shape;1679;p23"/>
          <p:cNvSpPr txBox="1"/>
          <p:nvPr/>
        </p:nvSpPr>
        <p:spPr>
          <a:xfrm>
            <a:off x="1344634" y="47230"/>
            <a:ext cx="618071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 GỬI BỐ NGOÀI ĐẢO</a:t>
            </a:r>
            <a:endParaRPr/>
          </a:p>
        </p:txBody>
      </p:sp>
      <p:sp>
        <p:nvSpPr>
          <p:cNvPr id="1680" name="Google Shape;1680;p23"/>
          <p:cNvSpPr txBox="1"/>
          <p:nvPr/>
        </p:nvSpPr>
        <p:spPr>
          <a:xfrm>
            <a:off x="2007616" y="700950"/>
            <a:ext cx="35196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 giờ sắp Tết rồi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bố (…)</a:t>
            </a:r>
            <a:endParaRPr/>
          </a:p>
        </p:txBody>
      </p:sp>
      <p:sp>
        <p:nvSpPr>
          <p:cNvPr id="1681" name="Google Shape;1681;p23"/>
          <p:cNvSpPr txBox="1"/>
          <p:nvPr/>
        </p:nvSpPr>
        <p:spPr>
          <a:xfrm>
            <a:off x="2007157" y="1691384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2" name="Google Shape;1682;p23"/>
          <p:cNvSpPr txBox="1"/>
          <p:nvPr/>
        </p:nvSpPr>
        <p:spPr>
          <a:xfrm>
            <a:off x="1979154" y="3447257"/>
            <a:ext cx="3519653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 hoa lại sợ héo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ra đảo xa xôi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vậy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 bố bằng lòng thôi.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3" name="Google Shape;1683;p23"/>
          <p:cNvSpPr txBox="1"/>
          <p:nvPr/>
        </p:nvSpPr>
        <p:spPr>
          <a:xfrm>
            <a:off x="5327559" y="2673829"/>
            <a:ext cx="3519653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 bảo: hàng rào biển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bố đấy, bố ơi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các chú bạn bố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đảo và giữ trời.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(Xuân Quỳnh)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4" name="Google Shape;1684;p23"/>
          <p:cNvSpPr/>
          <p:nvPr/>
        </p:nvSpPr>
        <p:spPr>
          <a:xfrm>
            <a:off x="2034874" y="810560"/>
            <a:ext cx="2369327" cy="2543655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23"/>
          <p:cNvSpPr/>
          <p:nvPr/>
        </p:nvSpPr>
        <p:spPr>
          <a:xfrm>
            <a:off x="2043974" y="3555880"/>
            <a:ext cx="2349907" cy="1551994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23"/>
          <p:cNvSpPr/>
          <p:nvPr/>
        </p:nvSpPr>
        <p:spPr>
          <a:xfrm>
            <a:off x="5380237" y="811537"/>
            <a:ext cx="2635592" cy="1653110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23"/>
          <p:cNvSpPr/>
          <p:nvPr/>
        </p:nvSpPr>
        <p:spPr>
          <a:xfrm>
            <a:off x="5354615" y="2752750"/>
            <a:ext cx="2661214" cy="1664873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23"/>
          <p:cNvSpPr/>
          <p:nvPr/>
        </p:nvSpPr>
        <p:spPr>
          <a:xfrm>
            <a:off x="123578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006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9" name="Google Shape;1689;p23"/>
          <p:cNvSpPr/>
          <p:nvPr/>
        </p:nvSpPr>
        <p:spPr>
          <a:xfrm>
            <a:off x="122389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0" name="Google Shape;1690;p23"/>
          <p:cNvSpPr/>
          <p:nvPr/>
        </p:nvSpPr>
        <p:spPr>
          <a:xfrm>
            <a:off x="460513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3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1" name="Google Shape;1691;p23"/>
          <p:cNvSpPr/>
          <p:nvPr/>
        </p:nvSpPr>
        <p:spPr>
          <a:xfrm>
            <a:off x="454260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92" name="Google Shape;1692;p23"/>
          <p:cNvCxnSpPr/>
          <p:nvPr/>
        </p:nvCxnSpPr>
        <p:spPr>
          <a:xfrm>
            <a:off x="2926878" y="1162615"/>
            <a:ext cx="88032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3" name="Google Shape;1693;p23"/>
          <p:cNvCxnSpPr/>
          <p:nvPr/>
        </p:nvCxnSpPr>
        <p:spPr>
          <a:xfrm>
            <a:off x="2559993" y="1544768"/>
            <a:ext cx="65954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4" name="Google Shape;1694;p23"/>
          <p:cNvCxnSpPr/>
          <p:nvPr/>
        </p:nvCxnSpPr>
        <p:spPr>
          <a:xfrm>
            <a:off x="3574549" y="2915521"/>
            <a:ext cx="60711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5" name="Google Shape;1695;p23"/>
          <p:cNvCxnSpPr/>
          <p:nvPr/>
        </p:nvCxnSpPr>
        <p:spPr>
          <a:xfrm>
            <a:off x="3159293" y="3884429"/>
            <a:ext cx="57968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6" name="Google Shape;1696;p23"/>
          <p:cNvCxnSpPr/>
          <p:nvPr/>
        </p:nvCxnSpPr>
        <p:spPr>
          <a:xfrm>
            <a:off x="3390788" y="4265045"/>
            <a:ext cx="5196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7" name="Google Shape;1697;p23"/>
          <p:cNvCxnSpPr/>
          <p:nvPr/>
        </p:nvCxnSpPr>
        <p:spPr>
          <a:xfrm>
            <a:off x="6827560" y="1162615"/>
            <a:ext cx="84389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8" name="Google Shape;1698;p23"/>
          <p:cNvCxnSpPr/>
          <p:nvPr/>
        </p:nvCxnSpPr>
        <p:spPr>
          <a:xfrm>
            <a:off x="6769789" y="1968157"/>
            <a:ext cx="100854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9" name="Google Shape;1699;p23"/>
          <p:cNvCxnSpPr/>
          <p:nvPr/>
        </p:nvCxnSpPr>
        <p:spPr>
          <a:xfrm>
            <a:off x="5442770" y="4324420"/>
            <a:ext cx="67301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0" name="Google Shape;1700;p23"/>
          <p:cNvCxnSpPr/>
          <p:nvPr/>
        </p:nvCxnSpPr>
        <p:spPr>
          <a:xfrm>
            <a:off x="6498553" y="4324243"/>
            <a:ext cx="67301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01" name="Google Shape;1701;p23"/>
          <p:cNvGrpSpPr/>
          <p:nvPr/>
        </p:nvGrpSpPr>
        <p:grpSpPr>
          <a:xfrm>
            <a:off x="60114" y="1301089"/>
            <a:ext cx="1571471" cy="2541321"/>
            <a:chOff x="7634023" y="4151199"/>
            <a:chExt cx="4066143" cy="3628655"/>
          </a:xfrm>
        </p:grpSpPr>
        <p:sp>
          <p:nvSpPr>
            <p:cNvPr id="1702" name="Google Shape;1702;p23"/>
            <p:cNvSpPr/>
            <p:nvPr/>
          </p:nvSpPr>
          <p:spPr>
            <a:xfrm>
              <a:off x="7634023" y="4151199"/>
              <a:ext cx="4066143" cy="3628655"/>
            </a:xfrm>
            <a:prstGeom prst="wedgeEllipseCallout">
              <a:avLst>
                <a:gd name="adj1" fmla="val 70401"/>
                <a:gd name="adj2" fmla="val -49178"/>
              </a:avLst>
            </a:prstGeom>
            <a:solidFill>
              <a:srgbClr val="EEDBC7"/>
            </a:solidFill>
            <a:ln w="25400" cap="flat" cmpd="sng">
              <a:solidFill>
                <a:srgbClr val="CD92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3"/>
            <p:cNvSpPr txBox="1"/>
            <p:nvPr/>
          </p:nvSpPr>
          <p:spPr>
            <a:xfrm>
              <a:off x="7830521" y="4463961"/>
              <a:ext cx="3673142" cy="2768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Đọc bài thơ với giọng nhẹ nhàng, trìu mến.</a:t>
              </a: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8" name="Google Shape;170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3629" y="178128"/>
            <a:ext cx="2215243" cy="161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8752" y="3086100"/>
            <a:ext cx="194891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0" name="Google Shape;171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8479" y="3235433"/>
            <a:ext cx="1851660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1" name="Google Shape;1711;p24"/>
          <p:cNvGrpSpPr/>
          <p:nvPr/>
        </p:nvGrpSpPr>
        <p:grpSpPr>
          <a:xfrm>
            <a:off x="2505693" y="1128155"/>
            <a:ext cx="3049607" cy="1603168"/>
            <a:chOff x="7693569" y="4972525"/>
            <a:chExt cx="4066143" cy="2137558"/>
          </a:xfrm>
        </p:grpSpPr>
        <p:sp>
          <p:nvSpPr>
            <p:cNvPr id="1712" name="Google Shape;1712;p24"/>
            <p:cNvSpPr/>
            <p:nvPr/>
          </p:nvSpPr>
          <p:spPr>
            <a:xfrm>
              <a:off x="7693569" y="4972525"/>
              <a:ext cx="4066143" cy="2137558"/>
            </a:xfrm>
            <a:prstGeom prst="wedgeEllipseCallout">
              <a:avLst>
                <a:gd name="adj1" fmla="val 70401"/>
                <a:gd name="adj2" fmla="val -49178"/>
              </a:avLst>
            </a:prstGeom>
            <a:solidFill>
              <a:srgbClr val="FDE9D8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4"/>
            <p:cNvSpPr txBox="1"/>
            <p:nvPr/>
          </p:nvSpPr>
          <p:spPr>
            <a:xfrm>
              <a:off x="7890069" y="5311593"/>
              <a:ext cx="3673142" cy="1272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thơ cho em biết điều gì?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14" name="Google Shape;1714;p24"/>
          <p:cNvSpPr/>
          <p:nvPr/>
        </p:nvSpPr>
        <p:spPr>
          <a:xfrm>
            <a:off x="1623499" y="2955471"/>
            <a:ext cx="5764979" cy="15927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thơ nói về tình cảm của một bạn nhỏ dành cho bố là bộ đội hải quân đang canh giữ nơi đảo xa.</a:t>
            </a:r>
            <a:endParaRPr sz="2800" b="0" i="0" u="none" strike="noStrike" cap="none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25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720" name="Google Shape;1720;p25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5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22" name="Google Shape;172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7750"/>
            <a:ext cx="7362702" cy="1888977"/>
          </a:xfrm>
          <a:prstGeom prst="rect">
            <a:avLst/>
          </a:prstGeom>
          <a:noFill/>
          <a:ln>
            <a:noFill/>
          </a:ln>
        </p:spPr>
      </p:pic>
      <p:sp>
        <p:nvSpPr>
          <p:cNvPr id="1723" name="Google Shape;1723;p25"/>
          <p:cNvSpPr txBox="1"/>
          <p:nvPr/>
        </p:nvSpPr>
        <p:spPr>
          <a:xfrm>
            <a:off x="-118759" y="428378"/>
            <a:ext cx="6956649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SAU VĂN BẢN ĐỌC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4" name="Google Shape;17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5" name="Google Shape;172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p26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731" name="Google Shape;1731;p26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33" name="Google Shape;173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4" name="Google Shape;173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5574" y="2628929"/>
            <a:ext cx="1911870" cy="241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735" name="Google Shape;1735;p26"/>
          <p:cNvSpPr/>
          <p:nvPr/>
        </p:nvSpPr>
        <p:spPr>
          <a:xfrm>
            <a:off x="273132" y="225633"/>
            <a:ext cx="8645237" cy="48466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6"/>
          <p:cNvSpPr txBox="1"/>
          <p:nvPr/>
        </p:nvSpPr>
        <p:spPr>
          <a:xfrm>
            <a:off x="488139" y="363050"/>
            <a:ext cx="88114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Từ ngữ nào chỉ hành động của bố? Từ ngữ nào chỉ hành động 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con?</a:t>
            </a:r>
            <a:endParaRPr/>
          </a:p>
        </p:txBody>
      </p:sp>
      <p:sp>
        <p:nvSpPr>
          <p:cNvPr id="1737" name="Google Shape;1737;p26"/>
          <p:cNvSpPr txBox="1"/>
          <p:nvPr/>
        </p:nvSpPr>
        <p:spPr>
          <a:xfrm>
            <a:off x="344455" y="2877084"/>
            <a:ext cx="81021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lời bạn nhỏ, nói một câu thể hiện tình cảm đối với bố.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38" name="Google Shape;1738;p26"/>
          <p:cNvGrpSpPr/>
          <p:nvPr/>
        </p:nvGrpSpPr>
        <p:grpSpPr>
          <a:xfrm>
            <a:off x="1932098" y="1335328"/>
            <a:ext cx="5500941" cy="1360373"/>
            <a:chOff x="1282843" y="2048221"/>
            <a:chExt cx="4125706" cy="1360373"/>
          </a:xfrm>
        </p:grpSpPr>
        <p:grpSp>
          <p:nvGrpSpPr>
            <p:cNvPr id="1739" name="Google Shape;1739;p26"/>
            <p:cNvGrpSpPr/>
            <p:nvPr/>
          </p:nvGrpSpPr>
          <p:grpSpPr>
            <a:xfrm>
              <a:off x="2962973" y="2048221"/>
              <a:ext cx="770796" cy="511505"/>
              <a:chOff x="2422730" y="2381604"/>
              <a:chExt cx="770796" cy="511505"/>
            </a:xfrm>
          </p:grpSpPr>
          <p:sp>
            <p:nvSpPr>
              <p:cNvPr id="1740" name="Google Shape;1740;p26"/>
              <p:cNvSpPr/>
              <p:nvPr/>
            </p:nvSpPr>
            <p:spPr>
              <a:xfrm>
                <a:off x="2422730" y="2381604"/>
                <a:ext cx="770796" cy="51150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26"/>
              <p:cNvSpPr txBox="1"/>
              <p:nvPr/>
            </p:nvSpPr>
            <p:spPr>
              <a:xfrm>
                <a:off x="2623462" y="2405768"/>
                <a:ext cx="3693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bố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2" name="Google Shape;1742;p26"/>
            <p:cNvGrpSpPr/>
            <p:nvPr/>
          </p:nvGrpSpPr>
          <p:grpSpPr>
            <a:xfrm>
              <a:off x="2962973" y="2865309"/>
              <a:ext cx="770796" cy="499295"/>
              <a:chOff x="2422730" y="2381604"/>
              <a:chExt cx="770796" cy="499295"/>
            </a:xfrm>
          </p:grpSpPr>
          <p:sp>
            <p:nvSpPr>
              <p:cNvPr id="1743" name="Google Shape;1743;p26"/>
              <p:cNvSpPr/>
              <p:nvPr/>
            </p:nvSpPr>
            <p:spPr>
              <a:xfrm>
                <a:off x="2422730" y="2381604"/>
                <a:ext cx="770796" cy="4992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26"/>
              <p:cNvSpPr txBox="1"/>
              <p:nvPr/>
            </p:nvSpPr>
            <p:spPr>
              <a:xfrm>
                <a:off x="2572367" y="2405768"/>
                <a:ext cx="4715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con</a:t>
                </a:r>
                <a:endParaRPr/>
              </a:p>
            </p:txBody>
          </p:sp>
        </p:grpSp>
        <p:grpSp>
          <p:nvGrpSpPr>
            <p:cNvPr id="1745" name="Google Shape;1745;p26"/>
            <p:cNvGrpSpPr/>
            <p:nvPr/>
          </p:nvGrpSpPr>
          <p:grpSpPr>
            <a:xfrm>
              <a:off x="1282843" y="2080113"/>
              <a:ext cx="1118831" cy="593351"/>
              <a:chOff x="619482" y="2057957"/>
              <a:chExt cx="1118831" cy="593351"/>
            </a:xfrm>
          </p:grpSpPr>
          <p:sp>
            <p:nvSpPr>
              <p:cNvPr id="1746" name="Google Shape;1746;p26"/>
              <p:cNvSpPr/>
              <p:nvPr/>
            </p:nvSpPr>
            <p:spPr>
              <a:xfrm>
                <a:off x="619482" y="2057957"/>
                <a:ext cx="1118831" cy="593351"/>
              </a:xfrm>
              <a:prstGeom prst="roundRect">
                <a:avLst>
                  <a:gd name="adj" fmla="val 16667"/>
                </a:avLst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26"/>
              <p:cNvSpPr txBox="1"/>
              <p:nvPr/>
            </p:nvSpPr>
            <p:spPr>
              <a:xfrm>
                <a:off x="753289" y="2075906"/>
                <a:ext cx="83340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giữ đảo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8" name="Google Shape;1748;p26"/>
            <p:cNvGrpSpPr/>
            <p:nvPr/>
          </p:nvGrpSpPr>
          <p:grpSpPr>
            <a:xfrm>
              <a:off x="1282843" y="2874900"/>
              <a:ext cx="1118831" cy="533694"/>
              <a:chOff x="619482" y="2057957"/>
              <a:chExt cx="1118831" cy="533694"/>
            </a:xfrm>
          </p:grpSpPr>
          <p:sp>
            <p:nvSpPr>
              <p:cNvPr id="1749" name="Google Shape;1749;p26"/>
              <p:cNvSpPr/>
              <p:nvPr/>
            </p:nvSpPr>
            <p:spPr>
              <a:xfrm>
                <a:off x="619482" y="2057957"/>
                <a:ext cx="1118831" cy="533694"/>
              </a:xfrm>
              <a:prstGeom prst="roundRect">
                <a:avLst>
                  <a:gd name="adj" fmla="val 16667"/>
                </a:avLst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26"/>
              <p:cNvSpPr txBox="1"/>
              <p:nvPr/>
            </p:nvSpPr>
            <p:spPr>
              <a:xfrm>
                <a:off x="756184" y="2087781"/>
                <a:ext cx="8454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viết thư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1" name="Google Shape;1751;p26"/>
            <p:cNvGrpSpPr/>
            <p:nvPr/>
          </p:nvGrpSpPr>
          <p:grpSpPr>
            <a:xfrm>
              <a:off x="4289718" y="2072384"/>
              <a:ext cx="1118831" cy="601079"/>
              <a:chOff x="619482" y="2057957"/>
              <a:chExt cx="1118831" cy="601079"/>
            </a:xfrm>
          </p:grpSpPr>
          <p:sp>
            <p:nvSpPr>
              <p:cNvPr id="1752" name="Google Shape;1752;p26"/>
              <p:cNvSpPr/>
              <p:nvPr/>
            </p:nvSpPr>
            <p:spPr>
              <a:xfrm>
                <a:off x="619482" y="2057957"/>
                <a:ext cx="1118831" cy="601079"/>
              </a:xfrm>
              <a:prstGeom prst="roundRect">
                <a:avLst>
                  <a:gd name="adj" fmla="val 16667"/>
                </a:avLst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26"/>
              <p:cNvSpPr txBox="1"/>
              <p:nvPr/>
            </p:nvSpPr>
            <p:spPr>
              <a:xfrm>
                <a:off x="776623" y="2087781"/>
                <a:ext cx="8045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gửi thư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4" name="Google Shape;1754;p26"/>
            <p:cNvGrpSpPr/>
            <p:nvPr/>
          </p:nvGrpSpPr>
          <p:grpSpPr>
            <a:xfrm>
              <a:off x="4289716" y="2873116"/>
              <a:ext cx="1118831" cy="535477"/>
              <a:chOff x="619482" y="2057957"/>
              <a:chExt cx="1118831" cy="535477"/>
            </a:xfrm>
          </p:grpSpPr>
          <p:sp>
            <p:nvSpPr>
              <p:cNvPr id="1755" name="Google Shape;1755;p26"/>
              <p:cNvSpPr/>
              <p:nvPr/>
            </p:nvSpPr>
            <p:spPr>
              <a:xfrm>
                <a:off x="619482" y="2057957"/>
                <a:ext cx="1118831" cy="535477"/>
              </a:xfrm>
              <a:prstGeom prst="roundRect">
                <a:avLst>
                  <a:gd name="adj" fmla="val 16667"/>
                </a:avLst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26"/>
              <p:cNvSpPr txBox="1"/>
              <p:nvPr/>
            </p:nvSpPr>
            <p:spPr>
              <a:xfrm>
                <a:off x="765203" y="2087781"/>
                <a:ext cx="82739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giữ trời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757" name="Google Shape;1757;p26"/>
          <p:cNvCxnSpPr>
            <a:stCxn id="1740" idx="2"/>
            <a:endCxn id="1746" idx="3"/>
          </p:cNvCxnSpPr>
          <p:nvPr/>
        </p:nvCxnSpPr>
        <p:spPr>
          <a:xfrm flipH="1">
            <a:off x="3423771" y="1591081"/>
            <a:ext cx="748500" cy="72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58" name="Google Shape;1758;p26"/>
          <p:cNvCxnSpPr>
            <a:stCxn id="1740" idx="6"/>
            <a:endCxn id="1755" idx="1"/>
          </p:cNvCxnSpPr>
          <p:nvPr/>
        </p:nvCxnSpPr>
        <p:spPr>
          <a:xfrm>
            <a:off x="5199999" y="1591081"/>
            <a:ext cx="741300" cy="837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59" name="Google Shape;1759;p26"/>
          <p:cNvCxnSpPr/>
          <p:nvPr/>
        </p:nvCxnSpPr>
        <p:spPr>
          <a:xfrm flipH="1">
            <a:off x="3416737" y="2390804"/>
            <a:ext cx="748399" cy="3527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60" name="Google Shape;1760;p26"/>
          <p:cNvCxnSpPr>
            <a:stCxn id="1743" idx="6"/>
            <a:endCxn id="1752" idx="1"/>
          </p:cNvCxnSpPr>
          <p:nvPr/>
        </p:nvCxnSpPr>
        <p:spPr>
          <a:xfrm rot="10800000" flipH="1">
            <a:off x="5199999" y="1660163"/>
            <a:ext cx="741300" cy="741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61" name="Google Shape;1761;p26"/>
          <p:cNvSpPr/>
          <p:nvPr/>
        </p:nvSpPr>
        <p:spPr>
          <a:xfrm>
            <a:off x="2423794" y="3532997"/>
            <a:ext cx="6233315" cy="605641"/>
          </a:xfrm>
          <a:prstGeom prst="wedgeRoundRectCallout">
            <a:avLst>
              <a:gd name="adj1" fmla="val -55364"/>
              <a:gd name="adj2" fmla="val 15441"/>
              <a:gd name="adj3" fmla="val 16667"/>
            </a:avLst>
          </a:prstGeom>
          <a:solidFill>
            <a:srgbClr val="DAEEF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yêu bố nhiều! Bố nhớ giữ gìn sức khỏe nhé!</a:t>
            </a:r>
            <a:endParaRPr sz="24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2" name="Google Shape;1762;p26"/>
          <p:cNvPicPr preferRelativeResize="0"/>
          <p:nvPr/>
        </p:nvPicPr>
        <p:blipFill rotWithShape="1">
          <a:blip r:embed="rId5">
            <a:alphaModFix/>
          </a:blip>
          <a:srcRect l="4173" t="34305" r="74043" b="27209"/>
          <a:stretch/>
        </p:blipFill>
        <p:spPr>
          <a:xfrm>
            <a:off x="460808" y="3578170"/>
            <a:ext cx="1543792" cy="116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3" name="Google Shape;1763;p26"/>
          <p:cNvSpPr/>
          <p:nvPr/>
        </p:nvSpPr>
        <p:spPr>
          <a:xfrm>
            <a:off x="2423794" y="4200834"/>
            <a:ext cx="6233315" cy="605641"/>
          </a:xfrm>
          <a:prstGeom prst="wedgeRoundRectCallout">
            <a:avLst>
              <a:gd name="adj1" fmla="val -55364"/>
              <a:gd name="adj2" fmla="val 15441"/>
              <a:gd name="adj3" fmla="val 16667"/>
            </a:avLst>
          </a:prstGeom>
          <a:solidFill>
            <a:srgbClr val="DAEEF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mong bố về với con!</a:t>
            </a:r>
            <a:endParaRPr sz="24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64" name="Google Shape;1764;p26"/>
          <p:cNvCxnSpPr/>
          <p:nvPr/>
        </p:nvCxnSpPr>
        <p:spPr>
          <a:xfrm>
            <a:off x="2821210" y="754801"/>
            <a:ext cx="21111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5" name="Google Shape;1765;p26"/>
          <p:cNvCxnSpPr/>
          <p:nvPr/>
        </p:nvCxnSpPr>
        <p:spPr>
          <a:xfrm>
            <a:off x="7152009" y="758045"/>
            <a:ext cx="120532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6" name="Google Shape;1766;p26"/>
          <p:cNvCxnSpPr/>
          <p:nvPr/>
        </p:nvCxnSpPr>
        <p:spPr>
          <a:xfrm>
            <a:off x="597220" y="1112325"/>
            <a:ext cx="100594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4250" fill="hold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27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772" name="Google Shape;1772;p2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74" name="Google Shape;177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520" y="1357934"/>
            <a:ext cx="7362702" cy="1888977"/>
          </a:xfrm>
          <a:prstGeom prst="rect">
            <a:avLst/>
          </a:prstGeom>
          <a:noFill/>
          <a:ln>
            <a:noFill/>
          </a:ln>
        </p:spPr>
      </p:pic>
      <p:sp>
        <p:nvSpPr>
          <p:cNvPr id="1775" name="Google Shape;1775;p27"/>
          <p:cNvSpPr txBox="1"/>
          <p:nvPr/>
        </p:nvSpPr>
        <p:spPr>
          <a:xfrm>
            <a:off x="593761" y="1488562"/>
            <a:ext cx="6956649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TẠM BIỆT CÁC CON!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6" name="Google Shape;177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7" name="Google Shape;177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" name="Google Shape;13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" y="2015"/>
            <a:ext cx="9143999" cy="5141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4"/>
          <p:cNvSpPr/>
          <p:nvPr/>
        </p:nvSpPr>
        <p:spPr>
          <a:xfrm>
            <a:off x="301359" y="189435"/>
            <a:ext cx="8603673" cy="47462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4"/>
          <p:cNvSpPr txBox="1"/>
          <p:nvPr/>
        </p:nvSpPr>
        <p:spPr>
          <a:xfrm>
            <a:off x="530544" y="314149"/>
            <a:ext cx="82082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thấy những ai trong 2 bức tranh? Họ đang làm gì?</a:t>
            </a:r>
            <a:endParaRPr/>
          </a:p>
        </p:txBody>
      </p:sp>
      <p:sp>
        <p:nvSpPr>
          <p:cNvPr id="1339" name="Google Shape;1339;p4"/>
          <p:cNvSpPr/>
          <p:nvPr/>
        </p:nvSpPr>
        <p:spPr>
          <a:xfrm>
            <a:off x="1053053" y="3937618"/>
            <a:ext cx="3127069" cy="461665"/>
          </a:xfrm>
          <a:prstGeom prst="roundRect">
            <a:avLst>
              <a:gd name="adj" fmla="val 16667"/>
            </a:avLst>
          </a:prstGeom>
          <a:solidFill>
            <a:srgbClr val="E7FAFE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nhỏ - viết thư</a:t>
            </a:r>
            <a:endParaRPr/>
          </a:p>
        </p:txBody>
      </p:sp>
      <p:sp>
        <p:nvSpPr>
          <p:cNvPr id="1340" name="Google Shape;1340;p4"/>
          <p:cNvSpPr/>
          <p:nvPr/>
        </p:nvSpPr>
        <p:spPr>
          <a:xfrm>
            <a:off x="4777574" y="3825275"/>
            <a:ext cx="3529081" cy="686342"/>
          </a:xfrm>
          <a:prstGeom prst="roundRect">
            <a:avLst>
              <a:gd name="adj" fmla="val 16667"/>
            </a:avLst>
          </a:prstGeom>
          <a:solidFill>
            <a:srgbClr val="E7FAFE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 lính hải quân – canh gác biển đảo</a:t>
            </a:r>
            <a:endParaRPr/>
          </a:p>
        </p:txBody>
      </p:sp>
      <p:pic>
        <p:nvPicPr>
          <p:cNvPr id="1341" name="Google Shape;1341;p4"/>
          <p:cNvPicPr preferRelativeResize="0"/>
          <p:nvPr/>
        </p:nvPicPr>
        <p:blipFill rotWithShape="1">
          <a:blip r:embed="rId3">
            <a:alphaModFix/>
          </a:blip>
          <a:srcRect r="52259"/>
          <a:stretch/>
        </p:blipFill>
        <p:spPr>
          <a:xfrm>
            <a:off x="796868" y="879915"/>
            <a:ext cx="3383247" cy="27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4"/>
          <p:cNvPicPr preferRelativeResize="0"/>
          <p:nvPr/>
        </p:nvPicPr>
        <p:blipFill rotWithShape="1">
          <a:blip r:embed="rId3">
            <a:alphaModFix/>
          </a:blip>
          <a:srcRect l="47741"/>
          <a:stretch/>
        </p:blipFill>
        <p:spPr>
          <a:xfrm>
            <a:off x="4603172" y="879915"/>
            <a:ext cx="3703466" cy="27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5"/>
          <p:cNvSpPr txBox="1"/>
          <p:nvPr/>
        </p:nvSpPr>
        <p:spPr>
          <a:xfrm>
            <a:off x="1356620" y="1564524"/>
            <a:ext cx="6311905" cy="117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22: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 GỬI BỐ NGOÀI ĐẢO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" name="Google Shape;1366;p7"/>
          <p:cNvGrpSpPr/>
          <p:nvPr/>
        </p:nvGrpSpPr>
        <p:grpSpPr>
          <a:xfrm>
            <a:off x="-127165" y="4326662"/>
            <a:ext cx="9398330" cy="1567642"/>
            <a:chOff x="0" y="162904"/>
            <a:chExt cx="25062212" cy="4180377"/>
          </a:xfrm>
        </p:grpSpPr>
        <p:sp>
          <p:nvSpPr>
            <p:cNvPr id="1367" name="Google Shape;1367;p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69" name="Google Shape;13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7" y="1181361"/>
            <a:ext cx="1517891" cy="110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6374" y="3682229"/>
            <a:ext cx="1519489" cy="1918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1" name="Google Shape;1371;p7"/>
          <p:cNvGrpSpPr/>
          <p:nvPr/>
        </p:nvGrpSpPr>
        <p:grpSpPr>
          <a:xfrm>
            <a:off x="2519949" y="22"/>
            <a:ext cx="3870460" cy="1181353"/>
            <a:chOff x="265122" y="0"/>
            <a:chExt cx="3870460" cy="1181353"/>
          </a:xfrm>
        </p:grpSpPr>
        <p:pic>
          <p:nvPicPr>
            <p:cNvPr id="1372" name="Google Shape;137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5122" y="0"/>
              <a:ext cx="3870460" cy="10940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3" name="Google Shape;1373;p7"/>
            <p:cNvGrpSpPr/>
            <p:nvPr/>
          </p:nvGrpSpPr>
          <p:grpSpPr>
            <a:xfrm flipH="1">
              <a:off x="690624" y="165690"/>
              <a:ext cx="3444957" cy="1015663"/>
              <a:chOff x="591232" y="1178789"/>
              <a:chExt cx="4593273" cy="1354219"/>
            </a:xfrm>
          </p:grpSpPr>
          <p:sp>
            <p:nvSpPr>
              <p:cNvPr id="1374" name="Google Shape;1374;p7"/>
              <p:cNvSpPr/>
              <p:nvPr/>
            </p:nvSpPr>
            <p:spPr>
              <a:xfrm>
                <a:off x="591232" y="1403860"/>
                <a:ext cx="4593273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YÊU CẦU CẦN ĐẠT</a:t>
                </a:r>
                <a:endParaRPr sz="24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5" name="Google Shape;1375;p7"/>
              <p:cNvSpPr/>
              <p:nvPr/>
            </p:nvSpPr>
            <p:spPr>
              <a:xfrm>
                <a:off x="4482669" y="1178789"/>
                <a:ext cx="246308" cy="1354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 b="0" i="0" u="none" strike="noStrike" cap="non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6" name="Google Shape;1376;p7"/>
          <p:cNvSpPr txBox="1"/>
          <p:nvPr/>
        </p:nvSpPr>
        <p:spPr>
          <a:xfrm>
            <a:off x="1531914" y="1181363"/>
            <a:ext cx="74406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Đọc đúng các tiếng dễ đọc sai, đọc đúng, rõ ràng, diễn cảm bài thơ Thư gửi bố ngoài đảo, biết ngắt nghỉ theo nhịp thơ.</a:t>
            </a: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Google Shape;1377;p7"/>
          <p:cNvSpPr txBox="1"/>
          <p:nvPr/>
        </p:nvSpPr>
        <p:spPr>
          <a:xfrm>
            <a:off x="1944496" y="2800350"/>
            <a:ext cx="702805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Cảm nhận được tình cảm của bạn nhỏ đối với bố trong bài thơ. Nhận biết được địa điểm, thời gian và các hình ảnh trong bài thơ.</a:t>
            </a: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8" name="Google Shape;137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32" y="2548095"/>
            <a:ext cx="1870996" cy="155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oogle Shape;1383;p8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384" name="Google Shape;1384;p8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86" name="Google Shape;13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032" y="1007465"/>
            <a:ext cx="4990605" cy="2607591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8"/>
          <p:cNvSpPr txBox="1"/>
          <p:nvPr/>
        </p:nvSpPr>
        <p:spPr>
          <a:xfrm>
            <a:off x="870382" y="18724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1: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endParaRPr/>
          </a:p>
        </p:txBody>
      </p:sp>
      <p:pic>
        <p:nvPicPr>
          <p:cNvPr id="1388" name="Google Shape;138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0">
              <a:srgbClr val="FACB79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9"/>
          <p:cNvSpPr/>
          <p:nvPr/>
        </p:nvSpPr>
        <p:spPr>
          <a:xfrm>
            <a:off x="301359" y="1"/>
            <a:ext cx="8603673" cy="51434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9"/>
          <p:cNvSpPr/>
          <p:nvPr/>
        </p:nvSpPr>
        <p:spPr>
          <a:xfrm>
            <a:off x="7029998" y="11605"/>
            <a:ext cx="2107541" cy="488219"/>
          </a:xfrm>
          <a:prstGeom prst="roundRect">
            <a:avLst>
              <a:gd name="adj" fmla="val 16667"/>
            </a:avLst>
          </a:prstGeom>
          <a:solidFill>
            <a:srgbClr val="DCFF73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mẫu</a:t>
            </a: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6" name="Google Shape;1396;p9"/>
          <p:cNvSpPr/>
          <p:nvPr/>
        </p:nvSpPr>
        <p:spPr>
          <a:xfrm>
            <a:off x="7011597" y="11626"/>
            <a:ext cx="2125920" cy="589943"/>
          </a:xfrm>
          <a:prstGeom prst="roundRect">
            <a:avLst>
              <a:gd name="adj" fmla="val 16667"/>
            </a:avLst>
          </a:prstGeom>
          <a:solidFill>
            <a:srgbClr val="DCFF73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đoạn</a:t>
            </a:r>
            <a:endParaRPr/>
          </a:p>
        </p:txBody>
      </p:sp>
      <p:sp>
        <p:nvSpPr>
          <p:cNvPr id="1397" name="Google Shape;1397;p9"/>
          <p:cNvSpPr/>
          <p:nvPr/>
        </p:nvSpPr>
        <p:spPr>
          <a:xfrm>
            <a:off x="6780606" y="47229"/>
            <a:ext cx="2363409" cy="554318"/>
          </a:xfrm>
          <a:prstGeom prst="roundRect">
            <a:avLst>
              <a:gd name="adj" fmla="val 16667"/>
            </a:avLst>
          </a:prstGeom>
          <a:solidFill>
            <a:srgbClr val="C9FF2D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nối tiếp</a:t>
            </a: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8" name="Google Shape;1398;p9"/>
          <p:cNvSpPr/>
          <p:nvPr/>
        </p:nvSpPr>
        <p:spPr>
          <a:xfrm>
            <a:off x="6780591" y="11626"/>
            <a:ext cx="2356926" cy="589943"/>
          </a:xfrm>
          <a:prstGeom prst="roundRect">
            <a:avLst>
              <a:gd name="adj" fmla="val 16667"/>
            </a:avLst>
          </a:prstGeom>
          <a:solidFill>
            <a:srgbClr val="C9FF2D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khó đọc</a:t>
            </a: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99" name="Google Shape;1399;p9"/>
          <p:cNvCxnSpPr/>
          <p:nvPr/>
        </p:nvCxnSpPr>
        <p:spPr>
          <a:xfrm>
            <a:off x="2344785" y="2503865"/>
            <a:ext cx="98030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00" name="Google Shape;1400;p9"/>
          <p:cNvCxnSpPr/>
          <p:nvPr/>
        </p:nvCxnSpPr>
        <p:spPr>
          <a:xfrm rot="10800000" flipH="1">
            <a:off x="6009996" y="3079930"/>
            <a:ext cx="770615" cy="1055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1" name="Google Shape;1401;p9"/>
          <p:cNvSpPr txBox="1"/>
          <p:nvPr/>
        </p:nvSpPr>
        <p:spPr>
          <a:xfrm>
            <a:off x="5178495" y="749539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gió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không có gì che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sóng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lúc nào cũng nghe.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2" name="Google Shape;1402;p9"/>
          <p:cNvSpPr txBox="1"/>
          <p:nvPr/>
        </p:nvSpPr>
        <p:spPr>
          <a:xfrm>
            <a:off x="1178384" y="47230"/>
            <a:ext cx="618071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 GỬI BỐ NGOÀI ĐẢO</a:t>
            </a:r>
            <a:endParaRPr/>
          </a:p>
        </p:txBody>
      </p:sp>
      <p:sp>
        <p:nvSpPr>
          <p:cNvPr id="1403" name="Google Shape;1403;p9"/>
          <p:cNvSpPr txBox="1"/>
          <p:nvPr/>
        </p:nvSpPr>
        <p:spPr>
          <a:xfrm>
            <a:off x="1841366" y="700950"/>
            <a:ext cx="35196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 giờ sắp Tết rồi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bố (…)</a:t>
            </a:r>
            <a:endParaRPr/>
          </a:p>
        </p:txBody>
      </p:sp>
      <p:sp>
        <p:nvSpPr>
          <p:cNvPr id="1404" name="Google Shape;1404;p9"/>
          <p:cNvSpPr txBox="1"/>
          <p:nvPr/>
        </p:nvSpPr>
        <p:spPr>
          <a:xfrm>
            <a:off x="1843698" y="1666665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5" name="Google Shape;1405;p9"/>
          <p:cNvSpPr txBox="1"/>
          <p:nvPr/>
        </p:nvSpPr>
        <p:spPr>
          <a:xfrm>
            <a:off x="1844598" y="3409765"/>
            <a:ext cx="3519653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 hoa lại sợ héo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ra đảo xa xôi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vậy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 bố bằng lòng thôi.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6" name="Google Shape;1406;p9"/>
          <p:cNvSpPr txBox="1"/>
          <p:nvPr/>
        </p:nvSpPr>
        <p:spPr>
          <a:xfrm>
            <a:off x="5170025" y="2662578"/>
            <a:ext cx="3519653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 bảo: hàng rào biển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bố đấy, bố ơi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các chú bạn bố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đảo và giữ trời.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(Xuân Quỳnh)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7" name="Google Shape;1407;p9"/>
          <p:cNvSpPr/>
          <p:nvPr/>
        </p:nvSpPr>
        <p:spPr>
          <a:xfrm>
            <a:off x="1868624" y="810560"/>
            <a:ext cx="2369327" cy="2543655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9"/>
          <p:cNvSpPr/>
          <p:nvPr/>
        </p:nvSpPr>
        <p:spPr>
          <a:xfrm>
            <a:off x="1877724" y="3555880"/>
            <a:ext cx="2349907" cy="1551994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9"/>
          <p:cNvSpPr/>
          <p:nvPr/>
        </p:nvSpPr>
        <p:spPr>
          <a:xfrm>
            <a:off x="5213987" y="811537"/>
            <a:ext cx="2635592" cy="1653110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9"/>
          <p:cNvSpPr/>
          <p:nvPr/>
        </p:nvSpPr>
        <p:spPr>
          <a:xfrm>
            <a:off x="5188365" y="2752750"/>
            <a:ext cx="2661214" cy="1664873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9"/>
          <p:cNvSpPr/>
          <p:nvPr/>
        </p:nvSpPr>
        <p:spPr>
          <a:xfrm>
            <a:off x="106953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006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2" name="Google Shape;1412;p9"/>
          <p:cNvSpPr/>
          <p:nvPr/>
        </p:nvSpPr>
        <p:spPr>
          <a:xfrm>
            <a:off x="105764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3" name="Google Shape;1413;p9"/>
          <p:cNvSpPr/>
          <p:nvPr/>
        </p:nvSpPr>
        <p:spPr>
          <a:xfrm>
            <a:off x="443888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3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4" name="Google Shape;1414;p9"/>
          <p:cNvSpPr/>
          <p:nvPr/>
        </p:nvSpPr>
        <p:spPr>
          <a:xfrm>
            <a:off x="437635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15" name="Google Shape;1415;p9"/>
          <p:cNvCxnSpPr/>
          <p:nvPr/>
        </p:nvCxnSpPr>
        <p:spPr>
          <a:xfrm>
            <a:off x="2630527" y="5069092"/>
            <a:ext cx="84894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6" name="Google Shape;1416;p9"/>
          <p:cNvCxnSpPr/>
          <p:nvPr/>
        </p:nvCxnSpPr>
        <p:spPr>
          <a:xfrm>
            <a:off x="7208322" y="1162615"/>
            <a:ext cx="2968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7" name="Google Shape;1417;p9"/>
          <p:cNvCxnSpPr/>
          <p:nvPr/>
        </p:nvCxnSpPr>
        <p:spPr>
          <a:xfrm>
            <a:off x="7200405" y="1980032"/>
            <a:ext cx="4354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Google Shape;14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98854"/>
            <a:ext cx="9312154" cy="379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2437" y="123024"/>
            <a:ext cx="1483195" cy="97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8895" y="4142392"/>
            <a:ext cx="998433" cy="1168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8693" y="3347046"/>
            <a:ext cx="1407024" cy="17508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6" name="Google Shape;1426;p10"/>
          <p:cNvGrpSpPr/>
          <p:nvPr/>
        </p:nvGrpSpPr>
        <p:grpSpPr>
          <a:xfrm flipH="1">
            <a:off x="2471685" y="317394"/>
            <a:ext cx="5271381" cy="1848853"/>
            <a:chOff x="-33928343" y="-37680"/>
            <a:chExt cx="37789000" cy="3252555"/>
          </a:xfrm>
        </p:grpSpPr>
        <p:grpSp>
          <p:nvGrpSpPr>
            <p:cNvPr id="1427" name="Google Shape;1427;p10"/>
            <p:cNvGrpSpPr/>
            <p:nvPr/>
          </p:nvGrpSpPr>
          <p:grpSpPr>
            <a:xfrm>
              <a:off x="-33928343" y="-37680"/>
              <a:ext cx="34627157" cy="1028754"/>
              <a:chOff x="-32761488" y="113858"/>
              <a:chExt cx="34627157" cy="1028754"/>
            </a:xfrm>
          </p:grpSpPr>
          <p:sp>
            <p:nvSpPr>
              <p:cNvPr id="1428" name="Google Shape;1428;p10"/>
              <p:cNvSpPr/>
              <p:nvPr/>
            </p:nvSpPr>
            <p:spPr>
              <a:xfrm>
                <a:off x="-32761488" y="113858"/>
                <a:ext cx="34627157" cy="10287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Luyện đọc từ khó</a:t>
                </a:r>
                <a:endParaRPr sz="32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29" name="Google Shape;1429;p10"/>
              <p:cNvSpPr/>
              <p:nvPr/>
            </p:nvSpPr>
            <p:spPr>
              <a:xfrm>
                <a:off x="-20177262" y="126192"/>
                <a:ext cx="22042931" cy="974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 i="0" u="none" strike="noStrike" cap="none">
                    <a:solidFill>
                      <a:srgbClr val="97480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Luyện đọc từ khó</a:t>
                </a:r>
                <a:endParaRPr sz="3000" b="1" i="0" u="none" strike="noStrike" cap="none">
                  <a:solidFill>
                    <a:srgbClr val="97480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430" name="Google Shape;1430;p10"/>
            <p:cNvGrpSpPr/>
            <p:nvPr/>
          </p:nvGrpSpPr>
          <p:grpSpPr>
            <a:xfrm>
              <a:off x="2536368" y="873043"/>
              <a:ext cx="1324289" cy="2341832"/>
              <a:chOff x="2723815" y="1083236"/>
              <a:chExt cx="1324289" cy="2341832"/>
            </a:xfrm>
          </p:grpSpPr>
          <p:sp>
            <p:nvSpPr>
              <p:cNvPr id="1431" name="Google Shape;1431;p10"/>
              <p:cNvSpPr/>
              <p:nvPr/>
            </p:nvSpPr>
            <p:spPr>
              <a:xfrm>
                <a:off x="2723815" y="1083236"/>
                <a:ext cx="1324289" cy="2328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2" name="Google Shape;1432;p10"/>
              <p:cNvSpPr/>
              <p:nvPr/>
            </p:nvSpPr>
            <p:spPr>
              <a:xfrm>
                <a:off x="2723822" y="1096837"/>
                <a:ext cx="1324282" cy="2328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0" b="0" i="0" u="none" strike="noStrike" cap="none">
                  <a:solidFill>
                    <a:srgbClr val="5997D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433" name="Google Shape;1433;p10"/>
          <p:cNvGrpSpPr/>
          <p:nvPr/>
        </p:nvGrpSpPr>
        <p:grpSpPr>
          <a:xfrm>
            <a:off x="276619" y="1096539"/>
            <a:ext cx="2718010" cy="1340532"/>
            <a:chOff x="124219" y="1290578"/>
            <a:chExt cx="2718010" cy="1340532"/>
          </a:xfrm>
        </p:grpSpPr>
        <p:pic>
          <p:nvPicPr>
            <p:cNvPr id="1434" name="Google Shape;1434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4219" y="1290578"/>
              <a:ext cx="2565610" cy="1340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5" name="Google Shape;1435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6619" y="1442990"/>
              <a:ext cx="2565610" cy="1188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6" name="Google Shape;1436;p10"/>
            <p:cNvSpPr txBox="1"/>
            <p:nvPr/>
          </p:nvSpPr>
          <p:spPr>
            <a:xfrm>
              <a:off x="462419" y="1746040"/>
              <a:ext cx="2008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bánh chưng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37" name="Google Shape;1437;p10"/>
          <p:cNvGrpSpPr/>
          <p:nvPr/>
        </p:nvGrpSpPr>
        <p:grpSpPr>
          <a:xfrm>
            <a:off x="3422018" y="1240365"/>
            <a:ext cx="2565610" cy="1146493"/>
            <a:chOff x="3373272" y="1290578"/>
            <a:chExt cx="2565610" cy="1146493"/>
          </a:xfrm>
        </p:grpSpPr>
        <p:pic>
          <p:nvPicPr>
            <p:cNvPr id="1438" name="Google Shape;1438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73272" y="1290578"/>
              <a:ext cx="2565610" cy="11464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9" name="Google Shape;1439;p10"/>
            <p:cNvSpPr txBox="1"/>
            <p:nvPr/>
          </p:nvSpPr>
          <p:spPr>
            <a:xfrm>
              <a:off x="3809531" y="1643027"/>
              <a:ext cx="169309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bằng lòng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40" name="Google Shape;1440;p10"/>
          <p:cNvGrpSpPr/>
          <p:nvPr/>
        </p:nvGrpSpPr>
        <p:grpSpPr>
          <a:xfrm>
            <a:off x="6460255" y="1240365"/>
            <a:ext cx="1853022" cy="1146492"/>
            <a:chOff x="6352827" y="1290579"/>
            <a:chExt cx="1853022" cy="1146492"/>
          </a:xfrm>
        </p:grpSpPr>
        <p:pic>
          <p:nvPicPr>
            <p:cNvPr id="1441" name="Google Shape;1441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52827" y="1290579"/>
              <a:ext cx="1853022" cy="1146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2" name="Google Shape;1442;p10"/>
            <p:cNvSpPr txBox="1"/>
            <p:nvPr/>
          </p:nvSpPr>
          <p:spPr>
            <a:xfrm>
              <a:off x="6937328" y="1643027"/>
              <a:ext cx="6431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gió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43" name="Google Shape;1443;p10"/>
          <p:cNvGrpSpPr/>
          <p:nvPr/>
        </p:nvGrpSpPr>
        <p:grpSpPr>
          <a:xfrm>
            <a:off x="2006800" y="2691542"/>
            <a:ext cx="2565610" cy="1056090"/>
            <a:chOff x="124219" y="1440102"/>
            <a:chExt cx="2565610" cy="1056090"/>
          </a:xfrm>
        </p:grpSpPr>
        <p:pic>
          <p:nvPicPr>
            <p:cNvPr id="1444" name="Google Shape;1444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4219" y="1440102"/>
              <a:ext cx="2565610" cy="1056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5" name="Google Shape;1445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2995" y="1440102"/>
              <a:ext cx="2210653" cy="995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6" name="Google Shape;1446;p10"/>
            <p:cNvSpPr txBox="1"/>
            <p:nvPr/>
          </p:nvSpPr>
          <p:spPr>
            <a:xfrm>
              <a:off x="1006535" y="1676295"/>
              <a:ext cx="8835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sóng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47" name="Google Shape;1447;p10"/>
          <p:cNvGrpSpPr/>
          <p:nvPr/>
        </p:nvGrpSpPr>
        <p:grpSpPr>
          <a:xfrm>
            <a:off x="5101250" y="2437070"/>
            <a:ext cx="2718010" cy="1340532"/>
            <a:chOff x="124219" y="1290578"/>
            <a:chExt cx="2718010" cy="1340532"/>
          </a:xfrm>
        </p:grpSpPr>
        <p:pic>
          <p:nvPicPr>
            <p:cNvPr id="1448" name="Google Shape;1448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4219" y="1290578"/>
              <a:ext cx="2565610" cy="1340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9" name="Google Shape;1449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6619" y="1442990"/>
              <a:ext cx="2565610" cy="1188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0" name="Google Shape;1450;p10"/>
            <p:cNvSpPr txBox="1"/>
            <p:nvPr/>
          </p:nvSpPr>
          <p:spPr>
            <a:xfrm>
              <a:off x="652419" y="1746040"/>
              <a:ext cx="15520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hàng rào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Microsoft Office PowerPoint</Application>
  <PresentationFormat>On-screen Show (16:9)</PresentationFormat>
  <Paragraphs>187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Times New Roman</vt:lpstr>
      <vt:lpstr>Calibri</vt:lpstr>
      <vt:lpstr>Arial</vt:lpstr>
      <vt:lpstr>Public Sans</vt:lpstr>
      <vt:lpstr>Satisfy</vt:lpstr>
      <vt:lpstr>Castaway in a Desert Island by Slidesgo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ad</cp:lastModifiedBy>
  <cp:revision>1</cp:revision>
  <dcterms:modified xsi:type="dcterms:W3CDTF">2024-04-02T01:24:40Z</dcterms:modified>
</cp:coreProperties>
</file>